
<file path=[Content_Types].xml><?xml version="1.0" encoding="utf-8"?>
<Types xmlns="http://schemas.openxmlformats.org/package/2006/content-types">
  <Default Extension="jpeg" ContentType="image/jpeg"/>
  <Default Extension="wav" ContentType="audio/x-wav"/>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2"/>
  </p:handoutMasterIdLst>
  <p:sldIdLst>
    <p:sldId id="460" r:id="rId3"/>
    <p:sldId id="365" r:id="rId5"/>
    <p:sldId id="432" r:id="rId6"/>
    <p:sldId id="332" r:id="rId7"/>
    <p:sldId id="412" r:id="rId8"/>
    <p:sldId id="437" r:id="rId9"/>
    <p:sldId id="438" r:id="rId10"/>
    <p:sldId id="440" r:id="rId11"/>
    <p:sldId id="441" r:id="rId12"/>
    <p:sldId id="433" r:id="rId13"/>
    <p:sldId id="442" r:id="rId14"/>
    <p:sldId id="443" r:id="rId15"/>
    <p:sldId id="444" r:id="rId16"/>
    <p:sldId id="445" r:id="rId17"/>
    <p:sldId id="446" r:id="rId18"/>
    <p:sldId id="434" r:id="rId19"/>
    <p:sldId id="448" r:id="rId20"/>
    <p:sldId id="449" r:id="rId21"/>
    <p:sldId id="450" r:id="rId22"/>
    <p:sldId id="451" r:id="rId23"/>
    <p:sldId id="452" r:id="rId24"/>
    <p:sldId id="435" r:id="rId25"/>
    <p:sldId id="453" r:id="rId26"/>
    <p:sldId id="454" r:id="rId27"/>
    <p:sldId id="455" r:id="rId28"/>
    <p:sldId id="456" r:id="rId29"/>
    <p:sldId id="457" r:id="rId30"/>
    <p:sldId id="439" r:id="rId31"/>
  </p:sldIdLst>
  <p:sldSz cx="9144000" cy="5143500" type="screen16x9"/>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BD0"/>
    <a:srgbClr val="4C9CC0"/>
    <a:srgbClr val="F9F9F9"/>
    <a:srgbClr val="41A3DF"/>
    <a:srgbClr val="ECECEC"/>
    <a:srgbClr val="F3F3F3"/>
    <a:srgbClr val="F7F7F7"/>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44" autoAdjust="0"/>
    <p:restoredTop sz="95119" autoAdjust="0"/>
  </p:normalViewPr>
  <p:slideViewPr>
    <p:cSldViewPr>
      <p:cViewPr varScale="1">
        <p:scale>
          <a:sx n="145" d="100"/>
          <a:sy n="145" d="100"/>
        </p:scale>
        <p:origin x="-726" y="-90"/>
      </p:cViewPr>
      <p:guideLst>
        <p:guide orient="horz" pos="1620"/>
        <p:guide pos="2880"/>
      </p:guideLst>
    </p:cSldViewPr>
  </p:slideViewPr>
  <p:notesTextViewPr>
    <p:cViewPr>
      <p:scale>
        <a:sx n="1" d="1"/>
        <a:sy n="1" d="1"/>
      </p:scale>
      <p:origin x="0" y="0"/>
    </p:cViewPr>
  </p:notesTextViewPr>
  <p:sorterViewPr>
    <p:cViewPr>
      <p:scale>
        <a:sx n="124" d="100"/>
        <a:sy n="124" d="100"/>
      </p:scale>
      <p:origin x="0" y="0"/>
    </p:cViewPr>
  </p:sorterViewPr>
  <p:notesViewPr>
    <p:cSldViewPr>
      <p:cViewPr varScale="1">
        <p:scale>
          <a:sx n="80" d="100"/>
          <a:sy n="80" d="100"/>
        </p:scale>
        <p:origin x="-2106"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handoutMaster" Target="handoutMasters/handoutMaster1.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DFABDDBB-D131-4592-8D6C-83C71C9F0A7E}" type="datetimeFigureOut">
              <a:rPr lang="zh-CN" altLang="en-US"/>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59A4C523-A889-4771-B7C5-11F3653EE833}" type="slidenum">
              <a:rPr lang="zh-CN" altLang="en-US"/>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7D7D8857-136F-4A9B-A01D-7597929059F7}"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B9FB1080-C473-4EDA-823F-4682809A041B}"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Rot="1" noChangeAspect="1" noTextEdit="1"/>
          </p:cNvSpPr>
          <p:nvPr>
            <p:ph type="sldImg"/>
          </p:nvPr>
        </p:nvSpPr>
        <p:spPr bwMode="auto">
          <a:noFill/>
          <a:ln>
            <a:solidFill>
              <a:srgbClr val="000000"/>
            </a:solidFill>
            <a:miter lim="800000"/>
          </a:ln>
        </p:spPr>
      </p:sp>
      <p:sp>
        <p:nvSpPr>
          <p:cNvPr id="6146"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ln>
        </p:spPr>
      </p:sp>
      <p:sp>
        <p:nvSpPr>
          <p:cNvPr id="81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Rot="1" noChangeAspect="1" noTextEdit="1"/>
          </p:cNvSpPr>
          <p:nvPr>
            <p:ph type="sldImg"/>
          </p:nvPr>
        </p:nvSpPr>
        <p:spPr bwMode="auto">
          <a:noFill/>
          <a:ln>
            <a:solidFill>
              <a:srgbClr val="000000"/>
            </a:solidFill>
            <a:miter lim="800000"/>
          </a:ln>
        </p:spPr>
      </p:sp>
      <p:sp>
        <p:nvSpPr>
          <p:cNvPr id="10242"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Grp="1" noRot="1" noChangeAspect="1" noTextEdit="1"/>
          </p:cNvSpPr>
          <p:nvPr>
            <p:ph type="sldImg"/>
          </p:nvPr>
        </p:nvSpPr>
        <p:spPr bwMode="auto">
          <a:noFill/>
          <a:ln>
            <a:solidFill>
              <a:srgbClr val="000000"/>
            </a:solidFill>
            <a:miter lim="800000"/>
          </a:ln>
        </p:spPr>
      </p:sp>
      <p:sp>
        <p:nvSpPr>
          <p:cNvPr id="12290"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ln>
        </p:spPr>
      </p:sp>
      <p:sp>
        <p:nvSpPr>
          <p:cNvPr id="1433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TextEdit="1"/>
          </p:cNvSpPr>
          <p:nvPr>
            <p:ph type="sldImg"/>
          </p:nvPr>
        </p:nvSpPr>
        <p:spPr bwMode="auto">
          <a:noFill/>
          <a:ln>
            <a:solidFill>
              <a:srgbClr val="000000"/>
            </a:solidFill>
            <a:miter lim="800000"/>
          </a:ln>
        </p:spPr>
      </p:sp>
      <p:sp>
        <p:nvSpPr>
          <p:cNvPr id="16386"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TextEdit="1"/>
          </p:cNvSpPr>
          <p:nvPr>
            <p:ph type="sldImg"/>
          </p:nvPr>
        </p:nvSpPr>
        <p:spPr bwMode="auto">
          <a:noFill/>
          <a:ln>
            <a:solidFill>
              <a:srgbClr val="000000"/>
            </a:solidFill>
            <a:miter lim="800000"/>
          </a:ln>
        </p:spPr>
      </p:sp>
      <p:sp>
        <p:nvSpPr>
          <p:cNvPr id="1843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TextEdit="1"/>
          </p:cNvSpPr>
          <p:nvPr>
            <p:ph type="sldImg"/>
          </p:nvPr>
        </p:nvSpPr>
        <p:spPr bwMode="auto">
          <a:noFill/>
          <a:ln>
            <a:solidFill>
              <a:srgbClr val="000000"/>
            </a:solidFill>
            <a:miter lim="800000"/>
          </a:ln>
        </p:spPr>
      </p:sp>
      <p:sp>
        <p:nvSpPr>
          <p:cNvPr id="20482"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TextEdit="1"/>
          </p:cNvSpPr>
          <p:nvPr>
            <p:ph type="sldImg"/>
          </p:nvPr>
        </p:nvSpPr>
        <p:spPr bwMode="auto">
          <a:noFill/>
          <a:ln>
            <a:solidFill>
              <a:srgbClr val="000000"/>
            </a:solidFill>
            <a:miter lim="800000"/>
          </a:ln>
        </p:spPr>
      </p:sp>
      <p:sp>
        <p:nvSpPr>
          <p:cNvPr id="22530"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TextEdit="1"/>
          </p:cNvSpPr>
          <p:nvPr>
            <p:ph type="sldImg"/>
          </p:nvPr>
        </p:nvSpPr>
        <p:spPr bwMode="auto">
          <a:noFill/>
          <a:ln>
            <a:solidFill>
              <a:srgbClr val="000000"/>
            </a:solidFill>
            <a:miter lim="800000"/>
          </a:ln>
        </p:spPr>
      </p:sp>
      <p:sp>
        <p:nvSpPr>
          <p:cNvPr id="2457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TextEdit="1"/>
          </p:cNvSpPr>
          <p:nvPr>
            <p:ph type="sldImg"/>
          </p:nvPr>
        </p:nvSpPr>
        <p:spPr bwMode="auto">
          <a:noFill/>
          <a:ln>
            <a:solidFill>
              <a:srgbClr val="000000"/>
            </a:solidFill>
            <a:miter lim="800000"/>
          </a:ln>
        </p:spPr>
      </p:sp>
      <p:sp>
        <p:nvSpPr>
          <p:cNvPr id="26626"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TextEdit="1"/>
          </p:cNvSpPr>
          <p:nvPr>
            <p:ph type="sldImg"/>
          </p:nvPr>
        </p:nvSpPr>
        <p:spPr bwMode="auto">
          <a:noFill/>
          <a:ln>
            <a:solidFill>
              <a:srgbClr val="000000"/>
            </a:solidFill>
            <a:miter lim="800000"/>
          </a:ln>
        </p:spPr>
      </p:sp>
      <p:sp>
        <p:nvSpPr>
          <p:cNvPr id="2867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TextEdit="1"/>
          </p:cNvSpPr>
          <p:nvPr>
            <p:ph type="sldImg"/>
          </p:nvPr>
        </p:nvSpPr>
        <p:spPr bwMode="auto">
          <a:noFill/>
          <a:ln>
            <a:solidFill>
              <a:srgbClr val="000000"/>
            </a:solidFill>
            <a:miter lim="800000"/>
          </a:ln>
        </p:spPr>
      </p:sp>
      <p:sp>
        <p:nvSpPr>
          <p:cNvPr id="30722"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TextEdit="1"/>
          </p:cNvSpPr>
          <p:nvPr>
            <p:ph type="sldImg"/>
          </p:nvPr>
        </p:nvSpPr>
        <p:spPr bwMode="auto">
          <a:noFill/>
          <a:ln>
            <a:solidFill>
              <a:srgbClr val="000000"/>
            </a:solidFill>
            <a:miter lim="800000"/>
          </a:ln>
        </p:spPr>
      </p:sp>
      <p:sp>
        <p:nvSpPr>
          <p:cNvPr id="32770"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TextEdit="1"/>
          </p:cNvSpPr>
          <p:nvPr>
            <p:ph type="sldImg"/>
          </p:nvPr>
        </p:nvSpPr>
        <p:spPr bwMode="auto">
          <a:noFill/>
          <a:ln>
            <a:solidFill>
              <a:srgbClr val="000000"/>
            </a:solidFill>
            <a:miter lim="800000"/>
          </a:ln>
        </p:spPr>
      </p:sp>
      <p:sp>
        <p:nvSpPr>
          <p:cNvPr id="3481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TextEdit="1"/>
          </p:cNvSpPr>
          <p:nvPr>
            <p:ph type="sldImg"/>
          </p:nvPr>
        </p:nvSpPr>
        <p:spPr bwMode="auto">
          <a:noFill/>
          <a:ln>
            <a:solidFill>
              <a:srgbClr val="000000"/>
            </a:solidFill>
            <a:miter lim="800000"/>
          </a:ln>
        </p:spPr>
      </p:sp>
      <p:sp>
        <p:nvSpPr>
          <p:cNvPr id="36866"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TextEdit="1"/>
          </p:cNvSpPr>
          <p:nvPr>
            <p:ph type="sldImg"/>
          </p:nvPr>
        </p:nvSpPr>
        <p:spPr bwMode="auto">
          <a:noFill/>
          <a:ln>
            <a:solidFill>
              <a:srgbClr val="000000"/>
            </a:solidFill>
            <a:miter lim="800000"/>
          </a:ln>
        </p:spPr>
      </p:sp>
      <p:sp>
        <p:nvSpPr>
          <p:cNvPr id="3891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spect="1" noTextEdit="1"/>
          </p:cNvSpPr>
          <p:nvPr>
            <p:ph type="sldImg"/>
          </p:nvPr>
        </p:nvSpPr>
        <p:spPr bwMode="auto">
          <a:noFill/>
          <a:ln>
            <a:solidFill>
              <a:srgbClr val="000000"/>
            </a:solidFill>
            <a:miter lim="800000"/>
          </a:ln>
        </p:spPr>
      </p:sp>
      <p:sp>
        <p:nvSpPr>
          <p:cNvPr id="40962"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noTextEdit="1"/>
          </p:cNvSpPr>
          <p:nvPr>
            <p:ph type="sldImg"/>
          </p:nvPr>
        </p:nvSpPr>
        <p:spPr bwMode="auto">
          <a:noFill/>
          <a:ln>
            <a:solidFill>
              <a:srgbClr val="000000"/>
            </a:solidFill>
            <a:miter lim="800000"/>
          </a:ln>
        </p:spPr>
      </p:sp>
      <p:sp>
        <p:nvSpPr>
          <p:cNvPr id="43010"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TextEdit="1"/>
          </p:cNvSpPr>
          <p:nvPr>
            <p:ph type="sldImg"/>
          </p:nvPr>
        </p:nvSpPr>
        <p:spPr bwMode="auto">
          <a:noFill/>
          <a:ln>
            <a:solidFill>
              <a:srgbClr val="000000"/>
            </a:solidFill>
            <a:miter lim="800000"/>
          </a:ln>
        </p:spPr>
      </p:sp>
      <p:sp>
        <p:nvSpPr>
          <p:cNvPr id="4505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TextEdit="1"/>
          </p:cNvSpPr>
          <p:nvPr>
            <p:ph type="sldImg"/>
          </p:nvPr>
        </p:nvSpPr>
        <p:spPr bwMode="auto">
          <a:noFill/>
          <a:ln>
            <a:solidFill>
              <a:srgbClr val="000000"/>
            </a:solidFill>
            <a:miter lim="800000"/>
          </a:ln>
        </p:spPr>
      </p:sp>
      <p:sp>
        <p:nvSpPr>
          <p:cNvPr id="47106"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TextEdit="1"/>
          </p:cNvSpPr>
          <p:nvPr>
            <p:ph type="sldImg"/>
          </p:nvPr>
        </p:nvSpPr>
        <p:spPr bwMode="auto">
          <a:noFill/>
          <a:ln>
            <a:solidFill>
              <a:srgbClr val="000000"/>
            </a:solidFill>
            <a:miter lim="800000"/>
          </a:ln>
        </p:spPr>
      </p:sp>
      <p:sp>
        <p:nvSpPr>
          <p:cNvPr id="4915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TextEdit="1"/>
          </p:cNvSpPr>
          <p:nvPr>
            <p:ph type="sldImg"/>
          </p:nvPr>
        </p:nvSpPr>
        <p:spPr bwMode="auto">
          <a:noFill/>
          <a:ln>
            <a:solidFill>
              <a:srgbClr val="000000"/>
            </a:solidFill>
            <a:miter lim="800000"/>
          </a:ln>
        </p:spPr>
      </p:sp>
      <p:sp>
        <p:nvSpPr>
          <p:cNvPr id="51202"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TextEdit="1"/>
          </p:cNvSpPr>
          <p:nvPr>
            <p:ph type="sldImg"/>
          </p:nvPr>
        </p:nvSpPr>
        <p:spPr bwMode="auto">
          <a:noFill/>
          <a:ln>
            <a:solidFill>
              <a:srgbClr val="000000"/>
            </a:solidFill>
            <a:miter lim="800000"/>
          </a:ln>
        </p:spPr>
      </p:sp>
      <p:sp>
        <p:nvSpPr>
          <p:cNvPr id="53250"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TextEdit="1"/>
          </p:cNvSpPr>
          <p:nvPr>
            <p:ph type="sldImg"/>
          </p:nvPr>
        </p:nvSpPr>
        <p:spPr bwMode="auto">
          <a:noFill/>
          <a:ln>
            <a:solidFill>
              <a:srgbClr val="000000"/>
            </a:solidFill>
            <a:miter lim="800000"/>
          </a:ln>
        </p:spPr>
      </p:sp>
      <p:sp>
        <p:nvSpPr>
          <p:cNvPr id="5529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TextEdit="1"/>
          </p:cNvSpPr>
          <p:nvPr>
            <p:ph type="sldImg"/>
          </p:nvPr>
        </p:nvSpPr>
        <p:spPr bwMode="auto">
          <a:noFill/>
          <a:ln>
            <a:solidFill>
              <a:srgbClr val="000000"/>
            </a:solidFill>
            <a:miter lim="800000"/>
          </a:ln>
        </p:spPr>
      </p:sp>
      <p:sp>
        <p:nvSpPr>
          <p:cNvPr id="57346"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TextEdit="1"/>
          </p:cNvSpPr>
          <p:nvPr>
            <p:ph type="sldImg"/>
          </p:nvPr>
        </p:nvSpPr>
        <p:spPr bwMode="auto">
          <a:noFill/>
          <a:ln>
            <a:solidFill>
              <a:srgbClr val="000000"/>
            </a:solidFill>
            <a:miter lim="800000"/>
          </a:ln>
        </p:spPr>
      </p:sp>
      <p:sp>
        <p:nvSpPr>
          <p:cNvPr id="59394"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TextEdit="1"/>
          </p:cNvSpPr>
          <p:nvPr>
            <p:ph type="sldImg"/>
          </p:nvPr>
        </p:nvSpPr>
        <p:spPr bwMode="auto">
          <a:noFill/>
          <a:ln>
            <a:solidFill>
              <a:srgbClr val="000000"/>
            </a:solidFill>
            <a:miter lim="800000"/>
          </a:ln>
        </p:spPr>
      </p:sp>
      <p:sp>
        <p:nvSpPr>
          <p:cNvPr id="65538" name="Rectangle 3"/>
          <p:cNvSpPr>
            <a:spLocks noGrp="1"/>
          </p:cNvSpPr>
          <p:nvPr>
            <p:ph type="body" idx="1"/>
          </p:nvPr>
        </p:nvSpPr>
        <p:spPr bwMode="auto">
          <a:noFill/>
        </p:spPr>
        <p:txBody>
          <a:bodyPr wrap="square" numCol="1" anchor="t" anchorCtr="0" compatLnSpc="1"/>
          <a:lstStyle/>
          <a:p>
            <a:endParaRPr lang="zh-C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2" name="Picture 7" descr="h"/>
          <p:cNvPicPr>
            <a:picLocks noChangeAspect="1" noChangeArrowheads="1"/>
          </p:cNvPicPr>
          <p:nvPr userDrawn="1"/>
        </p:nvPicPr>
        <p:blipFill>
          <a:blip r:embed="rId2"/>
          <a:srcRect/>
          <a:stretch>
            <a:fillRect/>
          </a:stretch>
        </p:blipFill>
        <p:spPr bwMode="auto">
          <a:xfrm>
            <a:off x="0" y="0"/>
            <a:ext cx="9144000" cy="5143500"/>
          </a:xfrm>
          <a:prstGeom prst="rect">
            <a:avLst/>
          </a:prstGeom>
          <a:noFill/>
          <a:ln w="9525">
            <a:noFill/>
            <a:miter lim="800000"/>
            <a:headEnd/>
            <a:tailEnd/>
          </a:ln>
        </p:spPr>
      </p:pic>
      <p:sp>
        <p:nvSpPr>
          <p:cNvPr id="3" name="矩形 106"/>
          <p:cNvSpPr/>
          <p:nvPr userDrawn="1"/>
        </p:nvSpPr>
        <p:spPr>
          <a:xfrm>
            <a:off x="0" y="434975"/>
            <a:ext cx="755650" cy="4079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TextBox 107"/>
          <p:cNvSpPr txBox="1"/>
          <p:nvPr userDrawn="1"/>
        </p:nvSpPr>
        <p:spPr>
          <a:xfrm>
            <a:off x="684213" y="360363"/>
            <a:ext cx="2592387" cy="339725"/>
          </a:xfrm>
          <a:prstGeom prst="rect">
            <a:avLst/>
          </a:prstGeom>
          <a:noFill/>
          <a:effectLst/>
        </p:spPr>
        <p:txBody>
          <a:bodyPr>
            <a:spAutoFit/>
          </a:bodyPr>
          <a:lstStyle/>
          <a:p>
            <a:pPr fontAlgn="auto">
              <a:spcBef>
                <a:spcPts val="0"/>
              </a:spcBef>
              <a:spcAft>
                <a:spcPts val="0"/>
              </a:spcAft>
              <a:defRPr/>
            </a:pP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在这里填写目录标题内容</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矩形 108"/>
          <p:cNvSpPr/>
          <p:nvPr userDrawn="1"/>
        </p:nvSpPr>
        <p:spPr>
          <a:xfrm>
            <a:off x="715963" y="608013"/>
            <a:ext cx="1558925" cy="307975"/>
          </a:xfrm>
          <a:prstGeom prst="rect">
            <a:avLst/>
          </a:prstGeom>
        </p:spPr>
        <p:txBody>
          <a:bodyPr wrap="none">
            <a:spAutoFit/>
          </a:bodyPr>
          <a:lstStyle/>
          <a:p>
            <a:pPr fontAlgn="auto">
              <a:spcBef>
                <a:spcPts val="0"/>
              </a:spcBef>
              <a:spcAft>
                <a:spcPts val="0"/>
              </a:spcAft>
              <a:defRPr/>
            </a:pPr>
            <a:r>
              <a:rPr lang="en-US" altLang="zh-CN" sz="1400" dirty="0">
                <a:solidFill>
                  <a:schemeClr val="tx1">
                    <a:lumMod val="65000"/>
                    <a:lumOff val="35000"/>
                  </a:schemeClr>
                </a:solidFill>
                <a:latin typeface="Impact" panose="020B0806030902050204" pitchFamily="34" charset="0"/>
                <a:ea typeface="+mn-ea"/>
              </a:rPr>
              <a:t>Fill in the title here</a:t>
            </a:r>
            <a:endParaRPr lang="zh-CN" altLang="en-US" sz="1400" dirty="0">
              <a:solidFill>
                <a:schemeClr val="tx1">
                  <a:lumMod val="65000"/>
                  <a:lumOff val="35000"/>
                </a:schemeClr>
              </a:solidFill>
              <a:latin typeface="Impact" panose="020B0806030902050204" pitchFamily="34" charset="0"/>
              <a:ea typeface="+mn-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8" decel="4200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decel="42000" fill="hold" grpId="0" nodeType="withEffect">
                                  <p:stCondLst>
                                    <p:cond delay="3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ransition spd="slow" advClick="0" advTm="6000">
    <p:pull dir="ld"/>
  </p:transition>
  <p:txStyles>
    <p:titleStyle>
      <a:lvl1pPr algn="ctr" rtl="0" eaLnBrk="0" fontAlgn="base" hangingPunct="0">
        <a:spcBef>
          <a:spcPct val="0"/>
        </a:spcBef>
        <a:spcAft>
          <a:spcPct val="0"/>
        </a:spcAft>
        <a:defRPr sz="4400" kern="1200">
          <a:solidFill>
            <a:schemeClr val="tx1"/>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1"/>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audio" Target="../media/audio1.wav"/><Relationship Id="rId3" Type="http://schemas.openxmlformats.org/officeDocument/2006/relationships/image" Target="../media/image3.png"/><Relationship Id="rId2" Type="http://schemas.openxmlformats.org/officeDocument/2006/relationships/audio" Target="NULL" TargetMode="Externa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1.xml"/><Relationship Id="rId3" Type="http://schemas.openxmlformats.org/officeDocument/2006/relationships/image" Target="../media/image13.jpeg"/><Relationship Id="rId2" Type="http://schemas.openxmlformats.org/officeDocument/2006/relationships/image" Target="../media/image10.jpeg"/><Relationship Id="rId1" Type="http://schemas.openxmlformats.org/officeDocument/2006/relationships/image" Target="../media/image12.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61" name="Picture 41" descr="77H58PIC34n_1024"/>
          <p:cNvPicPr>
            <a:picLocks noChangeAspect="1" noChangeArrowheads="1"/>
          </p:cNvPicPr>
          <p:nvPr/>
        </p:nvPicPr>
        <p:blipFill>
          <a:blip r:embed="rId1"/>
          <a:srcRect/>
          <a:stretch>
            <a:fillRect/>
          </a:stretch>
        </p:blipFill>
        <p:spPr bwMode="auto">
          <a:xfrm>
            <a:off x="0" y="0"/>
            <a:ext cx="9144000" cy="5143500"/>
          </a:xfrm>
          <a:prstGeom prst="rect">
            <a:avLst/>
          </a:prstGeom>
          <a:noFill/>
          <a:ln w="9525">
            <a:noFill/>
            <a:miter lim="800000"/>
            <a:headEnd/>
            <a:tailEnd/>
          </a:ln>
        </p:spPr>
      </p:pic>
      <p:pic>
        <p:nvPicPr>
          <p:cNvPr id="3" name="Shape">
            <a:hlinkClick r:id="" action="ppaction://media"/>
          </p:cNvPr>
          <p:cNvPicPr>
            <a:picLocks noRot="1" noChangeAspect="1"/>
          </p:cNvPicPr>
          <p:nvPr>
            <a:audioFile r:link="rId2"/>
          </p:nvPr>
        </p:nvPicPr>
        <p:blipFill>
          <a:blip r:embed="rId3"/>
          <a:srcRect/>
          <a:stretch>
            <a:fillRect/>
          </a:stretch>
        </p:blipFill>
        <p:spPr bwMode="auto">
          <a:xfrm>
            <a:off x="3630613" y="-1676400"/>
            <a:ext cx="609600" cy="609600"/>
          </a:xfrm>
          <a:prstGeom prst="rect">
            <a:avLst/>
          </a:prstGeom>
          <a:noFill/>
          <a:ln w="9525">
            <a:noFill/>
            <a:miter lim="800000"/>
            <a:headEnd/>
            <a:tailEnd/>
          </a:ln>
        </p:spPr>
      </p:pic>
      <p:grpSp>
        <p:nvGrpSpPr>
          <p:cNvPr id="58" name="组合 57"/>
          <p:cNvGrpSpPr/>
          <p:nvPr/>
        </p:nvGrpSpPr>
        <p:grpSpPr bwMode="auto">
          <a:xfrm>
            <a:off x="814388" y="3470275"/>
            <a:ext cx="2133600" cy="254000"/>
            <a:chOff x="1735656" y="3094970"/>
            <a:chExt cx="2844049" cy="338554"/>
          </a:xfrm>
        </p:grpSpPr>
        <p:sp>
          <p:nvSpPr>
            <p:cNvPr id="5127" name="矩形 58"/>
            <p:cNvSpPr>
              <a:spLocks noChangeArrowheads="1"/>
            </p:cNvSpPr>
            <p:nvPr/>
          </p:nvSpPr>
          <p:spPr bwMode="auto">
            <a:xfrm>
              <a:off x="1735656" y="3094970"/>
              <a:ext cx="2844049" cy="338554"/>
            </a:xfrm>
            <a:prstGeom prst="rect">
              <a:avLst/>
            </a:prstGeom>
            <a:solidFill>
              <a:srgbClr val="595959"/>
            </a:solidFill>
            <a:ln w="10795" algn="ctr">
              <a:noFill/>
              <a:miter lim="800000"/>
            </a:ln>
          </p:spPr>
          <p:txBody>
            <a:bodyPr lIns="68589" tIns="34295" rIns="68589" bIns="34295" anchor="ctr"/>
            <a:lstStyle/>
            <a:p>
              <a:pPr algn="ctr" defTabSz="685800"/>
              <a:endParaRPr lang="zh-CN" altLang="en-US" sz="1400">
                <a:solidFill>
                  <a:schemeClr val="tx2"/>
                </a:solidFill>
                <a:latin typeface="Calibri" panose="020F0502020204030204" pitchFamily="34" charset="0"/>
              </a:endParaRPr>
            </a:p>
          </p:txBody>
        </p:sp>
        <p:sp>
          <p:nvSpPr>
            <p:cNvPr id="5128" name="矩形 59"/>
            <p:cNvSpPr>
              <a:spLocks noChangeArrowheads="1"/>
            </p:cNvSpPr>
            <p:nvPr/>
          </p:nvSpPr>
          <p:spPr bwMode="auto">
            <a:xfrm>
              <a:off x="1735656" y="3128349"/>
              <a:ext cx="2817069" cy="274975"/>
            </a:xfrm>
            <a:prstGeom prst="rect">
              <a:avLst/>
            </a:prstGeom>
            <a:noFill/>
            <a:ln w="9525">
              <a:noFill/>
              <a:miter lim="800000"/>
            </a:ln>
          </p:spPr>
          <p:txBody>
            <a:bodyPr wrap="none" lIns="68589" tIns="34295" rIns="68589" bIns="34295">
              <a:spAutoFit/>
            </a:bodyPr>
            <a:lstStyle/>
            <a:p>
              <a:pPr defTabSz="685800"/>
              <a:r>
                <a:rPr lang="zh-CN" altLang="en-US" sz="900">
                  <a:solidFill>
                    <a:srgbClr val="FFFFFF"/>
                  </a:solidFill>
                  <a:latin typeface="微软雅黑" panose="020B0503020204020204" pitchFamily="34" charset="-122"/>
                  <a:ea typeface="微软雅黑" panose="020B0503020204020204" pitchFamily="34" charset="-122"/>
                </a:rPr>
                <a:t>商务通用</a:t>
              </a:r>
              <a:r>
                <a:rPr lang="en-US" altLang="zh-CN" sz="900">
                  <a:solidFill>
                    <a:srgbClr val="FFFFFF"/>
                  </a:solidFill>
                  <a:latin typeface="微软雅黑" panose="020B0503020204020204" pitchFamily="34" charset="-122"/>
                  <a:ea typeface="微软雅黑" panose="020B0503020204020204" pitchFamily="34" charset="-122"/>
                </a:rPr>
                <a:t>/</a:t>
              </a:r>
              <a:r>
                <a:rPr lang="zh-CN" altLang="en-US" sz="900">
                  <a:solidFill>
                    <a:srgbClr val="FFFFFF"/>
                  </a:solidFill>
                  <a:latin typeface="微软雅黑" panose="020B0503020204020204" pitchFamily="34" charset="-122"/>
                  <a:ea typeface="微软雅黑" panose="020B0503020204020204" pitchFamily="34" charset="-122"/>
                </a:rPr>
                <a:t>企业创业</a:t>
              </a:r>
              <a:r>
                <a:rPr lang="en-US" altLang="zh-CN" sz="900">
                  <a:solidFill>
                    <a:srgbClr val="FFFFFF"/>
                  </a:solidFill>
                  <a:latin typeface="微软雅黑" panose="020B0503020204020204" pitchFamily="34" charset="-122"/>
                  <a:ea typeface="微软雅黑" panose="020B0503020204020204" pitchFamily="34" charset="-122"/>
                </a:rPr>
                <a:t>/</a:t>
              </a:r>
              <a:r>
                <a:rPr lang="zh-CN" altLang="en-US" sz="900">
                  <a:solidFill>
                    <a:srgbClr val="FFFFFF"/>
                  </a:solidFill>
                  <a:latin typeface="微软雅黑" panose="020B0503020204020204" pitchFamily="34" charset="-122"/>
                  <a:ea typeface="微软雅黑" panose="020B0503020204020204" pitchFamily="34" charset="-122"/>
                </a:rPr>
                <a:t>总结汇报</a:t>
              </a:r>
              <a:r>
                <a:rPr lang="en-US" altLang="zh-CN" sz="900">
                  <a:solidFill>
                    <a:srgbClr val="FFFFFF"/>
                  </a:solidFill>
                  <a:latin typeface="微软雅黑" panose="020B0503020204020204" pitchFamily="34" charset="-122"/>
                  <a:ea typeface="微软雅黑" panose="020B0503020204020204" pitchFamily="34" charset="-122"/>
                </a:rPr>
                <a:t>/</a:t>
              </a:r>
              <a:r>
                <a:rPr lang="zh-CN" altLang="en-US" sz="900">
                  <a:solidFill>
                    <a:srgbClr val="FFFFFF"/>
                  </a:solidFill>
                  <a:latin typeface="微软雅黑" panose="020B0503020204020204" pitchFamily="34" charset="-122"/>
                  <a:ea typeface="微软雅黑" panose="020B0503020204020204" pitchFamily="34" charset="-122"/>
                </a:rPr>
                <a:t>演讲报告</a:t>
              </a:r>
              <a:endParaRPr lang="zh-CN" altLang="en-US" sz="900">
                <a:solidFill>
                  <a:srgbClr val="FFFFFF"/>
                </a:solidFill>
                <a:latin typeface="微软雅黑" panose="020B0503020204020204" pitchFamily="34" charset="-122"/>
                <a:ea typeface="微软雅黑" panose="020B0503020204020204" pitchFamily="34" charset="-122"/>
              </a:endParaRPr>
            </a:p>
          </p:txBody>
        </p:sp>
      </p:grpSp>
      <p:sp>
        <p:nvSpPr>
          <p:cNvPr id="9" name="文本框 8"/>
          <p:cNvSpPr txBox="1">
            <a:spLocks noChangeArrowheads="1"/>
          </p:cNvSpPr>
          <p:nvPr/>
        </p:nvSpPr>
        <p:spPr bwMode="auto">
          <a:xfrm>
            <a:off x="741363" y="1858963"/>
            <a:ext cx="2374900" cy="1050925"/>
          </a:xfrm>
          <a:prstGeom prst="rect">
            <a:avLst/>
          </a:prstGeom>
          <a:noFill/>
          <a:ln w="9525">
            <a:noFill/>
            <a:miter lim="800000"/>
          </a:ln>
        </p:spPr>
        <p:txBody>
          <a:bodyPr lIns="51449" tIns="25725" rIns="51449" bIns="25725">
            <a:spAutoFit/>
          </a:bodyPr>
          <a:lstStyle/>
          <a:p>
            <a:pPr defTabSz="514350"/>
            <a:r>
              <a:rPr lang="en-US" altLang="zh-CN" sz="6500" b="1" dirty="0" smtClean="0">
                <a:solidFill>
                  <a:srgbClr val="595959"/>
                </a:solidFill>
                <a:latin typeface="微软雅黑" panose="020B0503020204020204" pitchFamily="34" charset="-122"/>
                <a:ea typeface="微软雅黑" panose="020B0503020204020204" pitchFamily="34" charset="-122"/>
              </a:rPr>
              <a:t>20XX</a:t>
            </a:r>
            <a:endParaRPr lang="zh-CN" altLang="en-US" sz="6500" b="1" dirty="0">
              <a:solidFill>
                <a:srgbClr val="595959"/>
              </a:solidFill>
              <a:latin typeface="微软雅黑" panose="020B0503020204020204" pitchFamily="34" charset="-122"/>
              <a:ea typeface="微软雅黑" panose="020B0503020204020204" pitchFamily="34" charset="-122"/>
            </a:endParaRPr>
          </a:p>
        </p:txBody>
      </p:sp>
      <p:sp>
        <p:nvSpPr>
          <p:cNvPr id="16398" name="文本框 16"/>
          <p:cNvSpPr txBox="1">
            <a:spLocks noChangeArrowheads="1"/>
          </p:cNvSpPr>
          <p:nvPr/>
        </p:nvSpPr>
        <p:spPr bwMode="auto">
          <a:xfrm>
            <a:off x="741680" y="2749550"/>
            <a:ext cx="5379720" cy="527685"/>
          </a:xfrm>
          <a:prstGeom prst="rect">
            <a:avLst/>
          </a:prstGeom>
          <a:noFill/>
          <a:ln w="9525">
            <a:noFill/>
            <a:miter lim="800000"/>
          </a:ln>
        </p:spPr>
        <p:txBody>
          <a:bodyPr wrap="square" lIns="51449" tIns="25725" rIns="51449" bIns="25725">
            <a:spAutoFit/>
          </a:bodyPr>
          <a:lstStyle/>
          <a:p>
            <a:pPr defTabSz="514350"/>
            <a:r>
              <a:rPr lang="zh-CN" altLang="en-US" sz="3100" b="1">
                <a:solidFill>
                  <a:srgbClr val="5F5F5F"/>
                </a:solidFill>
                <a:latin typeface="微软雅黑" panose="020B0503020204020204" pitchFamily="34" charset="-122"/>
                <a:ea typeface="微软雅黑" panose="020B0503020204020204" pitchFamily="34" charset="-122"/>
              </a:rPr>
              <a:t>工作汇报</a:t>
            </a:r>
            <a:r>
              <a:rPr lang="en-US" altLang="zh-CN" sz="3100" b="1">
                <a:solidFill>
                  <a:srgbClr val="5F5F5F"/>
                </a:solidFill>
                <a:latin typeface="微软雅黑" panose="020B0503020204020204" pitchFamily="34" charset="-122"/>
                <a:ea typeface="微软雅黑" panose="020B0503020204020204" pitchFamily="34" charset="-122"/>
              </a:rPr>
              <a:t>/</a:t>
            </a:r>
            <a:r>
              <a:rPr lang="zh-CN" altLang="en-US" sz="3100" b="1">
                <a:solidFill>
                  <a:srgbClr val="5F5F5F"/>
                </a:solidFill>
                <a:latin typeface="微软雅黑" panose="020B0503020204020204" pitchFamily="34" charset="-122"/>
                <a:ea typeface="微软雅黑" panose="020B0503020204020204" pitchFamily="34" charset="-122"/>
              </a:rPr>
              <a:t>年终总结</a:t>
            </a:r>
            <a:r>
              <a:rPr lang="en-US" altLang="zh-CN" sz="3100" b="1">
                <a:solidFill>
                  <a:srgbClr val="5F5F5F"/>
                </a:solidFill>
                <a:latin typeface="微软雅黑" panose="020B0503020204020204" pitchFamily="34" charset="-122"/>
                <a:ea typeface="微软雅黑" panose="020B0503020204020204" pitchFamily="34" charset="-122"/>
              </a:rPr>
              <a:t>/</a:t>
            </a:r>
            <a:r>
              <a:rPr lang="zh-CN" altLang="en-US" sz="3100" b="1">
                <a:solidFill>
                  <a:srgbClr val="5F5F5F"/>
                </a:solidFill>
                <a:latin typeface="微软雅黑" panose="020B0503020204020204" pitchFamily="34" charset="-122"/>
                <a:ea typeface="微软雅黑" panose="020B0503020204020204" pitchFamily="34" charset="-122"/>
              </a:rPr>
              <a:t>新年计划</a:t>
            </a:r>
            <a:endParaRPr lang="zh-CN" altLang="en-US" sz="3100" b="1">
              <a:solidFill>
                <a:srgbClr val="5F5F5F"/>
              </a:solidFill>
              <a:latin typeface="微软雅黑" panose="020B0503020204020204" pitchFamily="34" charset="-122"/>
              <a:ea typeface="微软雅黑" panose="020B0503020204020204" pitchFamily="34" charset="-122"/>
            </a:endParaRPr>
          </a:p>
        </p:txBody>
      </p:sp>
      <p:sp>
        <p:nvSpPr>
          <p:cNvPr id="10" name="Content Placeholder 2"/>
          <p:cNvSpPr txBox="1"/>
          <p:nvPr/>
        </p:nvSpPr>
        <p:spPr bwMode="auto">
          <a:xfrm>
            <a:off x="754063" y="3189288"/>
            <a:ext cx="5100637" cy="458787"/>
          </a:xfrm>
          <a:prstGeom prst="rect">
            <a:avLst/>
          </a:prstGeom>
          <a:noFill/>
          <a:ln w="9525">
            <a:noFill/>
            <a:miter lim="800000"/>
          </a:ln>
        </p:spPr>
        <p:txBody>
          <a:bodyPr lIns="51449" tIns="25725" rIns="51449" bIns="25725"/>
          <a:lstStyle/>
          <a:p>
            <a:pPr defTabSz="514350">
              <a:spcBef>
                <a:spcPct val="20000"/>
              </a:spcBef>
              <a:buFont typeface="Arial" panose="020B0604020202020204" pitchFamily="34" charset="0"/>
              <a:buNone/>
            </a:pPr>
            <a:r>
              <a:rPr lang="en-US" altLang="zh-CN" sz="700">
                <a:solidFill>
                  <a:srgbClr val="7F7F7F"/>
                </a:solidFill>
                <a:latin typeface="Calibri" panose="020F0502020204030204" pitchFamily="34" charset="0"/>
              </a:rPr>
              <a:t>Lorem ipsum dolor sit amet, consectetur adipiscing elit. Curabitur elementum posuere pretium. Quisque nibh dolor, dignissim ac dignissim ut, luctus ac urna. Aliquam aliquet non massa quis tincidunt. </a:t>
            </a:r>
            <a:endParaRPr lang="en-US" altLang="zh-CN" sz="700">
              <a:solidFill>
                <a:srgbClr val="7F7F7F"/>
              </a:solidFill>
              <a:latin typeface="Calibri" panose="020F0502020204030204" pitchFamily="34" charset="0"/>
            </a:endParaRPr>
          </a:p>
        </p:txBody>
      </p:sp>
    </p:spTree>
  </p:cSld>
  <p:clrMapOvr>
    <a:masterClrMapping/>
  </p:clrMapOvr>
  <p:transition spd="slow" advClick="0" advTm="6000">
    <p:pull dir="ld"/>
    <p:sndAc>
      <p:stSnd>
        <p:snd r:embed="rId4" name="qiye46.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5161"/>
                                        </p:tgtEl>
                                        <p:attrNameLst>
                                          <p:attrName>style.visibility</p:attrName>
                                        </p:attrNameLst>
                                      </p:cBhvr>
                                      <p:to>
                                        <p:strVal val="visible"/>
                                      </p:to>
                                    </p:set>
                                    <p:animEffect transition="in" filter="checkerboard(across)">
                                      <p:cBhvr>
                                        <p:cTn id="7" dur="500"/>
                                        <p:tgtEl>
                                          <p:spTgt spid="5161"/>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 by="(-#ppt_w*2)" calcmode="lin" valueType="num">
                                      <p:cBhvr rctx="PPT">
                                        <p:cTn id="11" dur="500" autoRev="1" fill="hold">
                                          <p:stCondLst>
                                            <p:cond delay="0"/>
                                          </p:stCondLst>
                                        </p:cTn>
                                        <p:tgtEl>
                                          <p:spTgt spid="9"/>
                                        </p:tgtEl>
                                        <p:attrNameLst>
                                          <p:attrName>ppt_w</p:attrName>
                                        </p:attrNameLst>
                                      </p:cBhvr>
                                    </p:anim>
                                    <p:anim by="(#ppt_w*0.50)" calcmode="lin" valueType="num">
                                      <p:cBhvr>
                                        <p:cTn id="12" dur="500" decel="50000" autoRev="1" fill="hold">
                                          <p:stCondLst>
                                            <p:cond delay="0"/>
                                          </p:stCondLst>
                                        </p:cTn>
                                        <p:tgtEl>
                                          <p:spTgt spid="9"/>
                                        </p:tgtEl>
                                        <p:attrNameLst>
                                          <p:attrName>ppt_x</p:attrName>
                                        </p:attrNameLst>
                                      </p:cBhvr>
                                    </p:anim>
                                    <p:anim from="(-#ppt_h/2)" to="(#ppt_y)" calcmode="lin" valueType="num">
                                      <p:cBhvr>
                                        <p:cTn id="13" dur="1000" fill="hold">
                                          <p:stCondLst>
                                            <p:cond delay="0"/>
                                          </p:stCondLst>
                                        </p:cTn>
                                        <p:tgtEl>
                                          <p:spTgt spid="9"/>
                                        </p:tgtEl>
                                        <p:attrNameLst>
                                          <p:attrName>ppt_y</p:attrName>
                                        </p:attrNameLst>
                                      </p:cBhvr>
                                    </p:anim>
                                    <p:animRot by="21600000">
                                      <p:cBhvr>
                                        <p:cTn id="14" dur="1000" fill="hold">
                                          <p:stCondLst>
                                            <p:cond delay="0"/>
                                          </p:stCondLst>
                                        </p:cTn>
                                        <p:tgtEl>
                                          <p:spTgt spid="9"/>
                                        </p:tgtEl>
                                        <p:attrNameLst>
                                          <p:attrName>r</p:attrName>
                                        </p:attrNameLst>
                                      </p:cBhvr>
                                    </p:animRot>
                                  </p:childTnLst>
                                </p:cTn>
                              </p:par>
                            </p:childTnLst>
                          </p:cTn>
                        </p:par>
                        <p:par>
                          <p:cTn id="15" fill="hold">
                            <p:stCondLst>
                              <p:cond delay="1799"/>
                            </p:stCondLst>
                            <p:childTnLst>
                              <p:par>
                                <p:cTn id="16" presetID="41" presetClass="entr" presetSubtype="0" fill="hold" nodeType="afterEffect">
                                  <p:stCondLst>
                                    <p:cond delay="0"/>
                                  </p:stCondLst>
                                  <p:iterate type="lt">
                                    <p:tmPct val="10000"/>
                                  </p:iterate>
                                  <p:childTnLst>
                                    <p:set>
                                      <p:cBhvr>
                                        <p:cTn id="17" dur="1" fill="hold">
                                          <p:stCondLst>
                                            <p:cond delay="0"/>
                                          </p:stCondLst>
                                        </p:cTn>
                                        <p:tgtEl>
                                          <p:spTgt spid="16398">
                                            <p:txEl>
                                              <p:pRg st="0" end="0"/>
                                            </p:txEl>
                                          </p:spTgt>
                                        </p:tgtEl>
                                        <p:attrNameLst>
                                          <p:attrName>style.visibility</p:attrName>
                                        </p:attrNameLst>
                                      </p:cBhvr>
                                      <p:to>
                                        <p:strVal val="visible"/>
                                      </p:to>
                                    </p:set>
                                    <p:anim calcmode="lin" valueType="num">
                                      <p:cBhvr>
                                        <p:cTn id="18" dur="500" fill="hold"/>
                                        <p:tgtEl>
                                          <p:spTgt spid="1639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6398">
                                            <p:txEl>
                                              <p:pRg st="0" end="0"/>
                                            </p:txEl>
                                          </p:spTgt>
                                        </p:tgtEl>
                                        <p:attrNameLst>
                                          <p:attrName>ppt_y</p:attrName>
                                        </p:attrNameLst>
                                      </p:cBhvr>
                                      <p:tavLst>
                                        <p:tav tm="0">
                                          <p:val>
                                            <p:strVal val="#ppt_y"/>
                                          </p:val>
                                        </p:tav>
                                        <p:tav tm="100000">
                                          <p:val>
                                            <p:strVal val="#ppt_y"/>
                                          </p:val>
                                        </p:tav>
                                      </p:tavLst>
                                    </p:anim>
                                    <p:anim calcmode="lin" valueType="num">
                                      <p:cBhvr>
                                        <p:cTn id="20" dur="500" fill="hold"/>
                                        <p:tgtEl>
                                          <p:spTgt spid="1639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639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6398">
                                            <p:txEl>
                                              <p:pRg st="0" end="0"/>
                                            </p:txEl>
                                          </p:spTgt>
                                        </p:tgtEl>
                                      </p:cBhvr>
                                    </p:animEffect>
                                  </p:childTnLst>
                                </p:cTn>
                              </p:par>
                            </p:childTnLst>
                          </p:cTn>
                        </p:par>
                        <p:par>
                          <p:cTn id="23" fill="hold">
                            <p:stCondLst>
                              <p:cond delay="2949"/>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par>
                          <p:cTn id="29" fill="hold">
                            <p:stCondLst>
                              <p:cond delay="3949"/>
                            </p:stCondLst>
                            <p:childTnLst>
                              <p:par>
                                <p:cTn id="30" presetID="2" presetClass="entr" presetSubtype="2" fill="hold" nodeType="after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additive="base">
                                        <p:cTn id="32" dur="800" fill="hold"/>
                                        <p:tgtEl>
                                          <p:spTgt spid="58"/>
                                        </p:tgtEl>
                                        <p:attrNameLst>
                                          <p:attrName>ppt_x</p:attrName>
                                        </p:attrNameLst>
                                      </p:cBhvr>
                                      <p:tavLst>
                                        <p:tav tm="0">
                                          <p:val>
                                            <p:strVal val="1+#ppt_w/2"/>
                                          </p:val>
                                        </p:tav>
                                        <p:tav tm="100000">
                                          <p:val>
                                            <p:strVal val="#ppt_x"/>
                                          </p:val>
                                        </p:tav>
                                      </p:tavLst>
                                    </p:anim>
                                    <p:anim calcmode="lin" valueType="num">
                                      <p:cBhvr additive="base">
                                        <p:cTn id="33" dur="8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4" repeatCount="indefinite" fill="hold" display="0">
                  <p:stCondLst>
                    <p:cond delay="indefinite"/>
                  </p:stCondLst>
                  <p:endCondLst>
                    <p:cond evt="onStopAudio" delay="0">
                      <p:tgtEl>
                        <p:sldTgt/>
                      </p:tgtEl>
                    </p:cond>
                  </p:endCondLst>
                </p:cTn>
                <p:tgtEl>
                  <p:spTgt spid="3"/>
                </p:tgtEl>
              </p:cMediaNode>
            </p:audio>
          </p:childTnLst>
        </p:cTn>
      </p:par>
    </p:tnLst>
    <p:bldLst>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148064" y="1183981"/>
            <a:ext cx="1202830" cy="461665"/>
          </a:xfrm>
          <a:prstGeom prst="rect">
            <a:avLst/>
          </a:prstGeom>
          <a:effectLst/>
        </p:spPr>
        <p:txBody>
          <a:bodyPr>
            <a:spAutoFit/>
          </a:bodyPr>
          <a:lstStyle>
            <a:defPPr>
              <a:defRPr lang="zh-CN"/>
            </a:defPPr>
            <a:lvl1pPr algn="just" fontAlgn="auto">
              <a:spcBef>
                <a:spcPts val="0"/>
              </a:spcBef>
              <a:spcAft>
                <a:spcPts val="0"/>
              </a:spcAft>
              <a:defRPr sz="2400" b="0">
                <a:solidFill>
                  <a:schemeClr val="tx2">
                    <a:alpha val="91000"/>
                  </a:schemeClr>
                </a:solidFill>
                <a:latin typeface="Impact" panose="020B0806030902050204" pitchFamily="34" charset="0"/>
                <a:ea typeface="微软雅黑" panose="020B0503020204020204" pitchFamily="34" charset="-122"/>
                <a:cs typeface="方正豪体简体" panose="03000509000000000000" pitchFamily="65" charset="-122"/>
              </a:defRPr>
            </a:lvl1pPr>
          </a:lstStyle>
          <a:p>
            <a:pPr>
              <a:defRPr/>
            </a:pPr>
            <a:r>
              <a:rPr lang="en-US" altLang="zh-CN" dirty="0">
                <a:solidFill>
                  <a:schemeClr val="tx1">
                    <a:lumMod val="65000"/>
                    <a:lumOff val="35000"/>
                    <a:alpha val="40000"/>
                  </a:schemeClr>
                </a:solidFill>
              </a:rPr>
              <a:t>PREFACE</a:t>
            </a:r>
            <a:endParaRPr lang="en-US" altLang="zh-CN" dirty="0">
              <a:solidFill>
                <a:schemeClr val="tx1">
                  <a:lumMod val="65000"/>
                  <a:lumOff val="35000"/>
                  <a:alpha val="40000"/>
                </a:schemeClr>
              </a:solidFill>
            </a:endParaRPr>
          </a:p>
        </p:txBody>
      </p:sp>
      <p:sp>
        <p:nvSpPr>
          <p:cNvPr id="4" name="矩形 3"/>
          <p:cNvSpPr>
            <a:spLocks noChangeArrowheads="1"/>
          </p:cNvSpPr>
          <p:nvPr/>
        </p:nvSpPr>
        <p:spPr bwMode="auto">
          <a:xfrm>
            <a:off x="1547813" y="1938338"/>
            <a:ext cx="6119812" cy="2073275"/>
          </a:xfrm>
          <a:prstGeom prst="rect">
            <a:avLst/>
          </a:prstGeom>
          <a:noFill/>
          <a:ln>
            <a:noFill/>
          </a:ln>
        </p:spPr>
        <p:txBody>
          <a:bodyPr>
            <a:spAutoFit/>
          </a:bodyPr>
          <a:lstStyle/>
          <a:p>
            <a:pPr algn="just" fontAlgn="auto">
              <a:lnSpc>
                <a:spcPts val="2600"/>
              </a:lnSpc>
              <a:spcBef>
                <a:spcPts val="0"/>
              </a:spcBef>
              <a:spcAft>
                <a:spcPts val="0"/>
              </a:spcAft>
              <a:defRPr/>
            </a:pPr>
            <a:r>
              <a:rPr lang="zh-CN" altLang="en-US" sz="1400" kern="0" dirty="0">
                <a:solidFill>
                  <a:schemeClr val="tx1">
                    <a:lumMod val="65000"/>
                    <a:lumOff val="35000"/>
                  </a:schemeClr>
                </a:solidFill>
                <a:latin typeface="微软雅黑" panose="020B0503020204020204" pitchFamily="34" charset="-122"/>
                <a:ea typeface="微软雅黑" panose="020B0503020204020204" pitchFamily="34" charset="-122"/>
              </a:rPr>
              <a:t>随着国内商务企业的不断增多，团购能力日益提高，文具行业势必会适应形势而以更快的速度发展。许多大型外企文具生产商、经销商纷纷进驻国内市场，正是看中了现阶段文具广阔的市场前景。我们创办的“博学文具有限公司”重点在于“贴心的服务，实惠的价格”，服务是产品质量的前提，产品质量是服务的后盾。我们公司能最大限度地为校内学生提供购买各种各样的文具，以及提供方便快捷的服务，以更好的质量，更便宜的价格为大家服务。</a:t>
            </a:r>
            <a:endParaRPr lang="zh-CN" altLang="en-US" sz="14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6321498" y="937760"/>
            <a:ext cx="1584177" cy="707886"/>
          </a:xfrm>
          <a:prstGeom prst="rect">
            <a:avLst/>
          </a:prstGeom>
          <a:effectLst/>
        </p:spPr>
        <p:txBody>
          <a:bodyPr>
            <a:spAutoFit/>
          </a:bodyPr>
          <a:lstStyle/>
          <a:p>
            <a:pPr algn="just" fontAlgn="auto">
              <a:spcBef>
                <a:spcPts val="0"/>
              </a:spcBef>
              <a:spcAft>
                <a:spcPts val="0"/>
              </a:spcAft>
              <a:defRPr/>
            </a:pPr>
            <a:r>
              <a:rPr lang="zh-CN" altLang="en-US" sz="4000" b="1" dirty="0">
                <a:solidFill>
                  <a:schemeClr val="tx1">
                    <a:lumMod val="65000"/>
                    <a:lumOff val="35000"/>
                    <a:alpha val="91000"/>
                  </a:schemeClr>
                </a:solidFill>
                <a:latin typeface="微软雅黑" panose="020B0503020204020204" pitchFamily="34" charset="-122"/>
                <a:ea typeface="微软雅黑" panose="020B0503020204020204" pitchFamily="34" charset="-122"/>
              </a:rPr>
              <a:t>序 言</a:t>
            </a:r>
            <a:endParaRPr lang="en-US" altLang="zh-CN" sz="4000" b="1" dirty="0">
              <a:solidFill>
                <a:schemeClr val="tx1">
                  <a:lumMod val="65000"/>
                  <a:lumOff val="35000"/>
                  <a:alpha val="91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flipH="1">
            <a:off x="1619250" y="1646238"/>
            <a:ext cx="590550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47" presetClass="entr" presetSubtype="0" fill="hold" nodeType="withEffect">
                                  <p:stCondLst>
                                    <p:cond delay="8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par>
                                <p:cTn id="14" presetID="22" presetClass="entr" presetSubtype="2" fill="hold" nodeType="withEffect">
                                  <p:stCondLst>
                                    <p:cond delay="1200"/>
                                  </p:stCondLst>
                                  <p:childTnLst>
                                    <p:set>
                                      <p:cBhvr>
                                        <p:cTn id="15" dur="1" fill="hold">
                                          <p:stCondLst>
                                            <p:cond delay="0"/>
                                          </p:stCondLst>
                                        </p:cTn>
                                        <p:tgtEl>
                                          <p:spTgt spid="6"/>
                                        </p:tgtEl>
                                        <p:attrNameLst>
                                          <p:attrName>style.visibility</p:attrName>
                                        </p:attrNameLst>
                                      </p:cBhvr>
                                      <p:to>
                                        <p:strVal val="visible"/>
                                      </p:to>
                                    </p:set>
                                    <p:animEffect transition="in" filter="wipe(right)">
                                      <p:cBhvr>
                                        <p:cTn id="16" dur="500"/>
                                        <p:tgtEl>
                                          <p:spTgt spid="6"/>
                                        </p:tgtEl>
                                      </p:cBhvr>
                                    </p:animEffect>
                                  </p:childTnLst>
                                </p:cTn>
                              </p:par>
                              <p:par>
                                <p:cTn id="17" presetID="53" presetClass="entr" presetSubtype="16" fill="hold" grpId="0" nodeType="withEffect">
                                  <p:stCondLst>
                                    <p:cond delay="1100"/>
                                  </p:stCondLst>
                                  <p:childTnLst>
                                    <p:set>
                                      <p:cBhvr>
                                        <p:cTn id="18" dur="1" fill="hold">
                                          <p:stCondLst>
                                            <p:cond delay="0"/>
                                          </p:stCondLst>
                                        </p:cTn>
                                        <p:tgtEl>
                                          <p:spTgt spid="4"/>
                                        </p:tgtEl>
                                        <p:attrNameLst>
                                          <p:attrName>style.visibility</p:attrName>
                                        </p:attrNameLst>
                                      </p:cBhvr>
                                      <p:to>
                                        <p:strVal val="visible"/>
                                      </p:to>
                                    </p:set>
                                    <p:anim calcmode="lin" valueType="num">
                                      <p:cBhvr>
                                        <p:cTn id="19" dur="2300" fill="hold"/>
                                        <p:tgtEl>
                                          <p:spTgt spid="4"/>
                                        </p:tgtEl>
                                        <p:attrNameLst>
                                          <p:attrName>ppt_w</p:attrName>
                                        </p:attrNameLst>
                                      </p:cBhvr>
                                      <p:tavLst>
                                        <p:tav tm="0">
                                          <p:val>
                                            <p:fltVal val="0"/>
                                          </p:val>
                                        </p:tav>
                                        <p:tav tm="100000">
                                          <p:val>
                                            <p:strVal val="#ppt_w"/>
                                          </p:val>
                                        </p:tav>
                                      </p:tavLst>
                                    </p:anim>
                                    <p:anim calcmode="lin" valueType="num">
                                      <p:cBhvr>
                                        <p:cTn id="20" dur="2300" fill="hold"/>
                                        <p:tgtEl>
                                          <p:spTgt spid="4"/>
                                        </p:tgtEl>
                                        <p:attrNameLst>
                                          <p:attrName>ppt_h</p:attrName>
                                        </p:attrNameLst>
                                      </p:cBhvr>
                                      <p:tavLst>
                                        <p:tav tm="0">
                                          <p:val>
                                            <p:fltVal val="0"/>
                                          </p:val>
                                        </p:tav>
                                        <p:tav tm="100000">
                                          <p:val>
                                            <p:strVal val="#ppt_h"/>
                                          </p:val>
                                        </p:tav>
                                      </p:tavLst>
                                    </p:anim>
                                    <p:animEffect transition="in" filter="fade">
                                      <p:cBhvr>
                                        <p:cTn id="21" dur="23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984763" y="1201443"/>
            <a:ext cx="1490862" cy="830998"/>
          </a:xfrm>
          <a:prstGeom prst="rect">
            <a:avLst/>
          </a:prstGeom>
          <a:effectLst/>
        </p:spPr>
        <p:txBody>
          <a:bodyPr>
            <a:spAutoFit/>
          </a:bodyPr>
          <a:lstStyle>
            <a:defPPr>
              <a:defRPr lang="zh-CN"/>
            </a:defPPr>
            <a:lvl1pPr algn="just" fontAlgn="auto">
              <a:spcBef>
                <a:spcPts val="0"/>
              </a:spcBef>
              <a:spcAft>
                <a:spcPts val="0"/>
              </a:spcAft>
              <a:defRPr sz="2400" b="0">
                <a:solidFill>
                  <a:schemeClr val="tx2">
                    <a:alpha val="91000"/>
                  </a:schemeClr>
                </a:solidFill>
                <a:latin typeface="Impact" panose="020B0806030902050204" pitchFamily="34" charset="0"/>
                <a:ea typeface="微软雅黑" panose="020B0503020204020204" pitchFamily="34" charset="-122"/>
                <a:cs typeface="方正豪体简体" panose="03000509000000000000" pitchFamily="65" charset="-122"/>
              </a:defRPr>
            </a:lvl1pPr>
          </a:lstStyle>
          <a:p>
            <a:pPr>
              <a:defRPr/>
            </a:pPr>
            <a:r>
              <a:rPr lang="en-US" altLang="zh-CN" dirty="0">
                <a:solidFill>
                  <a:schemeClr val="tx1">
                    <a:lumMod val="65000"/>
                    <a:lumOff val="35000"/>
                    <a:alpha val="40000"/>
                  </a:schemeClr>
                </a:solidFill>
              </a:rPr>
              <a:t>CONTENTS</a:t>
            </a:r>
            <a:endParaRPr lang="en-US" altLang="zh-CN" dirty="0">
              <a:solidFill>
                <a:schemeClr val="tx1">
                  <a:lumMod val="65000"/>
                  <a:lumOff val="35000"/>
                  <a:alpha val="40000"/>
                </a:schemeClr>
              </a:solidFill>
            </a:endParaRPr>
          </a:p>
          <a:p>
            <a:pPr>
              <a:defRPr/>
            </a:pPr>
            <a:endParaRPr lang="en-US" altLang="zh-CN" dirty="0">
              <a:solidFill>
                <a:schemeClr val="tx1">
                  <a:lumMod val="65000"/>
                  <a:lumOff val="35000"/>
                  <a:alpha val="40000"/>
                </a:schemeClr>
              </a:solidFill>
            </a:endParaRPr>
          </a:p>
        </p:txBody>
      </p:sp>
      <p:sp>
        <p:nvSpPr>
          <p:cNvPr id="5" name="矩形 4"/>
          <p:cNvSpPr/>
          <p:nvPr/>
        </p:nvSpPr>
        <p:spPr>
          <a:xfrm>
            <a:off x="6446229" y="955223"/>
            <a:ext cx="1584177" cy="707886"/>
          </a:xfrm>
          <a:prstGeom prst="rect">
            <a:avLst/>
          </a:prstGeom>
          <a:effectLst/>
        </p:spPr>
        <p:txBody>
          <a:bodyPr>
            <a:spAutoFit/>
          </a:bodyPr>
          <a:lstStyle/>
          <a:p>
            <a:pPr algn="just" fontAlgn="auto">
              <a:spcBef>
                <a:spcPts val="0"/>
              </a:spcBef>
              <a:spcAft>
                <a:spcPts val="0"/>
              </a:spcAft>
              <a:defRPr/>
            </a:pPr>
            <a:r>
              <a:rPr lang="zh-CN" altLang="en-US" sz="4000" b="1" dirty="0">
                <a:solidFill>
                  <a:schemeClr val="tx1">
                    <a:lumMod val="65000"/>
                    <a:lumOff val="35000"/>
                    <a:alpha val="91000"/>
                  </a:schemeClr>
                </a:solidFill>
                <a:latin typeface="微软雅黑" panose="020B0503020204020204" pitchFamily="34" charset="-122"/>
                <a:ea typeface="微软雅黑" panose="020B0503020204020204" pitchFamily="34" charset="-122"/>
              </a:rPr>
              <a:t>目 录</a:t>
            </a:r>
            <a:endParaRPr lang="en-US" altLang="zh-CN" sz="4000" b="1" dirty="0">
              <a:solidFill>
                <a:schemeClr val="tx1">
                  <a:lumMod val="65000"/>
                  <a:lumOff val="35000"/>
                  <a:alpha val="91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flipH="1">
            <a:off x="1744663" y="1663700"/>
            <a:ext cx="6067425"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70" name="标题层"/>
          <p:cNvSpPr txBox="1"/>
          <p:nvPr/>
        </p:nvSpPr>
        <p:spPr bwMode="auto">
          <a:xfrm>
            <a:off x="2247900" y="2000250"/>
            <a:ext cx="600075" cy="519113"/>
          </a:xfrm>
          <a:prstGeom prst="rect">
            <a:avLst/>
          </a:prstGeom>
          <a:noFill/>
          <a:effectLst/>
        </p:spPr>
        <p:txBody>
          <a:bodyPr>
            <a:spAutoFit/>
          </a:bodyPr>
          <a:lstStyle/>
          <a:p>
            <a:pPr algn="ctr" fontAlgn="auto">
              <a:spcBef>
                <a:spcPts val="0"/>
              </a:spcBef>
              <a:spcAft>
                <a:spcPts val="0"/>
              </a:spcAft>
              <a:defRPr/>
            </a:pPr>
            <a:r>
              <a:rPr lang="en-US" altLang="zh-CN" sz="2800" kern="0" dirty="0">
                <a:solidFill>
                  <a:schemeClr val="tx1">
                    <a:lumMod val="65000"/>
                    <a:lumOff val="35000"/>
                  </a:schemeClr>
                </a:solidFill>
                <a:latin typeface="Impact" panose="020B0806030902050204" pitchFamily="34" charset="0"/>
                <a:ea typeface="微软雅黑" panose="020B0503020204020204" pitchFamily="34" charset="-122"/>
                <a:cs typeface="Arial" panose="020B0604020202020204" pitchFamily="34" charset="0"/>
              </a:rPr>
              <a:t>01</a:t>
            </a:r>
            <a:endParaRPr lang="zh-CN" altLang="en-US" sz="2800" kern="0" dirty="0">
              <a:solidFill>
                <a:schemeClr val="tx1">
                  <a:lumMod val="65000"/>
                  <a:lumOff val="35000"/>
                </a:schemeClr>
              </a:solidFill>
              <a:latin typeface="Impact" panose="020B0806030902050204" pitchFamily="34" charset="0"/>
              <a:ea typeface="微软雅黑" panose="020B0503020204020204" pitchFamily="34" charset="-122"/>
              <a:cs typeface="Arial" panose="020B0604020202020204" pitchFamily="34" charset="0"/>
            </a:endParaRPr>
          </a:p>
        </p:txBody>
      </p:sp>
      <p:cxnSp>
        <p:nvCxnSpPr>
          <p:cNvPr id="71" name="直接连接符 70"/>
          <p:cNvCxnSpPr/>
          <p:nvPr/>
        </p:nvCxnSpPr>
        <p:spPr>
          <a:xfrm>
            <a:off x="2908300" y="2052638"/>
            <a:ext cx="0" cy="417512"/>
          </a:xfrm>
          <a:prstGeom prst="line">
            <a:avLst/>
          </a:prstGeom>
          <a:noFill/>
          <a:ln w="9525" cap="flat" cmpd="sng" algn="ctr">
            <a:solidFill>
              <a:schemeClr val="tx1">
                <a:lumMod val="65000"/>
                <a:lumOff val="35000"/>
              </a:schemeClr>
            </a:solidFill>
            <a:prstDash val="solid"/>
          </a:ln>
          <a:effectLst/>
        </p:spPr>
      </p:cxnSp>
      <p:sp>
        <p:nvSpPr>
          <p:cNvPr id="72" name="标题层"/>
          <p:cNvSpPr txBox="1"/>
          <p:nvPr/>
        </p:nvSpPr>
        <p:spPr bwMode="auto">
          <a:xfrm>
            <a:off x="2976563" y="2000250"/>
            <a:ext cx="2519362" cy="519113"/>
          </a:xfrm>
          <a:prstGeom prst="rect">
            <a:avLst/>
          </a:prstGeom>
          <a:noFill/>
          <a:effectLst/>
        </p:spPr>
        <p:txBody>
          <a:bodyPr>
            <a:spAutoFit/>
          </a:bodyPr>
          <a:lstStyle/>
          <a:p>
            <a:pPr fontAlgn="auto">
              <a:spcBef>
                <a:spcPts val="0"/>
              </a:spcBef>
              <a:spcAft>
                <a:spcPts val="0"/>
              </a:spcAft>
              <a:defRPr/>
            </a:pPr>
            <a:r>
              <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rPr>
              <a:t>公司简介</a:t>
            </a:r>
            <a:endPar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73" name="直接连接符 72"/>
          <p:cNvCxnSpPr/>
          <p:nvPr/>
        </p:nvCxnSpPr>
        <p:spPr>
          <a:xfrm>
            <a:off x="4564063" y="2262188"/>
            <a:ext cx="2146300" cy="0"/>
          </a:xfrm>
          <a:prstGeom prst="line">
            <a:avLst/>
          </a:prstGeom>
          <a:noFill/>
          <a:ln w="9525" cap="flat" cmpd="sng" algn="ctr">
            <a:solidFill>
              <a:schemeClr val="tx1">
                <a:lumMod val="65000"/>
                <a:lumOff val="35000"/>
              </a:schemeClr>
            </a:solidFill>
            <a:prstDash val="dash"/>
            <a:tailEnd type="oval"/>
          </a:ln>
          <a:effectLst/>
        </p:spPr>
      </p:cxnSp>
      <p:sp>
        <p:nvSpPr>
          <p:cNvPr id="74" name="标题层"/>
          <p:cNvSpPr txBox="1"/>
          <p:nvPr/>
        </p:nvSpPr>
        <p:spPr bwMode="auto">
          <a:xfrm>
            <a:off x="6643688" y="2092325"/>
            <a:ext cx="657225" cy="338138"/>
          </a:xfrm>
          <a:prstGeom prst="rect">
            <a:avLst/>
          </a:prstGeom>
          <a:noFill/>
          <a:effectLst/>
        </p:spPr>
        <p:txBody>
          <a:bodyPr>
            <a:spAutoFit/>
          </a:bodyPr>
          <a:lstStyle/>
          <a:p>
            <a:pPr algn="ctr" fontAlgn="auto">
              <a:spcBef>
                <a:spcPts val="0"/>
              </a:spcBef>
              <a:spcAft>
                <a:spcPts val="0"/>
              </a:spcAft>
              <a:defRPr/>
            </a:pPr>
            <a:r>
              <a:rPr lang="en-US" altLang="zh-CN" sz="1600" kern="0" dirty="0">
                <a:solidFill>
                  <a:schemeClr val="tx1">
                    <a:lumMod val="65000"/>
                    <a:lumOff val="35000"/>
                  </a:schemeClr>
                </a:solidFill>
                <a:latin typeface="Impact" panose="020B0806030902050204" pitchFamily="34" charset="0"/>
                <a:ea typeface="微软雅黑" panose="020B0503020204020204" pitchFamily="34" charset="-122"/>
                <a:cs typeface="Arial" panose="020B0604020202020204" pitchFamily="34" charset="0"/>
              </a:rPr>
              <a:t>P10</a:t>
            </a:r>
            <a:endParaRPr lang="zh-CN" altLang="en-US" sz="1600" kern="0" dirty="0">
              <a:solidFill>
                <a:schemeClr val="tx1">
                  <a:lumMod val="65000"/>
                  <a:lumOff val="35000"/>
                </a:schemeClr>
              </a:solidFill>
              <a:latin typeface="Impact" panose="020B0806030902050204" pitchFamily="34" charset="0"/>
              <a:ea typeface="微软雅黑" panose="020B0503020204020204" pitchFamily="34" charset="-122"/>
              <a:cs typeface="Arial" panose="020B0604020202020204" pitchFamily="34" charset="0"/>
            </a:endParaRPr>
          </a:p>
        </p:txBody>
      </p:sp>
      <p:sp>
        <p:nvSpPr>
          <p:cNvPr id="90" name="标题层"/>
          <p:cNvSpPr txBox="1"/>
          <p:nvPr/>
        </p:nvSpPr>
        <p:spPr bwMode="auto">
          <a:xfrm>
            <a:off x="2247900" y="2532063"/>
            <a:ext cx="600075" cy="519112"/>
          </a:xfrm>
          <a:prstGeom prst="rect">
            <a:avLst/>
          </a:prstGeom>
          <a:noFill/>
          <a:effectLst/>
        </p:spPr>
        <p:txBody>
          <a:bodyPr>
            <a:spAutoFit/>
          </a:bodyPr>
          <a:lstStyle/>
          <a:p>
            <a:pPr algn="ctr" fontAlgn="auto">
              <a:spcBef>
                <a:spcPts val="0"/>
              </a:spcBef>
              <a:spcAft>
                <a:spcPts val="0"/>
              </a:spcAft>
              <a:defRPr/>
            </a:pPr>
            <a:r>
              <a:rPr lang="en-US" altLang="zh-CN" sz="2800" kern="0" dirty="0">
                <a:solidFill>
                  <a:schemeClr val="tx1">
                    <a:lumMod val="65000"/>
                    <a:lumOff val="35000"/>
                  </a:schemeClr>
                </a:solidFill>
                <a:latin typeface="Impact" panose="020B0806030902050204" pitchFamily="34" charset="0"/>
                <a:ea typeface="微软雅黑" panose="020B0503020204020204" pitchFamily="34" charset="-122"/>
                <a:cs typeface="Arial" panose="020B0604020202020204" pitchFamily="34" charset="0"/>
              </a:rPr>
              <a:t>02</a:t>
            </a:r>
            <a:endParaRPr lang="zh-CN" altLang="en-US" sz="2800" kern="0" dirty="0">
              <a:solidFill>
                <a:schemeClr val="tx1">
                  <a:lumMod val="65000"/>
                  <a:lumOff val="35000"/>
                </a:schemeClr>
              </a:solidFill>
              <a:latin typeface="Impact" panose="020B0806030902050204" pitchFamily="34" charset="0"/>
              <a:ea typeface="微软雅黑" panose="020B0503020204020204" pitchFamily="34" charset="-122"/>
              <a:cs typeface="Arial" panose="020B0604020202020204" pitchFamily="34" charset="0"/>
            </a:endParaRPr>
          </a:p>
        </p:txBody>
      </p:sp>
      <p:cxnSp>
        <p:nvCxnSpPr>
          <p:cNvPr id="91" name="直接连接符 90"/>
          <p:cNvCxnSpPr/>
          <p:nvPr/>
        </p:nvCxnSpPr>
        <p:spPr>
          <a:xfrm>
            <a:off x="2908300" y="2586038"/>
            <a:ext cx="0" cy="417512"/>
          </a:xfrm>
          <a:prstGeom prst="line">
            <a:avLst/>
          </a:prstGeom>
          <a:noFill/>
          <a:ln w="9525" cap="flat" cmpd="sng" algn="ctr">
            <a:solidFill>
              <a:schemeClr val="tx1">
                <a:lumMod val="65000"/>
                <a:lumOff val="35000"/>
              </a:schemeClr>
            </a:solidFill>
            <a:prstDash val="solid"/>
          </a:ln>
          <a:effectLst/>
        </p:spPr>
      </p:cxnSp>
      <p:sp>
        <p:nvSpPr>
          <p:cNvPr id="92" name="标题层"/>
          <p:cNvSpPr txBox="1"/>
          <p:nvPr/>
        </p:nvSpPr>
        <p:spPr bwMode="auto">
          <a:xfrm>
            <a:off x="2976563" y="2532063"/>
            <a:ext cx="2519362" cy="519112"/>
          </a:xfrm>
          <a:prstGeom prst="rect">
            <a:avLst/>
          </a:prstGeom>
          <a:noFill/>
          <a:effectLst/>
        </p:spPr>
        <p:txBody>
          <a:bodyPr>
            <a:spAutoFit/>
          </a:bodyPr>
          <a:lstStyle/>
          <a:p>
            <a:pPr fontAlgn="auto">
              <a:spcBef>
                <a:spcPts val="0"/>
              </a:spcBef>
              <a:spcAft>
                <a:spcPts val="0"/>
              </a:spcAft>
              <a:defRPr/>
            </a:pPr>
            <a:r>
              <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rPr>
              <a:t>市场分析</a:t>
            </a:r>
            <a:endPar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93" name="直接连接符 92"/>
          <p:cNvCxnSpPr/>
          <p:nvPr/>
        </p:nvCxnSpPr>
        <p:spPr>
          <a:xfrm>
            <a:off x="4564063" y="2794000"/>
            <a:ext cx="2146300" cy="0"/>
          </a:xfrm>
          <a:prstGeom prst="line">
            <a:avLst/>
          </a:prstGeom>
          <a:noFill/>
          <a:ln w="9525" cap="flat" cmpd="sng" algn="ctr">
            <a:solidFill>
              <a:schemeClr val="tx1">
                <a:lumMod val="65000"/>
                <a:lumOff val="35000"/>
              </a:schemeClr>
            </a:solidFill>
            <a:prstDash val="dash"/>
            <a:tailEnd type="oval"/>
          </a:ln>
          <a:effectLst/>
        </p:spPr>
      </p:cxnSp>
      <p:sp>
        <p:nvSpPr>
          <p:cNvPr id="94" name="标题层"/>
          <p:cNvSpPr txBox="1"/>
          <p:nvPr/>
        </p:nvSpPr>
        <p:spPr bwMode="auto">
          <a:xfrm>
            <a:off x="6643688" y="2624138"/>
            <a:ext cx="657225" cy="336550"/>
          </a:xfrm>
          <a:prstGeom prst="rect">
            <a:avLst/>
          </a:prstGeom>
          <a:noFill/>
          <a:effectLst/>
        </p:spPr>
        <p:txBody>
          <a:bodyPr>
            <a:spAutoFit/>
          </a:bodyPr>
          <a:lstStyle/>
          <a:p>
            <a:pPr algn="ctr" fontAlgn="auto">
              <a:spcBef>
                <a:spcPts val="0"/>
              </a:spcBef>
              <a:spcAft>
                <a:spcPts val="0"/>
              </a:spcAft>
              <a:defRPr/>
            </a:pPr>
            <a:r>
              <a:rPr lang="en-US" altLang="zh-CN" sz="1600" kern="0" dirty="0">
                <a:solidFill>
                  <a:schemeClr val="tx1">
                    <a:lumMod val="65000"/>
                    <a:lumOff val="35000"/>
                  </a:schemeClr>
                </a:solidFill>
                <a:latin typeface="Impact" panose="020B0806030902050204" pitchFamily="34" charset="0"/>
                <a:ea typeface="微软雅黑" panose="020B0503020204020204" pitchFamily="34" charset="-122"/>
                <a:cs typeface="Arial" panose="020B0604020202020204" pitchFamily="34" charset="0"/>
              </a:rPr>
              <a:t>P20</a:t>
            </a:r>
            <a:endParaRPr lang="zh-CN" altLang="en-US" sz="1600" kern="0" dirty="0">
              <a:solidFill>
                <a:schemeClr val="tx1">
                  <a:lumMod val="65000"/>
                  <a:lumOff val="35000"/>
                </a:schemeClr>
              </a:solidFill>
              <a:latin typeface="Impact" panose="020B0806030902050204" pitchFamily="34" charset="0"/>
              <a:ea typeface="微软雅黑" panose="020B0503020204020204" pitchFamily="34" charset="-122"/>
              <a:cs typeface="Arial" panose="020B0604020202020204" pitchFamily="34" charset="0"/>
            </a:endParaRPr>
          </a:p>
        </p:txBody>
      </p:sp>
      <p:sp>
        <p:nvSpPr>
          <p:cNvPr id="95" name="标题层"/>
          <p:cNvSpPr txBox="1"/>
          <p:nvPr/>
        </p:nvSpPr>
        <p:spPr bwMode="auto">
          <a:xfrm>
            <a:off x="2247900" y="3065463"/>
            <a:ext cx="600075" cy="519112"/>
          </a:xfrm>
          <a:prstGeom prst="rect">
            <a:avLst/>
          </a:prstGeom>
          <a:noFill/>
          <a:effectLst/>
        </p:spPr>
        <p:txBody>
          <a:bodyPr>
            <a:spAutoFit/>
          </a:bodyPr>
          <a:lstStyle/>
          <a:p>
            <a:pPr algn="ctr" fontAlgn="auto">
              <a:spcBef>
                <a:spcPts val="0"/>
              </a:spcBef>
              <a:spcAft>
                <a:spcPts val="0"/>
              </a:spcAft>
              <a:defRPr/>
            </a:pPr>
            <a:r>
              <a:rPr lang="en-US" altLang="zh-CN" sz="2800" kern="0" dirty="0">
                <a:solidFill>
                  <a:schemeClr val="tx1">
                    <a:lumMod val="65000"/>
                    <a:lumOff val="35000"/>
                  </a:schemeClr>
                </a:solidFill>
                <a:latin typeface="Impact" panose="020B0806030902050204" pitchFamily="34" charset="0"/>
                <a:ea typeface="微软雅黑" panose="020B0503020204020204" pitchFamily="34" charset="-122"/>
                <a:cs typeface="Arial" panose="020B0604020202020204" pitchFamily="34" charset="0"/>
              </a:rPr>
              <a:t>03</a:t>
            </a:r>
            <a:endParaRPr lang="zh-CN" altLang="en-US" sz="2800" kern="0" dirty="0">
              <a:solidFill>
                <a:schemeClr val="tx1">
                  <a:lumMod val="65000"/>
                  <a:lumOff val="35000"/>
                </a:schemeClr>
              </a:solidFill>
              <a:latin typeface="Impact" panose="020B0806030902050204" pitchFamily="34" charset="0"/>
              <a:ea typeface="微软雅黑" panose="020B0503020204020204" pitchFamily="34" charset="-122"/>
              <a:cs typeface="Arial" panose="020B0604020202020204" pitchFamily="34" charset="0"/>
            </a:endParaRPr>
          </a:p>
        </p:txBody>
      </p:sp>
      <p:cxnSp>
        <p:nvCxnSpPr>
          <p:cNvPr id="96" name="直接连接符 95"/>
          <p:cNvCxnSpPr/>
          <p:nvPr/>
        </p:nvCxnSpPr>
        <p:spPr>
          <a:xfrm>
            <a:off x="2908300" y="3117850"/>
            <a:ext cx="0" cy="417513"/>
          </a:xfrm>
          <a:prstGeom prst="line">
            <a:avLst/>
          </a:prstGeom>
          <a:noFill/>
          <a:ln w="9525" cap="flat" cmpd="sng" algn="ctr">
            <a:solidFill>
              <a:schemeClr val="tx1">
                <a:lumMod val="65000"/>
                <a:lumOff val="35000"/>
              </a:schemeClr>
            </a:solidFill>
            <a:prstDash val="solid"/>
          </a:ln>
          <a:effectLst/>
        </p:spPr>
      </p:cxnSp>
      <p:sp>
        <p:nvSpPr>
          <p:cNvPr id="97" name="标题层"/>
          <p:cNvSpPr txBox="1"/>
          <p:nvPr/>
        </p:nvSpPr>
        <p:spPr bwMode="auto">
          <a:xfrm>
            <a:off x="2976563" y="3065463"/>
            <a:ext cx="2519362" cy="519112"/>
          </a:xfrm>
          <a:prstGeom prst="rect">
            <a:avLst/>
          </a:prstGeom>
          <a:noFill/>
          <a:effectLst/>
        </p:spPr>
        <p:txBody>
          <a:bodyPr>
            <a:spAutoFit/>
          </a:bodyPr>
          <a:lstStyle/>
          <a:p>
            <a:pPr fontAlgn="auto">
              <a:spcBef>
                <a:spcPts val="0"/>
              </a:spcBef>
              <a:spcAft>
                <a:spcPts val="0"/>
              </a:spcAft>
              <a:defRPr/>
            </a:pPr>
            <a:r>
              <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rPr>
              <a:t>创业团队</a:t>
            </a:r>
            <a:endPar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98" name="直接连接符 97"/>
          <p:cNvCxnSpPr/>
          <p:nvPr/>
        </p:nvCxnSpPr>
        <p:spPr>
          <a:xfrm>
            <a:off x="4564063" y="3327400"/>
            <a:ext cx="2146300" cy="0"/>
          </a:xfrm>
          <a:prstGeom prst="line">
            <a:avLst/>
          </a:prstGeom>
          <a:noFill/>
          <a:ln w="9525" cap="flat" cmpd="sng" algn="ctr">
            <a:solidFill>
              <a:schemeClr val="tx1">
                <a:lumMod val="65000"/>
                <a:lumOff val="35000"/>
              </a:schemeClr>
            </a:solidFill>
            <a:prstDash val="dash"/>
            <a:tailEnd type="oval"/>
          </a:ln>
          <a:effectLst/>
        </p:spPr>
      </p:cxnSp>
      <p:sp>
        <p:nvSpPr>
          <p:cNvPr id="99" name="标题层"/>
          <p:cNvSpPr txBox="1"/>
          <p:nvPr/>
        </p:nvSpPr>
        <p:spPr bwMode="auto">
          <a:xfrm>
            <a:off x="6643688" y="3157538"/>
            <a:ext cx="657225" cy="338137"/>
          </a:xfrm>
          <a:prstGeom prst="rect">
            <a:avLst/>
          </a:prstGeom>
          <a:noFill/>
          <a:effectLst/>
        </p:spPr>
        <p:txBody>
          <a:bodyPr>
            <a:spAutoFit/>
          </a:bodyPr>
          <a:lstStyle/>
          <a:p>
            <a:pPr algn="ctr" fontAlgn="auto">
              <a:spcBef>
                <a:spcPts val="0"/>
              </a:spcBef>
              <a:spcAft>
                <a:spcPts val="0"/>
              </a:spcAft>
              <a:defRPr/>
            </a:pPr>
            <a:r>
              <a:rPr lang="en-US" altLang="zh-CN" sz="1600" kern="0" dirty="0">
                <a:solidFill>
                  <a:schemeClr val="tx1">
                    <a:lumMod val="65000"/>
                    <a:lumOff val="35000"/>
                  </a:schemeClr>
                </a:solidFill>
                <a:latin typeface="Impact" panose="020B0806030902050204" pitchFamily="34" charset="0"/>
                <a:ea typeface="微软雅黑" panose="020B0503020204020204" pitchFamily="34" charset="-122"/>
                <a:cs typeface="Arial" panose="020B0604020202020204" pitchFamily="34" charset="0"/>
              </a:rPr>
              <a:t>P30</a:t>
            </a:r>
            <a:endParaRPr lang="zh-CN" altLang="en-US" sz="1600" kern="0" dirty="0">
              <a:solidFill>
                <a:schemeClr val="tx1">
                  <a:lumMod val="65000"/>
                  <a:lumOff val="35000"/>
                </a:schemeClr>
              </a:solidFill>
              <a:latin typeface="Impact" panose="020B0806030902050204" pitchFamily="34" charset="0"/>
              <a:ea typeface="微软雅黑" panose="020B0503020204020204" pitchFamily="34" charset="-122"/>
              <a:cs typeface="Arial" panose="020B0604020202020204" pitchFamily="34" charset="0"/>
            </a:endParaRPr>
          </a:p>
        </p:txBody>
      </p:sp>
      <p:sp>
        <p:nvSpPr>
          <p:cNvPr id="100" name="标题层"/>
          <p:cNvSpPr txBox="1"/>
          <p:nvPr/>
        </p:nvSpPr>
        <p:spPr bwMode="auto">
          <a:xfrm>
            <a:off x="2247900" y="3597275"/>
            <a:ext cx="600075" cy="519113"/>
          </a:xfrm>
          <a:prstGeom prst="rect">
            <a:avLst/>
          </a:prstGeom>
          <a:noFill/>
          <a:effectLst/>
        </p:spPr>
        <p:txBody>
          <a:bodyPr>
            <a:spAutoFit/>
          </a:bodyPr>
          <a:lstStyle/>
          <a:p>
            <a:pPr algn="ctr" fontAlgn="auto">
              <a:spcBef>
                <a:spcPts val="0"/>
              </a:spcBef>
              <a:spcAft>
                <a:spcPts val="0"/>
              </a:spcAft>
              <a:defRPr/>
            </a:pPr>
            <a:r>
              <a:rPr lang="en-US" altLang="zh-CN" sz="2800" kern="0" dirty="0">
                <a:solidFill>
                  <a:schemeClr val="tx1">
                    <a:lumMod val="65000"/>
                    <a:lumOff val="35000"/>
                  </a:schemeClr>
                </a:solidFill>
                <a:latin typeface="Impact" panose="020B0806030902050204" pitchFamily="34" charset="0"/>
                <a:ea typeface="微软雅黑" panose="020B0503020204020204" pitchFamily="34" charset="-122"/>
                <a:cs typeface="Arial" panose="020B0604020202020204" pitchFamily="34" charset="0"/>
              </a:rPr>
              <a:t>04</a:t>
            </a:r>
            <a:endParaRPr lang="zh-CN" altLang="en-US" sz="2800" kern="0" dirty="0">
              <a:solidFill>
                <a:schemeClr val="tx1">
                  <a:lumMod val="65000"/>
                  <a:lumOff val="35000"/>
                </a:schemeClr>
              </a:solidFill>
              <a:latin typeface="Impact" panose="020B0806030902050204" pitchFamily="34" charset="0"/>
              <a:ea typeface="微软雅黑" panose="020B0503020204020204" pitchFamily="34" charset="-122"/>
              <a:cs typeface="Arial" panose="020B0604020202020204" pitchFamily="34" charset="0"/>
            </a:endParaRPr>
          </a:p>
        </p:txBody>
      </p:sp>
      <p:cxnSp>
        <p:nvCxnSpPr>
          <p:cNvPr id="101" name="直接连接符 100"/>
          <p:cNvCxnSpPr/>
          <p:nvPr/>
        </p:nvCxnSpPr>
        <p:spPr>
          <a:xfrm>
            <a:off x="2908300" y="3649663"/>
            <a:ext cx="0" cy="417512"/>
          </a:xfrm>
          <a:prstGeom prst="line">
            <a:avLst/>
          </a:prstGeom>
          <a:noFill/>
          <a:ln w="9525" cap="flat" cmpd="sng" algn="ctr">
            <a:solidFill>
              <a:schemeClr val="tx1">
                <a:lumMod val="65000"/>
                <a:lumOff val="35000"/>
              </a:schemeClr>
            </a:solidFill>
            <a:prstDash val="solid"/>
          </a:ln>
          <a:effectLst/>
        </p:spPr>
      </p:cxnSp>
      <p:sp>
        <p:nvSpPr>
          <p:cNvPr id="102" name="标题层"/>
          <p:cNvSpPr txBox="1"/>
          <p:nvPr/>
        </p:nvSpPr>
        <p:spPr bwMode="auto">
          <a:xfrm>
            <a:off x="2976563" y="3597275"/>
            <a:ext cx="2519362" cy="519113"/>
          </a:xfrm>
          <a:prstGeom prst="rect">
            <a:avLst/>
          </a:prstGeom>
          <a:noFill/>
          <a:effectLst/>
        </p:spPr>
        <p:txBody>
          <a:bodyPr>
            <a:spAutoFit/>
          </a:bodyPr>
          <a:lstStyle/>
          <a:p>
            <a:pPr fontAlgn="auto">
              <a:spcBef>
                <a:spcPts val="0"/>
              </a:spcBef>
              <a:spcAft>
                <a:spcPts val="0"/>
              </a:spcAft>
              <a:defRPr/>
            </a:pPr>
            <a:r>
              <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rPr>
              <a:t>资金预算</a:t>
            </a:r>
            <a:endPar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3" name="直接连接符 102"/>
          <p:cNvCxnSpPr/>
          <p:nvPr/>
        </p:nvCxnSpPr>
        <p:spPr>
          <a:xfrm>
            <a:off x="4564063" y="3859213"/>
            <a:ext cx="2146300" cy="0"/>
          </a:xfrm>
          <a:prstGeom prst="line">
            <a:avLst/>
          </a:prstGeom>
          <a:noFill/>
          <a:ln w="9525" cap="flat" cmpd="sng" algn="ctr">
            <a:solidFill>
              <a:schemeClr val="tx1">
                <a:lumMod val="65000"/>
                <a:lumOff val="35000"/>
              </a:schemeClr>
            </a:solidFill>
            <a:prstDash val="dash"/>
            <a:tailEnd type="oval"/>
          </a:ln>
          <a:effectLst/>
        </p:spPr>
      </p:cxnSp>
      <p:sp>
        <p:nvSpPr>
          <p:cNvPr id="104" name="标题层"/>
          <p:cNvSpPr txBox="1"/>
          <p:nvPr/>
        </p:nvSpPr>
        <p:spPr bwMode="auto">
          <a:xfrm>
            <a:off x="6643688" y="3689350"/>
            <a:ext cx="657225" cy="336550"/>
          </a:xfrm>
          <a:prstGeom prst="rect">
            <a:avLst/>
          </a:prstGeom>
          <a:noFill/>
          <a:effectLst/>
        </p:spPr>
        <p:txBody>
          <a:bodyPr>
            <a:spAutoFit/>
          </a:bodyPr>
          <a:lstStyle/>
          <a:p>
            <a:pPr algn="ctr" fontAlgn="auto">
              <a:spcBef>
                <a:spcPts val="0"/>
              </a:spcBef>
              <a:spcAft>
                <a:spcPts val="0"/>
              </a:spcAft>
              <a:defRPr/>
            </a:pPr>
            <a:r>
              <a:rPr lang="en-US" altLang="zh-CN" sz="1600" kern="0" dirty="0">
                <a:solidFill>
                  <a:schemeClr val="tx1">
                    <a:lumMod val="65000"/>
                    <a:lumOff val="35000"/>
                  </a:schemeClr>
                </a:solidFill>
                <a:latin typeface="Impact" panose="020B0806030902050204" pitchFamily="34" charset="0"/>
                <a:ea typeface="微软雅黑" panose="020B0503020204020204" pitchFamily="34" charset="-122"/>
                <a:cs typeface="Arial" panose="020B0604020202020204" pitchFamily="34" charset="0"/>
              </a:rPr>
              <a:t>P40</a:t>
            </a:r>
            <a:endParaRPr lang="zh-CN" altLang="en-US" sz="1600" kern="0" dirty="0">
              <a:solidFill>
                <a:schemeClr val="tx1">
                  <a:lumMod val="65000"/>
                  <a:lumOff val="35000"/>
                </a:schemeClr>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47" presetClass="entr" presetSubtype="0" fill="hold" nodeType="withEffect">
                                  <p:stCondLst>
                                    <p:cond delay="8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par>
                                <p:cTn id="14" presetID="22" presetClass="entr" presetSubtype="2" fill="hold" nodeType="withEffect">
                                  <p:stCondLst>
                                    <p:cond delay="1200"/>
                                  </p:stCondLst>
                                  <p:childTnLst>
                                    <p:set>
                                      <p:cBhvr>
                                        <p:cTn id="15" dur="1" fill="hold">
                                          <p:stCondLst>
                                            <p:cond delay="0"/>
                                          </p:stCondLst>
                                        </p:cTn>
                                        <p:tgtEl>
                                          <p:spTgt spid="6"/>
                                        </p:tgtEl>
                                        <p:attrNameLst>
                                          <p:attrName>style.visibility</p:attrName>
                                        </p:attrNameLst>
                                      </p:cBhvr>
                                      <p:to>
                                        <p:strVal val="visible"/>
                                      </p:to>
                                    </p:set>
                                    <p:animEffect transition="in" filter="wipe(right)">
                                      <p:cBhvr>
                                        <p:cTn id="16" dur="500"/>
                                        <p:tgtEl>
                                          <p:spTgt spid="6"/>
                                        </p:tgtEl>
                                      </p:cBhvr>
                                    </p:animEffect>
                                  </p:childTnLst>
                                </p:cTn>
                              </p:par>
                            </p:childTnLst>
                          </p:cTn>
                        </p:par>
                        <p:par>
                          <p:cTn id="17" fill="hold">
                            <p:stCondLst>
                              <p:cond delay="500"/>
                            </p:stCondLst>
                            <p:childTnLst>
                              <p:par>
                                <p:cTn id="18" presetID="47" presetClass="entr" presetSubtype="0" fill="hold" nodeType="afterEffect">
                                  <p:stCondLst>
                                    <p:cond delay="0"/>
                                  </p:stCondLst>
                                  <p:childTnLst>
                                    <p:set>
                                      <p:cBhvr>
                                        <p:cTn id="19" dur="1" fill="hold">
                                          <p:stCondLst>
                                            <p:cond delay="0"/>
                                          </p:stCondLst>
                                        </p:cTn>
                                        <p:tgtEl>
                                          <p:spTgt spid="71"/>
                                        </p:tgtEl>
                                        <p:attrNameLst>
                                          <p:attrName>style.visibility</p:attrName>
                                        </p:attrNameLst>
                                      </p:cBhvr>
                                      <p:to>
                                        <p:strVal val="visible"/>
                                      </p:to>
                                    </p:set>
                                    <p:animEffect transition="in" filter="fade">
                                      <p:cBhvr>
                                        <p:cTn id="20" dur="600"/>
                                        <p:tgtEl>
                                          <p:spTgt spid="71"/>
                                        </p:tgtEl>
                                      </p:cBhvr>
                                    </p:animEffect>
                                    <p:anim calcmode="lin" valueType="num">
                                      <p:cBhvr>
                                        <p:cTn id="21" dur="600" fill="hold"/>
                                        <p:tgtEl>
                                          <p:spTgt spid="71"/>
                                        </p:tgtEl>
                                        <p:attrNameLst>
                                          <p:attrName>ppt_x</p:attrName>
                                        </p:attrNameLst>
                                      </p:cBhvr>
                                      <p:tavLst>
                                        <p:tav tm="0">
                                          <p:val>
                                            <p:strVal val="#ppt_x"/>
                                          </p:val>
                                        </p:tav>
                                        <p:tav tm="100000">
                                          <p:val>
                                            <p:strVal val="#ppt_x"/>
                                          </p:val>
                                        </p:tav>
                                      </p:tavLst>
                                    </p:anim>
                                    <p:anim calcmode="lin" valueType="num">
                                      <p:cBhvr>
                                        <p:cTn id="22" dur="600" fill="hold"/>
                                        <p:tgtEl>
                                          <p:spTgt spid="71"/>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 presetClass="entr" presetSubtype="8" decel="52500" fill="hold" grpId="0" nodeType="afterEffect">
                                  <p:stCondLst>
                                    <p:cond delay="0"/>
                                  </p:stCondLst>
                                  <p:childTnLst>
                                    <p:set>
                                      <p:cBhvr>
                                        <p:cTn id="25" dur="1" fill="hold">
                                          <p:stCondLst>
                                            <p:cond delay="0"/>
                                          </p:stCondLst>
                                        </p:cTn>
                                        <p:tgtEl>
                                          <p:spTgt spid="70"/>
                                        </p:tgtEl>
                                        <p:attrNameLst>
                                          <p:attrName>style.visibility</p:attrName>
                                        </p:attrNameLst>
                                      </p:cBhvr>
                                      <p:to>
                                        <p:strVal val="visible"/>
                                      </p:to>
                                    </p:set>
                                    <p:anim calcmode="lin" valueType="num">
                                      <p:cBhvr additive="base">
                                        <p:cTn id="26" dur="400" fill="hold"/>
                                        <p:tgtEl>
                                          <p:spTgt spid="70"/>
                                        </p:tgtEl>
                                        <p:attrNameLst>
                                          <p:attrName>ppt_x</p:attrName>
                                        </p:attrNameLst>
                                      </p:cBhvr>
                                      <p:tavLst>
                                        <p:tav tm="0">
                                          <p:val>
                                            <p:strVal val="0-#ppt_w/2"/>
                                          </p:val>
                                        </p:tav>
                                        <p:tav tm="100000">
                                          <p:val>
                                            <p:strVal val="#ppt_x"/>
                                          </p:val>
                                        </p:tav>
                                      </p:tavLst>
                                    </p:anim>
                                    <p:anim calcmode="lin" valueType="num">
                                      <p:cBhvr additive="base">
                                        <p:cTn id="27" dur="400" fill="hold"/>
                                        <p:tgtEl>
                                          <p:spTgt spid="70"/>
                                        </p:tgtEl>
                                        <p:attrNameLst>
                                          <p:attrName>ppt_y</p:attrName>
                                        </p:attrNameLst>
                                      </p:cBhvr>
                                      <p:tavLst>
                                        <p:tav tm="0">
                                          <p:val>
                                            <p:strVal val="#ppt_y"/>
                                          </p:val>
                                        </p:tav>
                                        <p:tav tm="100000">
                                          <p:val>
                                            <p:strVal val="#ppt_y"/>
                                          </p:val>
                                        </p:tav>
                                      </p:tavLst>
                                    </p:anim>
                                  </p:childTnLst>
                                </p:cTn>
                              </p:par>
                              <p:par>
                                <p:cTn id="28" presetID="2" presetClass="entr" presetSubtype="2" decel="52500" fill="hold" grpId="0" nodeType="withEffect">
                                  <p:stCondLst>
                                    <p:cond delay="0"/>
                                  </p:stCondLst>
                                  <p:childTnLst>
                                    <p:set>
                                      <p:cBhvr>
                                        <p:cTn id="29" dur="1" fill="hold">
                                          <p:stCondLst>
                                            <p:cond delay="0"/>
                                          </p:stCondLst>
                                        </p:cTn>
                                        <p:tgtEl>
                                          <p:spTgt spid="72"/>
                                        </p:tgtEl>
                                        <p:attrNameLst>
                                          <p:attrName>style.visibility</p:attrName>
                                        </p:attrNameLst>
                                      </p:cBhvr>
                                      <p:to>
                                        <p:strVal val="visible"/>
                                      </p:to>
                                    </p:set>
                                    <p:anim calcmode="lin" valueType="num">
                                      <p:cBhvr additive="base">
                                        <p:cTn id="30" dur="400" fill="hold"/>
                                        <p:tgtEl>
                                          <p:spTgt spid="72"/>
                                        </p:tgtEl>
                                        <p:attrNameLst>
                                          <p:attrName>ppt_x</p:attrName>
                                        </p:attrNameLst>
                                      </p:cBhvr>
                                      <p:tavLst>
                                        <p:tav tm="0">
                                          <p:val>
                                            <p:strVal val="1+#ppt_w/2"/>
                                          </p:val>
                                        </p:tav>
                                        <p:tav tm="100000">
                                          <p:val>
                                            <p:strVal val="#ppt_x"/>
                                          </p:val>
                                        </p:tav>
                                      </p:tavLst>
                                    </p:anim>
                                    <p:anim calcmode="lin" valueType="num">
                                      <p:cBhvr additive="base">
                                        <p:cTn id="31" dur="400" fill="hold"/>
                                        <p:tgtEl>
                                          <p:spTgt spid="72"/>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73"/>
                                        </p:tgtEl>
                                        <p:attrNameLst>
                                          <p:attrName>style.visibility</p:attrName>
                                        </p:attrNameLst>
                                      </p:cBhvr>
                                      <p:to>
                                        <p:strVal val="visible"/>
                                      </p:to>
                                    </p:set>
                                    <p:animEffect transition="in" filter="wipe(left)">
                                      <p:cBhvr>
                                        <p:cTn id="35" dur="500"/>
                                        <p:tgtEl>
                                          <p:spTgt spid="73"/>
                                        </p:tgtEl>
                                      </p:cBhvr>
                                    </p:animEffect>
                                  </p:childTnLst>
                                </p:cTn>
                              </p:par>
                            </p:childTnLst>
                          </p:cTn>
                        </p:par>
                        <p:par>
                          <p:cTn id="36" fill="hold">
                            <p:stCondLst>
                              <p:cond delay="2500"/>
                            </p:stCondLst>
                            <p:childTnLst>
                              <p:par>
                                <p:cTn id="37" presetID="12" presetClass="entr" presetSubtype="4" fill="hold" grpId="0" nodeType="afterEffect">
                                  <p:stCondLst>
                                    <p:cond delay="0"/>
                                  </p:stCondLst>
                                  <p:childTnLst>
                                    <p:set>
                                      <p:cBhvr>
                                        <p:cTn id="38" dur="1" fill="hold">
                                          <p:stCondLst>
                                            <p:cond delay="0"/>
                                          </p:stCondLst>
                                        </p:cTn>
                                        <p:tgtEl>
                                          <p:spTgt spid="74"/>
                                        </p:tgtEl>
                                        <p:attrNameLst>
                                          <p:attrName>style.visibility</p:attrName>
                                        </p:attrNameLst>
                                      </p:cBhvr>
                                      <p:to>
                                        <p:strVal val="visible"/>
                                      </p:to>
                                    </p:set>
                                    <p:anim calcmode="lin" valueType="num">
                                      <p:cBhvr additive="base">
                                        <p:cTn id="39" dur="400"/>
                                        <p:tgtEl>
                                          <p:spTgt spid="74"/>
                                        </p:tgtEl>
                                        <p:attrNameLst>
                                          <p:attrName>ppt_y</p:attrName>
                                        </p:attrNameLst>
                                      </p:cBhvr>
                                      <p:tavLst>
                                        <p:tav tm="0">
                                          <p:val>
                                            <p:strVal val="#ppt_y+#ppt_h*1.125000"/>
                                          </p:val>
                                        </p:tav>
                                        <p:tav tm="100000">
                                          <p:val>
                                            <p:strVal val="#ppt_y"/>
                                          </p:val>
                                        </p:tav>
                                      </p:tavLst>
                                    </p:anim>
                                    <p:animEffect transition="in" filter="wipe(up)">
                                      <p:cBhvr>
                                        <p:cTn id="40" dur="400"/>
                                        <p:tgtEl>
                                          <p:spTgt spid="74"/>
                                        </p:tgtEl>
                                      </p:cBhvr>
                                    </p:animEffect>
                                  </p:childTnLst>
                                </p:cTn>
                              </p:par>
                            </p:childTnLst>
                          </p:cTn>
                        </p:par>
                        <p:par>
                          <p:cTn id="41" fill="hold">
                            <p:stCondLst>
                              <p:cond delay="3000"/>
                            </p:stCondLst>
                            <p:childTnLst>
                              <p:par>
                                <p:cTn id="42" presetID="47" presetClass="entr" presetSubtype="0" fill="hold" nodeType="afterEffect">
                                  <p:stCondLst>
                                    <p:cond delay="0"/>
                                  </p:stCondLst>
                                  <p:childTnLst>
                                    <p:set>
                                      <p:cBhvr>
                                        <p:cTn id="43" dur="1" fill="hold">
                                          <p:stCondLst>
                                            <p:cond delay="0"/>
                                          </p:stCondLst>
                                        </p:cTn>
                                        <p:tgtEl>
                                          <p:spTgt spid="91"/>
                                        </p:tgtEl>
                                        <p:attrNameLst>
                                          <p:attrName>style.visibility</p:attrName>
                                        </p:attrNameLst>
                                      </p:cBhvr>
                                      <p:to>
                                        <p:strVal val="visible"/>
                                      </p:to>
                                    </p:set>
                                    <p:animEffect transition="in" filter="fade">
                                      <p:cBhvr>
                                        <p:cTn id="44" dur="600"/>
                                        <p:tgtEl>
                                          <p:spTgt spid="91"/>
                                        </p:tgtEl>
                                      </p:cBhvr>
                                    </p:animEffect>
                                    <p:anim calcmode="lin" valueType="num">
                                      <p:cBhvr>
                                        <p:cTn id="45" dur="600" fill="hold"/>
                                        <p:tgtEl>
                                          <p:spTgt spid="91"/>
                                        </p:tgtEl>
                                        <p:attrNameLst>
                                          <p:attrName>ppt_x</p:attrName>
                                        </p:attrNameLst>
                                      </p:cBhvr>
                                      <p:tavLst>
                                        <p:tav tm="0">
                                          <p:val>
                                            <p:strVal val="#ppt_x"/>
                                          </p:val>
                                        </p:tav>
                                        <p:tav tm="100000">
                                          <p:val>
                                            <p:strVal val="#ppt_x"/>
                                          </p:val>
                                        </p:tav>
                                      </p:tavLst>
                                    </p:anim>
                                    <p:anim calcmode="lin" valueType="num">
                                      <p:cBhvr>
                                        <p:cTn id="46" dur="600" fill="hold"/>
                                        <p:tgtEl>
                                          <p:spTgt spid="91"/>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2" presetClass="entr" presetSubtype="8" decel="52500" fill="hold" grpId="0" nodeType="afterEffect">
                                  <p:stCondLst>
                                    <p:cond delay="0"/>
                                  </p:stCondLst>
                                  <p:childTnLst>
                                    <p:set>
                                      <p:cBhvr>
                                        <p:cTn id="49" dur="1" fill="hold">
                                          <p:stCondLst>
                                            <p:cond delay="0"/>
                                          </p:stCondLst>
                                        </p:cTn>
                                        <p:tgtEl>
                                          <p:spTgt spid="90"/>
                                        </p:tgtEl>
                                        <p:attrNameLst>
                                          <p:attrName>style.visibility</p:attrName>
                                        </p:attrNameLst>
                                      </p:cBhvr>
                                      <p:to>
                                        <p:strVal val="visible"/>
                                      </p:to>
                                    </p:set>
                                    <p:anim calcmode="lin" valueType="num">
                                      <p:cBhvr additive="base">
                                        <p:cTn id="50" dur="400" fill="hold"/>
                                        <p:tgtEl>
                                          <p:spTgt spid="90"/>
                                        </p:tgtEl>
                                        <p:attrNameLst>
                                          <p:attrName>ppt_x</p:attrName>
                                        </p:attrNameLst>
                                      </p:cBhvr>
                                      <p:tavLst>
                                        <p:tav tm="0">
                                          <p:val>
                                            <p:strVal val="0-#ppt_w/2"/>
                                          </p:val>
                                        </p:tav>
                                        <p:tav tm="100000">
                                          <p:val>
                                            <p:strVal val="#ppt_x"/>
                                          </p:val>
                                        </p:tav>
                                      </p:tavLst>
                                    </p:anim>
                                    <p:anim calcmode="lin" valueType="num">
                                      <p:cBhvr additive="base">
                                        <p:cTn id="51" dur="400" fill="hold"/>
                                        <p:tgtEl>
                                          <p:spTgt spid="90"/>
                                        </p:tgtEl>
                                        <p:attrNameLst>
                                          <p:attrName>ppt_y</p:attrName>
                                        </p:attrNameLst>
                                      </p:cBhvr>
                                      <p:tavLst>
                                        <p:tav tm="0">
                                          <p:val>
                                            <p:strVal val="#ppt_y"/>
                                          </p:val>
                                        </p:tav>
                                        <p:tav tm="100000">
                                          <p:val>
                                            <p:strVal val="#ppt_y"/>
                                          </p:val>
                                        </p:tav>
                                      </p:tavLst>
                                    </p:anim>
                                  </p:childTnLst>
                                </p:cTn>
                              </p:par>
                              <p:par>
                                <p:cTn id="52" presetID="2" presetClass="entr" presetSubtype="2" decel="52500" fill="hold" grpId="0" nodeType="withEffect">
                                  <p:stCondLst>
                                    <p:cond delay="0"/>
                                  </p:stCondLst>
                                  <p:childTnLst>
                                    <p:set>
                                      <p:cBhvr>
                                        <p:cTn id="53" dur="1" fill="hold">
                                          <p:stCondLst>
                                            <p:cond delay="0"/>
                                          </p:stCondLst>
                                        </p:cTn>
                                        <p:tgtEl>
                                          <p:spTgt spid="92"/>
                                        </p:tgtEl>
                                        <p:attrNameLst>
                                          <p:attrName>style.visibility</p:attrName>
                                        </p:attrNameLst>
                                      </p:cBhvr>
                                      <p:to>
                                        <p:strVal val="visible"/>
                                      </p:to>
                                    </p:set>
                                    <p:anim calcmode="lin" valueType="num">
                                      <p:cBhvr additive="base">
                                        <p:cTn id="54" dur="400" fill="hold"/>
                                        <p:tgtEl>
                                          <p:spTgt spid="92"/>
                                        </p:tgtEl>
                                        <p:attrNameLst>
                                          <p:attrName>ppt_x</p:attrName>
                                        </p:attrNameLst>
                                      </p:cBhvr>
                                      <p:tavLst>
                                        <p:tav tm="0">
                                          <p:val>
                                            <p:strVal val="1+#ppt_w/2"/>
                                          </p:val>
                                        </p:tav>
                                        <p:tav tm="100000">
                                          <p:val>
                                            <p:strVal val="#ppt_x"/>
                                          </p:val>
                                        </p:tav>
                                      </p:tavLst>
                                    </p:anim>
                                    <p:anim calcmode="lin" valueType="num">
                                      <p:cBhvr additive="base">
                                        <p:cTn id="55" dur="400" fill="hold"/>
                                        <p:tgtEl>
                                          <p:spTgt spid="92"/>
                                        </p:tgtEl>
                                        <p:attrNameLst>
                                          <p:attrName>ppt_y</p:attrName>
                                        </p:attrNameLst>
                                      </p:cBhvr>
                                      <p:tavLst>
                                        <p:tav tm="0">
                                          <p:val>
                                            <p:strVal val="#ppt_y"/>
                                          </p:val>
                                        </p:tav>
                                        <p:tav tm="100000">
                                          <p:val>
                                            <p:strVal val="#ppt_y"/>
                                          </p:val>
                                        </p:tav>
                                      </p:tavLst>
                                    </p:anim>
                                  </p:childTnLst>
                                </p:cTn>
                              </p:par>
                            </p:childTnLst>
                          </p:cTn>
                        </p:par>
                        <p:par>
                          <p:cTn id="56" fill="hold">
                            <p:stCondLst>
                              <p:cond delay="4500"/>
                            </p:stCondLst>
                            <p:childTnLst>
                              <p:par>
                                <p:cTn id="57" presetID="22" presetClass="entr" presetSubtype="8" fill="hold" nodeType="afterEffect">
                                  <p:stCondLst>
                                    <p:cond delay="0"/>
                                  </p:stCondLst>
                                  <p:childTnLst>
                                    <p:set>
                                      <p:cBhvr>
                                        <p:cTn id="58" dur="1" fill="hold">
                                          <p:stCondLst>
                                            <p:cond delay="0"/>
                                          </p:stCondLst>
                                        </p:cTn>
                                        <p:tgtEl>
                                          <p:spTgt spid="93"/>
                                        </p:tgtEl>
                                        <p:attrNameLst>
                                          <p:attrName>style.visibility</p:attrName>
                                        </p:attrNameLst>
                                      </p:cBhvr>
                                      <p:to>
                                        <p:strVal val="visible"/>
                                      </p:to>
                                    </p:set>
                                    <p:animEffect transition="in" filter="wipe(left)">
                                      <p:cBhvr>
                                        <p:cTn id="59" dur="500"/>
                                        <p:tgtEl>
                                          <p:spTgt spid="93"/>
                                        </p:tgtEl>
                                      </p:cBhvr>
                                    </p:animEffect>
                                  </p:childTnLst>
                                </p:cTn>
                              </p:par>
                            </p:childTnLst>
                          </p:cTn>
                        </p:par>
                        <p:par>
                          <p:cTn id="60" fill="hold">
                            <p:stCondLst>
                              <p:cond delay="5000"/>
                            </p:stCondLst>
                            <p:childTnLst>
                              <p:par>
                                <p:cTn id="61" presetID="12" presetClass="entr" presetSubtype="4" fill="hold" grpId="0" nodeType="afterEffect">
                                  <p:stCondLst>
                                    <p:cond delay="0"/>
                                  </p:stCondLst>
                                  <p:childTnLst>
                                    <p:set>
                                      <p:cBhvr>
                                        <p:cTn id="62" dur="1" fill="hold">
                                          <p:stCondLst>
                                            <p:cond delay="0"/>
                                          </p:stCondLst>
                                        </p:cTn>
                                        <p:tgtEl>
                                          <p:spTgt spid="94"/>
                                        </p:tgtEl>
                                        <p:attrNameLst>
                                          <p:attrName>style.visibility</p:attrName>
                                        </p:attrNameLst>
                                      </p:cBhvr>
                                      <p:to>
                                        <p:strVal val="visible"/>
                                      </p:to>
                                    </p:set>
                                    <p:anim calcmode="lin" valueType="num">
                                      <p:cBhvr additive="base">
                                        <p:cTn id="63" dur="400"/>
                                        <p:tgtEl>
                                          <p:spTgt spid="94"/>
                                        </p:tgtEl>
                                        <p:attrNameLst>
                                          <p:attrName>ppt_y</p:attrName>
                                        </p:attrNameLst>
                                      </p:cBhvr>
                                      <p:tavLst>
                                        <p:tav tm="0">
                                          <p:val>
                                            <p:strVal val="#ppt_y+#ppt_h*1.125000"/>
                                          </p:val>
                                        </p:tav>
                                        <p:tav tm="100000">
                                          <p:val>
                                            <p:strVal val="#ppt_y"/>
                                          </p:val>
                                        </p:tav>
                                      </p:tavLst>
                                    </p:anim>
                                    <p:animEffect transition="in" filter="wipe(up)">
                                      <p:cBhvr>
                                        <p:cTn id="64" dur="400"/>
                                        <p:tgtEl>
                                          <p:spTgt spid="94"/>
                                        </p:tgtEl>
                                      </p:cBhvr>
                                    </p:animEffect>
                                  </p:childTnLst>
                                </p:cTn>
                              </p:par>
                            </p:childTnLst>
                          </p:cTn>
                        </p:par>
                        <p:par>
                          <p:cTn id="65" fill="hold">
                            <p:stCondLst>
                              <p:cond delay="5500"/>
                            </p:stCondLst>
                            <p:childTnLst>
                              <p:par>
                                <p:cTn id="66" presetID="47" presetClass="entr" presetSubtype="0" fill="hold" nodeType="afterEffect">
                                  <p:stCondLst>
                                    <p:cond delay="0"/>
                                  </p:stCondLst>
                                  <p:childTnLst>
                                    <p:set>
                                      <p:cBhvr>
                                        <p:cTn id="67" dur="1" fill="hold">
                                          <p:stCondLst>
                                            <p:cond delay="0"/>
                                          </p:stCondLst>
                                        </p:cTn>
                                        <p:tgtEl>
                                          <p:spTgt spid="96"/>
                                        </p:tgtEl>
                                        <p:attrNameLst>
                                          <p:attrName>style.visibility</p:attrName>
                                        </p:attrNameLst>
                                      </p:cBhvr>
                                      <p:to>
                                        <p:strVal val="visible"/>
                                      </p:to>
                                    </p:set>
                                    <p:animEffect transition="in" filter="fade">
                                      <p:cBhvr>
                                        <p:cTn id="68" dur="600"/>
                                        <p:tgtEl>
                                          <p:spTgt spid="96"/>
                                        </p:tgtEl>
                                      </p:cBhvr>
                                    </p:animEffect>
                                    <p:anim calcmode="lin" valueType="num">
                                      <p:cBhvr>
                                        <p:cTn id="69" dur="600" fill="hold"/>
                                        <p:tgtEl>
                                          <p:spTgt spid="96"/>
                                        </p:tgtEl>
                                        <p:attrNameLst>
                                          <p:attrName>ppt_x</p:attrName>
                                        </p:attrNameLst>
                                      </p:cBhvr>
                                      <p:tavLst>
                                        <p:tav tm="0">
                                          <p:val>
                                            <p:strVal val="#ppt_x"/>
                                          </p:val>
                                        </p:tav>
                                        <p:tav tm="100000">
                                          <p:val>
                                            <p:strVal val="#ppt_x"/>
                                          </p:val>
                                        </p:tav>
                                      </p:tavLst>
                                    </p:anim>
                                    <p:anim calcmode="lin" valueType="num">
                                      <p:cBhvr>
                                        <p:cTn id="70" dur="600" fill="hold"/>
                                        <p:tgtEl>
                                          <p:spTgt spid="96"/>
                                        </p:tgtEl>
                                        <p:attrNameLst>
                                          <p:attrName>ppt_y</p:attrName>
                                        </p:attrNameLst>
                                      </p:cBhvr>
                                      <p:tavLst>
                                        <p:tav tm="0">
                                          <p:val>
                                            <p:strVal val="#ppt_y-.1"/>
                                          </p:val>
                                        </p:tav>
                                        <p:tav tm="100000">
                                          <p:val>
                                            <p:strVal val="#ppt_y"/>
                                          </p:val>
                                        </p:tav>
                                      </p:tavLst>
                                    </p:anim>
                                  </p:childTnLst>
                                </p:cTn>
                              </p:par>
                            </p:childTnLst>
                          </p:cTn>
                        </p:par>
                        <p:par>
                          <p:cTn id="71" fill="hold">
                            <p:stCondLst>
                              <p:cond delay="6500"/>
                            </p:stCondLst>
                            <p:childTnLst>
                              <p:par>
                                <p:cTn id="72" presetID="2" presetClass="entr" presetSubtype="8" decel="52500" fill="hold" grpId="0" nodeType="afterEffect">
                                  <p:stCondLst>
                                    <p:cond delay="0"/>
                                  </p:stCondLst>
                                  <p:childTnLst>
                                    <p:set>
                                      <p:cBhvr>
                                        <p:cTn id="73" dur="1" fill="hold">
                                          <p:stCondLst>
                                            <p:cond delay="0"/>
                                          </p:stCondLst>
                                        </p:cTn>
                                        <p:tgtEl>
                                          <p:spTgt spid="95"/>
                                        </p:tgtEl>
                                        <p:attrNameLst>
                                          <p:attrName>style.visibility</p:attrName>
                                        </p:attrNameLst>
                                      </p:cBhvr>
                                      <p:to>
                                        <p:strVal val="visible"/>
                                      </p:to>
                                    </p:set>
                                    <p:anim calcmode="lin" valueType="num">
                                      <p:cBhvr additive="base">
                                        <p:cTn id="74" dur="400" fill="hold"/>
                                        <p:tgtEl>
                                          <p:spTgt spid="95"/>
                                        </p:tgtEl>
                                        <p:attrNameLst>
                                          <p:attrName>ppt_x</p:attrName>
                                        </p:attrNameLst>
                                      </p:cBhvr>
                                      <p:tavLst>
                                        <p:tav tm="0">
                                          <p:val>
                                            <p:strVal val="0-#ppt_w/2"/>
                                          </p:val>
                                        </p:tav>
                                        <p:tav tm="100000">
                                          <p:val>
                                            <p:strVal val="#ppt_x"/>
                                          </p:val>
                                        </p:tav>
                                      </p:tavLst>
                                    </p:anim>
                                    <p:anim calcmode="lin" valueType="num">
                                      <p:cBhvr additive="base">
                                        <p:cTn id="75" dur="400" fill="hold"/>
                                        <p:tgtEl>
                                          <p:spTgt spid="95"/>
                                        </p:tgtEl>
                                        <p:attrNameLst>
                                          <p:attrName>ppt_y</p:attrName>
                                        </p:attrNameLst>
                                      </p:cBhvr>
                                      <p:tavLst>
                                        <p:tav tm="0">
                                          <p:val>
                                            <p:strVal val="#ppt_y"/>
                                          </p:val>
                                        </p:tav>
                                        <p:tav tm="100000">
                                          <p:val>
                                            <p:strVal val="#ppt_y"/>
                                          </p:val>
                                        </p:tav>
                                      </p:tavLst>
                                    </p:anim>
                                  </p:childTnLst>
                                </p:cTn>
                              </p:par>
                              <p:par>
                                <p:cTn id="76" presetID="2" presetClass="entr" presetSubtype="2" decel="52500" fill="hold" grpId="0" nodeType="withEffect">
                                  <p:stCondLst>
                                    <p:cond delay="0"/>
                                  </p:stCondLst>
                                  <p:childTnLst>
                                    <p:set>
                                      <p:cBhvr>
                                        <p:cTn id="77" dur="1" fill="hold">
                                          <p:stCondLst>
                                            <p:cond delay="0"/>
                                          </p:stCondLst>
                                        </p:cTn>
                                        <p:tgtEl>
                                          <p:spTgt spid="97"/>
                                        </p:tgtEl>
                                        <p:attrNameLst>
                                          <p:attrName>style.visibility</p:attrName>
                                        </p:attrNameLst>
                                      </p:cBhvr>
                                      <p:to>
                                        <p:strVal val="visible"/>
                                      </p:to>
                                    </p:set>
                                    <p:anim calcmode="lin" valueType="num">
                                      <p:cBhvr additive="base">
                                        <p:cTn id="78" dur="400" fill="hold"/>
                                        <p:tgtEl>
                                          <p:spTgt spid="97"/>
                                        </p:tgtEl>
                                        <p:attrNameLst>
                                          <p:attrName>ppt_x</p:attrName>
                                        </p:attrNameLst>
                                      </p:cBhvr>
                                      <p:tavLst>
                                        <p:tav tm="0">
                                          <p:val>
                                            <p:strVal val="1+#ppt_w/2"/>
                                          </p:val>
                                        </p:tav>
                                        <p:tav tm="100000">
                                          <p:val>
                                            <p:strVal val="#ppt_x"/>
                                          </p:val>
                                        </p:tav>
                                      </p:tavLst>
                                    </p:anim>
                                    <p:anim calcmode="lin" valueType="num">
                                      <p:cBhvr additive="base">
                                        <p:cTn id="79" dur="400" fill="hold"/>
                                        <p:tgtEl>
                                          <p:spTgt spid="97"/>
                                        </p:tgtEl>
                                        <p:attrNameLst>
                                          <p:attrName>ppt_y</p:attrName>
                                        </p:attrNameLst>
                                      </p:cBhvr>
                                      <p:tavLst>
                                        <p:tav tm="0">
                                          <p:val>
                                            <p:strVal val="#ppt_y"/>
                                          </p:val>
                                        </p:tav>
                                        <p:tav tm="100000">
                                          <p:val>
                                            <p:strVal val="#ppt_y"/>
                                          </p:val>
                                        </p:tav>
                                      </p:tavLst>
                                    </p:anim>
                                  </p:childTnLst>
                                </p:cTn>
                              </p:par>
                            </p:childTnLst>
                          </p:cTn>
                        </p:par>
                        <p:par>
                          <p:cTn id="80" fill="hold">
                            <p:stCondLst>
                              <p:cond delay="7000"/>
                            </p:stCondLst>
                            <p:childTnLst>
                              <p:par>
                                <p:cTn id="81" presetID="22" presetClass="entr" presetSubtype="8" fill="hold" nodeType="afterEffect">
                                  <p:stCondLst>
                                    <p:cond delay="0"/>
                                  </p:stCondLst>
                                  <p:childTnLst>
                                    <p:set>
                                      <p:cBhvr>
                                        <p:cTn id="82" dur="1" fill="hold">
                                          <p:stCondLst>
                                            <p:cond delay="0"/>
                                          </p:stCondLst>
                                        </p:cTn>
                                        <p:tgtEl>
                                          <p:spTgt spid="98"/>
                                        </p:tgtEl>
                                        <p:attrNameLst>
                                          <p:attrName>style.visibility</p:attrName>
                                        </p:attrNameLst>
                                      </p:cBhvr>
                                      <p:to>
                                        <p:strVal val="visible"/>
                                      </p:to>
                                    </p:set>
                                    <p:animEffect transition="in" filter="wipe(left)">
                                      <p:cBhvr>
                                        <p:cTn id="83" dur="500"/>
                                        <p:tgtEl>
                                          <p:spTgt spid="98"/>
                                        </p:tgtEl>
                                      </p:cBhvr>
                                    </p:animEffect>
                                  </p:childTnLst>
                                </p:cTn>
                              </p:par>
                            </p:childTnLst>
                          </p:cTn>
                        </p:par>
                        <p:par>
                          <p:cTn id="84" fill="hold">
                            <p:stCondLst>
                              <p:cond delay="7500"/>
                            </p:stCondLst>
                            <p:childTnLst>
                              <p:par>
                                <p:cTn id="85" presetID="12" presetClass="entr" presetSubtype="4" fill="hold" grpId="0" nodeType="afterEffect">
                                  <p:stCondLst>
                                    <p:cond delay="0"/>
                                  </p:stCondLst>
                                  <p:childTnLst>
                                    <p:set>
                                      <p:cBhvr>
                                        <p:cTn id="86" dur="1" fill="hold">
                                          <p:stCondLst>
                                            <p:cond delay="0"/>
                                          </p:stCondLst>
                                        </p:cTn>
                                        <p:tgtEl>
                                          <p:spTgt spid="99"/>
                                        </p:tgtEl>
                                        <p:attrNameLst>
                                          <p:attrName>style.visibility</p:attrName>
                                        </p:attrNameLst>
                                      </p:cBhvr>
                                      <p:to>
                                        <p:strVal val="visible"/>
                                      </p:to>
                                    </p:set>
                                    <p:anim calcmode="lin" valueType="num">
                                      <p:cBhvr additive="base">
                                        <p:cTn id="87" dur="400"/>
                                        <p:tgtEl>
                                          <p:spTgt spid="99"/>
                                        </p:tgtEl>
                                        <p:attrNameLst>
                                          <p:attrName>ppt_y</p:attrName>
                                        </p:attrNameLst>
                                      </p:cBhvr>
                                      <p:tavLst>
                                        <p:tav tm="0">
                                          <p:val>
                                            <p:strVal val="#ppt_y+#ppt_h*1.125000"/>
                                          </p:val>
                                        </p:tav>
                                        <p:tav tm="100000">
                                          <p:val>
                                            <p:strVal val="#ppt_y"/>
                                          </p:val>
                                        </p:tav>
                                      </p:tavLst>
                                    </p:anim>
                                    <p:animEffect transition="in" filter="wipe(up)">
                                      <p:cBhvr>
                                        <p:cTn id="88" dur="400"/>
                                        <p:tgtEl>
                                          <p:spTgt spid="99"/>
                                        </p:tgtEl>
                                      </p:cBhvr>
                                    </p:animEffect>
                                  </p:childTnLst>
                                </p:cTn>
                              </p:par>
                            </p:childTnLst>
                          </p:cTn>
                        </p:par>
                        <p:par>
                          <p:cTn id="89" fill="hold">
                            <p:stCondLst>
                              <p:cond delay="8000"/>
                            </p:stCondLst>
                            <p:childTnLst>
                              <p:par>
                                <p:cTn id="90" presetID="47" presetClass="entr" presetSubtype="0" fill="hold" nodeType="afterEffect">
                                  <p:stCondLst>
                                    <p:cond delay="0"/>
                                  </p:stCondLst>
                                  <p:childTnLst>
                                    <p:set>
                                      <p:cBhvr>
                                        <p:cTn id="91" dur="1" fill="hold">
                                          <p:stCondLst>
                                            <p:cond delay="0"/>
                                          </p:stCondLst>
                                        </p:cTn>
                                        <p:tgtEl>
                                          <p:spTgt spid="101"/>
                                        </p:tgtEl>
                                        <p:attrNameLst>
                                          <p:attrName>style.visibility</p:attrName>
                                        </p:attrNameLst>
                                      </p:cBhvr>
                                      <p:to>
                                        <p:strVal val="visible"/>
                                      </p:to>
                                    </p:set>
                                    <p:animEffect transition="in" filter="fade">
                                      <p:cBhvr>
                                        <p:cTn id="92" dur="600"/>
                                        <p:tgtEl>
                                          <p:spTgt spid="101"/>
                                        </p:tgtEl>
                                      </p:cBhvr>
                                    </p:animEffect>
                                    <p:anim calcmode="lin" valueType="num">
                                      <p:cBhvr>
                                        <p:cTn id="93" dur="600" fill="hold"/>
                                        <p:tgtEl>
                                          <p:spTgt spid="101"/>
                                        </p:tgtEl>
                                        <p:attrNameLst>
                                          <p:attrName>ppt_x</p:attrName>
                                        </p:attrNameLst>
                                      </p:cBhvr>
                                      <p:tavLst>
                                        <p:tav tm="0">
                                          <p:val>
                                            <p:strVal val="#ppt_x"/>
                                          </p:val>
                                        </p:tav>
                                        <p:tav tm="100000">
                                          <p:val>
                                            <p:strVal val="#ppt_x"/>
                                          </p:val>
                                        </p:tav>
                                      </p:tavLst>
                                    </p:anim>
                                    <p:anim calcmode="lin" valueType="num">
                                      <p:cBhvr>
                                        <p:cTn id="94" dur="600" fill="hold"/>
                                        <p:tgtEl>
                                          <p:spTgt spid="101"/>
                                        </p:tgtEl>
                                        <p:attrNameLst>
                                          <p:attrName>ppt_y</p:attrName>
                                        </p:attrNameLst>
                                      </p:cBhvr>
                                      <p:tavLst>
                                        <p:tav tm="0">
                                          <p:val>
                                            <p:strVal val="#ppt_y-.1"/>
                                          </p:val>
                                        </p:tav>
                                        <p:tav tm="100000">
                                          <p:val>
                                            <p:strVal val="#ppt_y"/>
                                          </p:val>
                                        </p:tav>
                                      </p:tavLst>
                                    </p:anim>
                                  </p:childTnLst>
                                </p:cTn>
                              </p:par>
                            </p:childTnLst>
                          </p:cTn>
                        </p:par>
                        <p:par>
                          <p:cTn id="95" fill="hold">
                            <p:stCondLst>
                              <p:cond delay="9000"/>
                            </p:stCondLst>
                            <p:childTnLst>
                              <p:par>
                                <p:cTn id="96" presetID="2" presetClass="entr" presetSubtype="8" decel="52500" fill="hold" grpId="0" nodeType="afterEffect">
                                  <p:stCondLst>
                                    <p:cond delay="0"/>
                                  </p:stCondLst>
                                  <p:childTnLst>
                                    <p:set>
                                      <p:cBhvr>
                                        <p:cTn id="97" dur="1" fill="hold">
                                          <p:stCondLst>
                                            <p:cond delay="0"/>
                                          </p:stCondLst>
                                        </p:cTn>
                                        <p:tgtEl>
                                          <p:spTgt spid="100"/>
                                        </p:tgtEl>
                                        <p:attrNameLst>
                                          <p:attrName>style.visibility</p:attrName>
                                        </p:attrNameLst>
                                      </p:cBhvr>
                                      <p:to>
                                        <p:strVal val="visible"/>
                                      </p:to>
                                    </p:set>
                                    <p:anim calcmode="lin" valueType="num">
                                      <p:cBhvr additive="base">
                                        <p:cTn id="98" dur="400" fill="hold"/>
                                        <p:tgtEl>
                                          <p:spTgt spid="100"/>
                                        </p:tgtEl>
                                        <p:attrNameLst>
                                          <p:attrName>ppt_x</p:attrName>
                                        </p:attrNameLst>
                                      </p:cBhvr>
                                      <p:tavLst>
                                        <p:tav tm="0">
                                          <p:val>
                                            <p:strVal val="0-#ppt_w/2"/>
                                          </p:val>
                                        </p:tav>
                                        <p:tav tm="100000">
                                          <p:val>
                                            <p:strVal val="#ppt_x"/>
                                          </p:val>
                                        </p:tav>
                                      </p:tavLst>
                                    </p:anim>
                                    <p:anim calcmode="lin" valueType="num">
                                      <p:cBhvr additive="base">
                                        <p:cTn id="99" dur="400" fill="hold"/>
                                        <p:tgtEl>
                                          <p:spTgt spid="100"/>
                                        </p:tgtEl>
                                        <p:attrNameLst>
                                          <p:attrName>ppt_y</p:attrName>
                                        </p:attrNameLst>
                                      </p:cBhvr>
                                      <p:tavLst>
                                        <p:tav tm="0">
                                          <p:val>
                                            <p:strVal val="#ppt_y"/>
                                          </p:val>
                                        </p:tav>
                                        <p:tav tm="100000">
                                          <p:val>
                                            <p:strVal val="#ppt_y"/>
                                          </p:val>
                                        </p:tav>
                                      </p:tavLst>
                                    </p:anim>
                                  </p:childTnLst>
                                </p:cTn>
                              </p:par>
                              <p:par>
                                <p:cTn id="100" presetID="2" presetClass="entr" presetSubtype="2" decel="52500" fill="hold" grpId="0" nodeType="withEffect">
                                  <p:stCondLst>
                                    <p:cond delay="0"/>
                                  </p:stCondLst>
                                  <p:childTnLst>
                                    <p:set>
                                      <p:cBhvr>
                                        <p:cTn id="101" dur="1" fill="hold">
                                          <p:stCondLst>
                                            <p:cond delay="0"/>
                                          </p:stCondLst>
                                        </p:cTn>
                                        <p:tgtEl>
                                          <p:spTgt spid="102"/>
                                        </p:tgtEl>
                                        <p:attrNameLst>
                                          <p:attrName>style.visibility</p:attrName>
                                        </p:attrNameLst>
                                      </p:cBhvr>
                                      <p:to>
                                        <p:strVal val="visible"/>
                                      </p:to>
                                    </p:set>
                                    <p:anim calcmode="lin" valueType="num">
                                      <p:cBhvr additive="base">
                                        <p:cTn id="102" dur="400" fill="hold"/>
                                        <p:tgtEl>
                                          <p:spTgt spid="102"/>
                                        </p:tgtEl>
                                        <p:attrNameLst>
                                          <p:attrName>ppt_x</p:attrName>
                                        </p:attrNameLst>
                                      </p:cBhvr>
                                      <p:tavLst>
                                        <p:tav tm="0">
                                          <p:val>
                                            <p:strVal val="1+#ppt_w/2"/>
                                          </p:val>
                                        </p:tav>
                                        <p:tav tm="100000">
                                          <p:val>
                                            <p:strVal val="#ppt_x"/>
                                          </p:val>
                                        </p:tav>
                                      </p:tavLst>
                                    </p:anim>
                                    <p:anim calcmode="lin" valueType="num">
                                      <p:cBhvr additive="base">
                                        <p:cTn id="103" dur="400" fill="hold"/>
                                        <p:tgtEl>
                                          <p:spTgt spid="102"/>
                                        </p:tgtEl>
                                        <p:attrNameLst>
                                          <p:attrName>ppt_y</p:attrName>
                                        </p:attrNameLst>
                                      </p:cBhvr>
                                      <p:tavLst>
                                        <p:tav tm="0">
                                          <p:val>
                                            <p:strVal val="#ppt_y"/>
                                          </p:val>
                                        </p:tav>
                                        <p:tav tm="100000">
                                          <p:val>
                                            <p:strVal val="#ppt_y"/>
                                          </p:val>
                                        </p:tav>
                                      </p:tavLst>
                                    </p:anim>
                                  </p:childTnLst>
                                </p:cTn>
                              </p:par>
                            </p:childTnLst>
                          </p:cTn>
                        </p:par>
                        <p:par>
                          <p:cTn id="104" fill="hold">
                            <p:stCondLst>
                              <p:cond delay="9500"/>
                            </p:stCondLst>
                            <p:childTnLst>
                              <p:par>
                                <p:cTn id="105" presetID="22" presetClass="entr" presetSubtype="8" fill="hold" nodeType="afterEffect">
                                  <p:stCondLst>
                                    <p:cond delay="0"/>
                                  </p:stCondLst>
                                  <p:childTnLst>
                                    <p:set>
                                      <p:cBhvr>
                                        <p:cTn id="106" dur="1" fill="hold">
                                          <p:stCondLst>
                                            <p:cond delay="0"/>
                                          </p:stCondLst>
                                        </p:cTn>
                                        <p:tgtEl>
                                          <p:spTgt spid="103"/>
                                        </p:tgtEl>
                                        <p:attrNameLst>
                                          <p:attrName>style.visibility</p:attrName>
                                        </p:attrNameLst>
                                      </p:cBhvr>
                                      <p:to>
                                        <p:strVal val="visible"/>
                                      </p:to>
                                    </p:set>
                                    <p:animEffect transition="in" filter="wipe(left)">
                                      <p:cBhvr>
                                        <p:cTn id="107" dur="500"/>
                                        <p:tgtEl>
                                          <p:spTgt spid="103"/>
                                        </p:tgtEl>
                                      </p:cBhvr>
                                    </p:animEffect>
                                  </p:childTnLst>
                                </p:cTn>
                              </p:par>
                            </p:childTnLst>
                          </p:cTn>
                        </p:par>
                        <p:par>
                          <p:cTn id="108" fill="hold">
                            <p:stCondLst>
                              <p:cond delay="10000"/>
                            </p:stCondLst>
                            <p:childTnLst>
                              <p:par>
                                <p:cTn id="109" presetID="12" presetClass="entr" presetSubtype="4" fill="hold" grpId="0" nodeType="afterEffect">
                                  <p:stCondLst>
                                    <p:cond delay="0"/>
                                  </p:stCondLst>
                                  <p:childTnLst>
                                    <p:set>
                                      <p:cBhvr>
                                        <p:cTn id="110" dur="1" fill="hold">
                                          <p:stCondLst>
                                            <p:cond delay="0"/>
                                          </p:stCondLst>
                                        </p:cTn>
                                        <p:tgtEl>
                                          <p:spTgt spid="104"/>
                                        </p:tgtEl>
                                        <p:attrNameLst>
                                          <p:attrName>style.visibility</p:attrName>
                                        </p:attrNameLst>
                                      </p:cBhvr>
                                      <p:to>
                                        <p:strVal val="visible"/>
                                      </p:to>
                                    </p:set>
                                    <p:anim calcmode="lin" valueType="num">
                                      <p:cBhvr additive="base">
                                        <p:cTn id="111" dur="400"/>
                                        <p:tgtEl>
                                          <p:spTgt spid="104"/>
                                        </p:tgtEl>
                                        <p:attrNameLst>
                                          <p:attrName>ppt_y</p:attrName>
                                        </p:attrNameLst>
                                      </p:cBhvr>
                                      <p:tavLst>
                                        <p:tav tm="0">
                                          <p:val>
                                            <p:strVal val="#ppt_y+#ppt_h*1.125000"/>
                                          </p:val>
                                        </p:tav>
                                        <p:tav tm="100000">
                                          <p:val>
                                            <p:strVal val="#ppt_y"/>
                                          </p:val>
                                        </p:tav>
                                      </p:tavLst>
                                    </p:anim>
                                    <p:animEffect transition="in" filter="wipe(up)">
                                      <p:cBhvr>
                                        <p:cTn id="112" dur="4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2" grpId="0"/>
      <p:bldP spid="74" grpId="0"/>
      <p:bldP spid="90" grpId="0"/>
      <p:bldP spid="92" grpId="0"/>
      <p:bldP spid="94" grpId="0"/>
      <p:bldP spid="95" grpId="0"/>
      <p:bldP spid="97" grpId="0"/>
      <p:bldP spid="99" grpId="0"/>
      <p:bldP spid="100" grpId="0"/>
      <p:bldP spid="102" grpId="0"/>
      <p:bldP spid="10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a:off x="2030413" y="1671638"/>
            <a:ext cx="2376487" cy="2025650"/>
          </a:xfrm>
          <a:prstGeom prst="triangle">
            <a:avLst/>
          </a:prstGeom>
          <a:solidFill>
            <a:schemeClr val="tx1">
              <a:lumMod val="65000"/>
              <a:lumOff val="35000"/>
              <a:alpha val="14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TextBox 7"/>
          <p:cNvSpPr txBox="1">
            <a:spLocks noChangeArrowheads="1"/>
          </p:cNvSpPr>
          <p:nvPr/>
        </p:nvSpPr>
        <p:spPr bwMode="auto">
          <a:xfrm>
            <a:off x="2419350" y="1857375"/>
            <a:ext cx="1597025" cy="1938338"/>
          </a:xfrm>
          <a:prstGeom prst="rect">
            <a:avLst/>
          </a:prstGeom>
          <a:noFill/>
          <a:ln w="9525">
            <a:noFill/>
            <a:miter lim="800000"/>
          </a:ln>
        </p:spPr>
        <p:txBody>
          <a:bodyPr wrap="none">
            <a:spAutoFit/>
          </a:bodyPr>
          <a:lstStyle/>
          <a:p>
            <a:r>
              <a:rPr lang="en-US" altLang="zh-CN" sz="12000">
                <a:solidFill>
                  <a:schemeClr val="bg2"/>
                </a:solidFill>
                <a:latin typeface="Impact" panose="020B0806030902050204" pitchFamily="34" charset="0"/>
              </a:rPr>
              <a:t>01</a:t>
            </a:r>
            <a:endParaRPr lang="zh-CN" altLang="en-US" sz="12000">
              <a:solidFill>
                <a:schemeClr val="bg2"/>
              </a:solidFill>
              <a:latin typeface="Impact" panose="020B0806030902050204" pitchFamily="34" charset="0"/>
            </a:endParaRPr>
          </a:p>
        </p:txBody>
      </p:sp>
      <p:sp>
        <p:nvSpPr>
          <p:cNvPr id="9" name="TextBox 8"/>
          <p:cNvSpPr txBox="1"/>
          <p:nvPr/>
        </p:nvSpPr>
        <p:spPr>
          <a:xfrm>
            <a:off x="4211960" y="1912771"/>
            <a:ext cx="2954655" cy="923330"/>
          </a:xfrm>
          <a:prstGeom prst="rect">
            <a:avLst/>
          </a:prstGeom>
          <a:noFill/>
        </p:spPr>
        <p:txBody>
          <a:bodyPr wrap="none">
            <a:spAutoFit/>
          </a:bodyPr>
          <a:lstStyle/>
          <a:p>
            <a:pPr fontAlgn="auto">
              <a:spcBef>
                <a:spcPts val="0"/>
              </a:spcBef>
              <a:spcAft>
                <a:spcPts val="0"/>
              </a:spcAft>
              <a:defRPr/>
            </a:pPr>
            <a:r>
              <a:rPr lang="zh-CN" altLang="en-US" sz="5400" b="1"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公司简介</a:t>
            </a:r>
            <a:endParaRPr lang="zh-CN" altLang="en-US" sz="5400" b="1"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cxnSp>
        <p:nvCxnSpPr>
          <p:cNvPr id="11" name="直接连接符 10"/>
          <p:cNvCxnSpPr/>
          <p:nvPr/>
        </p:nvCxnSpPr>
        <p:spPr>
          <a:xfrm>
            <a:off x="4152900" y="2825750"/>
            <a:ext cx="3082925"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bwMode="auto">
          <a:xfrm>
            <a:off x="4572000" y="2921000"/>
            <a:ext cx="974725" cy="307975"/>
            <a:chOff x="1694389" y="3210530"/>
            <a:chExt cx="974819" cy="307777"/>
          </a:xfrm>
        </p:grpSpPr>
        <p:sp>
          <p:nvSpPr>
            <p:cNvPr id="3" name="矩形 13"/>
            <p:cNvSpPr/>
            <p:nvPr/>
          </p:nvSpPr>
          <p:spPr>
            <a:xfrm flipH="1">
              <a:off x="1694389" y="3364419"/>
              <a:ext cx="71445" cy="713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TextBox 14"/>
            <p:cNvSpPr txBox="1"/>
            <p:nvPr/>
          </p:nvSpPr>
          <p:spPr>
            <a:xfrm>
              <a:off x="1766397" y="3210530"/>
              <a:ext cx="902811" cy="307777"/>
            </a:xfrm>
            <a:prstGeom prst="rect">
              <a:avLst/>
            </a:prstGeom>
            <a:noFill/>
          </p:spPr>
          <p:txBody>
            <a:bodyPr wrap="none">
              <a:spAutoFit/>
            </a:bodyPr>
            <a:lstStyle/>
            <a:p>
              <a:pPr fontAlgn="auto">
                <a:spcBef>
                  <a:spcPts val="0"/>
                </a:spcBef>
                <a:spcAft>
                  <a:spcPts val="0"/>
                </a:spcAft>
                <a:defRPr/>
              </a:pPr>
              <a:r>
                <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公司描述</a:t>
              </a:r>
              <a:endPar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16" name="组合 15"/>
          <p:cNvGrpSpPr/>
          <p:nvPr/>
        </p:nvGrpSpPr>
        <p:grpSpPr bwMode="auto">
          <a:xfrm>
            <a:off x="5973763" y="2921000"/>
            <a:ext cx="974725" cy="307975"/>
            <a:chOff x="1694389" y="3537387"/>
            <a:chExt cx="974819" cy="307777"/>
          </a:xfrm>
        </p:grpSpPr>
        <p:sp>
          <p:nvSpPr>
            <p:cNvPr id="5" name="矩形 16"/>
            <p:cNvSpPr/>
            <p:nvPr/>
          </p:nvSpPr>
          <p:spPr>
            <a:xfrm flipH="1">
              <a:off x="1694389" y="3691276"/>
              <a:ext cx="71444" cy="713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TextBox 17"/>
            <p:cNvSpPr txBox="1"/>
            <p:nvPr/>
          </p:nvSpPr>
          <p:spPr>
            <a:xfrm>
              <a:off x="1766397" y="3537387"/>
              <a:ext cx="902811" cy="307777"/>
            </a:xfrm>
            <a:prstGeom prst="rect">
              <a:avLst/>
            </a:prstGeom>
            <a:noFill/>
          </p:spPr>
          <p:txBody>
            <a:bodyPr wrap="none">
              <a:spAutoFit/>
            </a:bodyPr>
            <a:lstStyle/>
            <a:p>
              <a:pPr fontAlgn="auto">
                <a:spcBef>
                  <a:spcPts val="0"/>
                </a:spcBef>
                <a:spcAft>
                  <a:spcPts val="0"/>
                </a:spcAft>
                <a:defRPr/>
              </a:pPr>
              <a:r>
                <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服务宗旨</a:t>
              </a:r>
              <a:endPar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19" name="组合 18"/>
          <p:cNvGrpSpPr/>
          <p:nvPr/>
        </p:nvGrpSpPr>
        <p:grpSpPr bwMode="auto">
          <a:xfrm>
            <a:off x="4572000" y="3281363"/>
            <a:ext cx="974725" cy="307975"/>
            <a:chOff x="1694389" y="3875941"/>
            <a:chExt cx="974819" cy="307777"/>
          </a:xfrm>
        </p:grpSpPr>
        <p:sp>
          <p:nvSpPr>
            <p:cNvPr id="7" name="矩形 19"/>
            <p:cNvSpPr/>
            <p:nvPr/>
          </p:nvSpPr>
          <p:spPr>
            <a:xfrm flipH="1">
              <a:off x="1694389" y="4029829"/>
              <a:ext cx="71445" cy="7139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TextBox 20"/>
            <p:cNvSpPr txBox="1"/>
            <p:nvPr/>
          </p:nvSpPr>
          <p:spPr>
            <a:xfrm>
              <a:off x="1766397" y="3875941"/>
              <a:ext cx="902811" cy="307777"/>
            </a:xfrm>
            <a:prstGeom prst="rect">
              <a:avLst/>
            </a:prstGeom>
            <a:noFill/>
          </p:spPr>
          <p:txBody>
            <a:bodyPr wrap="none">
              <a:spAutoFit/>
            </a:bodyPr>
            <a:lstStyle/>
            <a:p>
              <a:pPr fontAlgn="auto">
                <a:spcBef>
                  <a:spcPts val="0"/>
                </a:spcBef>
                <a:spcAft>
                  <a:spcPts val="0"/>
                </a:spcAft>
                <a:defRPr/>
              </a:pPr>
              <a:r>
                <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创业理论</a:t>
              </a:r>
              <a:endPar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22" name="组合 21"/>
          <p:cNvGrpSpPr/>
          <p:nvPr/>
        </p:nvGrpSpPr>
        <p:grpSpPr bwMode="auto">
          <a:xfrm>
            <a:off x="5973763" y="3281363"/>
            <a:ext cx="974725" cy="307975"/>
            <a:chOff x="1694389" y="4211992"/>
            <a:chExt cx="974819" cy="307777"/>
          </a:xfrm>
        </p:grpSpPr>
        <p:sp>
          <p:nvSpPr>
            <p:cNvPr id="23" name="矩形 22"/>
            <p:cNvSpPr/>
            <p:nvPr/>
          </p:nvSpPr>
          <p:spPr>
            <a:xfrm flipH="1">
              <a:off x="1694389" y="4365880"/>
              <a:ext cx="71444" cy="7139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TextBox 23"/>
            <p:cNvSpPr txBox="1"/>
            <p:nvPr/>
          </p:nvSpPr>
          <p:spPr>
            <a:xfrm>
              <a:off x="1766397" y="4211992"/>
              <a:ext cx="902811" cy="307777"/>
            </a:xfrm>
            <a:prstGeom prst="rect">
              <a:avLst/>
            </a:prstGeom>
            <a:noFill/>
          </p:spPr>
          <p:txBody>
            <a:bodyPr wrap="none">
              <a:spAutoFit/>
            </a:bodyPr>
            <a:lstStyle/>
            <a:p>
              <a:pPr fontAlgn="auto">
                <a:spcBef>
                  <a:spcPts val="0"/>
                </a:spcBef>
                <a:spcAft>
                  <a:spcPts val="0"/>
                </a:spcAft>
                <a:defRPr/>
              </a:pPr>
              <a:r>
                <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竞争战略</a:t>
              </a:r>
              <a:endPar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100" fill="hold"/>
                                        <p:tgtEl>
                                          <p:spTgt spid="2"/>
                                        </p:tgtEl>
                                        <p:attrNameLst>
                                          <p:attrName>ppt_x</p:attrName>
                                        </p:attrNameLst>
                                      </p:cBhvr>
                                      <p:tavLst>
                                        <p:tav tm="0">
                                          <p:val>
                                            <p:strVal val="0-#ppt_w/2"/>
                                          </p:val>
                                        </p:tav>
                                        <p:tav tm="100000">
                                          <p:val>
                                            <p:strVal val="#ppt_x"/>
                                          </p:val>
                                        </p:tav>
                                      </p:tavLst>
                                    </p:anim>
                                    <p:anim calcmode="lin" valueType="num">
                                      <p:cBhvr additive="base">
                                        <p:cTn id="8" dur="1100" fill="hold"/>
                                        <p:tgtEl>
                                          <p:spTgt spid="2"/>
                                        </p:tgtEl>
                                        <p:attrNameLst>
                                          <p:attrName>ppt_y</p:attrName>
                                        </p:attrNameLst>
                                      </p:cBhvr>
                                      <p:tavLst>
                                        <p:tav tm="0">
                                          <p:val>
                                            <p:strVal val="0-#ppt_h/2"/>
                                          </p:val>
                                        </p:tav>
                                        <p:tav tm="100000">
                                          <p:val>
                                            <p:strVal val="#ppt_y"/>
                                          </p:val>
                                        </p:tav>
                                      </p:tavLst>
                                    </p:anim>
                                  </p:childTnLst>
                                </p:cTn>
                              </p:par>
                              <p:par>
                                <p:cTn id="9" presetID="8" presetClass="emph" presetSubtype="0" fill="hold" grpId="1" nodeType="withEffect">
                                  <p:stCondLst>
                                    <p:cond delay="700"/>
                                  </p:stCondLst>
                                  <p:childTnLst>
                                    <p:animRot by="21600000">
                                      <p:cBhvr>
                                        <p:cTn id="10" dur="1100" fill="hold"/>
                                        <p:tgtEl>
                                          <p:spTgt spid="2"/>
                                        </p:tgtEl>
                                        <p:attrNameLst>
                                          <p:attrName>r</p:attrName>
                                        </p:attrNameLst>
                                      </p:cBhvr>
                                    </p:animRot>
                                  </p:childTnLst>
                                </p:cTn>
                              </p:par>
                            </p:childTnLst>
                          </p:cTn>
                        </p:par>
                        <p:par>
                          <p:cTn id="11" fill="hold">
                            <p:stCondLst>
                              <p:cond delay="2100"/>
                            </p:stCondLst>
                            <p:childTnLst>
                              <p:par>
                                <p:cTn id="12" presetID="10"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2600"/>
                            </p:stCondLst>
                            <p:childTnLst>
                              <p:par>
                                <p:cTn id="16" presetID="22" presetClass="entr" presetSubtype="8"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childTnLst>
                          </p:cTn>
                        </p:par>
                        <p:par>
                          <p:cTn id="19" fill="hold">
                            <p:stCondLst>
                              <p:cond delay="3100"/>
                            </p:stCondLst>
                            <p:childTnLst>
                              <p:par>
                                <p:cTn id="20" presetID="12" presetClass="entr" presetSubtype="1"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p:tgtEl>
                                          <p:spTgt spid="9"/>
                                        </p:tgtEl>
                                        <p:attrNameLst>
                                          <p:attrName>ppt_y</p:attrName>
                                        </p:attrNameLst>
                                      </p:cBhvr>
                                      <p:tavLst>
                                        <p:tav tm="0">
                                          <p:val>
                                            <p:strVal val="#ppt_y-#ppt_h*1.125000"/>
                                          </p:val>
                                        </p:tav>
                                        <p:tav tm="100000">
                                          <p:val>
                                            <p:strVal val="#ppt_y"/>
                                          </p:val>
                                        </p:tav>
                                      </p:tavLst>
                                    </p:anim>
                                    <p:animEffect transition="in" filter="wipe(down)">
                                      <p:cBhvr>
                                        <p:cTn id="23" dur="500"/>
                                        <p:tgtEl>
                                          <p:spTgt spid="9"/>
                                        </p:tgtEl>
                                      </p:cBhvr>
                                    </p:animEffect>
                                  </p:childTnLst>
                                </p:cTn>
                              </p:par>
                              <p:par>
                                <p:cTn id="24" presetID="42" presetClass="entr" presetSubtype="0" fill="hold" nodeType="withEffect">
                                  <p:stCondLst>
                                    <p:cond delay="20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anim calcmode="lin" valueType="num">
                                      <p:cBhvr>
                                        <p:cTn id="27" dur="500" fill="hold"/>
                                        <p:tgtEl>
                                          <p:spTgt spid="13"/>
                                        </p:tgtEl>
                                        <p:attrNameLst>
                                          <p:attrName>ppt_x</p:attrName>
                                        </p:attrNameLst>
                                      </p:cBhvr>
                                      <p:tavLst>
                                        <p:tav tm="0">
                                          <p:val>
                                            <p:strVal val="#ppt_x"/>
                                          </p:val>
                                        </p:tav>
                                        <p:tav tm="100000">
                                          <p:val>
                                            <p:strVal val="#ppt_x"/>
                                          </p:val>
                                        </p:tav>
                                      </p:tavLst>
                                    </p:anim>
                                    <p:anim calcmode="lin" valueType="num">
                                      <p:cBhvr>
                                        <p:cTn id="28" dur="500" fill="hold"/>
                                        <p:tgtEl>
                                          <p:spTgt spid="1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4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anim calcmode="lin" valueType="num">
                                      <p:cBhvr>
                                        <p:cTn id="32" dur="500" fill="hold"/>
                                        <p:tgtEl>
                                          <p:spTgt spid="16"/>
                                        </p:tgtEl>
                                        <p:attrNameLst>
                                          <p:attrName>ppt_x</p:attrName>
                                        </p:attrNameLst>
                                      </p:cBhvr>
                                      <p:tavLst>
                                        <p:tav tm="0">
                                          <p:val>
                                            <p:strVal val="#ppt_x"/>
                                          </p:val>
                                        </p:tav>
                                        <p:tav tm="100000">
                                          <p:val>
                                            <p:strVal val="#ppt_x"/>
                                          </p:val>
                                        </p:tav>
                                      </p:tavLst>
                                    </p:anim>
                                    <p:anim calcmode="lin" valueType="num">
                                      <p:cBhvr>
                                        <p:cTn id="33" dur="5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60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anim calcmode="lin" valueType="num">
                                      <p:cBhvr>
                                        <p:cTn id="37" dur="500" fill="hold"/>
                                        <p:tgtEl>
                                          <p:spTgt spid="19"/>
                                        </p:tgtEl>
                                        <p:attrNameLst>
                                          <p:attrName>ppt_x</p:attrName>
                                        </p:attrNameLst>
                                      </p:cBhvr>
                                      <p:tavLst>
                                        <p:tav tm="0">
                                          <p:val>
                                            <p:strVal val="#ppt_x"/>
                                          </p:val>
                                        </p:tav>
                                        <p:tav tm="100000">
                                          <p:val>
                                            <p:strVal val="#ppt_x"/>
                                          </p:val>
                                        </p:tav>
                                      </p:tavLst>
                                    </p:anim>
                                    <p:anim calcmode="lin" valueType="num">
                                      <p:cBhvr>
                                        <p:cTn id="38" dur="500" fill="hold"/>
                                        <p:tgtEl>
                                          <p:spTgt spid="19"/>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80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anim calcmode="lin" valueType="num">
                                      <p:cBhvr>
                                        <p:cTn id="42" dur="500" fill="hold"/>
                                        <p:tgtEl>
                                          <p:spTgt spid="22"/>
                                        </p:tgtEl>
                                        <p:attrNameLst>
                                          <p:attrName>ppt_x</p:attrName>
                                        </p:attrNameLst>
                                      </p:cBhvr>
                                      <p:tavLst>
                                        <p:tav tm="0">
                                          <p:val>
                                            <p:strVal val="#ppt_x"/>
                                          </p:val>
                                        </p:tav>
                                        <p:tav tm="100000">
                                          <p:val>
                                            <p:strVal val="#ppt_x"/>
                                          </p:val>
                                        </p:tav>
                                      </p:tavLst>
                                    </p:anim>
                                    <p:anim calcmode="lin" valueType="num">
                                      <p:cBhvr>
                                        <p:cTn id="43"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p:cNvSpPr/>
          <p:nvPr/>
        </p:nvSpPr>
        <p:spPr>
          <a:xfrm>
            <a:off x="3543300" y="3668713"/>
            <a:ext cx="2303463" cy="561975"/>
          </a:xfrm>
          <a:prstGeom prst="ellipse">
            <a:avLst/>
          </a:prstGeom>
          <a:gradFill flip="none" rotWithShape="1">
            <a:gsLst>
              <a:gs pos="0">
                <a:schemeClr val="tx1">
                  <a:alpha val="38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nvGrpSpPr>
          <p:cNvPr id="15" name="组合 14"/>
          <p:cNvGrpSpPr/>
          <p:nvPr/>
        </p:nvGrpSpPr>
        <p:grpSpPr bwMode="auto">
          <a:xfrm>
            <a:off x="4097338" y="1831975"/>
            <a:ext cx="1562100" cy="1069975"/>
            <a:chOff x="4097229" y="1904756"/>
            <a:chExt cx="1562289" cy="1069108"/>
          </a:xfrm>
        </p:grpSpPr>
        <p:sp>
          <p:nvSpPr>
            <p:cNvPr id="16" name="矩形 5"/>
            <p:cNvSpPr/>
            <p:nvPr/>
          </p:nvSpPr>
          <p:spPr>
            <a:xfrm>
              <a:off x="4097229" y="1945998"/>
              <a:ext cx="1562289" cy="1027866"/>
            </a:xfrm>
            <a:custGeom>
              <a:avLst/>
              <a:gdLst>
                <a:gd name="connsiteX0" fmla="*/ 0 w 1440160"/>
                <a:gd name="connsiteY0" fmla="*/ 0 h 492857"/>
                <a:gd name="connsiteX1" fmla="*/ 1440160 w 1440160"/>
                <a:gd name="connsiteY1" fmla="*/ 0 h 492857"/>
                <a:gd name="connsiteX2" fmla="*/ 1440160 w 1440160"/>
                <a:gd name="connsiteY2" fmla="*/ 492857 h 492857"/>
                <a:gd name="connsiteX3" fmla="*/ 0 w 1440160"/>
                <a:gd name="connsiteY3" fmla="*/ 492857 h 492857"/>
                <a:gd name="connsiteX4" fmla="*/ 0 w 1440160"/>
                <a:gd name="connsiteY4" fmla="*/ 0 h 492857"/>
                <a:gd name="connsiteX0-1" fmla="*/ 306888 w 1440160"/>
                <a:gd name="connsiteY0-2" fmla="*/ 0 h 852980"/>
                <a:gd name="connsiteX1-3" fmla="*/ 1440160 w 1440160"/>
                <a:gd name="connsiteY1-4" fmla="*/ 360123 h 852980"/>
                <a:gd name="connsiteX2-5" fmla="*/ 1440160 w 1440160"/>
                <a:gd name="connsiteY2-6" fmla="*/ 852980 h 852980"/>
                <a:gd name="connsiteX3-7" fmla="*/ 0 w 1440160"/>
                <a:gd name="connsiteY3-8" fmla="*/ 852980 h 852980"/>
                <a:gd name="connsiteX4-9" fmla="*/ 306888 w 1440160"/>
                <a:gd name="connsiteY4-10" fmla="*/ 0 h 852980"/>
                <a:gd name="connsiteX0-11" fmla="*/ 93946 w 1227218"/>
                <a:gd name="connsiteY0-12" fmla="*/ 0 h 852980"/>
                <a:gd name="connsiteX1-13" fmla="*/ 1227218 w 1227218"/>
                <a:gd name="connsiteY1-14" fmla="*/ 360123 h 852980"/>
                <a:gd name="connsiteX2-15" fmla="*/ 1227218 w 1227218"/>
                <a:gd name="connsiteY2-16" fmla="*/ 852980 h 852980"/>
                <a:gd name="connsiteX3-17" fmla="*/ 0 w 1227218"/>
                <a:gd name="connsiteY3-18" fmla="*/ 289309 h 852980"/>
                <a:gd name="connsiteX4-19" fmla="*/ 93946 w 1227218"/>
                <a:gd name="connsiteY4-20" fmla="*/ 0 h 852980"/>
                <a:gd name="connsiteX0-21" fmla="*/ 93946 w 1405714"/>
                <a:gd name="connsiteY0-22" fmla="*/ 0 h 1028344"/>
                <a:gd name="connsiteX1-23" fmla="*/ 1227218 w 1405714"/>
                <a:gd name="connsiteY1-24" fmla="*/ 360123 h 1028344"/>
                <a:gd name="connsiteX2-25" fmla="*/ 1405714 w 1405714"/>
                <a:gd name="connsiteY2-26" fmla="*/ 1028344 h 1028344"/>
                <a:gd name="connsiteX3-27" fmla="*/ 0 w 1405714"/>
                <a:gd name="connsiteY3-28" fmla="*/ 289309 h 1028344"/>
                <a:gd name="connsiteX4-29" fmla="*/ 93946 w 1405714"/>
                <a:gd name="connsiteY4-30" fmla="*/ 0 h 1028344"/>
                <a:gd name="connsiteX0-31" fmla="*/ 93946 w 1543500"/>
                <a:gd name="connsiteY0-32" fmla="*/ 0 h 1028344"/>
                <a:gd name="connsiteX1-33" fmla="*/ 1543500 w 1543500"/>
                <a:gd name="connsiteY1-34" fmla="*/ 767219 h 1028344"/>
                <a:gd name="connsiteX2-35" fmla="*/ 1405714 w 1543500"/>
                <a:gd name="connsiteY2-36" fmla="*/ 1028344 h 1028344"/>
                <a:gd name="connsiteX3-37" fmla="*/ 0 w 1543500"/>
                <a:gd name="connsiteY3-38" fmla="*/ 289309 h 1028344"/>
                <a:gd name="connsiteX4-39" fmla="*/ 93946 w 1543500"/>
                <a:gd name="connsiteY4-40" fmla="*/ 0 h 1028344"/>
                <a:gd name="connsiteX0-41" fmla="*/ 93946 w 1543500"/>
                <a:gd name="connsiteY0-42" fmla="*/ 0 h 1028344"/>
                <a:gd name="connsiteX1-43" fmla="*/ 1543500 w 1543500"/>
                <a:gd name="connsiteY1-44" fmla="*/ 767219 h 1028344"/>
                <a:gd name="connsiteX2-45" fmla="*/ 1405714 w 1543500"/>
                <a:gd name="connsiteY2-46" fmla="*/ 1028344 h 1028344"/>
                <a:gd name="connsiteX3-47" fmla="*/ 0 w 1543500"/>
                <a:gd name="connsiteY3-48" fmla="*/ 289309 h 1028344"/>
                <a:gd name="connsiteX4-49" fmla="*/ 93946 w 1543500"/>
                <a:gd name="connsiteY4-50" fmla="*/ 0 h 1028344"/>
                <a:gd name="connsiteX0-51" fmla="*/ 93946 w 1543500"/>
                <a:gd name="connsiteY0-52" fmla="*/ 0 h 1028344"/>
                <a:gd name="connsiteX1-53" fmla="*/ 1543500 w 1543500"/>
                <a:gd name="connsiteY1-54" fmla="*/ 767219 h 1028344"/>
                <a:gd name="connsiteX2-55" fmla="*/ 1405714 w 1543500"/>
                <a:gd name="connsiteY2-56" fmla="*/ 1028344 h 1028344"/>
                <a:gd name="connsiteX3-57" fmla="*/ 0 w 1543500"/>
                <a:gd name="connsiteY3-58" fmla="*/ 289309 h 1028344"/>
                <a:gd name="connsiteX4-59" fmla="*/ 93946 w 1543500"/>
                <a:gd name="connsiteY4-60" fmla="*/ 0 h 1028344"/>
                <a:gd name="connsiteX0-61" fmla="*/ 93946 w 1543500"/>
                <a:gd name="connsiteY0-62" fmla="*/ 0 h 1028344"/>
                <a:gd name="connsiteX1-63" fmla="*/ 1543500 w 1543500"/>
                <a:gd name="connsiteY1-64" fmla="*/ 767219 h 1028344"/>
                <a:gd name="connsiteX2-65" fmla="*/ 1405714 w 1543500"/>
                <a:gd name="connsiteY2-66" fmla="*/ 1028344 h 1028344"/>
                <a:gd name="connsiteX3-67" fmla="*/ 0 w 1543500"/>
                <a:gd name="connsiteY3-68" fmla="*/ 289309 h 1028344"/>
                <a:gd name="connsiteX4-69" fmla="*/ 93946 w 1543500"/>
                <a:gd name="connsiteY4-70" fmla="*/ 0 h 1028344"/>
                <a:gd name="connsiteX0-71" fmla="*/ 93946 w 1543500"/>
                <a:gd name="connsiteY0-72" fmla="*/ 0 h 1028344"/>
                <a:gd name="connsiteX1-73" fmla="*/ 1321330 w 1543500"/>
                <a:gd name="connsiteY1-74" fmla="*/ 645560 h 1028344"/>
                <a:gd name="connsiteX2-75" fmla="*/ 1543500 w 1543500"/>
                <a:gd name="connsiteY2-76" fmla="*/ 767219 h 1028344"/>
                <a:gd name="connsiteX3-77" fmla="*/ 1405714 w 1543500"/>
                <a:gd name="connsiteY3-78" fmla="*/ 1028344 h 1028344"/>
                <a:gd name="connsiteX4-79" fmla="*/ 0 w 1543500"/>
                <a:gd name="connsiteY4-80" fmla="*/ 289309 h 1028344"/>
                <a:gd name="connsiteX5" fmla="*/ 93946 w 1543500"/>
                <a:gd name="connsiteY5" fmla="*/ 0 h 1028344"/>
                <a:gd name="connsiteX0-81" fmla="*/ 93946 w 1543500"/>
                <a:gd name="connsiteY0-82" fmla="*/ 0 h 1028344"/>
                <a:gd name="connsiteX1-83" fmla="*/ 1299409 w 1543500"/>
                <a:gd name="connsiteY1-84" fmla="*/ 717584 h 1028344"/>
                <a:gd name="connsiteX2-85" fmla="*/ 1543500 w 1543500"/>
                <a:gd name="connsiteY2-86" fmla="*/ 767219 h 1028344"/>
                <a:gd name="connsiteX3-87" fmla="*/ 1405714 w 1543500"/>
                <a:gd name="connsiteY3-88" fmla="*/ 1028344 h 1028344"/>
                <a:gd name="connsiteX4-89" fmla="*/ 0 w 1543500"/>
                <a:gd name="connsiteY4-90" fmla="*/ 289309 h 1028344"/>
                <a:gd name="connsiteX5-91" fmla="*/ 93946 w 1543500"/>
                <a:gd name="connsiteY5-92" fmla="*/ 0 h 1028344"/>
                <a:gd name="connsiteX0-93" fmla="*/ 122129 w 1571683"/>
                <a:gd name="connsiteY0-94" fmla="*/ 0 h 1028344"/>
                <a:gd name="connsiteX1-95" fmla="*/ 1327592 w 1571683"/>
                <a:gd name="connsiteY1-96" fmla="*/ 717584 h 1028344"/>
                <a:gd name="connsiteX2-97" fmla="*/ 1571683 w 1571683"/>
                <a:gd name="connsiteY2-98" fmla="*/ 767219 h 1028344"/>
                <a:gd name="connsiteX3-99" fmla="*/ 1433897 w 1571683"/>
                <a:gd name="connsiteY3-100" fmla="*/ 1028344 h 1028344"/>
                <a:gd name="connsiteX4-101" fmla="*/ 0 w 1571683"/>
                <a:gd name="connsiteY4-102" fmla="*/ 279915 h 1028344"/>
                <a:gd name="connsiteX5-103" fmla="*/ 122129 w 1571683"/>
                <a:gd name="connsiteY5-104" fmla="*/ 0 h 1028344"/>
                <a:gd name="connsiteX0-105" fmla="*/ 112735 w 1562289"/>
                <a:gd name="connsiteY0-106" fmla="*/ 0 h 1028344"/>
                <a:gd name="connsiteX1-107" fmla="*/ 1318198 w 1562289"/>
                <a:gd name="connsiteY1-108" fmla="*/ 717584 h 1028344"/>
                <a:gd name="connsiteX2-109" fmla="*/ 1562289 w 1562289"/>
                <a:gd name="connsiteY2-110" fmla="*/ 767219 h 1028344"/>
                <a:gd name="connsiteX3-111" fmla="*/ 1424503 w 1562289"/>
                <a:gd name="connsiteY3-112" fmla="*/ 1028344 h 1028344"/>
                <a:gd name="connsiteX4-113" fmla="*/ 0 w 1562289"/>
                <a:gd name="connsiteY4-114" fmla="*/ 264257 h 1028344"/>
                <a:gd name="connsiteX5-115" fmla="*/ 112735 w 1562289"/>
                <a:gd name="connsiteY5-116" fmla="*/ 0 h 1028344"/>
                <a:gd name="connsiteX0-117" fmla="*/ 112735 w 1562289"/>
                <a:gd name="connsiteY0-118" fmla="*/ 0 h 1028344"/>
                <a:gd name="connsiteX1-119" fmla="*/ 582295 w 1562289"/>
                <a:gd name="connsiteY1-120" fmla="*/ 279173 h 1028344"/>
                <a:gd name="connsiteX2-121" fmla="*/ 1318198 w 1562289"/>
                <a:gd name="connsiteY2-122" fmla="*/ 717584 h 1028344"/>
                <a:gd name="connsiteX3-123" fmla="*/ 1562289 w 1562289"/>
                <a:gd name="connsiteY3-124" fmla="*/ 767219 h 1028344"/>
                <a:gd name="connsiteX4-125" fmla="*/ 1424503 w 1562289"/>
                <a:gd name="connsiteY4-126" fmla="*/ 1028344 h 1028344"/>
                <a:gd name="connsiteX5-127" fmla="*/ 0 w 1562289"/>
                <a:gd name="connsiteY5-128" fmla="*/ 264257 h 1028344"/>
                <a:gd name="connsiteX6" fmla="*/ 112735 w 1562289"/>
                <a:gd name="connsiteY6" fmla="*/ 0 h 1028344"/>
                <a:gd name="connsiteX0-129" fmla="*/ 112735 w 1562289"/>
                <a:gd name="connsiteY0-130" fmla="*/ 0 h 1028344"/>
                <a:gd name="connsiteX1-131" fmla="*/ 582295 w 1562289"/>
                <a:gd name="connsiteY1-132" fmla="*/ 279173 h 1028344"/>
                <a:gd name="connsiteX2-133" fmla="*/ 1318198 w 1562289"/>
                <a:gd name="connsiteY2-134" fmla="*/ 717584 h 1028344"/>
                <a:gd name="connsiteX3-135" fmla="*/ 1562289 w 1562289"/>
                <a:gd name="connsiteY3-136" fmla="*/ 767219 h 1028344"/>
                <a:gd name="connsiteX4-137" fmla="*/ 1424503 w 1562289"/>
                <a:gd name="connsiteY4-138" fmla="*/ 1028344 h 1028344"/>
                <a:gd name="connsiteX5-139" fmla="*/ 0 w 1562289"/>
                <a:gd name="connsiteY5-140" fmla="*/ 264257 h 1028344"/>
                <a:gd name="connsiteX6-141" fmla="*/ 112735 w 1562289"/>
                <a:gd name="connsiteY6-142" fmla="*/ 0 h 1028344"/>
                <a:gd name="connsiteX0-143" fmla="*/ 112735 w 1562289"/>
                <a:gd name="connsiteY0-144" fmla="*/ 0 h 1028344"/>
                <a:gd name="connsiteX1-145" fmla="*/ 469560 w 1562289"/>
                <a:gd name="connsiteY1-146" fmla="*/ 232201 h 1028344"/>
                <a:gd name="connsiteX2-147" fmla="*/ 1318198 w 1562289"/>
                <a:gd name="connsiteY2-148" fmla="*/ 717584 h 1028344"/>
                <a:gd name="connsiteX3-149" fmla="*/ 1562289 w 1562289"/>
                <a:gd name="connsiteY3-150" fmla="*/ 767219 h 1028344"/>
                <a:gd name="connsiteX4-151" fmla="*/ 1424503 w 1562289"/>
                <a:gd name="connsiteY4-152" fmla="*/ 1028344 h 1028344"/>
                <a:gd name="connsiteX5-153" fmla="*/ 0 w 1562289"/>
                <a:gd name="connsiteY5-154" fmla="*/ 264257 h 1028344"/>
                <a:gd name="connsiteX6-155" fmla="*/ 112735 w 1562289"/>
                <a:gd name="connsiteY6-156" fmla="*/ 0 h 1028344"/>
                <a:gd name="connsiteX0-157" fmla="*/ 112735 w 1562289"/>
                <a:gd name="connsiteY0-158" fmla="*/ 0 h 1028344"/>
                <a:gd name="connsiteX1-159" fmla="*/ 469560 w 1562289"/>
                <a:gd name="connsiteY1-160" fmla="*/ 232201 h 1028344"/>
                <a:gd name="connsiteX2-161" fmla="*/ 1230516 w 1562289"/>
                <a:gd name="connsiteY2-162" fmla="*/ 661217 h 1028344"/>
                <a:gd name="connsiteX3-163" fmla="*/ 1562289 w 1562289"/>
                <a:gd name="connsiteY3-164" fmla="*/ 767219 h 1028344"/>
                <a:gd name="connsiteX4-165" fmla="*/ 1424503 w 1562289"/>
                <a:gd name="connsiteY4-166" fmla="*/ 1028344 h 1028344"/>
                <a:gd name="connsiteX5-167" fmla="*/ 0 w 1562289"/>
                <a:gd name="connsiteY5-168" fmla="*/ 264257 h 1028344"/>
                <a:gd name="connsiteX6-169" fmla="*/ 112735 w 1562289"/>
                <a:gd name="connsiteY6-170" fmla="*/ 0 h 1028344"/>
                <a:gd name="connsiteX0-171" fmla="*/ 112735 w 1562289"/>
                <a:gd name="connsiteY0-172" fmla="*/ 0 h 1028344"/>
                <a:gd name="connsiteX1-173" fmla="*/ 469560 w 1562289"/>
                <a:gd name="connsiteY1-174" fmla="*/ 232201 h 1028344"/>
                <a:gd name="connsiteX2-175" fmla="*/ 1230516 w 1562289"/>
                <a:gd name="connsiteY2-176" fmla="*/ 661217 h 1028344"/>
                <a:gd name="connsiteX3-177" fmla="*/ 1562289 w 1562289"/>
                <a:gd name="connsiteY3-178" fmla="*/ 767219 h 1028344"/>
                <a:gd name="connsiteX4-179" fmla="*/ 1424503 w 1562289"/>
                <a:gd name="connsiteY4-180" fmla="*/ 1028344 h 1028344"/>
                <a:gd name="connsiteX5-181" fmla="*/ 0 w 1562289"/>
                <a:gd name="connsiteY5-182" fmla="*/ 264257 h 1028344"/>
                <a:gd name="connsiteX6-183" fmla="*/ 112735 w 1562289"/>
                <a:gd name="connsiteY6-184" fmla="*/ 0 h 1028344"/>
                <a:gd name="connsiteX0-185" fmla="*/ 112735 w 1562289"/>
                <a:gd name="connsiteY0-186" fmla="*/ 0 h 1028344"/>
                <a:gd name="connsiteX1-187" fmla="*/ 469560 w 1562289"/>
                <a:gd name="connsiteY1-188" fmla="*/ 232201 h 1028344"/>
                <a:gd name="connsiteX2-189" fmla="*/ 1230516 w 1562289"/>
                <a:gd name="connsiteY2-190" fmla="*/ 661217 h 1028344"/>
                <a:gd name="connsiteX3-191" fmla="*/ 1562289 w 1562289"/>
                <a:gd name="connsiteY3-192" fmla="*/ 767219 h 1028344"/>
                <a:gd name="connsiteX4-193" fmla="*/ 1424503 w 1562289"/>
                <a:gd name="connsiteY4-194" fmla="*/ 1028344 h 1028344"/>
                <a:gd name="connsiteX5-195" fmla="*/ 0 w 1562289"/>
                <a:gd name="connsiteY5-196" fmla="*/ 264257 h 1028344"/>
                <a:gd name="connsiteX6-197" fmla="*/ 112735 w 1562289"/>
                <a:gd name="connsiteY6-198" fmla="*/ 0 h 1028344"/>
                <a:gd name="connsiteX0-199" fmla="*/ 112735 w 1562289"/>
                <a:gd name="connsiteY0-200" fmla="*/ 0 h 1028344"/>
                <a:gd name="connsiteX1-201" fmla="*/ 469560 w 1562289"/>
                <a:gd name="connsiteY1-202" fmla="*/ 232201 h 1028344"/>
                <a:gd name="connsiteX2-203" fmla="*/ 1230516 w 1562289"/>
                <a:gd name="connsiteY2-204" fmla="*/ 661217 h 1028344"/>
                <a:gd name="connsiteX3-205" fmla="*/ 1562289 w 1562289"/>
                <a:gd name="connsiteY3-206" fmla="*/ 767219 h 1028344"/>
                <a:gd name="connsiteX4-207" fmla="*/ 1424503 w 1562289"/>
                <a:gd name="connsiteY4-208" fmla="*/ 1028344 h 1028344"/>
                <a:gd name="connsiteX5-209" fmla="*/ 0 w 1562289"/>
                <a:gd name="connsiteY5-210" fmla="*/ 264257 h 1028344"/>
                <a:gd name="connsiteX6-211" fmla="*/ 112735 w 1562289"/>
                <a:gd name="connsiteY6-212" fmla="*/ 0 h 1028344"/>
                <a:gd name="connsiteX0-213" fmla="*/ 112735 w 1562289"/>
                <a:gd name="connsiteY0-214" fmla="*/ 0 h 1028344"/>
                <a:gd name="connsiteX1-215" fmla="*/ 469560 w 1562289"/>
                <a:gd name="connsiteY1-216" fmla="*/ 232201 h 1028344"/>
                <a:gd name="connsiteX2-217" fmla="*/ 1230516 w 1562289"/>
                <a:gd name="connsiteY2-218" fmla="*/ 661217 h 1028344"/>
                <a:gd name="connsiteX3-219" fmla="*/ 1562289 w 1562289"/>
                <a:gd name="connsiteY3-220" fmla="*/ 767219 h 1028344"/>
                <a:gd name="connsiteX4-221" fmla="*/ 1424503 w 1562289"/>
                <a:gd name="connsiteY4-222" fmla="*/ 1028344 h 1028344"/>
                <a:gd name="connsiteX5-223" fmla="*/ 0 w 1562289"/>
                <a:gd name="connsiteY5-224" fmla="*/ 264257 h 1028344"/>
                <a:gd name="connsiteX6-225" fmla="*/ 112735 w 1562289"/>
                <a:gd name="connsiteY6-226" fmla="*/ 0 h 1028344"/>
                <a:gd name="connsiteX0-227" fmla="*/ 112735 w 1562289"/>
                <a:gd name="connsiteY0-228" fmla="*/ 0 h 1028344"/>
                <a:gd name="connsiteX1-229" fmla="*/ 469560 w 1562289"/>
                <a:gd name="connsiteY1-230" fmla="*/ 232201 h 1028344"/>
                <a:gd name="connsiteX2-231" fmla="*/ 1230516 w 1562289"/>
                <a:gd name="connsiteY2-232" fmla="*/ 661217 h 1028344"/>
                <a:gd name="connsiteX3-233" fmla="*/ 1562289 w 1562289"/>
                <a:gd name="connsiteY3-234" fmla="*/ 767219 h 1028344"/>
                <a:gd name="connsiteX4-235" fmla="*/ 1424503 w 1562289"/>
                <a:gd name="connsiteY4-236" fmla="*/ 1028344 h 1028344"/>
                <a:gd name="connsiteX5-237" fmla="*/ 0 w 1562289"/>
                <a:gd name="connsiteY5-238" fmla="*/ 264257 h 1028344"/>
                <a:gd name="connsiteX6-239" fmla="*/ 112735 w 1562289"/>
                <a:gd name="connsiteY6-240" fmla="*/ 0 h 1028344"/>
                <a:gd name="connsiteX0-241" fmla="*/ 112735 w 1562289"/>
                <a:gd name="connsiteY0-242" fmla="*/ 0 h 1028344"/>
                <a:gd name="connsiteX1-243" fmla="*/ 469560 w 1562289"/>
                <a:gd name="connsiteY1-244" fmla="*/ 232201 h 1028344"/>
                <a:gd name="connsiteX2-245" fmla="*/ 1230516 w 1562289"/>
                <a:gd name="connsiteY2-246" fmla="*/ 661217 h 1028344"/>
                <a:gd name="connsiteX3-247" fmla="*/ 1562289 w 1562289"/>
                <a:gd name="connsiteY3-248" fmla="*/ 767219 h 1028344"/>
                <a:gd name="connsiteX4-249" fmla="*/ 1424503 w 1562289"/>
                <a:gd name="connsiteY4-250" fmla="*/ 1028344 h 1028344"/>
                <a:gd name="connsiteX5-251" fmla="*/ 0 w 1562289"/>
                <a:gd name="connsiteY5-252" fmla="*/ 264257 h 1028344"/>
                <a:gd name="connsiteX6-253" fmla="*/ 112735 w 1562289"/>
                <a:gd name="connsiteY6-254" fmla="*/ 0 h 1028344"/>
                <a:gd name="connsiteX0-255" fmla="*/ 112735 w 1562289"/>
                <a:gd name="connsiteY0-256" fmla="*/ 0 h 1028344"/>
                <a:gd name="connsiteX1-257" fmla="*/ 469560 w 1562289"/>
                <a:gd name="connsiteY1-258" fmla="*/ 232201 h 1028344"/>
                <a:gd name="connsiteX2-259" fmla="*/ 1230516 w 1562289"/>
                <a:gd name="connsiteY2-260" fmla="*/ 661217 h 1028344"/>
                <a:gd name="connsiteX3-261" fmla="*/ 1562289 w 1562289"/>
                <a:gd name="connsiteY3-262" fmla="*/ 767219 h 1028344"/>
                <a:gd name="connsiteX4-263" fmla="*/ 1424503 w 1562289"/>
                <a:gd name="connsiteY4-264" fmla="*/ 1028344 h 1028344"/>
                <a:gd name="connsiteX5-265" fmla="*/ 0 w 1562289"/>
                <a:gd name="connsiteY5-266" fmla="*/ 264257 h 1028344"/>
                <a:gd name="connsiteX6-267" fmla="*/ 112735 w 1562289"/>
                <a:gd name="connsiteY6-268" fmla="*/ 0 h 1028344"/>
                <a:gd name="connsiteX0-269" fmla="*/ 112735 w 1562289"/>
                <a:gd name="connsiteY0-270" fmla="*/ 0 h 1028344"/>
                <a:gd name="connsiteX1-271" fmla="*/ 469560 w 1562289"/>
                <a:gd name="connsiteY1-272" fmla="*/ 232201 h 1028344"/>
                <a:gd name="connsiteX2-273" fmla="*/ 1230516 w 1562289"/>
                <a:gd name="connsiteY2-274" fmla="*/ 661217 h 1028344"/>
                <a:gd name="connsiteX3-275" fmla="*/ 1562289 w 1562289"/>
                <a:gd name="connsiteY3-276" fmla="*/ 767219 h 1028344"/>
                <a:gd name="connsiteX4-277" fmla="*/ 1424503 w 1562289"/>
                <a:gd name="connsiteY4-278" fmla="*/ 1028344 h 1028344"/>
                <a:gd name="connsiteX5-279" fmla="*/ 722421 w 1562289"/>
                <a:gd name="connsiteY5-280" fmla="*/ 607180 h 1028344"/>
                <a:gd name="connsiteX6-281" fmla="*/ 0 w 1562289"/>
                <a:gd name="connsiteY6-282" fmla="*/ 264257 h 1028344"/>
                <a:gd name="connsiteX7" fmla="*/ 112735 w 1562289"/>
                <a:gd name="connsiteY7" fmla="*/ 0 h 1028344"/>
                <a:gd name="connsiteX0-283" fmla="*/ 112735 w 1562289"/>
                <a:gd name="connsiteY0-284" fmla="*/ 0 h 1028344"/>
                <a:gd name="connsiteX1-285" fmla="*/ 469560 w 1562289"/>
                <a:gd name="connsiteY1-286" fmla="*/ 232201 h 1028344"/>
                <a:gd name="connsiteX2-287" fmla="*/ 1230516 w 1562289"/>
                <a:gd name="connsiteY2-288" fmla="*/ 661217 h 1028344"/>
                <a:gd name="connsiteX3-289" fmla="*/ 1562289 w 1562289"/>
                <a:gd name="connsiteY3-290" fmla="*/ 767219 h 1028344"/>
                <a:gd name="connsiteX4-291" fmla="*/ 1424503 w 1562289"/>
                <a:gd name="connsiteY4-292" fmla="*/ 1028344 h 1028344"/>
                <a:gd name="connsiteX5-293" fmla="*/ 722421 w 1562289"/>
                <a:gd name="connsiteY5-294" fmla="*/ 607180 h 1028344"/>
                <a:gd name="connsiteX6-295" fmla="*/ 0 w 1562289"/>
                <a:gd name="connsiteY6-296" fmla="*/ 264257 h 1028344"/>
                <a:gd name="connsiteX7-297" fmla="*/ 112735 w 1562289"/>
                <a:gd name="connsiteY7-298" fmla="*/ 0 h 1028344"/>
                <a:gd name="connsiteX0-299" fmla="*/ 112735 w 1562289"/>
                <a:gd name="connsiteY0-300" fmla="*/ 0 h 1028344"/>
                <a:gd name="connsiteX1-301" fmla="*/ 469560 w 1562289"/>
                <a:gd name="connsiteY1-302" fmla="*/ 232201 h 1028344"/>
                <a:gd name="connsiteX2-303" fmla="*/ 1230516 w 1562289"/>
                <a:gd name="connsiteY2-304" fmla="*/ 661217 h 1028344"/>
                <a:gd name="connsiteX3-305" fmla="*/ 1562289 w 1562289"/>
                <a:gd name="connsiteY3-306" fmla="*/ 767219 h 1028344"/>
                <a:gd name="connsiteX4-307" fmla="*/ 1424503 w 1562289"/>
                <a:gd name="connsiteY4-308" fmla="*/ 1028344 h 1028344"/>
                <a:gd name="connsiteX5-309" fmla="*/ 722421 w 1562289"/>
                <a:gd name="connsiteY5-310" fmla="*/ 607180 h 1028344"/>
                <a:gd name="connsiteX6-311" fmla="*/ 0 w 1562289"/>
                <a:gd name="connsiteY6-312" fmla="*/ 264257 h 1028344"/>
                <a:gd name="connsiteX7-313" fmla="*/ 112735 w 1562289"/>
                <a:gd name="connsiteY7-314" fmla="*/ 0 h 1028344"/>
                <a:gd name="connsiteX0-315" fmla="*/ 112735 w 1562289"/>
                <a:gd name="connsiteY0-316" fmla="*/ 0 h 1028344"/>
                <a:gd name="connsiteX1-317" fmla="*/ 469560 w 1562289"/>
                <a:gd name="connsiteY1-318" fmla="*/ 232201 h 1028344"/>
                <a:gd name="connsiteX2-319" fmla="*/ 1230516 w 1562289"/>
                <a:gd name="connsiteY2-320" fmla="*/ 661217 h 1028344"/>
                <a:gd name="connsiteX3-321" fmla="*/ 1562289 w 1562289"/>
                <a:gd name="connsiteY3-322" fmla="*/ 767219 h 1028344"/>
                <a:gd name="connsiteX4-323" fmla="*/ 1424503 w 1562289"/>
                <a:gd name="connsiteY4-324" fmla="*/ 1028344 h 1028344"/>
                <a:gd name="connsiteX5-325" fmla="*/ 722421 w 1562289"/>
                <a:gd name="connsiteY5-326" fmla="*/ 607180 h 1028344"/>
                <a:gd name="connsiteX6-327" fmla="*/ 0 w 1562289"/>
                <a:gd name="connsiteY6-328" fmla="*/ 264257 h 1028344"/>
                <a:gd name="connsiteX7-329" fmla="*/ 112735 w 1562289"/>
                <a:gd name="connsiteY7-330" fmla="*/ 0 h 102834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 ang="0">
                  <a:pos x="connsiteX6-141" y="connsiteY6-142"/>
                </a:cxn>
                <a:cxn ang="0">
                  <a:pos x="connsiteX7-297" y="connsiteY7-298"/>
                </a:cxn>
              </a:cxnLst>
              <a:rect l="l" t="t" r="r" b="b"/>
              <a:pathLst>
                <a:path w="1562289" h="1028344">
                  <a:moveTo>
                    <a:pt x="112735" y="0"/>
                  </a:moveTo>
                  <a:cubicBezTo>
                    <a:pt x="216020" y="187003"/>
                    <a:pt x="272330" y="198642"/>
                    <a:pt x="469560" y="232201"/>
                  </a:cubicBezTo>
                  <a:cubicBezTo>
                    <a:pt x="986259" y="300050"/>
                    <a:pt x="1089598" y="493160"/>
                    <a:pt x="1230516" y="661217"/>
                  </a:cubicBezTo>
                  <a:cubicBezTo>
                    <a:pt x="1344239" y="746655"/>
                    <a:pt x="1464224" y="763200"/>
                    <a:pt x="1562289" y="767219"/>
                  </a:cubicBezTo>
                  <a:lnTo>
                    <a:pt x="1424503" y="1028344"/>
                  </a:lnTo>
                  <a:cubicBezTo>
                    <a:pt x="1271825" y="1022308"/>
                    <a:pt x="950313" y="791678"/>
                    <a:pt x="722421" y="607180"/>
                  </a:cubicBezTo>
                  <a:cubicBezTo>
                    <a:pt x="304029" y="508407"/>
                    <a:pt x="88914" y="386091"/>
                    <a:pt x="0" y="264257"/>
                  </a:cubicBezTo>
                  <a:lnTo>
                    <a:pt x="112735" y="0"/>
                  </a:lnTo>
                  <a:close/>
                </a:path>
              </a:pathLst>
            </a:custGeom>
            <a:gradFill>
              <a:gsLst>
                <a:gs pos="20000">
                  <a:schemeClr val="accent4"/>
                </a:gs>
                <a:gs pos="52000">
                  <a:schemeClr val="accent3">
                    <a:lumMod val="75000"/>
                  </a:schemeClr>
                </a:gs>
              </a:gsLst>
              <a:lin ang="17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7" name="矩形 4"/>
            <p:cNvSpPr/>
            <p:nvPr/>
          </p:nvSpPr>
          <p:spPr>
            <a:xfrm>
              <a:off x="4209955" y="1904756"/>
              <a:ext cx="1446388" cy="807383"/>
            </a:xfrm>
            <a:custGeom>
              <a:avLst/>
              <a:gdLst>
                <a:gd name="connsiteX0" fmla="*/ 0 w 1584176"/>
                <a:gd name="connsiteY0" fmla="*/ 0 h 423268"/>
                <a:gd name="connsiteX1" fmla="*/ 1584176 w 1584176"/>
                <a:gd name="connsiteY1" fmla="*/ 0 h 423268"/>
                <a:gd name="connsiteX2" fmla="*/ 1584176 w 1584176"/>
                <a:gd name="connsiteY2" fmla="*/ 423268 h 423268"/>
                <a:gd name="connsiteX3" fmla="*/ 0 w 1584176"/>
                <a:gd name="connsiteY3" fmla="*/ 423268 h 423268"/>
                <a:gd name="connsiteX4" fmla="*/ 0 w 1584176"/>
                <a:gd name="connsiteY4" fmla="*/ 0 h 423268"/>
                <a:gd name="connsiteX0-1" fmla="*/ 0 w 1634280"/>
                <a:gd name="connsiteY0-2" fmla="*/ 72024 h 423268"/>
                <a:gd name="connsiteX1-3" fmla="*/ 1634280 w 1634280"/>
                <a:gd name="connsiteY1-4" fmla="*/ 0 h 423268"/>
                <a:gd name="connsiteX2-5" fmla="*/ 1634280 w 1634280"/>
                <a:gd name="connsiteY2-6" fmla="*/ 423268 h 423268"/>
                <a:gd name="connsiteX3-7" fmla="*/ 50104 w 1634280"/>
                <a:gd name="connsiteY3-8" fmla="*/ 423268 h 423268"/>
                <a:gd name="connsiteX4-9" fmla="*/ 0 w 1634280"/>
                <a:gd name="connsiteY4-10" fmla="*/ 72024 h 423268"/>
                <a:gd name="connsiteX0-11" fmla="*/ 0 w 1634280"/>
                <a:gd name="connsiteY0-12" fmla="*/ 72024 h 423268"/>
                <a:gd name="connsiteX1-13" fmla="*/ 1634280 w 1634280"/>
                <a:gd name="connsiteY1-14" fmla="*/ 0 h 423268"/>
                <a:gd name="connsiteX2-15" fmla="*/ 1634280 w 1634280"/>
                <a:gd name="connsiteY2-16" fmla="*/ 423268 h 423268"/>
                <a:gd name="connsiteX3-17" fmla="*/ 291230 w 1634280"/>
                <a:gd name="connsiteY3-18" fmla="*/ 310534 h 423268"/>
                <a:gd name="connsiteX4-19" fmla="*/ 0 w 1634280"/>
                <a:gd name="connsiteY4-20" fmla="*/ 72024 h 423268"/>
                <a:gd name="connsiteX0-21" fmla="*/ 0 w 1634280"/>
                <a:gd name="connsiteY0-22" fmla="*/ 72024 h 773997"/>
                <a:gd name="connsiteX1-23" fmla="*/ 1634280 w 1634280"/>
                <a:gd name="connsiteY1-24" fmla="*/ 0 h 773997"/>
                <a:gd name="connsiteX2-25" fmla="*/ 1180212 w 1634280"/>
                <a:gd name="connsiteY2-26" fmla="*/ 773997 h 773997"/>
                <a:gd name="connsiteX3-27" fmla="*/ 291230 w 1634280"/>
                <a:gd name="connsiteY3-28" fmla="*/ 310534 h 773997"/>
                <a:gd name="connsiteX4-29" fmla="*/ 0 w 1634280"/>
                <a:gd name="connsiteY4-30" fmla="*/ 72024 h 773997"/>
                <a:gd name="connsiteX0-31" fmla="*/ 0 w 1443258"/>
                <a:gd name="connsiteY0-32" fmla="*/ 0 h 770351"/>
                <a:gd name="connsiteX1-33" fmla="*/ 1443258 w 1443258"/>
                <a:gd name="connsiteY1-34" fmla="*/ 770351 h 770351"/>
                <a:gd name="connsiteX2-35" fmla="*/ 1180212 w 1443258"/>
                <a:gd name="connsiteY2-36" fmla="*/ 701973 h 770351"/>
                <a:gd name="connsiteX3-37" fmla="*/ 291230 w 1443258"/>
                <a:gd name="connsiteY3-38" fmla="*/ 238510 h 770351"/>
                <a:gd name="connsiteX4-39" fmla="*/ 0 w 1443258"/>
                <a:gd name="connsiteY4-40" fmla="*/ 0 h 770351"/>
                <a:gd name="connsiteX0-41" fmla="*/ 0 w 1443258"/>
                <a:gd name="connsiteY0-42" fmla="*/ 10951 h 781302"/>
                <a:gd name="connsiteX1-43" fmla="*/ 1443258 w 1443258"/>
                <a:gd name="connsiteY1-44" fmla="*/ 781302 h 781302"/>
                <a:gd name="connsiteX2-45" fmla="*/ 1180212 w 1443258"/>
                <a:gd name="connsiteY2-46" fmla="*/ 712924 h 781302"/>
                <a:gd name="connsiteX3-47" fmla="*/ 291230 w 1443258"/>
                <a:gd name="connsiteY3-48" fmla="*/ 249461 h 781302"/>
                <a:gd name="connsiteX4-49" fmla="*/ 0 w 1443258"/>
                <a:gd name="connsiteY4-50" fmla="*/ 10951 h 781302"/>
                <a:gd name="connsiteX0-51" fmla="*/ 0 w 1443258"/>
                <a:gd name="connsiteY0-52" fmla="*/ 18660 h 789011"/>
                <a:gd name="connsiteX1-53" fmla="*/ 1443258 w 1443258"/>
                <a:gd name="connsiteY1-54" fmla="*/ 789011 h 789011"/>
                <a:gd name="connsiteX2-55" fmla="*/ 1180212 w 1443258"/>
                <a:gd name="connsiteY2-56" fmla="*/ 720633 h 789011"/>
                <a:gd name="connsiteX3-57" fmla="*/ 291230 w 1443258"/>
                <a:gd name="connsiteY3-58" fmla="*/ 257170 h 789011"/>
                <a:gd name="connsiteX4-59" fmla="*/ 0 w 1443258"/>
                <a:gd name="connsiteY4-60" fmla="*/ 18660 h 789011"/>
                <a:gd name="connsiteX0-61" fmla="*/ 0 w 1443258"/>
                <a:gd name="connsiteY0-62" fmla="*/ 33226 h 803577"/>
                <a:gd name="connsiteX1-63" fmla="*/ 1443258 w 1443258"/>
                <a:gd name="connsiteY1-64" fmla="*/ 803577 h 803577"/>
                <a:gd name="connsiteX2-65" fmla="*/ 1180212 w 1443258"/>
                <a:gd name="connsiteY2-66" fmla="*/ 735199 h 803577"/>
                <a:gd name="connsiteX3-67" fmla="*/ 291230 w 1443258"/>
                <a:gd name="connsiteY3-68" fmla="*/ 271736 h 803577"/>
                <a:gd name="connsiteX4-69" fmla="*/ 0 w 1443258"/>
                <a:gd name="connsiteY4-70" fmla="*/ 33226 h 803577"/>
                <a:gd name="connsiteX0-71" fmla="*/ 0 w 1443258"/>
                <a:gd name="connsiteY0-72" fmla="*/ 33226 h 803577"/>
                <a:gd name="connsiteX1-73" fmla="*/ 1443258 w 1443258"/>
                <a:gd name="connsiteY1-74" fmla="*/ 803577 h 803577"/>
                <a:gd name="connsiteX2-75" fmla="*/ 1180212 w 1443258"/>
                <a:gd name="connsiteY2-76" fmla="*/ 735199 h 803577"/>
                <a:gd name="connsiteX3-77" fmla="*/ 291230 w 1443258"/>
                <a:gd name="connsiteY3-78" fmla="*/ 271736 h 803577"/>
                <a:gd name="connsiteX4-79" fmla="*/ 0 w 1443258"/>
                <a:gd name="connsiteY4-80" fmla="*/ 33226 h 803577"/>
                <a:gd name="connsiteX0-81" fmla="*/ 0 w 1443258"/>
                <a:gd name="connsiteY0-82" fmla="*/ 33226 h 803577"/>
                <a:gd name="connsiteX1-83" fmla="*/ 1443258 w 1443258"/>
                <a:gd name="connsiteY1-84" fmla="*/ 803577 h 803577"/>
                <a:gd name="connsiteX2-85" fmla="*/ 1180212 w 1443258"/>
                <a:gd name="connsiteY2-86" fmla="*/ 735199 h 803577"/>
                <a:gd name="connsiteX3-87" fmla="*/ 291230 w 1443258"/>
                <a:gd name="connsiteY3-88" fmla="*/ 271736 h 803577"/>
                <a:gd name="connsiteX4-89" fmla="*/ 0 w 1443258"/>
                <a:gd name="connsiteY4-90" fmla="*/ 33226 h 803577"/>
                <a:gd name="connsiteX0-91" fmla="*/ 0 w 1443258"/>
                <a:gd name="connsiteY0-92" fmla="*/ 33226 h 803577"/>
                <a:gd name="connsiteX1-93" fmla="*/ 1443258 w 1443258"/>
                <a:gd name="connsiteY1-94" fmla="*/ 803577 h 803577"/>
                <a:gd name="connsiteX2-95" fmla="*/ 1180212 w 1443258"/>
                <a:gd name="connsiteY2-96" fmla="*/ 735199 h 803577"/>
                <a:gd name="connsiteX3-97" fmla="*/ 291230 w 1443258"/>
                <a:gd name="connsiteY3-98" fmla="*/ 271736 h 803577"/>
                <a:gd name="connsiteX4-99" fmla="*/ 0 w 1443258"/>
                <a:gd name="connsiteY4-100" fmla="*/ 33226 h 803577"/>
                <a:gd name="connsiteX0-101" fmla="*/ 0 w 1443258"/>
                <a:gd name="connsiteY0-102" fmla="*/ 33226 h 803577"/>
                <a:gd name="connsiteX1-103" fmla="*/ 1443258 w 1443258"/>
                <a:gd name="connsiteY1-104" fmla="*/ 803577 h 803577"/>
                <a:gd name="connsiteX2-105" fmla="*/ 1180212 w 1443258"/>
                <a:gd name="connsiteY2-106" fmla="*/ 735199 h 803577"/>
                <a:gd name="connsiteX3-107" fmla="*/ 291230 w 1443258"/>
                <a:gd name="connsiteY3-108" fmla="*/ 271736 h 803577"/>
                <a:gd name="connsiteX4-109" fmla="*/ 0 w 1443258"/>
                <a:gd name="connsiteY4-110" fmla="*/ 33226 h 803577"/>
                <a:gd name="connsiteX0-111" fmla="*/ 0 w 1443258"/>
                <a:gd name="connsiteY0-112" fmla="*/ 33226 h 803577"/>
                <a:gd name="connsiteX1-113" fmla="*/ 1443258 w 1443258"/>
                <a:gd name="connsiteY1-114" fmla="*/ 803577 h 803577"/>
                <a:gd name="connsiteX2-115" fmla="*/ 1180212 w 1443258"/>
                <a:gd name="connsiteY2-116" fmla="*/ 735199 h 803577"/>
                <a:gd name="connsiteX3-117" fmla="*/ 291230 w 1443258"/>
                <a:gd name="connsiteY3-118" fmla="*/ 271736 h 803577"/>
                <a:gd name="connsiteX4-119" fmla="*/ 0 w 1443258"/>
                <a:gd name="connsiteY4-120" fmla="*/ 33226 h 803577"/>
                <a:gd name="connsiteX0-121" fmla="*/ 0 w 1443258"/>
                <a:gd name="connsiteY0-122" fmla="*/ 33226 h 803577"/>
                <a:gd name="connsiteX1-123" fmla="*/ 1443258 w 1443258"/>
                <a:gd name="connsiteY1-124" fmla="*/ 803577 h 803577"/>
                <a:gd name="connsiteX2-125" fmla="*/ 1142634 w 1443258"/>
                <a:gd name="connsiteY2-126" fmla="*/ 725804 h 803577"/>
                <a:gd name="connsiteX3-127" fmla="*/ 291230 w 1443258"/>
                <a:gd name="connsiteY3-128" fmla="*/ 271736 h 803577"/>
                <a:gd name="connsiteX4-129" fmla="*/ 0 w 1443258"/>
                <a:gd name="connsiteY4-130" fmla="*/ 33226 h 803577"/>
                <a:gd name="connsiteX0-131" fmla="*/ 0 w 1443258"/>
                <a:gd name="connsiteY0-132" fmla="*/ 33226 h 803577"/>
                <a:gd name="connsiteX1-133" fmla="*/ 1443258 w 1443258"/>
                <a:gd name="connsiteY1-134" fmla="*/ 803577 h 803577"/>
                <a:gd name="connsiteX2-135" fmla="*/ 1142634 w 1443258"/>
                <a:gd name="connsiteY2-136" fmla="*/ 725804 h 803577"/>
                <a:gd name="connsiteX3-137" fmla="*/ 291230 w 1443258"/>
                <a:gd name="connsiteY3-138" fmla="*/ 271736 h 803577"/>
                <a:gd name="connsiteX4-139" fmla="*/ 0 w 1443258"/>
                <a:gd name="connsiteY4-140" fmla="*/ 33226 h 803577"/>
                <a:gd name="connsiteX0-141" fmla="*/ 0 w 1443258"/>
                <a:gd name="connsiteY0-142" fmla="*/ 33226 h 803577"/>
                <a:gd name="connsiteX1-143" fmla="*/ 1443258 w 1443258"/>
                <a:gd name="connsiteY1-144" fmla="*/ 803577 h 803577"/>
                <a:gd name="connsiteX2-145" fmla="*/ 1142634 w 1443258"/>
                <a:gd name="connsiteY2-146" fmla="*/ 725804 h 803577"/>
                <a:gd name="connsiteX3-147" fmla="*/ 291230 w 1443258"/>
                <a:gd name="connsiteY3-148" fmla="*/ 271736 h 803577"/>
                <a:gd name="connsiteX4-149" fmla="*/ 0 w 1443258"/>
                <a:gd name="connsiteY4-150" fmla="*/ 33226 h 803577"/>
                <a:gd name="connsiteX0-151" fmla="*/ 0 w 1443258"/>
                <a:gd name="connsiteY0-152" fmla="*/ 33226 h 803577"/>
                <a:gd name="connsiteX1-153" fmla="*/ 1443258 w 1443258"/>
                <a:gd name="connsiteY1-154" fmla="*/ 803577 h 803577"/>
                <a:gd name="connsiteX2-155" fmla="*/ 1142634 w 1443258"/>
                <a:gd name="connsiteY2-156" fmla="*/ 725804 h 803577"/>
                <a:gd name="connsiteX3-157" fmla="*/ 291230 w 1443258"/>
                <a:gd name="connsiteY3-158" fmla="*/ 271736 h 803577"/>
                <a:gd name="connsiteX4-159" fmla="*/ 0 w 1443258"/>
                <a:gd name="connsiteY4-160" fmla="*/ 33226 h 803577"/>
                <a:gd name="connsiteX0-161" fmla="*/ 0 w 1443258"/>
                <a:gd name="connsiteY0-162" fmla="*/ 33226 h 803577"/>
                <a:gd name="connsiteX1-163" fmla="*/ 1443258 w 1443258"/>
                <a:gd name="connsiteY1-164" fmla="*/ 803577 h 803577"/>
                <a:gd name="connsiteX2-165" fmla="*/ 1142634 w 1443258"/>
                <a:gd name="connsiteY2-166" fmla="*/ 725804 h 803577"/>
                <a:gd name="connsiteX3-167" fmla="*/ 291230 w 1443258"/>
                <a:gd name="connsiteY3-168" fmla="*/ 271736 h 803577"/>
                <a:gd name="connsiteX4-169" fmla="*/ 0 w 1443258"/>
                <a:gd name="connsiteY4-170" fmla="*/ 33226 h 803577"/>
                <a:gd name="connsiteX0-171" fmla="*/ 0 w 1443258"/>
                <a:gd name="connsiteY0-172" fmla="*/ 33226 h 803577"/>
                <a:gd name="connsiteX1-173" fmla="*/ 1443258 w 1443258"/>
                <a:gd name="connsiteY1-174" fmla="*/ 803577 h 803577"/>
                <a:gd name="connsiteX2-175" fmla="*/ 1142634 w 1443258"/>
                <a:gd name="connsiteY2-176" fmla="*/ 725804 h 803577"/>
                <a:gd name="connsiteX3-177" fmla="*/ 241126 w 1443258"/>
                <a:gd name="connsiteY3-178" fmla="*/ 259210 h 803577"/>
                <a:gd name="connsiteX4-179" fmla="*/ 0 w 1443258"/>
                <a:gd name="connsiteY4-180" fmla="*/ 33226 h 803577"/>
                <a:gd name="connsiteX0-181" fmla="*/ 0 w 1443258"/>
                <a:gd name="connsiteY0-182" fmla="*/ 33226 h 803577"/>
                <a:gd name="connsiteX1-183" fmla="*/ 1443258 w 1443258"/>
                <a:gd name="connsiteY1-184" fmla="*/ 803577 h 803577"/>
                <a:gd name="connsiteX2-185" fmla="*/ 1142634 w 1443258"/>
                <a:gd name="connsiteY2-186" fmla="*/ 725804 h 803577"/>
                <a:gd name="connsiteX3-187" fmla="*/ 241126 w 1443258"/>
                <a:gd name="connsiteY3-188" fmla="*/ 259210 h 803577"/>
                <a:gd name="connsiteX4-189" fmla="*/ 0 w 1443258"/>
                <a:gd name="connsiteY4-190" fmla="*/ 33226 h 803577"/>
                <a:gd name="connsiteX0-191" fmla="*/ 0 w 1443258"/>
                <a:gd name="connsiteY0-192" fmla="*/ 33226 h 803577"/>
                <a:gd name="connsiteX1-193" fmla="*/ 1443258 w 1443258"/>
                <a:gd name="connsiteY1-194" fmla="*/ 803577 h 803577"/>
                <a:gd name="connsiteX2-195" fmla="*/ 1142634 w 1443258"/>
                <a:gd name="connsiteY2-196" fmla="*/ 725804 h 803577"/>
                <a:gd name="connsiteX3-197" fmla="*/ 241126 w 1443258"/>
                <a:gd name="connsiteY3-198" fmla="*/ 259210 h 803577"/>
                <a:gd name="connsiteX4-199" fmla="*/ 0 w 1443258"/>
                <a:gd name="connsiteY4-200" fmla="*/ 33226 h 803577"/>
                <a:gd name="connsiteX0-201" fmla="*/ 0 w 1443258"/>
                <a:gd name="connsiteY0-202" fmla="*/ 33226 h 803577"/>
                <a:gd name="connsiteX1-203" fmla="*/ 1443258 w 1443258"/>
                <a:gd name="connsiteY1-204" fmla="*/ 803577 h 803577"/>
                <a:gd name="connsiteX2-205" fmla="*/ 1142634 w 1443258"/>
                <a:gd name="connsiteY2-206" fmla="*/ 725804 h 803577"/>
                <a:gd name="connsiteX3-207" fmla="*/ 241126 w 1443258"/>
                <a:gd name="connsiteY3-208" fmla="*/ 259210 h 803577"/>
                <a:gd name="connsiteX4-209" fmla="*/ 0 w 1443258"/>
                <a:gd name="connsiteY4-210" fmla="*/ 33226 h 803577"/>
                <a:gd name="connsiteX0-211" fmla="*/ 0 w 1443258"/>
                <a:gd name="connsiteY0-212" fmla="*/ 33226 h 803577"/>
                <a:gd name="connsiteX1-213" fmla="*/ 1443258 w 1443258"/>
                <a:gd name="connsiteY1-214" fmla="*/ 803577 h 803577"/>
                <a:gd name="connsiteX2-215" fmla="*/ 1142634 w 1443258"/>
                <a:gd name="connsiteY2-216" fmla="*/ 725804 h 803577"/>
                <a:gd name="connsiteX3-217" fmla="*/ 241126 w 1443258"/>
                <a:gd name="connsiteY3-218" fmla="*/ 259210 h 803577"/>
                <a:gd name="connsiteX4-219" fmla="*/ 0 w 1443258"/>
                <a:gd name="connsiteY4-220" fmla="*/ 33226 h 803577"/>
                <a:gd name="connsiteX0-221" fmla="*/ 0 w 1443258"/>
                <a:gd name="connsiteY0-222" fmla="*/ 33226 h 804937"/>
                <a:gd name="connsiteX1-223" fmla="*/ 1443258 w 1443258"/>
                <a:gd name="connsiteY1-224" fmla="*/ 803577 h 804937"/>
                <a:gd name="connsiteX2-225" fmla="*/ 1142634 w 1443258"/>
                <a:gd name="connsiteY2-226" fmla="*/ 725804 h 804937"/>
                <a:gd name="connsiteX3-227" fmla="*/ 241126 w 1443258"/>
                <a:gd name="connsiteY3-228" fmla="*/ 259210 h 804937"/>
                <a:gd name="connsiteX4-229" fmla="*/ 0 w 1443258"/>
                <a:gd name="connsiteY4-230" fmla="*/ 33226 h 804937"/>
                <a:gd name="connsiteX0-231" fmla="*/ 0 w 1443258"/>
                <a:gd name="connsiteY0-232" fmla="*/ 33226 h 804937"/>
                <a:gd name="connsiteX1-233" fmla="*/ 1443258 w 1443258"/>
                <a:gd name="connsiteY1-234" fmla="*/ 803577 h 804937"/>
                <a:gd name="connsiteX2-235" fmla="*/ 1142634 w 1443258"/>
                <a:gd name="connsiteY2-236" fmla="*/ 725804 h 804937"/>
                <a:gd name="connsiteX3-237" fmla="*/ 241126 w 1443258"/>
                <a:gd name="connsiteY3-238" fmla="*/ 259210 h 804937"/>
                <a:gd name="connsiteX4-239" fmla="*/ 0 w 1443258"/>
                <a:gd name="connsiteY4-240" fmla="*/ 33226 h 804937"/>
                <a:gd name="connsiteX0-241" fmla="*/ 0 w 1443258"/>
                <a:gd name="connsiteY0-242" fmla="*/ 41673 h 813384"/>
                <a:gd name="connsiteX1-243" fmla="*/ 1443258 w 1443258"/>
                <a:gd name="connsiteY1-244" fmla="*/ 812024 h 813384"/>
                <a:gd name="connsiteX2-245" fmla="*/ 1142634 w 1443258"/>
                <a:gd name="connsiteY2-246" fmla="*/ 734251 h 813384"/>
                <a:gd name="connsiteX3-247" fmla="*/ 241126 w 1443258"/>
                <a:gd name="connsiteY3-248" fmla="*/ 267657 h 813384"/>
                <a:gd name="connsiteX4-249" fmla="*/ 0 w 1443258"/>
                <a:gd name="connsiteY4-250" fmla="*/ 41673 h 813384"/>
                <a:gd name="connsiteX0-251" fmla="*/ 0 w 1452652"/>
                <a:gd name="connsiteY0-252" fmla="*/ 41901 h 810481"/>
                <a:gd name="connsiteX1-253" fmla="*/ 1452652 w 1452652"/>
                <a:gd name="connsiteY1-254" fmla="*/ 809121 h 810481"/>
                <a:gd name="connsiteX2-255" fmla="*/ 1152028 w 1452652"/>
                <a:gd name="connsiteY2-256" fmla="*/ 731348 h 810481"/>
                <a:gd name="connsiteX3-257" fmla="*/ 250520 w 1452652"/>
                <a:gd name="connsiteY3-258" fmla="*/ 264754 h 810481"/>
                <a:gd name="connsiteX4-259" fmla="*/ 0 w 1452652"/>
                <a:gd name="connsiteY4-260" fmla="*/ 41901 h 810481"/>
                <a:gd name="connsiteX0-261" fmla="*/ 0 w 1452652"/>
                <a:gd name="connsiteY0-262" fmla="*/ 42598 h 801784"/>
                <a:gd name="connsiteX1-263" fmla="*/ 1452652 w 1452652"/>
                <a:gd name="connsiteY1-264" fmla="*/ 800424 h 801784"/>
                <a:gd name="connsiteX2-265" fmla="*/ 1152028 w 1452652"/>
                <a:gd name="connsiteY2-266" fmla="*/ 722651 h 801784"/>
                <a:gd name="connsiteX3-267" fmla="*/ 250520 w 1452652"/>
                <a:gd name="connsiteY3-268" fmla="*/ 256057 h 801784"/>
                <a:gd name="connsiteX4-269" fmla="*/ 0 w 1452652"/>
                <a:gd name="connsiteY4-270" fmla="*/ 42598 h 801784"/>
                <a:gd name="connsiteX0-271" fmla="*/ 0 w 1449521"/>
                <a:gd name="connsiteY0-272" fmla="*/ 42598 h 801784"/>
                <a:gd name="connsiteX1-273" fmla="*/ 1449521 w 1449521"/>
                <a:gd name="connsiteY1-274" fmla="*/ 800424 h 801784"/>
                <a:gd name="connsiteX2-275" fmla="*/ 1148897 w 1449521"/>
                <a:gd name="connsiteY2-276" fmla="*/ 722651 h 801784"/>
                <a:gd name="connsiteX3-277" fmla="*/ 247389 w 1449521"/>
                <a:gd name="connsiteY3-278" fmla="*/ 256057 h 801784"/>
                <a:gd name="connsiteX4-279" fmla="*/ 0 w 1449521"/>
                <a:gd name="connsiteY4-280" fmla="*/ 42598 h 801784"/>
                <a:gd name="connsiteX0-281" fmla="*/ 0 w 1446390"/>
                <a:gd name="connsiteY0-282" fmla="*/ 42130 h 807579"/>
                <a:gd name="connsiteX1-283" fmla="*/ 1446390 w 1446390"/>
                <a:gd name="connsiteY1-284" fmla="*/ 806219 h 807579"/>
                <a:gd name="connsiteX2-285" fmla="*/ 1145766 w 1446390"/>
                <a:gd name="connsiteY2-286" fmla="*/ 728446 h 807579"/>
                <a:gd name="connsiteX3-287" fmla="*/ 244258 w 1446390"/>
                <a:gd name="connsiteY3-288" fmla="*/ 261852 h 807579"/>
                <a:gd name="connsiteX4-289" fmla="*/ 0 w 1446390"/>
                <a:gd name="connsiteY4-290" fmla="*/ 42130 h 80757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46390" h="807579">
                  <a:moveTo>
                    <a:pt x="0" y="42130"/>
                  </a:moveTo>
                  <a:cubicBezTo>
                    <a:pt x="637662" y="-130103"/>
                    <a:pt x="1256534" y="245679"/>
                    <a:pt x="1446390" y="806219"/>
                  </a:cubicBezTo>
                  <a:cubicBezTo>
                    <a:pt x="1336788" y="814741"/>
                    <a:pt x="1233448" y="782554"/>
                    <a:pt x="1145766" y="728446"/>
                  </a:cubicBezTo>
                  <a:cubicBezTo>
                    <a:pt x="1018539" y="642852"/>
                    <a:pt x="903840" y="322395"/>
                    <a:pt x="244258" y="261852"/>
                  </a:cubicBezTo>
                  <a:cubicBezTo>
                    <a:pt x="90812" y="238716"/>
                    <a:pt x="40710" y="146686"/>
                    <a:pt x="0" y="42130"/>
                  </a:cubicBezTo>
                  <a:close/>
                </a:path>
              </a:pathLst>
            </a:custGeom>
            <a:gradFill>
              <a:gsLst>
                <a:gs pos="22000">
                  <a:schemeClr val="accent4"/>
                </a:gs>
                <a:gs pos="88333">
                  <a:schemeClr val="accent3">
                    <a:lumMod val="75000"/>
                  </a:schemeClr>
                </a:gs>
                <a:gs pos="80000">
                  <a:schemeClr val="accent3">
                    <a:lumMod val="75000"/>
                  </a:schemeClr>
                </a:gs>
              </a:gsLst>
              <a:lin ang="18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18" name="组合 17"/>
          <p:cNvGrpSpPr/>
          <p:nvPr/>
        </p:nvGrpSpPr>
        <p:grpSpPr bwMode="auto">
          <a:xfrm>
            <a:off x="4121150" y="2143125"/>
            <a:ext cx="1176338" cy="1165225"/>
            <a:chOff x="3128964" y="2287587"/>
            <a:chExt cx="1233385" cy="1222376"/>
          </a:xfrm>
        </p:grpSpPr>
        <p:sp>
          <p:nvSpPr>
            <p:cNvPr id="19" name="Oval 6"/>
            <p:cNvSpPr>
              <a:spLocks noChangeArrowheads="1"/>
            </p:cNvSpPr>
            <p:nvPr/>
          </p:nvSpPr>
          <p:spPr bwMode="auto">
            <a:xfrm>
              <a:off x="3128964" y="2287587"/>
              <a:ext cx="1220787" cy="1222375"/>
            </a:xfrm>
            <a:prstGeom prst="ellipse">
              <a:avLst/>
            </a:prstGeom>
            <a:gradFill flip="none" rotWithShape="1">
              <a:gsLst>
                <a:gs pos="100000">
                  <a:schemeClr val="accent5"/>
                </a:gs>
                <a:gs pos="11000">
                  <a:schemeClr val="accent6"/>
                </a:gs>
                <a:gs pos="0">
                  <a:schemeClr val="accent5"/>
                </a:gs>
              </a:gsLst>
              <a:path path="circle">
                <a:fillToRect t="100000" r="100000"/>
              </a:path>
              <a:tileRect l="-100000" b="-100000"/>
            </a:gradFill>
            <a:ln>
              <a:noFill/>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0" name="Freeform 11"/>
            <p:cNvSpPr/>
            <p:nvPr/>
          </p:nvSpPr>
          <p:spPr bwMode="auto">
            <a:xfrm>
              <a:off x="3153932" y="2339214"/>
              <a:ext cx="1170133" cy="1170749"/>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accent5"/>
                </a:gs>
                <a:gs pos="87000">
                  <a:schemeClr val="accent6"/>
                </a:gs>
              </a:gsLst>
              <a:lin ang="0" scaled="0"/>
              <a:tileRect/>
            </a:gradFill>
            <a:ln>
              <a:noFill/>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1" name="Oval 16"/>
            <p:cNvSpPr>
              <a:spLocks noChangeArrowheads="1"/>
            </p:cNvSpPr>
            <p:nvPr/>
          </p:nvSpPr>
          <p:spPr bwMode="auto">
            <a:xfrm>
              <a:off x="3180564" y="2365860"/>
              <a:ext cx="1116870" cy="1117458"/>
            </a:xfrm>
            <a:prstGeom prst="ellipse">
              <a:avLst/>
            </a:prstGeom>
            <a:gradFill flip="none" rotWithShape="1">
              <a:gsLst>
                <a:gs pos="50000">
                  <a:schemeClr val="accent6"/>
                </a:gs>
                <a:gs pos="100000">
                  <a:schemeClr val="accent5"/>
                </a:gs>
              </a:gsLst>
              <a:path path="shape">
                <a:fillToRect l="50000" t="50000" r="50000" b="50000"/>
              </a:path>
              <a:tileRect/>
            </a:gradFill>
            <a:ln>
              <a:noFill/>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2" name="Freeform 22"/>
            <p:cNvSpPr/>
            <p:nvPr/>
          </p:nvSpPr>
          <p:spPr bwMode="auto">
            <a:xfrm>
              <a:off x="3175570" y="2367524"/>
              <a:ext cx="1121864" cy="895965"/>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accent5"/>
                </a:gs>
                <a:gs pos="100000">
                  <a:schemeClr val="accent6"/>
                </a:gs>
              </a:gsLst>
              <a:lin ang="17400000" scaled="0"/>
              <a:tileRect/>
            </a:gradFill>
            <a:ln>
              <a:noFill/>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31" name="Freeform 28"/>
            <p:cNvSpPr/>
            <p:nvPr/>
          </p:nvSpPr>
          <p:spPr bwMode="auto">
            <a:xfrm>
              <a:off x="3192361" y="2366963"/>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accent5"/>
                </a:gs>
                <a:gs pos="100000">
                  <a:schemeClr val="accent6"/>
                </a:gs>
                <a:gs pos="52000">
                  <a:schemeClr val="accent6"/>
                </a:gs>
              </a:gsLst>
              <a:path path="circle">
                <a:fillToRect t="100000" r="100000"/>
              </a:path>
              <a:tileRect l="-100000" b="-100000"/>
            </a:gradFill>
            <a:ln>
              <a:noFill/>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32" name="Freeform 33"/>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96000">
                  <a:schemeClr val="bg1">
                    <a:alpha val="63000"/>
                  </a:schemeClr>
                </a:gs>
                <a:gs pos="3000">
                  <a:schemeClr val="accent6"/>
                </a:gs>
              </a:gsLst>
              <a:path path="circle">
                <a:fillToRect t="100000" r="100000"/>
              </a:path>
            </a:gradFill>
            <a:ln>
              <a:noFill/>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13398" name="Freeform 38"/>
            <p:cNvSpPr>
              <a:spLocks noEditPoints="1"/>
            </p:cNvSpPr>
            <p:nvPr/>
          </p:nvSpPr>
          <p:spPr bwMode="auto">
            <a:xfrm>
              <a:off x="3192362" y="2657475"/>
              <a:ext cx="363538" cy="739775"/>
            </a:xfrm>
            <a:custGeom>
              <a:avLst/>
              <a:gdLst>
                <a:gd name="T0" fmla="*/ 2147483647 w 97"/>
                <a:gd name="T1" fmla="*/ 2147483647 h 197"/>
                <a:gd name="T2" fmla="*/ 2147483647 w 97"/>
                <a:gd name="T3" fmla="*/ 2147483647 h 197"/>
                <a:gd name="T4" fmla="*/ 2147483647 w 97"/>
                <a:gd name="T5" fmla="*/ 2147483647 h 197"/>
                <a:gd name="T6" fmla="*/ 2147483647 w 97"/>
                <a:gd name="T7" fmla="*/ 2147483647 h 197"/>
                <a:gd name="T8" fmla="*/ 2147483647 w 97"/>
                <a:gd name="T9" fmla="*/ 2147483647 h 197"/>
                <a:gd name="T10" fmla="*/ 2147483647 w 97"/>
                <a:gd name="T11" fmla="*/ 2147483647 h 197"/>
                <a:gd name="T12" fmla="*/ 2147483647 w 97"/>
                <a:gd name="T13" fmla="*/ 2147483647 h 197"/>
                <a:gd name="T14" fmla="*/ 2147483647 w 97"/>
                <a:gd name="T15" fmla="*/ 2147483647 h 197"/>
                <a:gd name="T16" fmla="*/ 2147483647 w 97"/>
                <a:gd name="T17" fmla="*/ 2147483647 h 197"/>
                <a:gd name="T18" fmla="*/ 2147483647 w 97"/>
                <a:gd name="T19" fmla="*/ 2147483647 h 197"/>
                <a:gd name="T20" fmla="*/ 2147483647 w 97"/>
                <a:gd name="T21" fmla="*/ 2147483647 h 197"/>
                <a:gd name="T22" fmla="*/ 2147483647 w 97"/>
                <a:gd name="T23" fmla="*/ 2147483647 h 197"/>
                <a:gd name="T24" fmla="*/ 2147483647 w 97"/>
                <a:gd name="T25" fmla="*/ 0 h 197"/>
                <a:gd name="T26" fmla="*/ 2147483647 w 97"/>
                <a:gd name="T27" fmla="*/ 2147483647 h 197"/>
                <a:gd name="T28" fmla="*/ 2147483647 w 97"/>
                <a:gd name="T29" fmla="*/ 2147483647 h 197"/>
                <a:gd name="T30" fmla="*/ 2147483647 w 97"/>
                <a:gd name="T31" fmla="*/ 2147483647 h 197"/>
                <a:gd name="T32" fmla="*/ 2147483647 w 97"/>
                <a:gd name="T33" fmla="*/ 2147483647 h 197"/>
                <a:gd name="T34" fmla="*/ 2147483647 w 97"/>
                <a:gd name="T35" fmla="*/ 2147483647 h 197"/>
                <a:gd name="T36" fmla="*/ 2147483647 w 97"/>
                <a:gd name="T37" fmla="*/ 2147483647 h 197"/>
                <a:gd name="T38" fmla="*/ 2147483647 w 97"/>
                <a:gd name="T39" fmla="*/ 2147483647 h 197"/>
                <a:gd name="T40" fmla="*/ 2147483647 w 97"/>
                <a:gd name="T41" fmla="*/ 2147483647 h 197"/>
                <a:gd name="T42" fmla="*/ 2147483647 w 97"/>
                <a:gd name="T43" fmla="*/ 2147483647 h 19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7"/>
                <a:gd name="T67" fmla="*/ 0 h 197"/>
                <a:gd name="T68" fmla="*/ 97 w 97"/>
                <a:gd name="T69" fmla="*/ 197 h 19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7842"/>
              </a:srgbClr>
            </a:solidFill>
            <a:ln w="9525">
              <a:noFill/>
              <a:round/>
            </a:ln>
          </p:spPr>
          <p:txBody>
            <a:bodyPr/>
            <a:lstStyle/>
            <a:p>
              <a:endParaRPr lang="zh-CN" altLang="en-US"/>
            </a:p>
          </p:txBody>
        </p:sp>
      </p:grpSp>
      <p:grpSp>
        <p:nvGrpSpPr>
          <p:cNvPr id="34" name="组合 33"/>
          <p:cNvGrpSpPr/>
          <p:nvPr/>
        </p:nvGrpSpPr>
        <p:grpSpPr bwMode="auto">
          <a:xfrm>
            <a:off x="3616325" y="1933575"/>
            <a:ext cx="725488" cy="1638300"/>
            <a:chOff x="3564830" y="2205362"/>
            <a:chExt cx="726357" cy="1637579"/>
          </a:xfrm>
        </p:grpSpPr>
        <p:grpSp>
          <p:nvGrpSpPr>
            <p:cNvPr id="13382" name="组合 34"/>
            <p:cNvGrpSpPr/>
            <p:nvPr/>
          </p:nvGrpSpPr>
          <p:grpSpPr bwMode="auto">
            <a:xfrm>
              <a:off x="3564830" y="2205362"/>
              <a:ext cx="726357" cy="1637579"/>
              <a:chOff x="3564830" y="2205362"/>
              <a:chExt cx="726357" cy="1637579"/>
            </a:xfrm>
          </p:grpSpPr>
          <p:sp>
            <p:nvSpPr>
              <p:cNvPr id="37" name="等腰三角形 2"/>
              <p:cNvSpPr/>
              <p:nvPr/>
            </p:nvSpPr>
            <p:spPr>
              <a:xfrm>
                <a:off x="3564830" y="2540178"/>
                <a:ext cx="707284" cy="1302763"/>
              </a:xfrm>
              <a:custGeom>
                <a:avLst/>
                <a:gdLst>
                  <a:gd name="connsiteX0" fmla="*/ 0 w 648072"/>
                  <a:gd name="connsiteY0" fmla="*/ 648072 h 648072"/>
                  <a:gd name="connsiteX1" fmla="*/ 324036 w 648072"/>
                  <a:gd name="connsiteY1" fmla="*/ 0 h 648072"/>
                  <a:gd name="connsiteX2" fmla="*/ 648072 w 648072"/>
                  <a:gd name="connsiteY2" fmla="*/ 648072 h 648072"/>
                  <a:gd name="connsiteX3" fmla="*/ 0 w 648072"/>
                  <a:gd name="connsiteY3" fmla="*/ 648072 h 648072"/>
                  <a:gd name="connsiteX0-1" fmla="*/ 0 w 878313"/>
                  <a:gd name="connsiteY0-2" fmla="*/ 895461 h 895461"/>
                  <a:gd name="connsiteX1-3" fmla="*/ 878313 w 878313"/>
                  <a:gd name="connsiteY1-4" fmla="*/ 0 h 895461"/>
                  <a:gd name="connsiteX2-5" fmla="*/ 648072 w 878313"/>
                  <a:gd name="connsiteY2-6" fmla="*/ 895461 h 895461"/>
                  <a:gd name="connsiteX3-7" fmla="*/ 0 w 878313"/>
                  <a:gd name="connsiteY3-8" fmla="*/ 895461 h 895461"/>
                  <a:gd name="connsiteX0-9" fmla="*/ 0 w 1365187"/>
                  <a:gd name="connsiteY0-10" fmla="*/ 895461 h 1073957"/>
                  <a:gd name="connsiteX1-11" fmla="*/ 878313 w 1365187"/>
                  <a:gd name="connsiteY1-12" fmla="*/ 0 h 1073957"/>
                  <a:gd name="connsiteX2-13" fmla="*/ 1365187 w 1365187"/>
                  <a:gd name="connsiteY2-14" fmla="*/ 1073957 h 1073957"/>
                  <a:gd name="connsiteX3-15" fmla="*/ 0 w 1365187"/>
                  <a:gd name="connsiteY3-16" fmla="*/ 895461 h 1073957"/>
                  <a:gd name="connsiteX0-17" fmla="*/ 349237 w 486874"/>
                  <a:gd name="connsiteY0-18" fmla="*/ 1302556 h 1302556"/>
                  <a:gd name="connsiteX1-19" fmla="*/ 0 w 486874"/>
                  <a:gd name="connsiteY1-20" fmla="*/ 0 h 1302556"/>
                  <a:gd name="connsiteX2-21" fmla="*/ 486874 w 486874"/>
                  <a:gd name="connsiteY2-22" fmla="*/ 1073957 h 1302556"/>
                  <a:gd name="connsiteX3-23" fmla="*/ 349237 w 486874"/>
                  <a:gd name="connsiteY3-24" fmla="*/ 1302556 h 1302556"/>
                  <a:gd name="connsiteX0-25" fmla="*/ 349237 w 486874"/>
                  <a:gd name="connsiteY0-26" fmla="*/ 1302556 h 1302556"/>
                  <a:gd name="connsiteX1-27" fmla="*/ 0 w 486874"/>
                  <a:gd name="connsiteY1-28" fmla="*/ 0 h 1302556"/>
                  <a:gd name="connsiteX2-29" fmla="*/ 486874 w 486874"/>
                  <a:gd name="connsiteY2-30" fmla="*/ 1073957 h 1302556"/>
                  <a:gd name="connsiteX3-31" fmla="*/ 349237 w 486874"/>
                  <a:gd name="connsiteY3-32" fmla="*/ 1302556 h 1302556"/>
                  <a:gd name="connsiteX0-33" fmla="*/ 502951 w 640588"/>
                  <a:gd name="connsiteY0-34" fmla="*/ 1302556 h 1302556"/>
                  <a:gd name="connsiteX1-35" fmla="*/ 153714 w 640588"/>
                  <a:gd name="connsiteY1-36" fmla="*/ 0 h 1302556"/>
                  <a:gd name="connsiteX2-37" fmla="*/ 640588 w 640588"/>
                  <a:gd name="connsiteY2-38" fmla="*/ 1073957 h 1302556"/>
                  <a:gd name="connsiteX3-39" fmla="*/ 502951 w 640588"/>
                  <a:gd name="connsiteY3-40" fmla="*/ 1302556 h 1302556"/>
                  <a:gd name="connsiteX0-41" fmla="*/ 510790 w 648427"/>
                  <a:gd name="connsiteY0-42" fmla="*/ 1302556 h 1302556"/>
                  <a:gd name="connsiteX1-43" fmla="*/ 161553 w 648427"/>
                  <a:gd name="connsiteY1-44" fmla="*/ 0 h 1302556"/>
                  <a:gd name="connsiteX2-45" fmla="*/ 648427 w 648427"/>
                  <a:gd name="connsiteY2-46" fmla="*/ 1073957 h 1302556"/>
                  <a:gd name="connsiteX3-47" fmla="*/ 510790 w 648427"/>
                  <a:gd name="connsiteY3-48" fmla="*/ 1302556 h 1302556"/>
                  <a:gd name="connsiteX0-49" fmla="*/ 519054 w 644165"/>
                  <a:gd name="connsiteY0-50" fmla="*/ 1302556 h 1302556"/>
                  <a:gd name="connsiteX1-51" fmla="*/ 157291 w 644165"/>
                  <a:gd name="connsiteY1-52" fmla="*/ 0 h 1302556"/>
                  <a:gd name="connsiteX2-53" fmla="*/ 644165 w 644165"/>
                  <a:gd name="connsiteY2-54" fmla="*/ 1073957 h 1302556"/>
                  <a:gd name="connsiteX3-55" fmla="*/ 519054 w 644165"/>
                  <a:gd name="connsiteY3-56" fmla="*/ 1302556 h 1302556"/>
                  <a:gd name="connsiteX0-57" fmla="*/ 519054 w 644165"/>
                  <a:gd name="connsiteY0-58" fmla="*/ 1302556 h 1302556"/>
                  <a:gd name="connsiteX1-59" fmla="*/ 157291 w 644165"/>
                  <a:gd name="connsiteY1-60" fmla="*/ 0 h 1302556"/>
                  <a:gd name="connsiteX2-61" fmla="*/ 644165 w 644165"/>
                  <a:gd name="connsiteY2-62" fmla="*/ 1073957 h 1302556"/>
                  <a:gd name="connsiteX3-63" fmla="*/ 519054 w 644165"/>
                  <a:gd name="connsiteY3-64" fmla="*/ 1302556 h 1302556"/>
                  <a:gd name="connsiteX0-65" fmla="*/ 519054 w 644165"/>
                  <a:gd name="connsiteY0-66" fmla="*/ 1302556 h 1302556"/>
                  <a:gd name="connsiteX1-67" fmla="*/ 157291 w 644165"/>
                  <a:gd name="connsiteY1-68" fmla="*/ 0 h 1302556"/>
                  <a:gd name="connsiteX2-69" fmla="*/ 644165 w 644165"/>
                  <a:gd name="connsiteY2-70" fmla="*/ 1073957 h 1302556"/>
                  <a:gd name="connsiteX3-71" fmla="*/ 519054 w 644165"/>
                  <a:gd name="connsiteY3-72" fmla="*/ 1302556 h 1302556"/>
                  <a:gd name="connsiteX0-73" fmla="*/ 519054 w 644165"/>
                  <a:gd name="connsiteY0-74" fmla="*/ 1302556 h 1302556"/>
                  <a:gd name="connsiteX1-75" fmla="*/ 157291 w 644165"/>
                  <a:gd name="connsiteY1-76" fmla="*/ 0 h 1302556"/>
                  <a:gd name="connsiteX2-77" fmla="*/ 644165 w 644165"/>
                  <a:gd name="connsiteY2-78" fmla="*/ 1073957 h 1302556"/>
                  <a:gd name="connsiteX3-79" fmla="*/ 519054 w 644165"/>
                  <a:gd name="connsiteY3-80" fmla="*/ 1302556 h 1302556"/>
                  <a:gd name="connsiteX0-81" fmla="*/ 519054 w 641034"/>
                  <a:gd name="connsiteY0-82" fmla="*/ 1302556 h 1302556"/>
                  <a:gd name="connsiteX1-83" fmla="*/ 157291 w 641034"/>
                  <a:gd name="connsiteY1-84" fmla="*/ 0 h 1302556"/>
                  <a:gd name="connsiteX2-85" fmla="*/ 641034 w 641034"/>
                  <a:gd name="connsiteY2-86" fmla="*/ 1061431 h 1302556"/>
                  <a:gd name="connsiteX3-87" fmla="*/ 519054 w 641034"/>
                  <a:gd name="connsiteY3-88" fmla="*/ 1302556 h 1302556"/>
                  <a:gd name="connsiteX0-89" fmla="*/ 519054 w 709927"/>
                  <a:gd name="connsiteY0-90" fmla="*/ 1302556 h 1302556"/>
                  <a:gd name="connsiteX1-91" fmla="*/ 157291 w 709927"/>
                  <a:gd name="connsiteY1-92" fmla="*/ 0 h 1302556"/>
                  <a:gd name="connsiteX2-93" fmla="*/ 709927 w 709927"/>
                  <a:gd name="connsiteY2-94" fmla="*/ 964355 h 1302556"/>
                  <a:gd name="connsiteX3-95" fmla="*/ 519054 w 709927"/>
                  <a:gd name="connsiteY3-96" fmla="*/ 1302556 h 1302556"/>
                  <a:gd name="connsiteX0-97" fmla="*/ 519054 w 706795"/>
                  <a:gd name="connsiteY0-98" fmla="*/ 1302556 h 1302556"/>
                  <a:gd name="connsiteX1-99" fmla="*/ 157291 w 706795"/>
                  <a:gd name="connsiteY1-100" fmla="*/ 0 h 1302556"/>
                  <a:gd name="connsiteX2-101" fmla="*/ 706795 w 706795"/>
                  <a:gd name="connsiteY2-102" fmla="*/ 951829 h 1302556"/>
                  <a:gd name="connsiteX3-103" fmla="*/ 519054 w 706795"/>
                  <a:gd name="connsiteY3-104" fmla="*/ 1302556 h 1302556"/>
                </a:gdLst>
                <a:ahLst/>
                <a:cxnLst>
                  <a:cxn ang="0">
                    <a:pos x="connsiteX0-1" y="connsiteY0-2"/>
                  </a:cxn>
                  <a:cxn ang="0">
                    <a:pos x="connsiteX1-3" y="connsiteY1-4"/>
                  </a:cxn>
                  <a:cxn ang="0">
                    <a:pos x="connsiteX2-5" y="connsiteY2-6"/>
                  </a:cxn>
                  <a:cxn ang="0">
                    <a:pos x="connsiteX3-7" y="connsiteY3-8"/>
                  </a:cxn>
                </a:cxnLst>
                <a:rect l="l" t="t" r="r" b="b"/>
                <a:pathLst>
                  <a:path w="706795" h="1302556">
                    <a:moveTo>
                      <a:pt x="519054" y="1302556"/>
                    </a:moveTo>
                    <a:cubicBezTo>
                      <a:pt x="-89005" y="846450"/>
                      <a:pt x="-95814" y="421659"/>
                      <a:pt x="157291" y="0"/>
                    </a:cubicBezTo>
                    <a:cubicBezTo>
                      <a:pt x="47141" y="370512"/>
                      <a:pt x="297115" y="662736"/>
                      <a:pt x="706795" y="951829"/>
                    </a:cubicBezTo>
                    <a:lnTo>
                      <a:pt x="519054" y="1302556"/>
                    </a:lnTo>
                    <a:close/>
                  </a:path>
                </a:pathLst>
              </a:custGeom>
              <a:gradFill>
                <a:gsLst>
                  <a:gs pos="20000">
                    <a:schemeClr val="bg2"/>
                  </a:gs>
                  <a:gs pos="76000">
                    <a:schemeClr val="tx2">
                      <a:lumMod val="75000"/>
                    </a:schemeClr>
                  </a:gs>
                </a:gsLst>
                <a:lin ang="9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8" name="矩形 1"/>
              <p:cNvSpPr/>
              <p:nvPr/>
            </p:nvSpPr>
            <p:spPr>
              <a:xfrm>
                <a:off x="3676088" y="2205362"/>
                <a:ext cx="615099" cy="1409080"/>
              </a:xfrm>
              <a:custGeom>
                <a:avLst/>
                <a:gdLst>
                  <a:gd name="connsiteX0" fmla="*/ 0 w 792088"/>
                  <a:gd name="connsiteY0" fmla="*/ 0 h 576064"/>
                  <a:gd name="connsiteX1" fmla="*/ 792088 w 792088"/>
                  <a:gd name="connsiteY1" fmla="*/ 0 h 576064"/>
                  <a:gd name="connsiteX2" fmla="*/ 792088 w 792088"/>
                  <a:gd name="connsiteY2" fmla="*/ 576064 h 576064"/>
                  <a:gd name="connsiteX3" fmla="*/ 0 w 792088"/>
                  <a:gd name="connsiteY3" fmla="*/ 576064 h 576064"/>
                  <a:gd name="connsiteX4" fmla="*/ 0 w 792088"/>
                  <a:gd name="connsiteY4" fmla="*/ 0 h 576064"/>
                  <a:gd name="connsiteX0-1" fmla="*/ 0 w 857850"/>
                  <a:gd name="connsiteY0-2" fmla="*/ 90814 h 666878"/>
                  <a:gd name="connsiteX1-3" fmla="*/ 857850 w 857850"/>
                  <a:gd name="connsiteY1-4" fmla="*/ 0 h 666878"/>
                  <a:gd name="connsiteX2-5" fmla="*/ 792088 w 857850"/>
                  <a:gd name="connsiteY2-6" fmla="*/ 666878 h 666878"/>
                  <a:gd name="connsiteX3-7" fmla="*/ 0 w 857850"/>
                  <a:gd name="connsiteY3-8" fmla="*/ 666878 h 666878"/>
                  <a:gd name="connsiteX4-9" fmla="*/ 0 w 857850"/>
                  <a:gd name="connsiteY4-10" fmla="*/ 90814 h 666878"/>
                  <a:gd name="connsiteX0-11" fmla="*/ 723378 w 857850"/>
                  <a:gd name="connsiteY0-12" fmla="*/ 0 h 942451"/>
                  <a:gd name="connsiteX1-13" fmla="*/ 857850 w 857850"/>
                  <a:gd name="connsiteY1-14" fmla="*/ 275573 h 942451"/>
                  <a:gd name="connsiteX2-15" fmla="*/ 792088 w 857850"/>
                  <a:gd name="connsiteY2-16" fmla="*/ 942451 h 942451"/>
                  <a:gd name="connsiteX3-17" fmla="*/ 0 w 857850"/>
                  <a:gd name="connsiteY3-18" fmla="*/ 942451 h 942451"/>
                  <a:gd name="connsiteX4-19" fmla="*/ 723378 w 857850"/>
                  <a:gd name="connsiteY4-20" fmla="*/ 0 h 942451"/>
                  <a:gd name="connsiteX0-21" fmla="*/ 0 w 203548"/>
                  <a:gd name="connsiteY0-22" fmla="*/ 0 h 1409045"/>
                  <a:gd name="connsiteX1-23" fmla="*/ 134472 w 203548"/>
                  <a:gd name="connsiteY1-24" fmla="*/ 275573 h 1409045"/>
                  <a:gd name="connsiteX2-25" fmla="*/ 68710 w 203548"/>
                  <a:gd name="connsiteY2-26" fmla="*/ 942451 h 1409045"/>
                  <a:gd name="connsiteX3-27" fmla="*/ 203548 w 203548"/>
                  <a:gd name="connsiteY3-28" fmla="*/ 1409045 h 1409045"/>
                  <a:gd name="connsiteX4-29" fmla="*/ 0 w 203548"/>
                  <a:gd name="connsiteY4-30" fmla="*/ 0 h 1409045"/>
                  <a:gd name="connsiteX0-31" fmla="*/ 0 w 240943"/>
                  <a:gd name="connsiteY0-32" fmla="*/ 0 h 1409045"/>
                  <a:gd name="connsiteX1-33" fmla="*/ 134472 w 240943"/>
                  <a:gd name="connsiteY1-34" fmla="*/ 275573 h 1409045"/>
                  <a:gd name="connsiteX2-35" fmla="*/ 240943 w 240943"/>
                  <a:gd name="connsiteY2-36" fmla="*/ 1039528 h 1409045"/>
                  <a:gd name="connsiteX3-37" fmla="*/ 203548 w 240943"/>
                  <a:gd name="connsiteY3-38" fmla="*/ 1409045 h 1409045"/>
                  <a:gd name="connsiteX4-39" fmla="*/ 0 w 240943"/>
                  <a:gd name="connsiteY4-40" fmla="*/ 0 h 1409045"/>
                  <a:gd name="connsiteX0-41" fmla="*/ 213019 w 453962"/>
                  <a:gd name="connsiteY0-42" fmla="*/ 0 h 1409045"/>
                  <a:gd name="connsiteX1-43" fmla="*/ 347491 w 453962"/>
                  <a:gd name="connsiteY1-44" fmla="*/ 275573 h 1409045"/>
                  <a:gd name="connsiteX2-45" fmla="*/ 453962 w 453962"/>
                  <a:gd name="connsiteY2-46" fmla="*/ 1039528 h 1409045"/>
                  <a:gd name="connsiteX3-47" fmla="*/ 416567 w 453962"/>
                  <a:gd name="connsiteY3-48" fmla="*/ 1409045 h 1409045"/>
                  <a:gd name="connsiteX4-49" fmla="*/ 213019 w 453962"/>
                  <a:gd name="connsiteY4-50" fmla="*/ 0 h 1409045"/>
                  <a:gd name="connsiteX0-51" fmla="*/ 305613 w 546556"/>
                  <a:gd name="connsiteY0-52" fmla="*/ 0 h 1409045"/>
                  <a:gd name="connsiteX1-53" fmla="*/ 440085 w 546556"/>
                  <a:gd name="connsiteY1-54" fmla="*/ 275573 h 1409045"/>
                  <a:gd name="connsiteX2-55" fmla="*/ 546556 w 546556"/>
                  <a:gd name="connsiteY2-56" fmla="*/ 1039528 h 1409045"/>
                  <a:gd name="connsiteX3-57" fmla="*/ 509161 w 546556"/>
                  <a:gd name="connsiteY3-58" fmla="*/ 1409045 h 1409045"/>
                  <a:gd name="connsiteX4-59" fmla="*/ 305613 w 546556"/>
                  <a:gd name="connsiteY4-60" fmla="*/ 0 h 1409045"/>
                  <a:gd name="connsiteX0-61" fmla="*/ 324706 w 565649"/>
                  <a:gd name="connsiteY0-62" fmla="*/ 0 h 1409045"/>
                  <a:gd name="connsiteX1-63" fmla="*/ 459178 w 565649"/>
                  <a:gd name="connsiteY1-64" fmla="*/ 275573 h 1409045"/>
                  <a:gd name="connsiteX2-65" fmla="*/ 565649 w 565649"/>
                  <a:gd name="connsiteY2-66" fmla="*/ 1039528 h 1409045"/>
                  <a:gd name="connsiteX3-67" fmla="*/ 528254 w 565649"/>
                  <a:gd name="connsiteY3-68" fmla="*/ 1409045 h 1409045"/>
                  <a:gd name="connsiteX4-69" fmla="*/ 324706 w 565649"/>
                  <a:gd name="connsiteY4-70" fmla="*/ 0 h 1409045"/>
                  <a:gd name="connsiteX0-71" fmla="*/ 323844 w 564787"/>
                  <a:gd name="connsiteY0-72" fmla="*/ 0 h 1409045"/>
                  <a:gd name="connsiteX1-73" fmla="*/ 458316 w 564787"/>
                  <a:gd name="connsiteY1-74" fmla="*/ 275573 h 1409045"/>
                  <a:gd name="connsiteX2-75" fmla="*/ 564787 w 564787"/>
                  <a:gd name="connsiteY2-76" fmla="*/ 1039528 h 1409045"/>
                  <a:gd name="connsiteX3-77" fmla="*/ 527392 w 564787"/>
                  <a:gd name="connsiteY3-78" fmla="*/ 1409045 h 1409045"/>
                  <a:gd name="connsiteX4-79" fmla="*/ 323844 w 564787"/>
                  <a:gd name="connsiteY4-80" fmla="*/ 0 h 1409045"/>
                  <a:gd name="connsiteX0-81" fmla="*/ 323844 w 604774"/>
                  <a:gd name="connsiteY0-82" fmla="*/ 0 h 1409045"/>
                  <a:gd name="connsiteX1-83" fmla="*/ 458316 w 604774"/>
                  <a:gd name="connsiteY1-84" fmla="*/ 275573 h 1409045"/>
                  <a:gd name="connsiteX2-85" fmla="*/ 564787 w 604774"/>
                  <a:gd name="connsiteY2-86" fmla="*/ 1039528 h 1409045"/>
                  <a:gd name="connsiteX3-87" fmla="*/ 527392 w 604774"/>
                  <a:gd name="connsiteY3-88" fmla="*/ 1409045 h 1409045"/>
                  <a:gd name="connsiteX4-89" fmla="*/ 323844 w 604774"/>
                  <a:gd name="connsiteY4-90" fmla="*/ 0 h 1409045"/>
                  <a:gd name="connsiteX0-91" fmla="*/ 323844 w 604774"/>
                  <a:gd name="connsiteY0-92" fmla="*/ 0 h 1409045"/>
                  <a:gd name="connsiteX1-93" fmla="*/ 458316 w 604774"/>
                  <a:gd name="connsiteY1-94" fmla="*/ 275573 h 1409045"/>
                  <a:gd name="connsiteX2-95" fmla="*/ 564787 w 604774"/>
                  <a:gd name="connsiteY2-96" fmla="*/ 1039528 h 1409045"/>
                  <a:gd name="connsiteX3-97" fmla="*/ 527392 w 604774"/>
                  <a:gd name="connsiteY3-98" fmla="*/ 1409045 h 1409045"/>
                  <a:gd name="connsiteX4-99" fmla="*/ 323844 w 604774"/>
                  <a:gd name="connsiteY4-100" fmla="*/ 0 h 1409045"/>
                  <a:gd name="connsiteX0-101" fmla="*/ 323844 w 604774"/>
                  <a:gd name="connsiteY0-102" fmla="*/ 0 h 1409045"/>
                  <a:gd name="connsiteX1-103" fmla="*/ 458316 w 604774"/>
                  <a:gd name="connsiteY1-104" fmla="*/ 275573 h 1409045"/>
                  <a:gd name="connsiteX2-105" fmla="*/ 564787 w 604774"/>
                  <a:gd name="connsiteY2-106" fmla="*/ 1039528 h 1409045"/>
                  <a:gd name="connsiteX3-107" fmla="*/ 527392 w 604774"/>
                  <a:gd name="connsiteY3-108" fmla="*/ 1409045 h 1409045"/>
                  <a:gd name="connsiteX4-109" fmla="*/ 323844 w 604774"/>
                  <a:gd name="connsiteY4-110" fmla="*/ 0 h 1409045"/>
                  <a:gd name="connsiteX0-111" fmla="*/ 323844 w 604774"/>
                  <a:gd name="connsiteY0-112" fmla="*/ 0 h 1409045"/>
                  <a:gd name="connsiteX1-113" fmla="*/ 458316 w 604774"/>
                  <a:gd name="connsiteY1-114" fmla="*/ 275573 h 1409045"/>
                  <a:gd name="connsiteX2-115" fmla="*/ 564787 w 604774"/>
                  <a:gd name="connsiteY2-116" fmla="*/ 1039528 h 1409045"/>
                  <a:gd name="connsiteX3-117" fmla="*/ 527392 w 604774"/>
                  <a:gd name="connsiteY3-118" fmla="*/ 1409045 h 1409045"/>
                  <a:gd name="connsiteX4-119" fmla="*/ 323844 w 604774"/>
                  <a:gd name="connsiteY4-120" fmla="*/ 0 h 1409045"/>
                  <a:gd name="connsiteX0-121" fmla="*/ 323844 w 604774"/>
                  <a:gd name="connsiteY0-122" fmla="*/ 0 h 1409045"/>
                  <a:gd name="connsiteX1-123" fmla="*/ 458316 w 604774"/>
                  <a:gd name="connsiteY1-124" fmla="*/ 275573 h 1409045"/>
                  <a:gd name="connsiteX2-125" fmla="*/ 564787 w 604774"/>
                  <a:gd name="connsiteY2-126" fmla="*/ 1039528 h 1409045"/>
                  <a:gd name="connsiteX3-127" fmla="*/ 527392 w 604774"/>
                  <a:gd name="connsiteY3-128" fmla="*/ 1409045 h 1409045"/>
                  <a:gd name="connsiteX4-129" fmla="*/ 323844 w 604774"/>
                  <a:gd name="connsiteY4-130" fmla="*/ 0 h 1409045"/>
                  <a:gd name="connsiteX0-131" fmla="*/ 323844 w 604774"/>
                  <a:gd name="connsiteY0-132" fmla="*/ 0 h 1409045"/>
                  <a:gd name="connsiteX1-133" fmla="*/ 458316 w 604774"/>
                  <a:gd name="connsiteY1-134" fmla="*/ 275573 h 1409045"/>
                  <a:gd name="connsiteX2-135" fmla="*/ 564787 w 604774"/>
                  <a:gd name="connsiteY2-136" fmla="*/ 1039528 h 1409045"/>
                  <a:gd name="connsiteX3-137" fmla="*/ 527392 w 604774"/>
                  <a:gd name="connsiteY3-138" fmla="*/ 1409045 h 1409045"/>
                  <a:gd name="connsiteX4-139" fmla="*/ 323844 w 604774"/>
                  <a:gd name="connsiteY4-140" fmla="*/ 0 h 1409045"/>
                  <a:gd name="connsiteX0-141" fmla="*/ 323844 w 604774"/>
                  <a:gd name="connsiteY0-142" fmla="*/ 0 h 1409045"/>
                  <a:gd name="connsiteX1-143" fmla="*/ 458316 w 604774"/>
                  <a:gd name="connsiteY1-144" fmla="*/ 275573 h 1409045"/>
                  <a:gd name="connsiteX2-145" fmla="*/ 564787 w 604774"/>
                  <a:gd name="connsiteY2-146" fmla="*/ 1039528 h 1409045"/>
                  <a:gd name="connsiteX3-147" fmla="*/ 527392 w 604774"/>
                  <a:gd name="connsiteY3-148" fmla="*/ 1409045 h 1409045"/>
                  <a:gd name="connsiteX4-149" fmla="*/ 323844 w 604774"/>
                  <a:gd name="connsiteY4-150" fmla="*/ 0 h 1409045"/>
                  <a:gd name="connsiteX0-151" fmla="*/ 323844 w 604774"/>
                  <a:gd name="connsiteY0-152" fmla="*/ 0 h 1409045"/>
                  <a:gd name="connsiteX1-153" fmla="*/ 458316 w 604774"/>
                  <a:gd name="connsiteY1-154" fmla="*/ 275573 h 1409045"/>
                  <a:gd name="connsiteX2-155" fmla="*/ 564787 w 604774"/>
                  <a:gd name="connsiteY2-156" fmla="*/ 1039528 h 1409045"/>
                  <a:gd name="connsiteX3-157" fmla="*/ 527392 w 604774"/>
                  <a:gd name="connsiteY3-158" fmla="*/ 1409045 h 1409045"/>
                  <a:gd name="connsiteX4-159" fmla="*/ 323844 w 604774"/>
                  <a:gd name="connsiteY4-160" fmla="*/ 0 h 1409045"/>
                  <a:gd name="connsiteX0-161" fmla="*/ 323844 w 604774"/>
                  <a:gd name="connsiteY0-162" fmla="*/ 0 h 1409045"/>
                  <a:gd name="connsiteX1-163" fmla="*/ 458316 w 604774"/>
                  <a:gd name="connsiteY1-164" fmla="*/ 275573 h 1409045"/>
                  <a:gd name="connsiteX2-165" fmla="*/ 564787 w 604774"/>
                  <a:gd name="connsiteY2-166" fmla="*/ 1039528 h 1409045"/>
                  <a:gd name="connsiteX3-167" fmla="*/ 527392 w 604774"/>
                  <a:gd name="connsiteY3-168" fmla="*/ 1409045 h 1409045"/>
                  <a:gd name="connsiteX4-169" fmla="*/ 323844 w 604774"/>
                  <a:gd name="connsiteY4-170" fmla="*/ 0 h 1409045"/>
                  <a:gd name="connsiteX0-171" fmla="*/ 323844 w 604774"/>
                  <a:gd name="connsiteY0-172" fmla="*/ 0 h 1409045"/>
                  <a:gd name="connsiteX1-173" fmla="*/ 458316 w 604774"/>
                  <a:gd name="connsiteY1-174" fmla="*/ 275573 h 1409045"/>
                  <a:gd name="connsiteX2-175" fmla="*/ 564787 w 604774"/>
                  <a:gd name="connsiteY2-176" fmla="*/ 1039528 h 1409045"/>
                  <a:gd name="connsiteX3-177" fmla="*/ 527392 w 604774"/>
                  <a:gd name="connsiteY3-178" fmla="*/ 1409045 h 1409045"/>
                  <a:gd name="connsiteX4-179" fmla="*/ 323844 w 604774"/>
                  <a:gd name="connsiteY4-180" fmla="*/ 0 h 1409045"/>
                  <a:gd name="connsiteX0-181" fmla="*/ 323844 w 604774"/>
                  <a:gd name="connsiteY0-182" fmla="*/ 0 h 1409045"/>
                  <a:gd name="connsiteX1-183" fmla="*/ 458316 w 604774"/>
                  <a:gd name="connsiteY1-184" fmla="*/ 275573 h 1409045"/>
                  <a:gd name="connsiteX2-185" fmla="*/ 564787 w 604774"/>
                  <a:gd name="connsiteY2-186" fmla="*/ 1039528 h 1409045"/>
                  <a:gd name="connsiteX3-187" fmla="*/ 527392 w 604774"/>
                  <a:gd name="connsiteY3-188" fmla="*/ 1409045 h 1409045"/>
                  <a:gd name="connsiteX4-189" fmla="*/ 323844 w 604774"/>
                  <a:gd name="connsiteY4-190" fmla="*/ 0 h 1409045"/>
                  <a:gd name="connsiteX0-191" fmla="*/ 323844 w 608857"/>
                  <a:gd name="connsiteY0-192" fmla="*/ 0 h 1409045"/>
                  <a:gd name="connsiteX1-193" fmla="*/ 458316 w 608857"/>
                  <a:gd name="connsiteY1-194" fmla="*/ 275573 h 1409045"/>
                  <a:gd name="connsiteX2-195" fmla="*/ 564787 w 608857"/>
                  <a:gd name="connsiteY2-196" fmla="*/ 1039528 h 1409045"/>
                  <a:gd name="connsiteX3-197" fmla="*/ 527392 w 608857"/>
                  <a:gd name="connsiteY3-198" fmla="*/ 1409045 h 1409045"/>
                  <a:gd name="connsiteX4-199" fmla="*/ 323844 w 608857"/>
                  <a:gd name="connsiteY4-200" fmla="*/ 0 h 1409045"/>
                  <a:gd name="connsiteX0-201" fmla="*/ 323844 w 615797"/>
                  <a:gd name="connsiteY0-202" fmla="*/ 0 h 1409045"/>
                  <a:gd name="connsiteX1-203" fmla="*/ 458316 w 615797"/>
                  <a:gd name="connsiteY1-204" fmla="*/ 275573 h 1409045"/>
                  <a:gd name="connsiteX2-205" fmla="*/ 564787 w 615797"/>
                  <a:gd name="connsiteY2-206" fmla="*/ 1039528 h 1409045"/>
                  <a:gd name="connsiteX3-207" fmla="*/ 527392 w 615797"/>
                  <a:gd name="connsiteY3-208" fmla="*/ 1409045 h 1409045"/>
                  <a:gd name="connsiteX4-209" fmla="*/ 323844 w 615797"/>
                  <a:gd name="connsiteY4-210" fmla="*/ 0 h 14090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15797" h="1409045">
                    <a:moveTo>
                      <a:pt x="323844" y="0"/>
                    </a:moveTo>
                    <a:cubicBezTo>
                      <a:pt x="403114" y="32359"/>
                      <a:pt x="494911" y="177453"/>
                      <a:pt x="458316" y="275573"/>
                    </a:cubicBezTo>
                    <a:cubicBezTo>
                      <a:pt x="274601" y="661749"/>
                      <a:pt x="372723" y="809928"/>
                      <a:pt x="564787" y="1039528"/>
                    </a:cubicBezTo>
                    <a:cubicBezTo>
                      <a:pt x="683845" y="1237856"/>
                      <a:pt x="561777" y="1348503"/>
                      <a:pt x="527392" y="1409045"/>
                    </a:cubicBezTo>
                    <a:cubicBezTo>
                      <a:pt x="49316" y="1102201"/>
                      <a:pt x="-272187" y="422709"/>
                      <a:pt x="323844" y="0"/>
                    </a:cubicBezTo>
                    <a:close/>
                  </a:path>
                </a:pathLst>
              </a:custGeom>
              <a:gradFill>
                <a:gsLst>
                  <a:gs pos="12000">
                    <a:schemeClr val="bg2"/>
                  </a:gs>
                  <a:gs pos="88000">
                    <a:schemeClr val="tx2"/>
                  </a:gs>
                </a:gsLst>
                <a:lin ang="19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36" name="矩形 1"/>
            <p:cNvSpPr/>
            <p:nvPr/>
          </p:nvSpPr>
          <p:spPr>
            <a:xfrm>
              <a:off x="3676088" y="2622691"/>
              <a:ext cx="615099" cy="999685"/>
            </a:xfrm>
            <a:custGeom>
              <a:avLst/>
              <a:gdLst/>
              <a:ahLst/>
              <a:cxnLst/>
              <a:rect l="l" t="t" r="r" b="b"/>
              <a:pathLst>
                <a:path w="615778" h="999334">
                  <a:moveTo>
                    <a:pt x="395170" y="0"/>
                  </a:moveTo>
                  <a:lnTo>
                    <a:pt x="402204" y="307"/>
                  </a:lnTo>
                  <a:cubicBezTo>
                    <a:pt x="300615" y="290405"/>
                    <a:pt x="396742" y="428953"/>
                    <a:pt x="564768" y="629817"/>
                  </a:cubicBezTo>
                  <a:cubicBezTo>
                    <a:pt x="683826" y="828145"/>
                    <a:pt x="561758" y="938792"/>
                    <a:pt x="527373" y="999334"/>
                  </a:cubicBezTo>
                  <a:cubicBezTo>
                    <a:pt x="198798" y="788444"/>
                    <a:pt x="-55819" y="401529"/>
                    <a:pt x="10597" y="42937"/>
                  </a:cubicBezTo>
                  <a:cubicBezTo>
                    <a:pt x="133366" y="14333"/>
                    <a:pt x="262330" y="0"/>
                    <a:pt x="395170" y="0"/>
                  </a:cubicBez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39" name="组合 38"/>
          <p:cNvGrpSpPr/>
          <p:nvPr/>
        </p:nvGrpSpPr>
        <p:grpSpPr bwMode="auto">
          <a:xfrm>
            <a:off x="4240213" y="2976563"/>
            <a:ext cx="1649412" cy="722312"/>
            <a:chOff x="4188318" y="3247901"/>
            <a:chExt cx="1650634" cy="722749"/>
          </a:xfrm>
        </p:grpSpPr>
        <p:grpSp>
          <p:nvGrpSpPr>
            <p:cNvPr id="13378" name="组合 39"/>
            <p:cNvGrpSpPr/>
            <p:nvPr/>
          </p:nvGrpSpPr>
          <p:grpSpPr bwMode="auto">
            <a:xfrm rot="3371838" flipH="1">
              <a:off x="4652260" y="2783959"/>
              <a:ext cx="722749" cy="1650634"/>
              <a:chOff x="3568438" y="2192306"/>
              <a:chExt cx="722749" cy="1650634"/>
            </a:xfrm>
          </p:grpSpPr>
          <p:sp>
            <p:nvSpPr>
              <p:cNvPr id="42" name="等腰三角形 2"/>
              <p:cNvSpPr/>
              <p:nvPr/>
            </p:nvSpPr>
            <p:spPr>
              <a:xfrm>
                <a:off x="3570755" y="2472681"/>
                <a:ext cx="703688" cy="1371028"/>
              </a:xfrm>
              <a:custGeom>
                <a:avLst/>
                <a:gdLst>
                  <a:gd name="connsiteX0" fmla="*/ 0 w 648072"/>
                  <a:gd name="connsiteY0" fmla="*/ 648072 h 648072"/>
                  <a:gd name="connsiteX1" fmla="*/ 324036 w 648072"/>
                  <a:gd name="connsiteY1" fmla="*/ 0 h 648072"/>
                  <a:gd name="connsiteX2" fmla="*/ 648072 w 648072"/>
                  <a:gd name="connsiteY2" fmla="*/ 648072 h 648072"/>
                  <a:gd name="connsiteX3" fmla="*/ 0 w 648072"/>
                  <a:gd name="connsiteY3" fmla="*/ 648072 h 648072"/>
                  <a:gd name="connsiteX0-1" fmla="*/ 0 w 878313"/>
                  <a:gd name="connsiteY0-2" fmla="*/ 895461 h 895461"/>
                  <a:gd name="connsiteX1-3" fmla="*/ 878313 w 878313"/>
                  <a:gd name="connsiteY1-4" fmla="*/ 0 h 895461"/>
                  <a:gd name="connsiteX2-5" fmla="*/ 648072 w 878313"/>
                  <a:gd name="connsiteY2-6" fmla="*/ 895461 h 895461"/>
                  <a:gd name="connsiteX3-7" fmla="*/ 0 w 878313"/>
                  <a:gd name="connsiteY3-8" fmla="*/ 895461 h 895461"/>
                  <a:gd name="connsiteX0-9" fmla="*/ 0 w 1365187"/>
                  <a:gd name="connsiteY0-10" fmla="*/ 895461 h 1073957"/>
                  <a:gd name="connsiteX1-11" fmla="*/ 878313 w 1365187"/>
                  <a:gd name="connsiteY1-12" fmla="*/ 0 h 1073957"/>
                  <a:gd name="connsiteX2-13" fmla="*/ 1365187 w 1365187"/>
                  <a:gd name="connsiteY2-14" fmla="*/ 1073957 h 1073957"/>
                  <a:gd name="connsiteX3-15" fmla="*/ 0 w 1365187"/>
                  <a:gd name="connsiteY3-16" fmla="*/ 895461 h 1073957"/>
                  <a:gd name="connsiteX0-17" fmla="*/ 349237 w 486874"/>
                  <a:gd name="connsiteY0-18" fmla="*/ 1302556 h 1302556"/>
                  <a:gd name="connsiteX1-19" fmla="*/ 0 w 486874"/>
                  <a:gd name="connsiteY1-20" fmla="*/ 0 h 1302556"/>
                  <a:gd name="connsiteX2-21" fmla="*/ 486874 w 486874"/>
                  <a:gd name="connsiteY2-22" fmla="*/ 1073957 h 1302556"/>
                  <a:gd name="connsiteX3-23" fmla="*/ 349237 w 486874"/>
                  <a:gd name="connsiteY3-24" fmla="*/ 1302556 h 1302556"/>
                  <a:gd name="connsiteX0-25" fmla="*/ 349237 w 486874"/>
                  <a:gd name="connsiteY0-26" fmla="*/ 1302556 h 1302556"/>
                  <a:gd name="connsiteX1-27" fmla="*/ 0 w 486874"/>
                  <a:gd name="connsiteY1-28" fmla="*/ 0 h 1302556"/>
                  <a:gd name="connsiteX2-29" fmla="*/ 486874 w 486874"/>
                  <a:gd name="connsiteY2-30" fmla="*/ 1073957 h 1302556"/>
                  <a:gd name="connsiteX3-31" fmla="*/ 349237 w 486874"/>
                  <a:gd name="connsiteY3-32" fmla="*/ 1302556 h 1302556"/>
                  <a:gd name="connsiteX0-33" fmla="*/ 502951 w 640588"/>
                  <a:gd name="connsiteY0-34" fmla="*/ 1302556 h 1302556"/>
                  <a:gd name="connsiteX1-35" fmla="*/ 153714 w 640588"/>
                  <a:gd name="connsiteY1-36" fmla="*/ 0 h 1302556"/>
                  <a:gd name="connsiteX2-37" fmla="*/ 640588 w 640588"/>
                  <a:gd name="connsiteY2-38" fmla="*/ 1073957 h 1302556"/>
                  <a:gd name="connsiteX3-39" fmla="*/ 502951 w 640588"/>
                  <a:gd name="connsiteY3-40" fmla="*/ 1302556 h 1302556"/>
                  <a:gd name="connsiteX0-41" fmla="*/ 510790 w 648427"/>
                  <a:gd name="connsiteY0-42" fmla="*/ 1302556 h 1302556"/>
                  <a:gd name="connsiteX1-43" fmla="*/ 161553 w 648427"/>
                  <a:gd name="connsiteY1-44" fmla="*/ 0 h 1302556"/>
                  <a:gd name="connsiteX2-45" fmla="*/ 648427 w 648427"/>
                  <a:gd name="connsiteY2-46" fmla="*/ 1073957 h 1302556"/>
                  <a:gd name="connsiteX3-47" fmla="*/ 510790 w 648427"/>
                  <a:gd name="connsiteY3-48" fmla="*/ 1302556 h 1302556"/>
                  <a:gd name="connsiteX0-49" fmla="*/ 519054 w 644165"/>
                  <a:gd name="connsiteY0-50" fmla="*/ 1302556 h 1302556"/>
                  <a:gd name="connsiteX1-51" fmla="*/ 157291 w 644165"/>
                  <a:gd name="connsiteY1-52" fmla="*/ 0 h 1302556"/>
                  <a:gd name="connsiteX2-53" fmla="*/ 644165 w 644165"/>
                  <a:gd name="connsiteY2-54" fmla="*/ 1073957 h 1302556"/>
                  <a:gd name="connsiteX3-55" fmla="*/ 519054 w 644165"/>
                  <a:gd name="connsiteY3-56" fmla="*/ 1302556 h 1302556"/>
                  <a:gd name="connsiteX0-57" fmla="*/ 519054 w 644165"/>
                  <a:gd name="connsiteY0-58" fmla="*/ 1302556 h 1302556"/>
                  <a:gd name="connsiteX1-59" fmla="*/ 157291 w 644165"/>
                  <a:gd name="connsiteY1-60" fmla="*/ 0 h 1302556"/>
                  <a:gd name="connsiteX2-61" fmla="*/ 644165 w 644165"/>
                  <a:gd name="connsiteY2-62" fmla="*/ 1073957 h 1302556"/>
                  <a:gd name="connsiteX3-63" fmla="*/ 519054 w 644165"/>
                  <a:gd name="connsiteY3-64" fmla="*/ 1302556 h 1302556"/>
                  <a:gd name="connsiteX0-65" fmla="*/ 519054 w 644165"/>
                  <a:gd name="connsiteY0-66" fmla="*/ 1302556 h 1302556"/>
                  <a:gd name="connsiteX1-67" fmla="*/ 157291 w 644165"/>
                  <a:gd name="connsiteY1-68" fmla="*/ 0 h 1302556"/>
                  <a:gd name="connsiteX2-69" fmla="*/ 644165 w 644165"/>
                  <a:gd name="connsiteY2-70" fmla="*/ 1073957 h 1302556"/>
                  <a:gd name="connsiteX3-71" fmla="*/ 519054 w 644165"/>
                  <a:gd name="connsiteY3-72" fmla="*/ 1302556 h 1302556"/>
                  <a:gd name="connsiteX0-73" fmla="*/ 519054 w 644165"/>
                  <a:gd name="connsiteY0-74" fmla="*/ 1302556 h 1302556"/>
                  <a:gd name="connsiteX1-75" fmla="*/ 157291 w 644165"/>
                  <a:gd name="connsiteY1-76" fmla="*/ 0 h 1302556"/>
                  <a:gd name="connsiteX2-77" fmla="*/ 644165 w 644165"/>
                  <a:gd name="connsiteY2-78" fmla="*/ 1073957 h 1302556"/>
                  <a:gd name="connsiteX3-79" fmla="*/ 519054 w 644165"/>
                  <a:gd name="connsiteY3-80" fmla="*/ 1302556 h 1302556"/>
                  <a:gd name="connsiteX0-81" fmla="*/ 519054 w 641034"/>
                  <a:gd name="connsiteY0-82" fmla="*/ 1302556 h 1302556"/>
                  <a:gd name="connsiteX1-83" fmla="*/ 157291 w 641034"/>
                  <a:gd name="connsiteY1-84" fmla="*/ 0 h 1302556"/>
                  <a:gd name="connsiteX2-85" fmla="*/ 641034 w 641034"/>
                  <a:gd name="connsiteY2-86" fmla="*/ 1061431 h 1302556"/>
                  <a:gd name="connsiteX3-87" fmla="*/ 519054 w 641034"/>
                  <a:gd name="connsiteY3-88" fmla="*/ 1302556 h 1302556"/>
                  <a:gd name="connsiteX0-89" fmla="*/ 519054 w 709927"/>
                  <a:gd name="connsiteY0-90" fmla="*/ 1302556 h 1302556"/>
                  <a:gd name="connsiteX1-91" fmla="*/ 157291 w 709927"/>
                  <a:gd name="connsiteY1-92" fmla="*/ 0 h 1302556"/>
                  <a:gd name="connsiteX2-93" fmla="*/ 709927 w 709927"/>
                  <a:gd name="connsiteY2-94" fmla="*/ 964355 h 1302556"/>
                  <a:gd name="connsiteX3-95" fmla="*/ 519054 w 709927"/>
                  <a:gd name="connsiteY3-96" fmla="*/ 1302556 h 1302556"/>
                  <a:gd name="connsiteX0-97" fmla="*/ 519054 w 706795"/>
                  <a:gd name="connsiteY0-98" fmla="*/ 1302556 h 1302556"/>
                  <a:gd name="connsiteX1-99" fmla="*/ 157291 w 706795"/>
                  <a:gd name="connsiteY1-100" fmla="*/ 0 h 1302556"/>
                  <a:gd name="connsiteX2-101" fmla="*/ 706795 w 706795"/>
                  <a:gd name="connsiteY2-102" fmla="*/ 951829 h 1302556"/>
                  <a:gd name="connsiteX3-103" fmla="*/ 519054 w 706795"/>
                  <a:gd name="connsiteY3-104" fmla="*/ 1302556 h 1302556"/>
                  <a:gd name="connsiteX0-105" fmla="*/ 499333 w 687074"/>
                  <a:gd name="connsiteY0-106" fmla="*/ 1368660 h 1368660"/>
                  <a:gd name="connsiteX1-107" fmla="*/ 167820 w 687074"/>
                  <a:gd name="connsiteY1-108" fmla="*/ 0 h 1368660"/>
                  <a:gd name="connsiteX2-109" fmla="*/ 687074 w 687074"/>
                  <a:gd name="connsiteY2-110" fmla="*/ 1017933 h 1368660"/>
                  <a:gd name="connsiteX3-111" fmla="*/ 499333 w 687074"/>
                  <a:gd name="connsiteY3-112" fmla="*/ 1368660 h 1368660"/>
                  <a:gd name="connsiteX0-113" fmla="*/ 499333 w 687074"/>
                  <a:gd name="connsiteY0-114" fmla="*/ 1368660 h 1368660"/>
                  <a:gd name="connsiteX1-115" fmla="*/ 167820 w 687074"/>
                  <a:gd name="connsiteY1-116" fmla="*/ 0 h 1368660"/>
                  <a:gd name="connsiteX2-117" fmla="*/ 687074 w 687074"/>
                  <a:gd name="connsiteY2-118" fmla="*/ 1017933 h 1368660"/>
                  <a:gd name="connsiteX3-119" fmla="*/ 499333 w 687074"/>
                  <a:gd name="connsiteY3-120" fmla="*/ 1368660 h 1368660"/>
                  <a:gd name="connsiteX0-121" fmla="*/ 504739 w 692480"/>
                  <a:gd name="connsiteY0-122" fmla="*/ 1368660 h 1368660"/>
                  <a:gd name="connsiteX1-123" fmla="*/ 173226 w 692480"/>
                  <a:gd name="connsiteY1-124" fmla="*/ 0 h 1368660"/>
                  <a:gd name="connsiteX2-125" fmla="*/ 692480 w 692480"/>
                  <a:gd name="connsiteY2-126" fmla="*/ 1017933 h 1368660"/>
                  <a:gd name="connsiteX3-127" fmla="*/ 504739 w 692480"/>
                  <a:gd name="connsiteY3-128" fmla="*/ 1368660 h 1368660"/>
                  <a:gd name="connsiteX0-129" fmla="*/ 511573 w 699314"/>
                  <a:gd name="connsiteY0-130" fmla="*/ 1368660 h 1368660"/>
                  <a:gd name="connsiteX1-131" fmla="*/ 180060 w 699314"/>
                  <a:gd name="connsiteY1-132" fmla="*/ 0 h 1368660"/>
                  <a:gd name="connsiteX2-133" fmla="*/ 699314 w 699314"/>
                  <a:gd name="connsiteY2-134" fmla="*/ 1017933 h 1368660"/>
                  <a:gd name="connsiteX3-135" fmla="*/ 511573 w 699314"/>
                  <a:gd name="connsiteY3-136" fmla="*/ 1368660 h 1368660"/>
                  <a:gd name="connsiteX0-137" fmla="*/ 506912 w 694653"/>
                  <a:gd name="connsiteY0-138" fmla="*/ 1370656 h 1370656"/>
                  <a:gd name="connsiteX1-139" fmla="*/ 182661 w 694653"/>
                  <a:gd name="connsiteY1-140" fmla="*/ 0 h 1370656"/>
                  <a:gd name="connsiteX2-141" fmla="*/ 694653 w 694653"/>
                  <a:gd name="connsiteY2-142" fmla="*/ 1019929 h 1370656"/>
                  <a:gd name="connsiteX3-143" fmla="*/ 506912 w 694653"/>
                  <a:gd name="connsiteY3-144" fmla="*/ 1370656 h 1370656"/>
                  <a:gd name="connsiteX0-145" fmla="*/ 506912 w 694653"/>
                  <a:gd name="connsiteY0-146" fmla="*/ 1370656 h 1370656"/>
                  <a:gd name="connsiteX1-147" fmla="*/ 182661 w 694653"/>
                  <a:gd name="connsiteY1-148" fmla="*/ 0 h 1370656"/>
                  <a:gd name="connsiteX2-149" fmla="*/ 694653 w 694653"/>
                  <a:gd name="connsiteY2-150" fmla="*/ 1019929 h 1370656"/>
                  <a:gd name="connsiteX3-151" fmla="*/ 506912 w 694653"/>
                  <a:gd name="connsiteY3-152" fmla="*/ 1370656 h 1370656"/>
                  <a:gd name="connsiteX0-153" fmla="*/ 515446 w 703187"/>
                  <a:gd name="connsiteY0-154" fmla="*/ 1370656 h 1370656"/>
                  <a:gd name="connsiteX1-155" fmla="*/ 191195 w 703187"/>
                  <a:gd name="connsiteY1-156" fmla="*/ 0 h 1370656"/>
                  <a:gd name="connsiteX2-157" fmla="*/ 703187 w 703187"/>
                  <a:gd name="connsiteY2-158" fmla="*/ 1019929 h 1370656"/>
                  <a:gd name="connsiteX3-159" fmla="*/ 515446 w 703187"/>
                  <a:gd name="connsiteY3-160" fmla="*/ 1370656 h 1370656"/>
                </a:gdLst>
                <a:ahLst/>
                <a:cxnLst>
                  <a:cxn ang="0">
                    <a:pos x="connsiteX0-1" y="connsiteY0-2"/>
                  </a:cxn>
                  <a:cxn ang="0">
                    <a:pos x="connsiteX1-3" y="connsiteY1-4"/>
                  </a:cxn>
                  <a:cxn ang="0">
                    <a:pos x="connsiteX2-5" y="connsiteY2-6"/>
                  </a:cxn>
                  <a:cxn ang="0">
                    <a:pos x="connsiteX3-7" y="connsiteY3-8"/>
                  </a:cxn>
                </a:cxnLst>
                <a:rect l="l" t="t" r="r" b="b"/>
                <a:pathLst>
                  <a:path w="703187" h="1370656">
                    <a:moveTo>
                      <a:pt x="515446" y="1370656"/>
                    </a:moveTo>
                    <a:cubicBezTo>
                      <a:pt x="-92613" y="914550"/>
                      <a:pt x="-110187" y="388072"/>
                      <a:pt x="191195" y="0"/>
                    </a:cubicBezTo>
                    <a:cubicBezTo>
                      <a:pt x="20910" y="353458"/>
                      <a:pt x="293507" y="730836"/>
                      <a:pt x="703187" y="1019929"/>
                    </a:cubicBezTo>
                    <a:lnTo>
                      <a:pt x="515446" y="1370656"/>
                    </a:lnTo>
                    <a:close/>
                  </a:path>
                </a:pathLst>
              </a:custGeom>
              <a:gradFill>
                <a:gsLst>
                  <a:gs pos="20000">
                    <a:schemeClr val="accent2"/>
                  </a:gs>
                  <a:gs pos="76000">
                    <a:schemeClr val="accent1">
                      <a:lumMod val="75000"/>
                    </a:schemeClr>
                  </a:gs>
                </a:gsLst>
                <a:lin ang="9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3" name="矩形 1"/>
              <p:cNvSpPr/>
              <p:nvPr/>
            </p:nvSpPr>
            <p:spPr>
              <a:xfrm>
                <a:off x="3685008" y="2192895"/>
                <a:ext cx="606792" cy="1421866"/>
              </a:xfrm>
              <a:custGeom>
                <a:avLst/>
                <a:gdLst>
                  <a:gd name="connsiteX0" fmla="*/ 0 w 792088"/>
                  <a:gd name="connsiteY0" fmla="*/ 0 h 576064"/>
                  <a:gd name="connsiteX1" fmla="*/ 792088 w 792088"/>
                  <a:gd name="connsiteY1" fmla="*/ 0 h 576064"/>
                  <a:gd name="connsiteX2" fmla="*/ 792088 w 792088"/>
                  <a:gd name="connsiteY2" fmla="*/ 576064 h 576064"/>
                  <a:gd name="connsiteX3" fmla="*/ 0 w 792088"/>
                  <a:gd name="connsiteY3" fmla="*/ 576064 h 576064"/>
                  <a:gd name="connsiteX4" fmla="*/ 0 w 792088"/>
                  <a:gd name="connsiteY4" fmla="*/ 0 h 576064"/>
                  <a:gd name="connsiteX0-1" fmla="*/ 0 w 857850"/>
                  <a:gd name="connsiteY0-2" fmla="*/ 90814 h 666878"/>
                  <a:gd name="connsiteX1-3" fmla="*/ 857850 w 857850"/>
                  <a:gd name="connsiteY1-4" fmla="*/ 0 h 666878"/>
                  <a:gd name="connsiteX2-5" fmla="*/ 792088 w 857850"/>
                  <a:gd name="connsiteY2-6" fmla="*/ 666878 h 666878"/>
                  <a:gd name="connsiteX3-7" fmla="*/ 0 w 857850"/>
                  <a:gd name="connsiteY3-8" fmla="*/ 666878 h 666878"/>
                  <a:gd name="connsiteX4-9" fmla="*/ 0 w 857850"/>
                  <a:gd name="connsiteY4-10" fmla="*/ 90814 h 666878"/>
                  <a:gd name="connsiteX0-11" fmla="*/ 723378 w 857850"/>
                  <a:gd name="connsiteY0-12" fmla="*/ 0 h 942451"/>
                  <a:gd name="connsiteX1-13" fmla="*/ 857850 w 857850"/>
                  <a:gd name="connsiteY1-14" fmla="*/ 275573 h 942451"/>
                  <a:gd name="connsiteX2-15" fmla="*/ 792088 w 857850"/>
                  <a:gd name="connsiteY2-16" fmla="*/ 942451 h 942451"/>
                  <a:gd name="connsiteX3-17" fmla="*/ 0 w 857850"/>
                  <a:gd name="connsiteY3-18" fmla="*/ 942451 h 942451"/>
                  <a:gd name="connsiteX4-19" fmla="*/ 723378 w 857850"/>
                  <a:gd name="connsiteY4-20" fmla="*/ 0 h 942451"/>
                  <a:gd name="connsiteX0-21" fmla="*/ 0 w 203548"/>
                  <a:gd name="connsiteY0-22" fmla="*/ 0 h 1409045"/>
                  <a:gd name="connsiteX1-23" fmla="*/ 134472 w 203548"/>
                  <a:gd name="connsiteY1-24" fmla="*/ 275573 h 1409045"/>
                  <a:gd name="connsiteX2-25" fmla="*/ 68710 w 203548"/>
                  <a:gd name="connsiteY2-26" fmla="*/ 942451 h 1409045"/>
                  <a:gd name="connsiteX3-27" fmla="*/ 203548 w 203548"/>
                  <a:gd name="connsiteY3-28" fmla="*/ 1409045 h 1409045"/>
                  <a:gd name="connsiteX4-29" fmla="*/ 0 w 203548"/>
                  <a:gd name="connsiteY4-30" fmla="*/ 0 h 1409045"/>
                  <a:gd name="connsiteX0-31" fmla="*/ 0 w 240943"/>
                  <a:gd name="connsiteY0-32" fmla="*/ 0 h 1409045"/>
                  <a:gd name="connsiteX1-33" fmla="*/ 134472 w 240943"/>
                  <a:gd name="connsiteY1-34" fmla="*/ 275573 h 1409045"/>
                  <a:gd name="connsiteX2-35" fmla="*/ 240943 w 240943"/>
                  <a:gd name="connsiteY2-36" fmla="*/ 1039528 h 1409045"/>
                  <a:gd name="connsiteX3-37" fmla="*/ 203548 w 240943"/>
                  <a:gd name="connsiteY3-38" fmla="*/ 1409045 h 1409045"/>
                  <a:gd name="connsiteX4-39" fmla="*/ 0 w 240943"/>
                  <a:gd name="connsiteY4-40" fmla="*/ 0 h 1409045"/>
                  <a:gd name="connsiteX0-41" fmla="*/ 213019 w 453962"/>
                  <a:gd name="connsiteY0-42" fmla="*/ 0 h 1409045"/>
                  <a:gd name="connsiteX1-43" fmla="*/ 347491 w 453962"/>
                  <a:gd name="connsiteY1-44" fmla="*/ 275573 h 1409045"/>
                  <a:gd name="connsiteX2-45" fmla="*/ 453962 w 453962"/>
                  <a:gd name="connsiteY2-46" fmla="*/ 1039528 h 1409045"/>
                  <a:gd name="connsiteX3-47" fmla="*/ 416567 w 453962"/>
                  <a:gd name="connsiteY3-48" fmla="*/ 1409045 h 1409045"/>
                  <a:gd name="connsiteX4-49" fmla="*/ 213019 w 453962"/>
                  <a:gd name="connsiteY4-50" fmla="*/ 0 h 1409045"/>
                  <a:gd name="connsiteX0-51" fmla="*/ 305613 w 546556"/>
                  <a:gd name="connsiteY0-52" fmla="*/ 0 h 1409045"/>
                  <a:gd name="connsiteX1-53" fmla="*/ 440085 w 546556"/>
                  <a:gd name="connsiteY1-54" fmla="*/ 275573 h 1409045"/>
                  <a:gd name="connsiteX2-55" fmla="*/ 546556 w 546556"/>
                  <a:gd name="connsiteY2-56" fmla="*/ 1039528 h 1409045"/>
                  <a:gd name="connsiteX3-57" fmla="*/ 509161 w 546556"/>
                  <a:gd name="connsiteY3-58" fmla="*/ 1409045 h 1409045"/>
                  <a:gd name="connsiteX4-59" fmla="*/ 305613 w 546556"/>
                  <a:gd name="connsiteY4-60" fmla="*/ 0 h 1409045"/>
                  <a:gd name="connsiteX0-61" fmla="*/ 324706 w 565649"/>
                  <a:gd name="connsiteY0-62" fmla="*/ 0 h 1409045"/>
                  <a:gd name="connsiteX1-63" fmla="*/ 459178 w 565649"/>
                  <a:gd name="connsiteY1-64" fmla="*/ 275573 h 1409045"/>
                  <a:gd name="connsiteX2-65" fmla="*/ 565649 w 565649"/>
                  <a:gd name="connsiteY2-66" fmla="*/ 1039528 h 1409045"/>
                  <a:gd name="connsiteX3-67" fmla="*/ 528254 w 565649"/>
                  <a:gd name="connsiteY3-68" fmla="*/ 1409045 h 1409045"/>
                  <a:gd name="connsiteX4-69" fmla="*/ 324706 w 565649"/>
                  <a:gd name="connsiteY4-70" fmla="*/ 0 h 1409045"/>
                  <a:gd name="connsiteX0-71" fmla="*/ 323844 w 564787"/>
                  <a:gd name="connsiteY0-72" fmla="*/ 0 h 1409045"/>
                  <a:gd name="connsiteX1-73" fmla="*/ 458316 w 564787"/>
                  <a:gd name="connsiteY1-74" fmla="*/ 275573 h 1409045"/>
                  <a:gd name="connsiteX2-75" fmla="*/ 564787 w 564787"/>
                  <a:gd name="connsiteY2-76" fmla="*/ 1039528 h 1409045"/>
                  <a:gd name="connsiteX3-77" fmla="*/ 527392 w 564787"/>
                  <a:gd name="connsiteY3-78" fmla="*/ 1409045 h 1409045"/>
                  <a:gd name="connsiteX4-79" fmla="*/ 323844 w 564787"/>
                  <a:gd name="connsiteY4-80" fmla="*/ 0 h 1409045"/>
                  <a:gd name="connsiteX0-81" fmla="*/ 323844 w 604774"/>
                  <a:gd name="connsiteY0-82" fmla="*/ 0 h 1409045"/>
                  <a:gd name="connsiteX1-83" fmla="*/ 458316 w 604774"/>
                  <a:gd name="connsiteY1-84" fmla="*/ 275573 h 1409045"/>
                  <a:gd name="connsiteX2-85" fmla="*/ 564787 w 604774"/>
                  <a:gd name="connsiteY2-86" fmla="*/ 1039528 h 1409045"/>
                  <a:gd name="connsiteX3-87" fmla="*/ 527392 w 604774"/>
                  <a:gd name="connsiteY3-88" fmla="*/ 1409045 h 1409045"/>
                  <a:gd name="connsiteX4-89" fmla="*/ 323844 w 604774"/>
                  <a:gd name="connsiteY4-90" fmla="*/ 0 h 1409045"/>
                  <a:gd name="connsiteX0-91" fmla="*/ 323844 w 604774"/>
                  <a:gd name="connsiteY0-92" fmla="*/ 0 h 1409045"/>
                  <a:gd name="connsiteX1-93" fmla="*/ 458316 w 604774"/>
                  <a:gd name="connsiteY1-94" fmla="*/ 275573 h 1409045"/>
                  <a:gd name="connsiteX2-95" fmla="*/ 564787 w 604774"/>
                  <a:gd name="connsiteY2-96" fmla="*/ 1039528 h 1409045"/>
                  <a:gd name="connsiteX3-97" fmla="*/ 527392 w 604774"/>
                  <a:gd name="connsiteY3-98" fmla="*/ 1409045 h 1409045"/>
                  <a:gd name="connsiteX4-99" fmla="*/ 323844 w 604774"/>
                  <a:gd name="connsiteY4-100" fmla="*/ 0 h 1409045"/>
                  <a:gd name="connsiteX0-101" fmla="*/ 323844 w 604774"/>
                  <a:gd name="connsiteY0-102" fmla="*/ 0 h 1409045"/>
                  <a:gd name="connsiteX1-103" fmla="*/ 458316 w 604774"/>
                  <a:gd name="connsiteY1-104" fmla="*/ 275573 h 1409045"/>
                  <a:gd name="connsiteX2-105" fmla="*/ 564787 w 604774"/>
                  <a:gd name="connsiteY2-106" fmla="*/ 1039528 h 1409045"/>
                  <a:gd name="connsiteX3-107" fmla="*/ 527392 w 604774"/>
                  <a:gd name="connsiteY3-108" fmla="*/ 1409045 h 1409045"/>
                  <a:gd name="connsiteX4-109" fmla="*/ 323844 w 604774"/>
                  <a:gd name="connsiteY4-110" fmla="*/ 0 h 1409045"/>
                  <a:gd name="connsiteX0-111" fmla="*/ 323844 w 604774"/>
                  <a:gd name="connsiteY0-112" fmla="*/ 0 h 1409045"/>
                  <a:gd name="connsiteX1-113" fmla="*/ 458316 w 604774"/>
                  <a:gd name="connsiteY1-114" fmla="*/ 275573 h 1409045"/>
                  <a:gd name="connsiteX2-115" fmla="*/ 564787 w 604774"/>
                  <a:gd name="connsiteY2-116" fmla="*/ 1039528 h 1409045"/>
                  <a:gd name="connsiteX3-117" fmla="*/ 527392 w 604774"/>
                  <a:gd name="connsiteY3-118" fmla="*/ 1409045 h 1409045"/>
                  <a:gd name="connsiteX4-119" fmla="*/ 323844 w 604774"/>
                  <a:gd name="connsiteY4-120" fmla="*/ 0 h 1409045"/>
                  <a:gd name="connsiteX0-121" fmla="*/ 323844 w 604774"/>
                  <a:gd name="connsiteY0-122" fmla="*/ 0 h 1409045"/>
                  <a:gd name="connsiteX1-123" fmla="*/ 458316 w 604774"/>
                  <a:gd name="connsiteY1-124" fmla="*/ 275573 h 1409045"/>
                  <a:gd name="connsiteX2-125" fmla="*/ 564787 w 604774"/>
                  <a:gd name="connsiteY2-126" fmla="*/ 1039528 h 1409045"/>
                  <a:gd name="connsiteX3-127" fmla="*/ 527392 w 604774"/>
                  <a:gd name="connsiteY3-128" fmla="*/ 1409045 h 1409045"/>
                  <a:gd name="connsiteX4-129" fmla="*/ 323844 w 604774"/>
                  <a:gd name="connsiteY4-130" fmla="*/ 0 h 1409045"/>
                  <a:gd name="connsiteX0-131" fmla="*/ 323844 w 604774"/>
                  <a:gd name="connsiteY0-132" fmla="*/ 0 h 1409045"/>
                  <a:gd name="connsiteX1-133" fmla="*/ 458316 w 604774"/>
                  <a:gd name="connsiteY1-134" fmla="*/ 275573 h 1409045"/>
                  <a:gd name="connsiteX2-135" fmla="*/ 564787 w 604774"/>
                  <a:gd name="connsiteY2-136" fmla="*/ 1039528 h 1409045"/>
                  <a:gd name="connsiteX3-137" fmla="*/ 527392 w 604774"/>
                  <a:gd name="connsiteY3-138" fmla="*/ 1409045 h 1409045"/>
                  <a:gd name="connsiteX4-139" fmla="*/ 323844 w 604774"/>
                  <a:gd name="connsiteY4-140" fmla="*/ 0 h 1409045"/>
                  <a:gd name="connsiteX0-141" fmla="*/ 323844 w 604774"/>
                  <a:gd name="connsiteY0-142" fmla="*/ 0 h 1409045"/>
                  <a:gd name="connsiteX1-143" fmla="*/ 458316 w 604774"/>
                  <a:gd name="connsiteY1-144" fmla="*/ 275573 h 1409045"/>
                  <a:gd name="connsiteX2-145" fmla="*/ 564787 w 604774"/>
                  <a:gd name="connsiteY2-146" fmla="*/ 1039528 h 1409045"/>
                  <a:gd name="connsiteX3-147" fmla="*/ 527392 w 604774"/>
                  <a:gd name="connsiteY3-148" fmla="*/ 1409045 h 1409045"/>
                  <a:gd name="connsiteX4-149" fmla="*/ 323844 w 604774"/>
                  <a:gd name="connsiteY4-150" fmla="*/ 0 h 1409045"/>
                  <a:gd name="connsiteX0-151" fmla="*/ 323844 w 604774"/>
                  <a:gd name="connsiteY0-152" fmla="*/ 0 h 1409045"/>
                  <a:gd name="connsiteX1-153" fmla="*/ 458316 w 604774"/>
                  <a:gd name="connsiteY1-154" fmla="*/ 275573 h 1409045"/>
                  <a:gd name="connsiteX2-155" fmla="*/ 564787 w 604774"/>
                  <a:gd name="connsiteY2-156" fmla="*/ 1039528 h 1409045"/>
                  <a:gd name="connsiteX3-157" fmla="*/ 527392 w 604774"/>
                  <a:gd name="connsiteY3-158" fmla="*/ 1409045 h 1409045"/>
                  <a:gd name="connsiteX4-159" fmla="*/ 323844 w 604774"/>
                  <a:gd name="connsiteY4-160" fmla="*/ 0 h 1409045"/>
                  <a:gd name="connsiteX0-161" fmla="*/ 323844 w 604774"/>
                  <a:gd name="connsiteY0-162" fmla="*/ 0 h 1409045"/>
                  <a:gd name="connsiteX1-163" fmla="*/ 458316 w 604774"/>
                  <a:gd name="connsiteY1-164" fmla="*/ 275573 h 1409045"/>
                  <a:gd name="connsiteX2-165" fmla="*/ 564787 w 604774"/>
                  <a:gd name="connsiteY2-166" fmla="*/ 1039528 h 1409045"/>
                  <a:gd name="connsiteX3-167" fmla="*/ 527392 w 604774"/>
                  <a:gd name="connsiteY3-168" fmla="*/ 1409045 h 1409045"/>
                  <a:gd name="connsiteX4-169" fmla="*/ 323844 w 604774"/>
                  <a:gd name="connsiteY4-170" fmla="*/ 0 h 1409045"/>
                  <a:gd name="connsiteX0-171" fmla="*/ 323844 w 604774"/>
                  <a:gd name="connsiteY0-172" fmla="*/ 0 h 1409045"/>
                  <a:gd name="connsiteX1-173" fmla="*/ 458316 w 604774"/>
                  <a:gd name="connsiteY1-174" fmla="*/ 275573 h 1409045"/>
                  <a:gd name="connsiteX2-175" fmla="*/ 564787 w 604774"/>
                  <a:gd name="connsiteY2-176" fmla="*/ 1039528 h 1409045"/>
                  <a:gd name="connsiteX3-177" fmla="*/ 527392 w 604774"/>
                  <a:gd name="connsiteY3-178" fmla="*/ 1409045 h 1409045"/>
                  <a:gd name="connsiteX4-179" fmla="*/ 323844 w 604774"/>
                  <a:gd name="connsiteY4-180" fmla="*/ 0 h 1409045"/>
                  <a:gd name="connsiteX0-181" fmla="*/ 323844 w 604774"/>
                  <a:gd name="connsiteY0-182" fmla="*/ 0 h 1409045"/>
                  <a:gd name="connsiteX1-183" fmla="*/ 458316 w 604774"/>
                  <a:gd name="connsiteY1-184" fmla="*/ 275573 h 1409045"/>
                  <a:gd name="connsiteX2-185" fmla="*/ 564787 w 604774"/>
                  <a:gd name="connsiteY2-186" fmla="*/ 1039528 h 1409045"/>
                  <a:gd name="connsiteX3-187" fmla="*/ 527392 w 604774"/>
                  <a:gd name="connsiteY3-188" fmla="*/ 1409045 h 1409045"/>
                  <a:gd name="connsiteX4-189" fmla="*/ 323844 w 604774"/>
                  <a:gd name="connsiteY4-190" fmla="*/ 0 h 1409045"/>
                  <a:gd name="connsiteX0-191" fmla="*/ 323844 w 608857"/>
                  <a:gd name="connsiteY0-192" fmla="*/ 0 h 1409045"/>
                  <a:gd name="connsiteX1-193" fmla="*/ 458316 w 608857"/>
                  <a:gd name="connsiteY1-194" fmla="*/ 275573 h 1409045"/>
                  <a:gd name="connsiteX2-195" fmla="*/ 564787 w 608857"/>
                  <a:gd name="connsiteY2-196" fmla="*/ 1039528 h 1409045"/>
                  <a:gd name="connsiteX3-197" fmla="*/ 527392 w 608857"/>
                  <a:gd name="connsiteY3-198" fmla="*/ 1409045 h 1409045"/>
                  <a:gd name="connsiteX4-199" fmla="*/ 323844 w 608857"/>
                  <a:gd name="connsiteY4-200" fmla="*/ 0 h 1409045"/>
                  <a:gd name="connsiteX0-201" fmla="*/ 323844 w 615797"/>
                  <a:gd name="connsiteY0-202" fmla="*/ 0 h 1409045"/>
                  <a:gd name="connsiteX1-203" fmla="*/ 458316 w 615797"/>
                  <a:gd name="connsiteY1-204" fmla="*/ 275573 h 1409045"/>
                  <a:gd name="connsiteX2-205" fmla="*/ 564787 w 615797"/>
                  <a:gd name="connsiteY2-206" fmla="*/ 1039528 h 1409045"/>
                  <a:gd name="connsiteX3-207" fmla="*/ 527392 w 615797"/>
                  <a:gd name="connsiteY3-208" fmla="*/ 1409045 h 1409045"/>
                  <a:gd name="connsiteX4-209" fmla="*/ 323844 w 615797"/>
                  <a:gd name="connsiteY4-210" fmla="*/ 0 h 1409045"/>
                  <a:gd name="connsiteX0-211" fmla="*/ 328518 w 606600"/>
                  <a:gd name="connsiteY0-212" fmla="*/ 0 h 1422100"/>
                  <a:gd name="connsiteX1-213" fmla="*/ 449119 w 606600"/>
                  <a:gd name="connsiteY1-214" fmla="*/ 288628 h 1422100"/>
                  <a:gd name="connsiteX2-215" fmla="*/ 555590 w 606600"/>
                  <a:gd name="connsiteY2-216" fmla="*/ 1052583 h 1422100"/>
                  <a:gd name="connsiteX3-217" fmla="*/ 518195 w 606600"/>
                  <a:gd name="connsiteY3-218" fmla="*/ 1422100 h 1422100"/>
                  <a:gd name="connsiteX4-219" fmla="*/ 328518 w 606600"/>
                  <a:gd name="connsiteY4-220" fmla="*/ 0 h 1422100"/>
                  <a:gd name="connsiteX0-221" fmla="*/ 328518 w 606600"/>
                  <a:gd name="connsiteY0-222" fmla="*/ 0 h 1422100"/>
                  <a:gd name="connsiteX1-223" fmla="*/ 468260 w 606600"/>
                  <a:gd name="connsiteY1-224" fmla="*/ 305961 h 1422100"/>
                  <a:gd name="connsiteX2-225" fmla="*/ 555590 w 606600"/>
                  <a:gd name="connsiteY2-226" fmla="*/ 1052583 h 1422100"/>
                  <a:gd name="connsiteX3-227" fmla="*/ 518195 w 606600"/>
                  <a:gd name="connsiteY3-228" fmla="*/ 1422100 h 1422100"/>
                  <a:gd name="connsiteX4-229" fmla="*/ 328518 w 606600"/>
                  <a:gd name="connsiteY4-230" fmla="*/ 0 h 14221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06600" h="1422100">
                    <a:moveTo>
                      <a:pt x="328518" y="0"/>
                    </a:moveTo>
                    <a:cubicBezTo>
                      <a:pt x="407788" y="32359"/>
                      <a:pt x="504855" y="207841"/>
                      <a:pt x="468260" y="305961"/>
                    </a:cubicBezTo>
                    <a:cubicBezTo>
                      <a:pt x="284545" y="692137"/>
                      <a:pt x="363526" y="822983"/>
                      <a:pt x="555590" y="1052583"/>
                    </a:cubicBezTo>
                    <a:cubicBezTo>
                      <a:pt x="674648" y="1250911"/>
                      <a:pt x="552580" y="1361558"/>
                      <a:pt x="518195" y="1422100"/>
                    </a:cubicBezTo>
                    <a:cubicBezTo>
                      <a:pt x="40119" y="1115256"/>
                      <a:pt x="-267513" y="422709"/>
                      <a:pt x="328518" y="0"/>
                    </a:cubicBezTo>
                    <a:close/>
                  </a:path>
                </a:pathLst>
              </a:custGeom>
              <a:gradFill>
                <a:gsLst>
                  <a:gs pos="12000">
                    <a:schemeClr val="accent2"/>
                  </a:gs>
                  <a:gs pos="88000">
                    <a:schemeClr val="accent1"/>
                  </a:gs>
                </a:gsLst>
                <a:lin ang="19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41" name="矩形 1"/>
            <p:cNvSpPr/>
            <p:nvPr/>
          </p:nvSpPr>
          <p:spPr>
            <a:xfrm rot="3371838" flipH="1">
              <a:off x="4646692" y="3035765"/>
              <a:ext cx="605204" cy="1115251"/>
            </a:xfrm>
            <a:custGeom>
              <a:avLst/>
              <a:gdLst/>
              <a:ahLst/>
              <a:cxnLst/>
              <a:rect l="l" t="t" r="r" b="b"/>
              <a:pathLst>
                <a:path w="605791" h="1115902">
                  <a:moveTo>
                    <a:pt x="461533" y="12861"/>
                  </a:moveTo>
                  <a:cubicBezTo>
                    <a:pt x="323737" y="-6934"/>
                    <a:pt x="185415" y="-4085"/>
                    <a:pt x="51798" y="22852"/>
                  </a:cubicBezTo>
                  <a:cubicBezTo>
                    <a:pt x="-116966" y="416122"/>
                    <a:pt x="149839" y="879999"/>
                    <a:pt x="517386" y="1115902"/>
                  </a:cubicBezTo>
                  <a:cubicBezTo>
                    <a:pt x="551771" y="1055361"/>
                    <a:pt x="673839" y="944713"/>
                    <a:pt x="554781" y="746385"/>
                  </a:cubicBezTo>
                  <a:cubicBezTo>
                    <a:pt x="364888" y="519381"/>
                    <a:pt x="285536" y="388910"/>
                    <a:pt x="461533" y="12861"/>
                  </a:cubicBez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cxnSp>
        <p:nvCxnSpPr>
          <p:cNvPr id="44" name="直接连接符 43"/>
          <p:cNvCxnSpPr/>
          <p:nvPr/>
        </p:nvCxnSpPr>
        <p:spPr>
          <a:xfrm>
            <a:off x="4878388" y="1966913"/>
            <a:ext cx="3652837"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5" name="矩形 44"/>
          <p:cNvSpPr>
            <a:spLocks noChangeArrowheads="1"/>
          </p:cNvSpPr>
          <p:nvPr/>
        </p:nvSpPr>
        <p:spPr bwMode="auto">
          <a:xfrm>
            <a:off x="5756275" y="1993900"/>
            <a:ext cx="2735263" cy="498475"/>
          </a:xfrm>
          <a:prstGeom prst="rect">
            <a:avLst/>
          </a:prstGeom>
          <a:noFill/>
          <a:ln w="9525">
            <a:noFill/>
            <a:miter lim="800000"/>
          </a:ln>
        </p:spPr>
        <p:txBody>
          <a:bodyPr>
            <a:spAutoFit/>
          </a:bodyPr>
          <a:lstStyle/>
          <a:p>
            <a:pPr algn="just">
              <a:lnSpc>
                <a:spcPts val="1600"/>
              </a:lnSpc>
            </a:pPr>
            <a:r>
              <a:rPr lang="zh-CN" altLang="en-US" sz="1200">
                <a:solidFill>
                  <a:srgbClr val="7F7F7F"/>
                </a:solidFill>
                <a:latin typeface="微软雅黑" panose="020B0503020204020204" pitchFamily="34" charset="-122"/>
                <a:ea typeface="微软雅黑" panose="020B0503020204020204" pitchFamily="34" charset="-122"/>
              </a:rPr>
              <a:t>本套图表使用了主题色设置，可以更换您喜欢的颜色，大家可以联系作者。</a:t>
            </a:r>
            <a:endParaRPr lang="en-US" altLang="zh-CN" sz="1200">
              <a:solidFill>
                <a:srgbClr val="7F7F7F"/>
              </a:solidFill>
              <a:latin typeface="微软雅黑" panose="020B0503020204020204" pitchFamily="34" charset="-122"/>
              <a:ea typeface="微软雅黑" panose="020B0503020204020204" pitchFamily="34" charset="-122"/>
            </a:endParaRPr>
          </a:p>
        </p:txBody>
      </p:sp>
      <p:sp>
        <p:nvSpPr>
          <p:cNvPr id="46" name="Text Box 11"/>
          <p:cNvSpPr txBox="1">
            <a:spLocks noChangeArrowheads="1"/>
          </p:cNvSpPr>
          <p:nvPr/>
        </p:nvSpPr>
        <p:spPr bwMode="auto">
          <a:xfrm>
            <a:off x="7048500" y="1635125"/>
            <a:ext cx="1484313" cy="304800"/>
          </a:xfrm>
          <a:prstGeom prst="rect">
            <a:avLst/>
          </a:prstGeom>
          <a:noFill/>
          <a:ln w="9525">
            <a:noFill/>
            <a:miter lim="800000"/>
          </a:ln>
        </p:spPr>
        <p:txBody>
          <a:bodyPr>
            <a:spAutoFit/>
          </a:bodyPr>
          <a:lstStyle/>
          <a:p>
            <a:pPr algn="just"/>
            <a:r>
              <a:rPr lang="zh-CN" altLang="en-US" sz="1400" b="1">
                <a:solidFill>
                  <a:srgbClr val="000000"/>
                </a:solidFill>
                <a:latin typeface="微软雅黑" panose="020B0503020204020204" pitchFamily="34" charset="-122"/>
                <a:ea typeface="微软雅黑" panose="020B0503020204020204" pitchFamily="34" charset="-122"/>
              </a:rPr>
              <a:t>这里填写小标题</a:t>
            </a:r>
            <a:endParaRPr lang="zh-CN" altLang="en-US" sz="1400" b="1">
              <a:solidFill>
                <a:srgbClr val="000000"/>
              </a:solidFill>
              <a:latin typeface="微软雅黑" panose="020B0503020204020204" pitchFamily="34" charset="-122"/>
              <a:ea typeface="微软雅黑" panose="020B0503020204020204" pitchFamily="34" charset="-122"/>
            </a:endParaRPr>
          </a:p>
        </p:txBody>
      </p:sp>
      <p:cxnSp>
        <p:nvCxnSpPr>
          <p:cNvPr id="47" name="直接连接符 46"/>
          <p:cNvCxnSpPr/>
          <p:nvPr/>
        </p:nvCxnSpPr>
        <p:spPr>
          <a:xfrm>
            <a:off x="4878388" y="3359150"/>
            <a:ext cx="3652837"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8" name="矩形 47"/>
          <p:cNvSpPr>
            <a:spLocks noChangeArrowheads="1"/>
          </p:cNvSpPr>
          <p:nvPr/>
        </p:nvSpPr>
        <p:spPr bwMode="auto">
          <a:xfrm>
            <a:off x="5756275" y="3386138"/>
            <a:ext cx="2735263" cy="498475"/>
          </a:xfrm>
          <a:prstGeom prst="rect">
            <a:avLst/>
          </a:prstGeom>
          <a:noFill/>
          <a:ln w="9525">
            <a:noFill/>
            <a:miter lim="800000"/>
          </a:ln>
        </p:spPr>
        <p:txBody>
          <a:bodyPr>
            <a:spAutoFit/>
          </a:bodyPr>
          <a:lstStyle/>
          <a:p>
            <a:pPr algn="just">
              <a:lnSpc>
                <a:spcPts val="1600"/>
              </a:lnSpc>
            </a:pPr>
            <a:r>
              <a:rPr lang="zh-CN" altLang="en-US" sz="1200">
                <a:solidFill>
                  <a:srgbClr val="7F7F7F"/>
                </a:solidFill>
                <a:latin typeface="微软雅黑" panose="020B0503020204020204" pitchFamily="34" charset="-122"/>
                <a:ea typeface="微软雅黑" panose="020B0503020204020204" pitchFamily="34" charset="-122"/>
              </a:rPr>
              <a:t>本套图表使用了主题色设置，可以更换您喜欢的颜色，大家可以联系作者。</a:t>
            </a:r>
            <a:endParaRPr lang="en-US" altLang="zh-CN" sz="1200">
              <a:solidFill>
                <a:srgbClr val="7F7F7F"/>
              </a:solidFill>
              <a:latin typeface="微软雅黑" panose="020B0503020204020204" pitchFamily="34" charset="-122"/>
              <a:ea typeface="微软雅黑" panose="020B0503020204020204" pitchFamily="34" charset="-122"/>
            </a:endParaRPr>
          </a:p>
        </p:txBody>
      </p:sp>
      <p:sp>
        <p:nvSpPr>
          <p:cNvPr id="49" name="Text Box 11"/>
          <p:cNvSpPr txBox="1">
            <a:spLocks noChangeArrowheads="1"/>
          </p:cNvSpPr>
          <p:nvPr/>
        </p:nvSpPr>
        <p:spPr bwMode="auto">
          <a:xfrm>
            <a:off x="7048500" y="3027363"/>
            <a:ext cx="1484313" cy="304800"/>
          </a:xfrm>
          <a:prstGeom prst="rect">
            <a:avLst/>
          </a:prstGeom>
          <a:noFill/>
          <a:ln w="9525">
            <a:noFill/>
            <a:miter lim="800000"/>
          </a:ln>
        </p:spPr>
        <p:txBody>
          <a:bodyPr>
            <a:spAutoFit/>
          </a:bodyPr>
          <a:lstStyle/>
          <a:p>
            <a:pPr algn="just"/>
            <a:r>
              <a:rPr lang="zh-CN" altLang="en-US" sz="1400" b="1">
                <a:solidFill>
                  <a:srgbClr val="000000"/>
                </a:solidFill>
                <a:latin typeface="微软雅黑" panose="020B0503020204020204" pitchFamily="34" charset="-122"/>
                <a:ea typeface="微软雅黑" panose="020B0503020204020204" pitchFamily="34" charset="-122"/>
              </a:rPr>
              <a:t>这里填写小标题</a:t>
            </a:r>
            <a:endParaRPr lang="zh-CN" altLang="en-US" sz="1400" b="1">
              <a:solidFill>
                <a:srgbClr val="000000"/>
              </a:solidFill>
              <a:latin typeface="微软雅黑" panose="020B0503020204020204" pitchFamily="34" charset="-122"/>
              <a:ea typeface="微软雅黑" panose="020B0503020204020204" pitchFamily="34" charset="-122"/>
            </a:endParaRPr>
          </a:p>
        </p:txBody>
      </p:sp>
      <p:sp>
        <p:nvSpPr>
          <p:cNvPr id="51" name="Text Box 11"/>
          <p:cNvSpPr txBox="1">
            <a:spLocks noChangeArrowheads="1"/>
          </p:cNvSpPr>
          <p:nvPr/>
        </p:nvSpPr>
        <p:spPr bwMode="auto">
          <a:xfrm>
            <a:off x="614363" y="1798638"/>
            <a:ext cx="1482725" cy="304800"/>
          </a:xfrm>
          <a:prstGeom prst="rect">
            <a:avLst/>
          </a:prstGeom>
          <a:noFill/>
          <a:ln w="9525">
            <a:noFill/>
            <a:miter lim="800000"/>
          </a:ln>
        </p:spPr>
        <p:txBody>
          <a:bodyPr>
            <a:spAutoFit/>
          </a:bodyPr>
          <a:lstStyle/>
          <a:p>
            <a:pPr algn="just"/>
            <a:r>
              <a:rPr lang="zh-CN" altLang="en-US" sz="1400" b="1">
                <a:solidFill>
                  <a:srgbClr val="000000"/>
                </a:solidFill>
                <a:latin typeface="微软雅黑" panose="020B0503020204020204" pitchFamily="34" charset="-122"/>
                <a:ea typeface="微软雅黑" panose="020B0503020204020204" pitchFamily="34" charset="-122"/>
              </a:rPr>
              <a:t>这里填写小标题</a:t>
            </a:r>
            <a:endParaRPr lang="zh-CN" altLang="en-US" sz="1400" b="1">
              <a:solidFill>
                <a:srgbClr val="000000"/>
              </a:solidFill>
              <a:latin typeface="微软雅黑" panose="020B0503020204020204" pitchFamily="34" charset="-122"/>
              <a:ea typeface="微软雅黑" panose="020B0503020204020204" pitchFamily="34" charset="-122"/>
            </a:endParaRPr>
          </a:p>
        </p:txBody>
      </p:sp>
      <p:sp>
        <p:nvSpPr>
          <p:cNvPr id="52" name="矩形 51"/>
          <p:cNvSpPr>
            <a:spLocks noChangeArrowheads="1"/>
          </p:cNvSpPr>
          <p:nvPr/>
        </p:nvSpPr>
        <p:spPr bwMode="auto">
          <a:xfrm>
            <a:off x="615950" y="2157413"/>
            <a:ext cx="2735263" cy="498475"/>
          </a:xfrm>
          <a:prstGeom prst="rect">
            <a:avLst/>
          </a:prstGeom>
          <a:noFill/>
          <a:ln w="9525">
            <a:noFill/>
            <a:miter lim="800000"/>
          </a:ln>
        </p:spPr>
        <p:txBody>
          <a:bodyPr>
            <a:spAutoFit/>
          </a:bodyPr>
          <a:lstStyle/>
          <a:p>
            <a:pPr algn="just">
              <a:lnSpc>
                <a:spcPts val="1600"/>
              </a:lnSpc>
            </a:pPr>
            <a:r>
              <a:rPr lang="zh-CN" altLang="en-US" sz="1200">
                <a:solidFill>
                  <a:srgbClr val="7F7F7F"/>
                </a:solidFill>
                <a:latin typeface="微软雅黑" panose="020B0503020204020204" pitchFamily="34" charset="-122"/>
                <a:ea typeface="微软雅黑" panose="020B0503020204020204" pitchFamily="34" charset="-122"/>
              </a:rPr>
              <a:t>本套图表使用了主题色设置，可以更换您喜欢的颜色，大家可以联系作者。</a:t>
            </a:r>
            <a:endParaRPr lang="en-US" altLang="zh-CN" sz="1200">
              <a:solidFill>
                <a:srgbClr val="7F7F7F"/>
              </a:solidFill>
              <a:latin typeface="微软雅黑" panose="020B0503020204020204" pitchFamily="34" charset="-122"/>
              <a:ea typeface="微软雅黑" panose="020B0503020204020204" pitchFamily="34" charset="-122"/>
            </a:endParaRPr>
          </a:p>
        </p:txBody>
      </p:sp>
      <p:cxnSp>
        <p:nvCxnSpPr>
          <p:cNvPr id="53" name="直接连接符 52"/>
          <p:cNvCxnSpPr/>
          <p:nvPr/>
        </p:nvCxnSpPr>
        <p:spPr>
          <a:xfrm>
            <a:off x="585788" y="2132013"/>
            <a:ext cx="3382962"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1404938" y="3787775"/>
            <a:ext cx="1366837" cy="295275"/>
          </a:xfrm>
          <a:prstGeom prst="ellipse">
            <a:avLst/>
          </a:prstGeom>
          <a:gradFill flip="none" rotWithShape="1">
            <a:gsLst>
              <a:gs pos="0">
                <a:schemeClr val="tx1">
                  <a:alpha val="60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nvGrpSpPr>
          <p:cNvPr id="55" name="Group 26"/>
          <p:cNvGrpSpPr>
            <a:grpSpLocks noChangeAspect="1"/>
          </p:cNvGrpSpPr>
          <p:nvPr/>
        </p:nvGrpSpPr>
        <p:grpSpPr bwMode="auto">
          <a:xfrm>
            <a:off x="1501775" y="3027363"/>
            <a:ext cx="1008063" cy="958850"/>
            <a:chOff x="768" y="518"/>
            <a:chExt cx="1965" cy="1869"/>
          </a:xfrm>
        </p:grpSpPr>
        <p:sp>
          <p:nvSpPr>
            <p:cNvPr id="13329" name="AutoShape 25"/>
            <p:cNvSpPr>
              <a:spLocks noChangeAspect="1" noChangeArrowheads="1" noTextEdit="1"/>
            </p:cNvSpPr>
            <p:nvPr/>
          </p:nvSpPr>
          <p:spPr bwMode="auto">
            <a:xfrm>
              <a:off x="768" y="530"/>
              <a:ext cx="1963" cy="1857"/>
            </a:xfrm>
            <a:prstGeom prst="rect">
              <a:avLst/>
            </a:prstGeom>
            <a:noFill/>
            <a:ln w="9525">
              <a:noFill/>
              <a:miter lim="800000"/>
            </a:ln>
          </p:spPr>
          <p:txBody>
            <a:bodyPr/>
            <a:lstStyle/>
            <a:p>
              <a:endParaRPr lang="zh-CN" altLang="en-US"/>
            </a:p>
          </p:txBody>
        </p:sp>
        <p:sp>
          <p:nvSpPr>
            <p:cNvPr id="13330" name="Freeform 27"/>
            <p:cNvSpPr/>
            <p:nvPr/>
          </p:nvSpPr>
          <p:spPr bwMode="auto">
            <a:xfrm>
              <a:off x="2183" y="1333"/>
              <a:ext cx="404" cy="626"/>
            </a:xfrm>
            <a:custGeom>
              <a:avLst/>
              <a:gdLst>
                <a:gd name="T0" fmla="*/ 2719 w 171"/>
                <a:gd name="T1" fmla="*/ 2216 h 265"/>
                <a:gd name="T2" fmla="*/ 0 w 171"/>
                <a:gd name="T3" fmla="*/ 0 h 265"/>
                <a:gd name="T4" fmla="*/ 8848 w 171"/>
                <a:gd name="T5" fmla="*/ 14854 h 265"/>
                <a:gd name="T6" fmla="*/ 5951 w 171"/>
                <a:gd name="T7" fmla="*/ 19498 h 265"/>
                <a:gd name="T8" fmla="*/ 8595 w 171"/>
                <a:gd name="T9" fmla="*/ 18676 h 265"/>
                <a:gd name="T10" fmla="*/ 9561 w 171"/>
                <a:gd name="T11" fmla="*/ 17717 h 265"/>
                <a:gd name="T12" fmla="*/ 12581 w 171"/>
                <a:gd name="T13" fmla="*/ 14854 h 265"/>
                <a:gd name="T14" fmla="*/ 9942 w 171"/>
                <a:gd name="T15" fmla="*/ 11613 h 265"/>
                <a:gd name="T16" fmla="*/ 2719 w 171"/>
                <a:gd name="T17" fmla="*/ 2216 h 26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1"/>
                <a:gd name="T28" fmla="*/ 0 h 265"/>
                <a:gd name="T29" fmla="*/ 171 w 171"/>
                <a:gd name="T30" fmla="*/ 265 h 26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1" h="265">
                  <a:moveTo>
                    <a:pt x="37" y="30"/>
                  </a:moveTo>
                  <a:cubicBezTo>
                    <a:pt x="28" y="14"/>
                    <a:pt x="15" y="4"/>
                    <a:pt x="0" y="0"/>
                  </a:cubicBezTo>
                  <a:cubicBezTo>
                    <a:pt x="120" y="202"/>
                    <a:pt x="120" y="202"/>
                    <a:pt x="120" y="202"/>
                  </a:cubicBezTo>
                  <a:cubicBezTo>
                    <a:pt x="114" y="226"/>
                    <a:pt x="102" y="247"/>
                    <a:pt x="81" y="265"/>
                  </a:cubicBezTo>
                  <a:cubicBezTo>
                    <a:pt x="95" y="264"/>
                    <a:pt x="107" y="261"/>
                    <a:pt x="117" y="254"/>
                  </a:cubicBezTo>
                  <a:cubicBezTo>
                    <a:pt x="122" y="250"/>
                    <a:pt x="126" y="246"/>
                    <a:pt x="130" y="241"/>
                  </a:cubicBezTo>
                  <a:cubicBezTo>
                    <a:pt x="171" y="202"/>
                    <a:pt x="171" y="202"/>
                    <a:pt x="171" y="202"/>
                  </a:cubicBezTo>
                  <a:cubicBezTo>
                    <a:pt x="135" y="158"/>
                    <a:pt x="135" y="158"/>
                    <a:pt x="135" y="158"/>
                  </a:cubicBezTo>
                  <a:cubicBezTo>
                    <a:pt x="37" y="30"/>
                    <a:pt x="37" y="30"/>
                    <a:pt x="37" y="30"/>
                  </a:cubicBezTo>
                  <a:close/>
                </a:path>
              </a:pathLst>
            </a:custGeom>
            <a:solidFill>
              <a:srgbClr val="8F7145"/>
            </a:solidFill>
            <a:ln w="9525">
              <a:noFill/>
              <a:round/>
            </a:ln>
          </p:spPr>
          <p:txBody>
            <a:bodyPr/>
            <a:lstStyle/>
            <a:p>
              <a:endParaRPr lang="zh-CN" altLang="en-US"/>
            </a:p>
          </p:txBody>
        </p:sp>
        <p:sp>
          <p:nvSpPr>
            <p:cNvPr id="13331" name="Freeform 28"/>
            <p:cNvSpPr>
              <a:spLocks noEditPoints="1"/>
            </p:cNvSpPr>
            <p:nvPr/>
          </p:nvSpPr>
          <p:spPr bwMode="auto">
            <a:xfrm>
              <a:off x="1609" y="1326"/>
              <a:ext cx="857" cy="633"/>
            </a:xfrm>
            <a:custGeom>
              <a:avLst/>
              <a:gdLst>
                <a:gd name="T0" fmla="*/ 17829 w 363"/>
                <a:gd name="T1" fmla="*/ 222 h 268"/>
                <a:gd name="T2" fmla="*/ 16120 w 363"/>
                <a:gd name="T3" fmla="*/ 0 h 268"/>
                <a:gd name="T4" fmla="*/ 13634 w 363"/>
                <a:gd name="T5" fmla="*/ 279 h 268"/>
                <a:gd name="T6" fmla="*/ 12763 w 363"/>
                <a:gd name="T7" fmla="*/ 435 h 268"/>
                <a:gd name="T8" fmla="*/ 11873 w 363"/>
                <a:gd name="T9" fmla="*/ 590 h 268"/>
                <a:gd name="T10" fmla="*/ 8143 w 363"/>
                <a:gd name="T11" fmla="*/ 1557 h 268"/>
                <a:gd name="T12" fmla="*/ 4632 w 363"/>
                <a:gd name="T13" fmla="*/ 2700 h 268"/>
                <a:gd name="T14" fmla="*/ 0 w 363"/>
                <a:gd name="T15" fmla="*/ 4268 h 268"/>
                <a:gd name="T16" fmla="*/ 3605 w 363"/>
                <a:gd name="T17" fmla="*/ 6850 h 268"/>
                <a:gd name="T18" fmla="*/ 13950 w 363"/>
                <a:gd name="T19" fmla="*/ 3727 h 268"/>
                <a:gd name="T20" fmla="*/ 16649 w 363"/>
                <a:gd name="T21" fmla="*/ 4547 h 268"/>
                <a:gd name="T22" fmla="*/ 17674 w 363"/>
                <a:gd name="T23" fmla="*/ 4849 h 268"/>
                <a:gd name="T24" fmla="*/ 19225 w 363"/>
                <a:gd name="T25" fmla="*/ 6968 h 268"/>
                <a:gd name="T26" fmla="*/ 22740 w 363"/>
                <a:gd name="T27" fmla="*/ 16245 h 268"/>
                <a:gd name="T28" fmla="*/ 23767 w 363"/>
                <a:gd name="T29" fmla="*/ 19699 h 268"/>
                <a:gd name="T30" fmla="*/ 26621 w 363"/>
                <a:gd name="T31" fmla="*/ 15062 h 268"/>
                <a:gd name="T32" fmla="*/ 17829 w 363"/>
                <a:gd name="T33" fmla="*/ 222 h 268"/>
                <a:gd name="T34" fmla="*/ 17735 w 363"/>
                <a:gd name="T35" fmla="*/ 279 h 268"/>
                <a:gd name="T36" fmla="*/ 18266 w 363"/>
                <a:gd name="T37" fmla="*/ 1188 h 268"/>
                <a:gd name="T38" fmla="*/ 11054 w 363"/>
                <a:gd name="T39" fmla="*/ 1557 h 268"/>
                <a:gd name="T40" fmla="*/ 1025 w 363"/>
                <a:gd name="T41" fmla="*/ 4797 h 268"/>
                <a:gd name="T42" fmla="*/ 279 w 363"/>
                <a:gd name="T43" fmla="*/ 4268 h 268"/>
                <a:gd name="T44" fmla="*/ 8143 w 363"/>
                <a:gd name="T45" fmla="*/ 1684 h 268"/>
                <a:gd name="T46" fmla="*/ 11960 w 363"/>
                <a:gd name="T47" fmla="*/ 753 h 268"/>
                <a:gd name="T48" fmla="*/ 12763 w 363"/>
                <a:gd name="T49" fmla="*/ 590 h 268"/>
                <a:gd name="T50" fmla="*/ 13700 w 363"/>
                <a:gd name="T51" fmla="*/ 435 h 268"/>
                <a:gd name="T52" fmla="*/ 16120 w 363"/>
                <a:gd name="T53" fmla="*/ 156 h 268"/>
                <a:gd name="T54" fmla="*/ 17735 w 363"/>
                <a:gd name="T55" fmla="*/ 279 h 26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63"/>
                <a:gd name="T85" fmla="*/ 0 h 268"/>
                <a:gd name="T86" fmla="*/ 363 w 363"/>
                <a:gd name="T87" fmla="*/ 268 h 26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63" h="268">
                  <a:moveTo>
                    <a:pt x="243" y="3"/>
                  </a:moveTo>
                  <a:cubicBezTo>
                    <a:pt x="236" y="0"/>
                    <a:pt x="228" y="0"/>
                    <a:pt x="220" y="0"/>
                  </a:cubicBezTo>
                  <a:cubicBezTo>
                    <a:pt x="208" y="1"/>
                    <a:pt x="197" y="2"/>
                    <a:pt x="186" y="4"/>
                  </a:cubicBezTo>
                  <a:cubicBezTo>
                    <a:pt x="182" y="4"/>
                    <a:pt x="178" y="5"/>
                    <a:pt x="174" y="6"/>
                  </a:cubicBezTo>
                  <a:cubicBezTo>
                    <a:pt x="170" y="6"/>
                    <a:pt x="166" y="7"/>
                    <a:pt x="162" y="8"/>
                  </a:cubicBezTo>
                  <a:cubicBezTo>
                    <a:pt x="145" y="11"/>
                    <a:pt x="128" y="16"/>
                    <a:pt x="111" y="21"/>
                  </a:cubicBezTo>
                  <a:cubicBezTo>
                    <a:pt x="63" y="37"/>
                    <a:pt x="63" y="37"/>
                    <a:pt x="63" y="37"/>
                  </a:cubicBezTo>
                  <a:cubicBezTo>
                    <a:pt x="0" y="58"/>
                    <a:pt x="0" y="58"/>
                    <a:pt x="0" y="58"/>
                  </a:cubicBezTo>
                  <a:cubicBezTo>
                    <a:pt x="49" y="93"/>
                    <a:pt x="49" y="93"/>
                    <a:pt x="49" y="93"/>
                  </a:cubicBezTo>
                  <a:cubicBezTo>
                    <a:pt x="190" y="51"/>
                    <a:pt x="190" y="51"/>
                    <a:pt x="190" y="51"/>
                  </a:cubicBezTo>
                  <a:cubicBezTo>
                    <a:pt x="227" y="62"/>
                    <a:pt x="227" y="62"/>
                    <a:pt x="227" y="62"/>
                  </a:cubicBezTo>
                  <a:cubicBezTo>
                    <a:pt x="232" y="62"/>
                    <a:pt x="237" y="63"/>
                    <a:pt x="241" y="66"/>
                  </a:cubicBezTo>
                  <a:cubicBezTo>
                    <a:pt x="251" y="71"/>
                    <a:pt x="258" y="81"/>
                    <a:pt x="262" y="95"/>
                  </a:cubicBezTo>
                  <a:cubicBezTo>
                    <a:pt x="310" y="221"/>
                    <a:pt x="310" y="221"/>
                    <a:pt x="310" y="221"/>
                  </a:cubicBezTo>
                  <a:cubicBezTo>
                    <a:pt x="324" y="268"/>
                    <a:pt x="324" y="268"/>
                    <a:pt x="324" y="268"/>
                  </a:cubicBezTo>
                  <a:cubicBezTo>
                    <a:pt x="345" y="250"/>
                    <a:pt x="357" y="229"/>
                    <a:pt x="363" y="205"/>
                  </a:cubicBezTo>
                  <a:cubicBezTo>
                    <a:pt x="243" y="3"/>
                    <a:pt x="243" y="3"/>
                    <a:pt x="243" y="3"/>
                  </a:cubicBezTo>
                  <a:close/>
                  <a:moveTo>
                    <a:pt x="242" y="4"/>
                  </a:moveTo>
                  <a:cubicBezTo>
                    <a:pt x="249" y="16"/>
                    <a:pt x="249" y="16"/>
                    <a:pt x="249" y="16"/>
                  </a:cubicBezTo>
                  <a:cubicBezTo>
                    <a:pt x="216" y="11"/>
                    <a:pt x="184" y="13"/>
                    <a:pt x="151" y="21"/>
                  </a:cubicBezTo>
                  <a:cubicBezTo>
                    <a:pt x="14" y="65"/>
                    <a:pt x="14" y="65"/>
                    <a:pt x="14" y="65"/>
                  </a:cubicBezTo>
                  <a:cubicBezTo>
                    <a:pt x="4" y="58"/>
                    <a:pt x="4" y="58"/>
                    <a:pt x="4" y="58"/>
                  </a:cubicBezTo>
                  <a:cubicBezTo>
                    <a:pt x="111" y="23"/>
                    <a:pt x="111" y="23"/>
                    <a:pt x="111" y="23"/>
                  </a:cubicBezTo>
                  <a:cubicBezTo>
                    <a:pt x="128" y="18"/>
                    <a:pt x="145" y="13"/>
                    <a:pt x="163" y="10"/>
                  </a:cubicBezTo>
                  <a:cubicBezTo>
                    <a:pt x="167" y="9"/>
                    <a:pt x="171" y="8"/>
                    <a:pt x="174" y="8"/>
                  </a:cubicBezTo>
                  <a:cubicBezTo>
                    <a:pt x="178" y="7"/>
                    <a:pt x="183" y="6"/>
                    <a:pt x="187" y="6"/>
                  </a:cubicBezTo>
                  <a:cubicBezTo>
                    <a:pt x="198" y="4"/>
                    <a:pt x="209" y="3"/>
                    <a:pt x="220" y="2"/>
                  </a:cubicBezTo>
                  <a:cubicBezTo>
                    <a:pt x="228" y="2"/>
                    <a:pt x="235" y="2"/>
                    <a:pt x="242" y="4"/>
                  </a:cubicBezTo>
                  <a:close/>
                </a:path>
              </a:pathLst>
            </a:custGeom>
            <a:solidFill>
              <a:srgbClr val="C1AB7B"/>
            </a:solidFill>
            <a:ln w="9525">
              <a:noFill/>
              <a:round/>
            </a:ln>
          </p:spPr>
          <p:txBody>
            <a:bodyPr/>
            <a:lstStyle/>
            <a:p>
              <a:endParaRPr lang="zh-CN" altLang="en-US"/>
            </a:p>
          </p:txBody>
        </p:sp>
        <p:sp>
          <p:nvSpPr>
            <p:cNvPr id="13332" name="Freeform 29"/>
            <p:cNvSpPr/>
            <p:nvPr/>
          </p:nvSpPr>
          <p:spPr bwMode="auto">
            <a:xfrm>
              <a:off x="1618" y="1331"/>
              <a:ext cx="579" cy="149"/>
            </a:xfrm>
            <a:custGeom>
              <a:avLst/>
              <a:gdLst>
                <a:gd name="T0" fmla="*/ 18055 w 245"/>
                <a:gd name="T1" fmla="*/ 1029 h 63"/>
                <a:gd name="T2" fmla="*/ 17526 w 245"/>
                <a:gd name="T3" fmla="*/ 156 h 63"/>
                <a:gd name="T4" fmla="*/ 15907 w 245"/>
                <a:gd name="T5" fmla="*/ 0 h 63"/>
                <a:gd name="T6" fmla="*/ 13478 w 245"/>
                <a:gd name="T7" fmla="*/ 279 h 63"/>
                <a:gd name="T8" fmla="*/ 12539 w 245"/>
                <a:gd name="T9" fmla="*/ 435 h 63"/>
                <a:gd name="T10" fmla="*/ 11734 w 245"/>
                <a:gd name="T11" fmla="*/ 594 h 63"/>
                <a:gd name="T12" fmla="*/ 7891 w 245"/>
                <a:gd name="T13" fmla="*/ 1561 h 63"/>
                <a:gd name="T14" fmla="*/ 0 w 245"/>
                <a:gd name="T15" fmla="*/ 4127 h 63"/>
                <a:gd name="T16" fmla="*/ 754 w 245"/>
                <a:gd name="T17" fmla="*/ 4659 h 63"/>
                <a:gd name="T18" fmla="*/ 10824 w 245"/>
                <a:gd name="T19" fmla="*/ 1405 h 63"/>
                <a:gd name="T20" fmla="*/ 18055 w 245"/>
                <a:gd name="T21" fmla="*/ 1029 h 6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5"/>
                <a:gd name="T34" fmla="*/ 0 h 63"/>
                <a:gd name="T35" fmla="*/ 245 w 245"/>
                <a:gd name="T36" fmla="*/ 63 h 6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5" h="63">
                  <a:moveTo>
                    <a:pt x="245" y="14"/>
                  </a:moveTo>
                  <a:cubicBezTo>
                    <a:pt x="238" y="2"/>
                    <a:pt x="238" y="2"/>
                    <a:pt x="238" y="2"/>
                  </a:cubicBezTo>
                  <a:cubicBezTo>
                    <a:pt x="231" y="0"/>
                    <a:pt x="224" y="0"/>
                    <a:pt x="216" y="0"/>
                  </a:cubicBezTo>
                  <a:cubicBezTo>
                    <a:pt x="205" y="1"/>
                    <a:pt x="194" y="2"/>
                    <a:pt x="183" y="4"/>
                  </a:cubicBezTo>
                  <a:cubicBezTo>
                    <a:pt x="179" y="4"/>
                    <a:pt x="174" y="5"/>
                    <a:pt x="170" y="6"/>
                  </a:cubicBezTo>
                  <a:cubicBezTo>
                    <a:pt x="167" y="6"/>
                    <a:pt x="163" y="7"/>
                    <a:pt x="159" y="8"/>
                  </a:cubicBezTo>
                  <a:cubicBezTo>
                    <a:pt x="141" y="11"/>
                    <a:pt x="124" y="16"/>
                    <a:pt x="107" y="21"/>
                  </a:cubicBezTo>
                  <a:cubicBezTo>
                    <a:pt x="0" y="56"/>
                    <a:pt x="0" y="56"/>
                    <a:pt x="0" y="56"/>
                  </a:cubicBezTo>
                  <a:cubicBezTo>
                    <a:pt x="10" y="63"/>
                    <a:pt x="10" y="63"/>
                    <a:pt x="10" y="63"/>
                  </a:cubicBezTo>
                  <a:cubicBezTo>
                    <a:pt x="147" y="19"/>
                    <a:pt x="147" y="19"/>
                    <a:pt x="147" y="19"/>
                  </a:cubicBezTo>
                  <a:cubicBezTo>
                    <a:pt x="180" y="11"/>
                    <a:pt x="212" y="9"/>
                    <a:pt x="245" y="14"/>
                  </a:cubicBezTo>
                  <a:close/>
                </a:path>
              </a:pathLst>
            </a:custGeom>
            <a:solidFill>
              <a:srgbClr val="E3D7C6"/>
            </a:solidFill>
            <a:ln w="9525">
              <a:noFill/>
              <a:round/>
            </a:ln>
          </p:spPr>
          <p:txBody>
            <a:bodyPr/>
            <a:lstStyle/>
            <a:p>
              <a:endParaRPr lang="zh-CN" altLang="en-US"/>
            </a:p>
          </p:txBody>
        </p:sp>
        <p:sp>
          <p:nvSpPr>
            <p:cNvPr id="13333" name="Freeform 30"/>
            <p:cNvSpPr/>
            <p:nvPr/>
          </p:nvSpPr>
          <p:spPr bwMode="auto">
            <a:xfrm>
              <a:off x="1878" y="1201"/>
              <a:ext cx="170" cy="139"/>
            </a:xfrm>
            <a:custGeom>
              <a:avLst/>
              <a:gdLst>
                <a:gd name="T0" fmla="*/ 5279 w 72"/>
                <a:gd name="T1" fmla="*/ 4130 h 59"/>
                <a:gd name="T2" fmla="*/ 2699 w 72"/>
                <a:gd name="T3" fmla="*/ 1454 h 59"/>
                <a:gd name="T4" fmla="*/ 2486 w 72"/>
                <a:gd name="T5" fmla="*/ 1227 h 59"/>
                <a:gd name="T6" fmla="*/ 1025 w 72"/>
                <a:gd name="T7" fmla="*/ 0 h 59"/>
                <a:gd name="T8" fmla="*/ 0 w 72"/>
                <a:gd name="T9" fmla="*/ 1227 h 59"/>
                <a:gd name="T10" fmla="*/ 2793 w 72"/>
                <a:gd name="T11" fmla="*/ 2403 h 59"/>
                <a:gd name="T12" fmla="*/ 4411 w 72"/>
                <a:gd name="T13" fmla="*/ 4274 h 59"/>
                <a:gd name="T14" fmla="*/ 5279 w 72"/>
                <a:gd name="T15" fmla="*/ 4130 h 59"/>
                <a:gd name="T16" fmla="*/ 0 60000 65536"/>
                <a:gd name="T17" fmla="*/ 0 60000 65536"/>
                <a:gd name="T18" fmla="*/ 0 60000 65536"/>
                <a:gd name="T19" fmla="*/ 0 60000 65536"/>
                <a:gd name="T20" fmla="*/ 0 60000 65536"/>
                <a:gd name="T21" fmla="*/ 0 60000 65536"/>
                <a:gd name="T22" fmla="*/ 0 60000 65536"/>
                <a:gd name="T23" fmla="*/ 0 60000 65536"/>
                <a:gd name="T24" fmla="*/ 0 w 72"/>
                <a:gd name="T25" fmla="*/ 0 h 59"/>
                <a:gd name="T26" fmla="*/ 72 w 72"/>
                <a:gd name="T27" fmla="*/ 59 h 5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 h="59">
                  <a:moveTo>
                    <a:pt x="72" y="57"/>
                  </a:moveTo>
                  <a:cubicBezTo>
                    <a:pt x="65" y="45"/>
                    <a:pt x="54" y="33"/>
                    <a:pt x="37" y="20"/>
                  </a:cubicBezTo>
                  <a:cubicBezTo>
                    <a:pt x="34" y="17"/>
                    <a:pt x="34" y="17"/>
                    <a:pt x="34" y="17"/>
                  </a:cubicBezTo>
                  <a:cubicBezTo>
                    <a:pt x="14" y="0"/>
                    <a:pt x="14" y="0"/>
                    <a:pt x="14" y="0"/>
                  </a:cubicBezTo>
                  <a:cubicBezTo>
                    <a:pt x="8" y="6"/>
                    <a:pt x="4" y="12"/>
                    <a:pt x="0" y="17"/>
                  </a:cubicBezTo>
                  <a:cubicBezTo>
                    <a:pt x="38" y="33"/>
                    <a:pt x="38" y="33"/>
                    <a:pt x="38" y="33"/>
                  </a:cubicBezTo>
                  <a:cubicBezTo>
                    <a:pt x="60" y="59"/>
                    <a:pt x="60" y="59"/>
                    <a:pt x="60" y="59"/>
                  </a:cubicBezTo>
                  <a:cubicBezTo>
                    <a:pt x="64" y="58"/>
                    <a:pt x="68" y="57"/>
                    <a:pt x="72" y="57"/>
                  </a:cubicBezTo>
                  <a:close/>
                </a:path>
              </a:pathLst>
            </a:custGeom>
            <a:solidFill>
              <a:srgbClr val="DCA56D"/>
            </a:solidFill>
            <a:ln w="9525">
              <a:noFill/>
              <a:round/>
            </a:ln>
          </p:spPr>
          <p:txBody>
            <a:bodyPr/>
            <a:lstStyle/>
            <a:p>
              <a:endParaRPr lang="zh-CN" altLang="en-US"/>
            </a:p>
          </p:txBody>
        </p:sp>
        <p:sp>
          <p:nvSpPr>
            <p:cNvPr id="13334" name="Freeform 31"/>
            <p:cNvSpPr/>
            <p:nvPr/>
          </p:nvSpPr>
          <p:spPr bwMode="auto">
            <a:xfrm>
              <a:off x="1869" y="1241"/>
              <a:ext cx="151" cy="104"/>
            </a:xfrm>
            <a:custGeom>
              <a:avLst/>
              <a:gdLst>
                <a:gd name="T0" fmla="*/ 3808 w 64"/>
                <a:gd name="T1" fmla="*/ 3245 h 44"/>
                <a:gd name="T2" fmla="*/ 4676 w 64"/>
                <a:gd name="T3" fmla="*/ 3089 h 44"/>
                <a:gd name="T4" fmla="*/ 3072 w 64"/>
                <a:gd name="T5" fmla="*/ 1189 h 44"/>
                <a:gd name="T6" fmla="*/ 278 w 64"/>
                <a:gd name="T7" fmla="*/ 0 h 44"/>
                <a:gd name="T8" fmla="*/ 0 w 64"/>
                <a:gd name="T9" fmla="*/ 593 h 44"/>
                <a:gd name="T10" fmla="*/ 2482 w 64"/>
                <a:gd name="T11" fmla="*/ 1692 h 44"/>
                <a:gd name="T12" fmla="*/ 3808 w 64"/>
                <a:gd name="T13" fmla="*/ 3245 h 44"/>
                <a:gd name="T14" fmla="*/ 0 60000 65536"/>
                <a:gd name="T15" fmla="*/ 0 60000 65536"/>
                <a:gd name="T16" fmla="*/ 0 60000 65536"/>
                <a:gd name="T17" fmla="*/ 0 60000 65536"/>
                <a:gd name="T18" fmla="*/ 0 60000 65536"/>
                <a:gd name="T19" fmla="*/ 0 60000 65536"/>
                <a:gd name="T20" fmla="*/ 0 60000 65536"/>
                <a:gd name="T21" fmla="*/ 0 w 64"/>
                <a:gd name="T22" fmla="*/ 0 h 44"/>
                <a:gd name="T23" fmla="*/ 64 w 64"/>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44">
                  <a:moveTo>
                    <a:pt x="52" y="44"/>
                  </a:moveTo>
                  <a:cubicBezTo>
                    <a:pt x="56" y="43"/>
                    <a:pt x="60" y="42"/>
                    <a:pt x="64" y="42"/>
                  </a:cubicBezTo>
                  <a:cubicBezTo>
                    <a:pt x="42" y="16"/>
                    <a:pt x="42" y="16"/>
                    <a:pt x="42" y="16"/>
                  </a:cubicBezTo>
                  <a:cubicBezTo>
                    <a:pt x="4" y="0"/>
                    <a:pt x="4" y="0"/>
                    <a:pt x="4" y="0"/>
                  </a:cubicBezTo>
                  <a:cubicBezTo>
                    <a:pt x="2" y="3"/>
                    <a:pt x="1" y="5"/>
                    <a:pt x="0" y="8"/>
                  </a:cubicBezTo>
                  <a:cubicBezTo>
                    <a:pt x="34" y="23"/>
                    <a:pt x="34" y="23"/>
                    <a:pt x="34" y="23"/>
                  </a:cubicBezTo>
                  <a:cubicBezTo>
                    <a:pt x="52" y="44"/>
                    <a:pt x="52" y="44"/>
                    <a:pt x="52" y="44"/>
                  </a:cubicBezTo>
                  <a:close/>
                </a:path>
              </a:pathLst>
            </a:custGeom>
            <a:solidFill>
              <a:srgbClr val="A56E44"/>
            </a:solidFill>
            <a:ln w="9525">
              <a:noFill/>
              <a:round/>
            </a:ln>
          </p:spPr>
          <p:txBody>
            <a:bodyPr/>
            <a:lstStyle/>
            <a:p>
              <a:endParaRPr lang="zh-CN" altLang="en-US"/>
            </a:p>
          </p:txBody>
        </p:sp>
        <p:sp>
          <p:nvSpPr>
            <p:cNvPr id="13335" name="Freeform 32"/>
            <p:cNvSpPr/>
            <p:nvPr/>
          </p:nvSpPr>
          <p:spPr bwMode="auto">
            <a:xfrm>
              <a:off x="1673" y="1182"/>
              <a:ext cx="319" cy="232"/>
            </a:xfrm>
            <a:custGeom>
              <a:avLst/>
              <a:gdLst>
                <a:gd name="T0" fmla="*/ 9950 w 135"/>
                <a:gd name="T1" fmla="*/ 5123 h 98"/>
                <a:gd name="T2" fmla="*/ 8604 w 135"/>
                <a:gd name="T3" fmla="*/ 3582 h 98"/>
                <a:gd name="T4" fmla="*/ 6108 w 135"/>
                <a:gd name="T5" fmla="*/ 2455 h 98"/>
                <a:gd name="T6" fmla="*/ 5896 w 135"/>
                <a:gd name="T7" fmla="*/ 2824 h 98"/>
                <a:gd name="T8" fmla="*/ 3020 w 135"/>
                <a:gd name="T9" fmla="*/ 660 h 98"/>
                <a:gd name="T10" fmla="*/ 66 w 135"/>
                <a:gd name="T11" fmla="*/ 0 h 98"/>
                <a:gd name="T12" fmla="*/ 959 w 135"/>
                <a:gd name="T13" fmla="*/ 5492 h 98"/>
                <a:gd name="T14" fmla="*/ 2651 w 135"/>
                <a:gd name="T15" fmla="*/ 7287 h 98"/>
                <a:gd name="T16" fmla="*/ 6174 w 135"/>
                <a:gd name="T17" fmla="*/ 6091 h 98"/>
                <a:gd name="T18" fmla="*/ 9950 w 135"/>
                <a:gd name="T19" fmla="*/ 5123 h 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5"/>
                <a:gd name="T31" fmla="*/ 0 h 98"/>
                <a:gd name="T32" fmla="*/ 135 w 135"/>
                <a:gd name="T33" fmla="*/ 98 h 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5" h="98">
                  <a:moveTo>
                    <a:pt x="135" y="69"/>
                  </a:moveTo>
                  <a:cubicBezTo>
                    <a:pt x="117" y="48"/>
                    <a:pt x="117" y="48"/>
                    <a:pt x="117" y="48"/>
                  </a:cubicBezTo>
                  <a:cubicBezTo>
                    <a:pt x="83" y="33"/>
                    <a:pt x="83" y="33"/>
                    <a:pt x="83" y="33"/>
                  </a:cubicBezTo>
                  <a:cubicBezTo>
                    <a:pt x="82" y="35"/>
                    <a:pt x="81" y="36"/>
                    <a:pt x="80" y="38"/>
                  </a:cubicBezTo>
                  <a:cubicBezTo>
                    <a:pt x="41" y="9"/>
                    <a:pt x="41" y="9"/>
                    <a:pt x="41" y="9"/>
                  </a:cubicBezTo>
                  <a:cubicBezTo>
                    <a:pt x="1" y="0"/>
                    <a:pt x="1" y="0"/>
                    <a:pt x="1" y="0"/>
                  </a:cubicBezTo>
                  <a:cubicBezTo>
                    <a:pt x="0" y="25"/>
                    <a:pt x="4" y="50"/>
                    <a:pt x="13" y="74"/>
                  </a:cubicBezTo>
                  <a:cubicBezTo>
                    <a:pt x="36" y="98"/>
                    <a:pt x="36" y="98"/>
                    <a:pt x="36" y="98"/>
                  </a:cubicBezTo>
                  <a:cubicBezTo>
                    <a:pt x="84" y="82"/>
                    <a:pt x="84" y="82"/>
                    <a:pt x="84" y="82"/>
                  </a:cubicBezTo>
                  <a:cubicBezTo>
                    <a:pt x="101" y="77"/>
                    <a:pt x="118" y="72"/>
                    <a:pt x="135" y="69"/>
                  </a:cubicBezTo>
                  <a:close/>
                </a:path>
              </a:pathLst>
            </a:custGeom>
            <a:solidFill>
              <a:srgbClr val="430101"/>
            </a:solidFill>
            <a:ln w="9525">
              <a:noFill/>
              <a:round/>
            </a:ln>
          </p:spPr>
          <p:txBody>
            <a:bodyPr/>
            <a:lstStyle/>
            <a:p>
              <a:endParaRPr lang="zh-CN" altLang="en-US"/>
            </a:p>
          </p:txBody>
        </p:sp>
        <p:sp>
          <p:nvSpPr>
            <p:cNvPr id="13336" name="Freeform 33"/>
            <p:cNvSpPr>
              <a:spLocks noEditPoints="1"/>
            </p:cNvSpPr>
            <p:nvPr/>
          </p:nvSpPr>
          <p:spPr bwMode="auto">
            <a:xfrm>
              <a:off x="1843" y="1480"/>
              <a:ext cx="501" cy="709"/>
            </a:xfrm>
            <a:custGeom>
              <a:avLst/>
              <a:gdLst>
                <a:gd name="T0" fmla="*/ 7735 w 212"/>
                <a:gd name="T1" fmla="*/ 0 h 300"/>
                <a:gd name="T2" fmla="*/ 5674 w 212"/>
                <a:gd name="T3" fmla="*/ 967 h 300"/>
                <a:gd name="T4" fmla="*/ 0 w 212"/>
                <a:gd name="T5" fmla="*/ 4715 h 300"/>
                <a:gd name="T6" fmla="*/ 593 w 212"/>
                <a:gd name="T7" fmla="*/ 5084 h 300"/>
                <a:gd name="T8" fmla="*/ 1257 w 212"/>
                <a:gd name="T9" fmla="*/ 5400 h 300"/>
                <a:gd name="T10" fmla="*/ 7300 w 212"/>
                <a:gd name="T11" fmla="*/ 4055 h 300"/>
                <a:gd name="T12" fmla="*/ 7735 w 212"/>
                <a:gd name="T13" fmla="*/ 5015 h 300"/>
                <a:gd name="T14" fmla="*/ 8259 w 212"/>
                <a:gd name="T15" fmla="*/ 5953 h 300"/>
                <a:gd name="T16" fmla="*/ 8857 w 212"/>
                <a:gd name="T17" fmla="*/ 8260 h 300"/>
                <a:gd name="T18" fmla="*/ 10164 w 212"/>
                <a:gd name="T19" fmla="*/ 13138 h 300"/>
                <a:gd name="T20" fmla="*/ 11783 w 212"/>
                <a:gd name="T21" fmla="*/ 17096 h 300"/>
                <a:gd name="T22" fmla="*/ 12168 w 212"/>
                <a:gd name="T23" fmla="*/ 22057 h 300"/>
                <a:gd name="T24" fmla="*/ 12537 w 212"/>
                <a:gd name="T25" fmla="*/ 22123 h 300"/>
                <a:gd name="T26" fmla="*/ 15626 w 212"/>
                <a:gd name="T27" fmla="*/ 19403 h 300"/>
                <a:gd name="T28" fmla="*/ 14756 w 212"/>
                <a:gd name="T29" fmla="*/ 16064 h 300"/>
                <a:gd name="T30" fmla="*/ 13040 w 212"/>
                <a:gd name="T31" fmla="*/ 12606 h 300"/>
                <a:gd name="T32" fmla="*/ 11783 w 212"/>
                <a:gd name="T33" fmla="*/ 4278 h 300"/>
                <a:gd name="T34" fmla="*/ 7735 w 212"/>
                <a:gd name="T35" fmla="*/ 0 h 300"/>
                <a:gd name="T36" fmla="*/ 8394 w 212"/>
                <a:gd name="T37" fmla="*/ 5899 h 300"/>
                <a:gd name="T38" fmla="*/ 7891 w 212"/>
                <a:gd name="T39" fmla="*/ 4925 h 300"/>
                <a:gd name="T40" fmla="*/ 7456 w 212"/>
                <a:gd name="T41" fmla="*/ 3999 h 300"/>
                <a:gd name="T42" fmla="*/ 8985 w 212"/>
                <a:gd name="T43" fmla="*/ 5084 h 300"/>
                <a:gd name="T44" fmla="*/ 11511 w 212"/>
                <a:gd name="T45" fmla="*/ 14969 h 300"/>
                <a:gd name="T46" fmla="*/ 12905 w 212"/>
                <a:gd name="T47" fmla="*/ 16884 h 300"/>
                <a:gd name="T48" fmla="*/ 13040 w 212"/>
                <a:gd name="T49" fmla="*/ 21464 h 300"/>
                <a:gd name="T50" fmla="*/ 12537 w 212"/>
                <a:gd name="T51" fmla="*/ 21967 h 300"/>
                <a:gd name="T52" fmla="*/ 12315 w 212"/>
                <a:gd name="T53" fmla="*/ 21901 h 300"/>
                <a:gd name="T54" fmla="*/ 11946 w 212"/>
                <a:gd name="T55" fmla="*/ 17096 h 300"/>
                <a:gd name="T56" fmla="*/ 11946 w 212"/>
                <a:gd name="T57" fmla="*/ 16973 h 300"/>
                <a:gd name="T58" fmla="*/ 11851 w 212"/>
                <a:gd name="T59" fmla="*/ 16973 h 300"/>
                <a:gd name="T60" fmla="*/ 10320 w 212"/>
                <a:gd name="T61" fmla="*/ 13138 h 300"/>
                <a:gd name="T62" fmla="*/ 10320 w 212"/>
                <a:gd name="T63" fmla="*/ 13138 h 300"/>
                <a:gd name="T64" fmla="*/ 8394 w 212"/>
                <a:gd name="T65" fmla="*/ 5953 h 300"/>
                <a:gd name="T66" fmla="*/ 8394 w 212"/>
                <a:gd name="T67" fmla="*/ 5899 h 3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2"/>
                <a:gd name="T103" fmla="*/ 0 h 300"/>
                <a:gd name="T104" fmla="*/ 212 w 212"/>
                <a:gd name="T105" fmla="*/ 300 h 30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2" h="300">
                  <a:moveTo>
                    <a:pt x="105" y="0"/>
                  </a:moveTo>
                  <a:cubicBezTo>
                    <a:pt x="96" y="3"/>
                    <a:pt x="87" y="7"/>
                    <a:pt x="77" y="13"/>
                  </a:cubicBezTo>
                  <a:cubicBezTo>
                    <a:pt x="0" y="64"/>
                    <a:pt x="0" y="64"/>
                    <a:pt x="0" y="64"/>
                  </a:cubicBezTo>
                  <a:cubicBezTo>
                    <a:pt x="8" y="69"/>
                    <a:pt x="8" y="69"/>
                    <a:pt x="8" y="69"/>
                  </a:cubicBezTo>
                  <a:cubicBezTo>
                    <a:pt x="11" y="70"/>
                    <a:pt x="14" y="72"/>
                    <a:pt x="17" y="73"/>
                  </a:cubicBezTo>
                  <a:cubicBezTo>
                    <a:pt x="99" y="55"/>
                    <a:pt x="99" y="55"/>
                    <a:pt x="99" y="55"/>
                  </a:cubicBezTo>
                  <a:cubicBezTo>
                    <a:pt x="105" y="68"/>
                    <a:pt x="105" y="68"/>
                    <a:pt x="105" y="68"/>
                  </a:cubicBezTo>
                  <a:cubicBezTo>
                    <a:pt x="112" y="81"/>
                    <a:pt x="112" y="81"/>
                    <a:pt x="112" y="81"/>
                  </a:cubicBezTo>
                  <a:cubicBezTo>
                    <a:pt x="120" y="112"/>
                    <a:pt x="120" y="112"/>
                    <a:pt x="120" y="112"/>
                  </a:cubicBezTo>
                  <a:cubicBezTo>
                    <a:pt x="138" y="178"/>
                    <a:pt x="138" y="178"/>
                    <a:pt x="138" y="178"/>
                  </a:cubicBezTo>
                  <a:cubicBezTo>
                    <a:pt x="141" y="209"/>
                    <a:pt x="148" y="227"/>
                    <a:pt x="160" y="232"/>
                  </a:cubicBezTo>
                  <a:cubicBezTo>
                    <a:pt x="165" y="299"/>
                    <a:pt x="165" y="299"/>
                    <a:pt x="165" y="299"/>
                  </a:cubicBezTo>
                  <a:cubicBezTo>
                    <a:pt x="167" y="299"/>
                    <a:pt x="169" y="300"/>
                    <a:pt x="170" y="300"/>
                  </a:cubicBezTo>
                  <a:cubicBezTo>
                    <a:pt x="212" y="263"/>
                    <a:pt x="212" y="263"/>
                    <a:pt x="212" y="263"/>
                  </a:cubicBezTo>
                  <a:cubicBezTo>
                    <a:pt x="200" y="218"/>
                    <a:pt x="200" y="218"/>
                    <a:pt x="200" y="218"/>
                  </a:cubicBezTo>
                  <a:cubicBezTo>
                    <a:pt x="177" y="171"/>
                    <a:pt x="177" y="171"/>
                    <a:pt x="177" y="171"/>
                  </a:cubicBezTo>
                  <a:cubicBezTo>
                    <a:pt x="160" y="58"/>
                    <a:pt x="160" y="58"/>
                    <a:pt x="160" y="58"/>
                  </a:cubicBezTo>
                  <a:cubicBezTo>
                    <a:pt x="155" y="33"/>
                    <a:pt x="136" y="14"/>
                    <a:pt x="105" y="0"/>
                  </a:cubicBezTo>
                  <a:close/>
                  <a:moveTo>
                    <a:pt x="114" y="80"/>
                  </a:moveTo>
                  <a:cubicBezTo>
                    <a:pt x="107" y="67"/>
                    <a:pt x="107" y="67"/>
                    <a:pt x="107" y="67"/>
                  </a:cubicBezTo>
                  <a:cubicBezTo>
                    <a:pt x="101" y="54"/>
                    <a:pt x="101" y="54"/>
                    <a:pt x="101" y="54"/>
                  </a:cubicBezTo>
                  <a:cubicBezTo>
                    <a:pt x="122" y="69"/>
                    <a:pt x="122" y="69"/>
                    <a:pt x="122" y="69"/>
                  </a:cubicBezTo>
                  <a:cubicBezTo>
                    <a:pt x="156" y="203"/>
                    <a:pt x="156" y="203"/>
                    <a:pt x="156" y="203"/>
                  </a:cubicBezTo>
                  <a:cubicBezTo>
                    <a:pt x="175" y="229"/>
                    <a:pt x="175" y="229"/>
                    <a:pt x="175" y="229"/>
                  </a:cubicBezTo>
                  <a:cubicBezTo>
                    <a:pt x="177" y="291"/>
                    <a:pt x="177" y="291"/>
                    <a:pt x="177" y="291"/>
                  </a:cubicBezTo>
                  <a:cubicBezTo>
                    <a:pt x="170" y="298"/>
                    <a:pt x="170" y="298"/>
                    <a:pt x="170" y="298"/>
                  </a:cubicBezTo>
                  <a:cubicBezTo>
                    <a:pt x="169" y="298"/>
                    <a:pt x="168" y="298"/>
                    <a:pt x="167" y="297"/>
                  </a:cubicBezTo>
                  <a:cubicBezTo>
                    <a:pt x="162" y="232"/>
                    <a:pt x="162" y="232"/>
                    <a:pt x="162" y="232"/>
                  </a:cubicBezTo>
                  <a:cubicBezTo>
                    <a:pt x="162" y="231"/>
                    <a:pt x="162" y="231"/>
                    <a:pt x="162" y="230"/>
                  </a:cubicBezTo>
                  <a:cubicBezTo>
                    <a:pt x="162" y="230"/>
                    <a:pt x="161" y="230"/>
                    <a:pt x="161" y="230"/>
                  </a:cubicBezTo>
                  <a:cubicBezTo>
                    <a:pt x="150" y="225"/>
                    <a:pt x="143" y="208"/>
                    <a:pt x="140" y="178"/>
                  </a:cubicBezTo>
                  <a:cubicBezTo>
                    <a:pt x="140" y="178"/>
                    <a:pt x="140" y="178"/>
                    <a:pt x="140" y="178"/>
                  </a:cubicBezTo>
                  <a:cubicBezTo>
                    <a:pt x="114" y="81"/>
                    <a:pt x="114" y="81"/>
                    <a:pt x="114" y="81"/>
                  </a:cubicBezTo>
                  <a:cubicBezTo>
                    <a:pt x="114" y="81"/>
                    <a:pt x="114" y="81"/>
                    <a:pt x="114" y="80"/>
                  </a:cubicBezTo>
                  <a:close/>
                </a:path>
              </a:pathLst>
            </a:custGeom>
            <a:solidFill>
              <a:srgbClr val="C1AB7B"/>
            </a:solidFill>
            <a:ln w="9525">
              <a:noFill/>
              <a:round/>
            </a:ln>
          </p:spPr>
          <p:txBody>
            <a:bodyPr/>
            <a:lstStyle/>
            <a:p>
              <a:endParaRPr lang="zh-CN" altLang="en-US"/>
            </a:p>
          </p:txBody>
        </p:sp>
        <p:sp>
          <p:nvSpPr>
            <p:cNvPr id="13337" name="Freeform 34"/>
            <p:cNvSpPr/>
            <p:nvPr/>
          </p:nvSpPr>
          <p:spPr bwMode="auto">
            <a:xfrm>
              <a:off x="2081" y="1607"/>
              <a:ext cx="180" cy="577"/>
            </a:xfrm>
            <a:custGeom>
              <a:avLst/>
              <a:gdLst>
                <a:gd name="T0" fmla="*/ 438 w 76"/>
                <a:gd name="T1" fmla="*/ 967 h 244"/>
                <a:gd name="T2" fmla="*/ 971 w 76"/>
                <a:gd name="T3" fmla="*/ 1906 h 244"/>
                <a:gd name="T4" fmla="*/ 971 w 76"/>
                <a:gd name="T5" fmla="*/ 1996 h 244"/>
                <a:gd name="T6" fmla="*/ 2894 w 76"/>
                <a:gd name="T7" fmla="*/ 9166 h 244"/>
                <a:gd name="T8" fmla="*/ 2894 w 76"/>
                <a:gd name="T9" fmla="*/ 9166 h 244"/>
                <a:gd name="T10" fmla="*/ 4464 w 76"/>
                <a:gd name="T11" fmla="*/ 13013 h 244"/>
                <a:gd name="T12" fmla="*/ 4533 w 76"/>
                <a:gd name="T13" fmla="*/ 13013 h 244"/>
                <a:gd name="T14" fmla="*/ 4533 w 76"/>
                <a:gd name="T15" fmla="*/ 13169 h 244"/>
                <a:gd name="T16" fmla="*/ 4903 w 76"/>
                <a:gd name="T17" fmla="*/ 17984 h 244"/>
                <a:gd name="T18" fmla="*/ 5128 w 76"/>
                <a:gd name="T19" fmla="*/ 18041 h 244"/>
                <a:gd name="T20" fmla="*/ 5661 w 76"/>
                <a:gd name="T21" fmla="*/ 17509 h 244"/>
                <a:gd name="T22" fmla="*/ 5502 w 76"/>
                <a:gd name="T23" fmla="*/ 12945 h 244"/>
                <a:gd name="T24" fmla="*/ 4090 w 76"/>
                <a:gd name="T25" fmla="*/ 10998 h 244"/>
                <a:gd name="T26" fmla="*/ 1566 w 76"/>
                <a:gd name="T27" fmla="*/ 1095 h 244"/>
                <a:gd name="T28" fmla="*/ 0 w 76"/>
                <a:gd name="T29" fmla="*/ 0 h 244"/>
                <a:gd name="T30" fmla="*/ 438 w 76"/>
                <a:gd name="T31" fmla="*/ 967 h 24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6"/>
                <a:gd name="T49" fmla="*/ 0 h 244"/>
                <a:gd name="T50" fmla="*/ 76 w 76"/>
                <a:gd name="T51" fmla="*/ 244 h 24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6" h="244">
                  <a:moveTo>
                    <a:pt x="6" y="13"/>
                  </a:moveTo>
                  <a:cubicBezTo>
                    <a:pt x="13" y="26"/>
                    <a:pt x="13" y="26"/>
                    <a:pt x="13" y="26"/>
                  </a:cubicBezTo>
                  <a:cubicBezTo>
                    <a:pt x="13" y="27"/>
                    <a:pt x="13" y="27"/>
                    <a:pt x="13" y="27"/>
                  </a:cubicBezTo>
                  <a:cubicBezTo>
                    <a:pt x="39" y="124"/>
                    <a:pt x="39" y="124"/>
                    <a:pt x="39" y="124"/>
                  </a:cubicBezTo>
                  <a:cubicBezTo>
                    <a:pt x="39" y="124"/>
                    <a:pt x="39" y="124"/>
                    <a:pt x="39" y="124"/>
                  </a:cubicBezTo>
                  <a:cubicBezTo>
                    <a:pt x="42" y="154"/>
                    <a:pt x="49" y="171"/>
                    <a:pt x="60" y="176"/>
                  </a:cubicBezTo>
                  <a:cubicBezTo>
                    <a:pt x="60" y="176"/>
                    <a:pt x="61" y="176"/>
                    <a:pt x="61" y="176"/>
                  </a:cubicBezTo>
                  <a:cubicBezTo>
                    <a:pt x="61" y="177"/>
                    <a:pt x="61" y="177"/>
                    <a:pt x="61" y="178"/>
                  </a:cubicBezTo>
                  <a:cubicBezTo>
                    <a:pt x="66" y="243"/>
                    <a:pt x="66" y="243"/>
                    <a:pt x="66" y="243"/>
                  </a:cubicBezTo>
                  <a:cubicBezTo>
                    <a:pt x="67" y="244"/>
                    <a:pt x="68" y="244"/>
                    <a:pt x="69" y="244"/>
                  </a:cubicBezTo>
                  <a:cubicBezTo>
                    <a:pt x="76" y="237"/>
                    <a:pt x="76" y="237"/>
                    <a:pt x="76" y="237"/>
                  </a:cubicBezTo>
                  <a:cubicBezTo>
                    <a:pt x="74" y="175"/>
                    <a:pt x="74" y="175"/>
                    <a:pt x="74" y="175"/>
                  </a:cubicBezTo>
                  <a:cubicBezTo>
                    <a:pt x="55" y="149"/>
                    <a:pt x="55" y="149"/>
                    <a:pt x="55" y="149"/>
                  </a:cubicBezTo>
                  <a:cubicBezTo>
                    <a:pt x="21" y="15"/>
                    <a:pt x="21" y="15"/>
                    <a:pt x="21" y="15"/>
                  </a:cubicBezTo>
                  <a:cubicBezTo>
                    <a:pt x="0" y="0"/>
                    <a:pt x="0" y="0"/>
                    <a:pt x="0" y="0"/>
                  </a:cubicBezTo>
                  <a:cubicBezTo>
                    <a:pt x="6" y="13"/>
                    <a:pt x="6" y="13"/>
                    <a:pt x="6" y="13"/>
                  </a:cubicBezTo>
                  <a:close/>
                </a:path>
              </a:pathLst>
            </a:custGeom>
            <a:solidFill>
              <a:srgbClr val="E3D7C6"/>
            </a:solidFill>
            <a:ln w="9525">
              <a:noFill/>
              <a:round/>
            </a:ln>
          </p:spPr>
          <p:txBody>
            <a:bodyPr/>
            <a:lstStyle/>
            <a:p>
              <a:endParaRPr lang="zh-CN" altLang="en-US"/>
            </a:p>
          </p:txBody>
        </p:sp>
        <p:sp>
          <p:nvSpPr>
            <p:cNvPr id="13338" name="Freeform 35"/>
            <p:cNvSpPr/>
            <p:nvPr/>
          </p:nvSpPr>
          <p:spPr bwMode="auto">
            <a:xfrm>
              <a:off x="1725" y="1447"/>
              <a:ext cx="713" cy="751"/>
            </a:xfrm>
            <a:custGeom>
              <a:avLst/>
              <a:gdLst>
                <a:gd name="T0" fmla="*/ 9319 w 302"/>
                <a:gd name="T1" fmla="*/ 1991 h 318"/>
                <a:gd name="T2" fmla="*/ 11370 w 302"/>
                <a:gd name="T3" fmla="*/ 1027 h 318"/>
                <a:gd name="T4" fmla="*/ 15412 w 302"/>
                <a:gd name="T5" fmla="*/ 5281 h 318"/>
                <a:gd name="T6" fmla="*/ 16649 w 302"/>
                <a:gd name="T7" fmla="*/ 13591 h 318"/>
                <a:gd name="T8" fmla="*/ 18333 w 302"/>
                <a:gd name="T9" fmla="*/ 17044 h 318"/>
                <a:gd name="T10" fmla="*/ 19225 w 302"/>
                <a:gd name="T11" fmla="*/ 20353 h 318"/>
                <a:gd name="T12" fmla="*/ 16120 w 302"/>
                <a:gd name="T13" fmla="*/ 23078 h 318"/>
                <a:gd name="T14" fmla="*/ 17145 w 302"/>
                <a:gd name="T15" fmla="*/ 23208 h 318"/>
                <a:gd name="T16" fmla="*/ 20160 w 302"/>
                <a:gd name="T17" fmla="*/ 22983 h 318"/>
                <a:gd name="T18" fmla="*/ 21121 w 302"/>
                <a:gd name="T19" fmla="*/ 22615 h 318"/>
                <a:gd name="T20" fmla="*/ 22145 w 302"/>
                <a:gd name="T21" fmla="*/ 22180 h 318"/>
                <a:gd name="T22" fmla="*/ 21187 w 302"/>
                <a:gd name="T23" fmla="*/ 19165 h 318"/>
                <a:gd name="T24" fmla="*/ 20753 w 302"/>
                <a:gd name="T25" fmla="*/ 17797 h 318"/>
                <a:gd name="T26" fmla="*/ 20160 w 302"/>
                <a:gd name="T27" fmla="*/ 15922 h 318"/>
                <a:gd name="T28" fmla="*/ 19135 w 302"/>
                <a:gd name="T29" fmla="*/ 12472 h 318"/>
                <a:gd name="T30" fmla="*/ 15634 w 302"/>
                <a:gd name="T31" fmla="*/ 3240 h 318"/>
                <a:gd name="T32" fmla="*/ 14069 w 302"/>
                <a:gd name="T33" fmla="*/ 1093 h 318"/>
                <a:gd name="T34" fmla="*/ 13054 w 302"/>
                <a:gd name="T35" fmla="*/ 803 h 318"/>
                <a:gd name="T36" fmla="*/ 10346 w 302"/>
                <a:gd name="T37" fmla="*/ 0 h 318"/>
                <a:gd name="T38" fmla="*/ 0 w 302"/>
                <a:gd name="T39" fmla="*/ 3084 h 318"/>
                <a:gd name="T40" fmla="*/ 3674 w 302"/>
                <a:gd name="T41" fmla="*/ 5727 h 318"/>
                <a:gd name="T42" fmla="*/ 9319 w 302"/>
                <a:gd name="T43" fmla="*/ 1991 h 31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02"/>
                <a:gd name="T67" fmla="*/ 0 h 318"/>
                <a:gd name="T68" fmla="*/ 302 w 302"/>
                <a:gd name="T69" fmla="*/ 318 h 31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02" h="318">
                  <a:moveTo>
                    <a:pt x="127" y="27"/>
                  </a:moveTo>
                  <a:cubicBezTo>
                    <a:pt x="137" y="21"/>
                    <a:pt x="146" y="17"/>
                    <a:pt x="155" y="14"/>
                  </a:cubicBezTo>
                  <a:cubicBezTo>
                    <a:pt x="186" y="28"/>
                    <a:pt x="205" y="47"/>
                    <a:pt x="210" y="72"/>
                  </a:cubicBezTo>
                  <a:cubicBezTo>
                    <a:pt x="227" y="185"/>
                    <a:pt x="227" y="185"/>
                    <a:pt x="227" y="185"/>
                  </a:cubicBezTo>
                  <a:cubicBezTo>
                    <a:pt x="250" y="232"/>
                    <a:pt x="250" y="232"/>
                    <a:pt x="250" y="232"/>
                  </a:cubicBezTo>
                  <a:cubicBezTo>
                    <a:pt x="262" y="277"/>
                    <a:pt x="262" y="277"/>
                    <a:pt x="262" y="277"/>
                  </a:cubicBezTo>
                  <a:cubicBezTo>
                    <a:pt x="220" y="314"/>
                    <a:pt x="220" y="314"/>
                    <a:pt x="220" y="314"/>
                  </a:cubicBezTo>
                  <a:cubicBezTo>
                    <a:pt x="225" y="315"/>
                    <a:pt x="230" y="316"/>
                    <a:pt x="234" y="316"/>
                  </a:cubicBezTo>
                  <a:cubicBezTo>
                    <a:pt x="248" y="318"/>
                    <a:pt x="261" y="317"/>
                    <a:pt x="275" y="313"/>
                  </a:cubicBezTo>
                  <a:cubicBezTo>
                    <a:pt x="279" y="312"/>
                    <a:pt x="284" y="310"/>
                    <a:pt x="288" y="308"/>
                  </a:cubicBezTo>
                  <a:cubicBezTo>
                    <a:pt x="293" y="306"/>
                    <a:pt x="297" y="304"/>
                    <a:pt x="302" y="302"/>
                  </a:cubicBezTo>
                  <a:cubicBezTo>
                    <a:pt x="289" y="261"/>
                    <a:pt x="289" y="261"/>
                    <a:pt x="289" y="261"/>
                  </a:cubicBezTo>
                  <a:cubicBezTo>
                    <a:pt x="283" y="242"/>
                    <a:pt x="283" y="242"/>
                    <a:pt x="283" y="242"/>
                  </a:cubicBezTo>
                  <a:cubicBezTo>
                    <a:pt x="275" y="217"/>
                    <a:pt x="275" y="217"/>
                    <a:pt x="275" y="217"/>
                  </a:cubicBezTo>
                  <a:cubicBezTo>
                    <a:pt x="261" y="170"/>
                    <a:pt x="261" y="170"/>
                    <a:pt x="261" y="170"/>
                  </a:cubicBezTo>
                  <a:cubicBezTo>
                    <a:pt x="213" y="44"/>
                    <a:pt x="213" y="44"/>
                    <a:pt x="213" y="44"/>
                  </a:cubicBezTo>
                  <a:cubicBezTo>
                    <a:pt x="209" y="30"/>
                    <a:pt x="202" y="20"/>
                    <a:pt x="192" y="15"/>
                  </a:cubicBezTo>
                  <a:cubicBezTo>
                    <a:pt x="188" y="12"/>
                    <a:pt x="183" y="11"/>
                    <a:pt x="178" y="11"/>
                  </a:cubicBezTo>
                  <a:cubicBezTo>
                    <a:pt x="141" y="0"/>
                    <a:pt x="141" y="0"/>
                    <a:pt x="141" y="0"/>
                  </a:cubicBezTo>
                  <a:cubicBezTo>
                    <a:pt x="0" y="42"/>
                    <a:pt x="0" y="42"/>
                    <a:pt x="0" y="42"/>
                  </a:cubicBezTo>
                  <a:cubicBezTo>
                    <a:pt x="50" y="78"/>
                    <a:pt x="50" y="78"/>
                    <a:pt x="50" y="78"/>
                  </a:cubicBezTo>
                  <a:cubicBezTo>
                    <a:pt x="127" y="27"/>
                    <a:pt x="127" y="27"/>
                    <a:pt x="127" y="27"/>
                  </a:cubicBezTo>
                  <a:close/>
                </a:path>
              </a:pathLst>
            </a:custGeom>
            <a:solidFill>
              <a:srgbClr val="8F7145"/>
            </a:solidFill>
            <a:ln w="9525">
              <a:noFill/>
              <a:round/>
            </a:ln>
          </p:spPr>
          <p:txBody>
            <a:bodyPr/>
            <a:lstStyle/>
            <a:p>
              <a:endParaRPr lang="zh-CN" altLang="en-US"/>
            </a:p>
          </p:txBody>
        </p:sp>
        <p:sp>
          <p:nvSpPr>
            <p:cNvPr id="13339" name="Freeform 36"/>
            <p:cNvSpPr/>
            <p:nvPr/>
          </p:nvSpPr>
          <p:spPr bwMode="auto">
            <a:xfrm>
              <a:off x="1883" y="1610"/>
              <a:ext cx="208" cy="54"/>
            </a:xfrm>
            <a:custGeom>
              <a:avLst/>
              <a:gdLst>
                <a:gd name="T0" fmla="*/ 6498 w 88"/>
                <a:gd name="T1" fmla="*/ 941 h 23"/>
                <a:gd name="T2" fmla="*/ 6063 w 88"/>
                <a:gd name="T3" fmla="*/ 0 h 23"/>
                <a:gd name="T4" fmla="*/ 0 w 88"/>
                <a:gd name="T5" fmla="*/ 1280 h 23"/>
                <a:gd name="T6" fmla="*/ 1189 w 88"/>
                <a:gd name="T7" fmla="*/ 1643 h 23"/>
                <a:gd name="T8" fmla="*/ 6498 w 88"/>
                <a:gd name="T9" fmla="*/ 941 h 23"/>
                <a:gd name="T10" fmla="*/ 0 60000 65536"/>
                <a:gd name="T11" fmla="*/ 0 60000 65536"/>
                <a:gd name="T12" fmla="*/ 0 60000 65536"/>
                <a:gd name="T13" fmla="*/ 0 60000 65536"/>
                <a:gd name="T14" fmla="*/ 0 60000 65536"/>
                <a:gd name="T15" fmla="*/ 0 w 88"/>
                <a:gd name="T16" fmla="*/ 0 h 23"/>
                <a:gd name="T17" fmla="*/ 88 w 88"/>
                <a:gd name="T18" fmla="*/ 23 h 23"/>
              </a:gdLst>
              <a:ahLst/>
              <a:cxnLst>
                <a:cxn ang="T10">
                  <a:pos x="T0" y="T1"/>
                </a:cxn>
                <a:cxn ang="T11">
                  <a:pos x="T2" y="T3"/>
                </a:cxn>
                <a:cxn ang="T12">
                  <a:pos x="T4" y="T5"/>
                </a:cxn>
                <a:cxn ang="T13">
                  <a:pos x="T6" y="T7"/>
                </a:cxn>
                <a:cxn ang="T14">
                  <a:pos x="T8" y="T9"/>
                </a:cxn>
              </a:cxnLst>
              <a:rect l="T15" t="T16" r="T17" b="T18"/>
              <a:pathLst>
                <a:path w="88" h="23">
                  <a:moveTo>
                    <a:pt x="88" y="13"/>
                  </a:moveTo>
                  <a:cubicBezTo>
                    <a:pt x="82" y="0"/>
                    <a:pt x="82" y="0"/>
                    <a:pt x="82" y="0"/>
                  </a:cubicBezTo>
                  <a:cubicBezTo>
                    <a:pt x="0" y="18"/>
                    <a:pt x="0" y="18"/>
                    <a:pt x="0" y="18"/>
                  </a:cubicBezTo>
                  <a:cubicBezTo>
                    <a:pt x="5" y="20"/>
                    <a:pt x="11" y="21"/>
                    <a:pt x="16" y="23"/>
                  </a:cubicBezTo>
                  <a:cubicBezTo>
                    <a:pt x="88" y="13"/>
                    <a:pt x="88" y="13"/>
                    <a:pt x="88" y="13"/>
                  </a:cubicBezTo>
                  <a:close/>
                </a:path>
              </a:pathLst>
            </a:custGeom>
            <a:solidFill>
              <a:srgbClr val="8F7145"/>
            </a:solidFill>
            <a:ln w="9525">
              <a:noFill/>
              <a:round/>
            </a:ln>
          </p:spPr>
          <p:txBody>
            <a:bodyPr/>
            <a:lstStyle/>
            <a:p>
              <a:endParaRPr lang="zh-CN" altLang="en-US"/>
            </a:p>
          </p:txBody>
        </p:sp>
        <p:sp>
          <p:nvSpPr>
            <p:cNvPr id="13340" name="Freeform 37"/>
            <p:cNvSpPr/>
            <p:nvPr/>
          </p:nvSpPr>
          <p:spPr bwMode="auto">
            <a:xfrm>
              <a:off x="1921" y="1640"/>
              <a:ext cx="186" cy="43"/>
            </a:xfrm>
            <a:custGeom>
              <a:avLst/>
              <a:gdLst>
                <a:gd name="T0" fmla="*/ 5222 w 79"/>
                <a:gd name="T1" fmla="*/ 0 h 18"/>
                <a:gd name="T2" fmla="*/ 0 w 79"/>
                <a:gd name="T3" fmla="*/ 776 h 18"/>
                <a:gd name="T4" fmla="*/ 5714 w 79"/>
                <a:gd name="T5" fmla="*/ 1010 h 18"/>
                <a:gd name="T6" fmla="*/ 5222 w 79"/>
                <a:gd name="T7" fmla="*/ 0 h 18"/>
                <a:gd name="T8" fmla="*/ 0 60000 65536"/>
                <a:gd name="T9" fmla="*/ 0 60000 65536"/>
                <a:gd name="T10" fmla="*/ 0 60000 65536"/>
                <a:gd name="T11" fmla="*/ 0 60000 65536"/>
                <a:gd name="T12" fmla="*/ 0 w 79"/>
                <a:gd name="T13" fmla="*/ 0 h 18"/>
                <a:gd name="T14" fmla="*/ 79 w 79"/>
                <a:gd name="T15" fmla="*/ 18 h 18"/>
              </a:gdLst>
              <a:ahLst/>
              <a:cxnLst>
                <a:cxn ang="T8">
                  <a:pos x="T0" y="T1"/>
                </a:cxn>
                <a:cxn ang="T9">
                  <a:pos x="T2" y="T3"/>
                </a:cxn>
                <a:cxn ang="T10">
                  <a:pos x="T4" y="T5"/>
                </a:cxn>
                <a:cxn ang="T11">
                  <a:pos x="T6" y="T7"/>
                </a:cxn>
              </a:cxnLst>
              <a:rect l="T12" t="T13" r="T14" b="T15"/>
              <a:pathLst>
                <a:path w="79" h="18">
                  <a:moveTo>
                    <a:pt x="72" y="0"/>
                  </a:moveTo>
                  <a:cubicBezTo>
                    <a:pt x="0" y="10"/>
                    <a:pt x="0" y="10"/>
                    <a:pt x="0" y="10"/>
                  </a:cubicBezTo>
                  <a:cubicBezTo>
                    <a:pt x="26" y="16"/>
                    <a:pt x="52" y="18"/>
                    <a:pt x="79" y="13"/>
                  </a:cubicBezTo>
                  <a:cubicBezTo>
                    <a:pt x="72" y="0"/>
                    <a:pt x="72" y="0"/>
                    <a:pt x="72" y="0"/>
                  </a:cubicBezTo>
                  <a:close/>
                </a:path>
              </a:pathLst>
            </a:custGeom>
            <a:solidFill>
              <a:srgbClr val="430101"/>
            </a:solidFill>
            <a:ln w="9525">
              <a:noFill/>
              <a:round/>
            </a:ln>
          </p:spPr>
          <p:txBody>
            <a:bodyPr/>
            <a:lstStyle/>
            <a:p>
              <a:endParaRPr lang="zh-CN" altLang="en-US"/>
            </a:p>
          </p:txBody>
        </p:sp>
        <p:sp>
          <p:nvSpPr>
            <p:cNvPr id="13341" name="Freeform 38"/>
            <p:cNvSpPr/>
            <p:nvPr/>
          </p:nvSpPr>
          <p:spPr bwMode="auto">
            <a:xfrm>
              <a:off x="1217" y="1305"/>
              <a:ext cx="909" cy="454"/>
            </a:xfrm>
            <a:custGeom>
              <a:avLst/>
              <a:gdLst>
                <a:gd name="T0" fmla="*/ 27655 w 385"/>
                <a:gd name="T1" fmla="*/ 11473 h 192"/>
                <a:gd name="T2" fmla="*/ 21875 w 385"/>
                <a:gd name="T3" fmla="*/ 11227 h 192"/>
                <a:gd name="T4" fmla="*/ 20692 w 385"/>
                <a:gd name="T5" fmla="*/ 10879 h 192"/>
                <a:gd name="T6" fmla="*/ 20045 w 385"/>
                <a:gd name="T7" fmla="*/ 10563 h 192"/>
                <a:gd name="T8" fmla="*/ 19455 w 385"/>
                <a:gd name="T9" fmla="*/ 10194 h 192"/>
                <a:gd name="T10" fmla="*/ 15781 w 385"/>
                <a:gd name="T11" fmla="*/ 7536 h 192"/>
                <a:gd name="T12" fmla="*/ 12185 w 385"/>
                <a:gd name="T13" fmla="*/ 4942 h 192"/>
                <a:gd name="T14" fmla="*/ 11005 w 385"/>
                <a:gd name="T15" fmla="*/ 4060 h 192"/>
                <a:gd name="T16" fmla="*/ 8790 w 385"/>
                <a:gd name="T17" fmla="*/ 2499 h 192"/>
                <a:gd name="T18" fmla="*/ 3723 w 385"/>
                <a:gd name="T19" fmla="*/ 532 h 192"/>
                <a:gd name="T20" fmla="*/ 279 w 385"/>
                <a:gd name="T21" fmla="*/ 0 h 192"/>
                <a:gd name="T22" fmla="*/ 0 w 385"/>
                <a:gd name="T23" fmla="*/ 754 h 192"/>
                <a:gd name="T24" fmla="*/ 6594 w 385"/>
                <a:gd name="T25" fmla="*/ 2381 h 192"/>
                <a:gd name="T26" fmla="*/ 17531 w 385"/>
                <a:gd name="T27" fmla="*/ 11161 h 192"/>
                <a:gd name="T28" fmla="*/ 25549 w 385"/>
                <a:gd name="T29" fmla="*/ 14135 h 192"/>
                <a:gd name="T30" fmla="*/ 25598 w 385"/>
                <a:gd name="T31" fmla="*/ 14135 h 192"/>
                <a:gd name="T32" fmla="*/ 28245 w 385"/>
                <a:gd name="T33" fmla="*/ 13750 h 192"/>
                <a:gd name="T34" fmla="*/ 27655 w 385"/>
                <a:gd name="T35" fmla="*/ 11473 h 19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5"/>
                <a:gd name="T55" fmla="*/ 0 h 192"/>
                <a:gd name="T56" fmla="*/ 385 w 385"/>
                <a:gd name="T57" fmla="*/ 192 h 19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5" h="192">
                  <a:moveTo>
                    <a:pt x="377" y="155"/>
                  </a:moveTo>
                  <a:cubicBezTo>
                    <a:pt x="350" y="160"/>
                    <a:pt x="324" y="158"/>
                    <a:pt x="298" y="152"/>
                  </a:cubicBezTo>
                  <a:cubicBezTo>
                    <a:pt x="293" y="150"/>
                    <a:pt x="287" y="149"/>
                    <a:pt x="282" y="147"/>
                  </a:cubicBezTo>
                  <a:cubicBezTo>
                    <a:pt x="279" y="146"/>
                    <a:pt x="276" y="144"/>
                    <a:pt x="273" y="143"/>
                  </a:cubicBezTo>
                  <a:cubicBezTo>
                    <a:pt x="265" y="138"/>
                    <a:pt x="265" y="138"/>
                    <a:pt x="265" y="138"/>
                  </a:cubicBezTo>
                  <a:cubicBezTo>
                    <a:pt x="215" y="102"/>
                    <a:pt x="215" y="102"/>
                    <a:pt x="215" y="102"/>
                  </a:cubicBezTo>
                  <a:cubicBezTo>
                    <a:pt x="166" y="67"/>
                    <a:pt x="166" y="67"/>
                    <a:pt x="166" y="67"/>
                  </a:cubicBezTo>
                  <a:cubicBezTo>
                    <a:pt x="150" y="55"/>
                    <a:pt x="150" y="55"/>
                    <a:pt x="150" y="55"/>
                  </a:cubicBezTo>
                  <a:cubicBezTo>
                    <a:pt x="120" y="34"/>
                    <a:pt x="120" y="34"/>
                    <a:pt x="120" y="34"/>
                  </a:cubicBezTo>
                  <a:cubicBezTo>
                    <a:pt x="102" y="20"/>
                    <a:pt x="79" y="11"/>
                    <a:pt x="51" y="7"/>
                  </a:cubicBezTo>
                  <a:cubicBezTo>
                    <a:pt x="4" y="0"/>
                    <a:pt x="4" y="0"/>
                    <a:pt x="4" y="0"/>
                  </a:cubicBezTo>
                  <a:cubicBezTo>
                    <a:pt x="0" y="10"/>
                    <a:pt x="0" y="10"/>
                    <a:pt x="0" y="10"/>
                  </a:cubicBezTo>
                  <a:cubicBezTo>
                    <a:pt x="36" y="11"/>
                    <a:pt x="66" y="18"/>
                    <a:pt x="90" y="32"/>
                  </a:cubicBezTo>
                  <a:cubicBezTo>
                    <a:pt x="239" y="151"/>
                    <a:pt x="239" y="151"/>
                    <a:pt x="239" y="151"/>
                  </a:cubicBezTo>
                  <a:cubicBezTo>
                    <a:pt x="276" y="178"/>
                    <a:pt x="312" y="192"/>
                    <a:pt x="348" y="191"/>
                  </a:cubicBezTo>
                  <a:cubicBezTo>
                    <a:pt x="349" y="191"/>
                    <a:pt x="349" y="191"/>
                    <a:pt x="349" y="191"/>
                  </a:cubicBezTo>
                  <a:cubicBezTo>
                    <a:pt x="361" y="191"/>
                    <a:pt x="373" y="189"/>
                    <a:pt x="385" y="186"/>
                  </a:cubicBezTo>
                  <a:cubicBezTo>
                    <a:pt x="377" y="155"/>
                    <a:pt x="377" y="155"/>
                    <a:pt x="377" y="155"/>
                  </a:cubicBezTo>
                  <a:close/>
                </a:path>
              </a:pathLst>
            </a:custGeom>
            <a:solidFill>
              <a:srgbClr val="7E0101"/>
            </a:solidFill>
            <a:ln w="9525">
              <a:noFill/>
              <a:round/>
            </a:ln>
          </p:spPr>
          <p:txBody>
            <a:bodyPr/>
            <a:lstStyle/>
            <a:p>
              <a:endParaRPr lang="zh-CN" altLang="en-US"/>
            </a:p>
          </p:txBody>
        </p:sp>
        <p:sp>
          <p:nvSpPr>
            <p:cNvPr id="13342" name="Freeform 39"/>
            <p:cNvSpPr/>
            <p:nvPr/>
          </p:nvSpPr>
          <p:spPr bwMode="auto">
            <a:xfrm>
              <a:off x="2393" y="1988"/>
              <a:ext cx="340" cy="130"/>
            </a:xfrm>
            <a:custGeom>
              <a:avLst/>
              <a:gdLst>
                <a:gd name="T0" fmla="*/ 0 w 144"/>
                <a:gd name="T1" fmla="*/ 967 h 55"/>
                <a:gd name="T2" fmla="*/ 434 w 144"/>
                <a:gd name="T3" fmla="*/ 2375 h 55"/>
                <a:gd name="T4" fmla="*/ 1778 w 144"/>
                <a:gd name="T5" fmla="*/ 4056 h 55"/>
                <a:gd name="T6" fmla="*/ 2581 w 144"/>
                <a:gd name="T7" fmla="*/ 4056 h 55"/>
                <a:gd name="T8" fmla="*/ 2118 w 144"/>
                <a:gd name="T9" fmla="*/ 2151 h 55"/>
                <a:gd name="T10" fmla="*/ 5870 w 144"/>
                <a:gd name="T11" fmla="*/ 3683 h 55"/>
                <a:gd name="T12" fmla="*/ 10571 w 144"/>
                <a:gd name="T13" fmla="*/ 967 h 55"/>
                <a:gd name="T14" fmla="*/ 7265 w 144"/>
                <a:gd name="T15" fmla="*/ 0 h 55"/>
                <a:gd name="T16" fmla="*/ 4042 w 144"/>
                <a:gd name="T17" fmla="*/ 1839 h 55"/>
                <a:gd name="T18" fmla="*/ 2699 w 144"/>
                <a:gd name="T19" fmla="*/ 1402 h 55"/>
                <a:gd name="T20" fmla="*/ 0 w 144"/>
                <a:gd name="T21" fmla="*/ 967 h 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4"/>
                <a:gd name="T34" fmla="*/ 0 h 55"/>
                <a:gd name="T35" fmla="*/ 144 w 144"/>
                <a:gd name="T36" fmla="*/ 55 h 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4" h="55">
                  <a:moveTo>
                    <a:pt x="0" y="13"/>
                  </a:moveTo>
                  <a:cubicBezTo>
                    <a:pt x="6" y="32"/>
                    <a:pt x="6" y="32"/>
                    <a:pt x="6" y="32"/>
                  </a:cubicBezTo>
                  <a:cubicBezTo>
                    <a:pt x="24" y="55"/>
                    <a:pt x="24" y="55"/>
                    <a:pt x="24" y="55"/>
                  </a:cubicBezTo>
                  <a:cubicBezTo>
                    <a:pt x="35" y="55"/>
                    <a:pt x="35" y="55"/>
                    <a:pt x="35" y="55"/>
                  </a:cubicBezTo>
                  <a:cubicBezTo>
                    <a:pt x="29" y="29"/>
                    <a:pt x="29" y="29"/>
                    <a:pt x="29" y="29"/>
                  </a:cubicBezTo>
                  <a:cubicBezTo>
                    <a:pt x="44" y="30"/>
                    <a:pt x="61" y="37"/>
                    <a:pt x="80" y="50"/>
                  </a:cubicBezTo>
                  <a:cubicBezTo>
                    <a:pt x="111" y="45"/>
                    <a:pt x="133" y="33"/>
                    <a:pt x="144" y="13"/>
                  </a:cubicBezTo>
                  <a:cubicBezTo>
                    <a:pt x="134" y="5"/>
                    <a:pt x="119" y="1"/>
                    <a:pt x="99" y="0"/>
                  </a:cubicBezTo>
                  <a:cubicBezTo>
                    <a:pt x="55" y="25"/>
                    <a:pt x="55" y="25"/>
                    <a:pt x="55" y="25"/>
                  </a:cubicBezTo>
                  <a:cubicBezTo>
                    <a:pt x="49" y="22"/>
                    <a:pt x="43" y="20"/>
                    <a:pt x="37" y="19"/>
                  </a:cubicBezTo>
                  <a:cubicBezTo>
                    <a:pt x="25" y="15"/>
                    <a:pt x="12" y="14"/>
                    <a:pt x="0" y="13"/>
                  </a:cubicBezTo>
                  <a:close/>
                </a:path>
              </a:pathLst>
            </a:custGeom>
            <a:solidFill>
              <a:srgbClr val="000000"/>
            </a:solidFill>
            <a:ln w="9525">
              <a:noFill/>
              <a:round/>
            </a:ln>
          </p:spPr>
          <p:txBody>
            <a:bodyPr/>
            <a:lstStyle/>
            <a:p>
              <a:endParaRPr lang="zh-CN" altLang="en-US"/>
            </a:p>
          </p:txBody>
        </p:sp>
        <p:sp>
          <p:nvSpPr>
            <p:cNvPr id="13343" name="Freeform 40"/>
            <p:cNvSpPr/>
            <p:nvPr/>
          </p:nvSpPr>
          <p:spPr bwMode="auto">
            <a:xfrm>
              <a:off x="2374" y="1933"/>
              <a:ext cx="137" cy="100"/>
            </a:xfrm>
            <a:custGeom>
              <a:avLst/>
              <a:gdLst>
                <a:gd name="T0" fmla="*/ 0 w 58"/>
                <a:gd name="T1" fmla="*/ 838 h 42"/>
                <a:gd name="T2" fmla="*/ 591 w 58"/>
                <a:gd name="T3" fmla="*/ 2767 h 42"/>
                <a:gd name="T4" fmla="*/ 3297 w 58"/>
                <a:gd name="T5" fmla="*/ 3214 h 42"/>
                <a:gd name="T6" fmla="*/ 4268 w 58"/>
                <a:gd name="T7" fmla="*/ 1671 h 42"/>
                <a:gd name="T8" fmla="*/ 2650 w 58"/>
                <a:gd name="T9" fmla="*/ 0 h 42"/>
                <a:gd name="T10" fmla="*/ 0 w 58"/>
                <a:gd name="T11" fmla="*/ 838 h 42"/>
                <a:gd name="T12" fmla="*/ 0 60000 65536"/>
                <a:gd name="T13" fmla="*/ 0 60000 65536"/>
                <a:gd name="T14" fmla="*/ 0 60000 65536"/>
                <a:gd name="T15" fmla="*/ 0 60000 65536"/>
                <a:gd name="T16" fmla="*/ 0 60000 65536"/>
                <a:gd name="T17" fmla="*/ 0 60000 65536"/>
                <a:gd name="T18" fmla="*/ 0 w 58"/>
                <a:gd name="T19" fmla="*/ 0 h 42"/>
                <a:gd name="T20" fmla="*/ 58 w 58"/>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58" h="42">
                  <a:moveTo>
                    <a:pt x="0" y="11"/>
                  </a:moveTo>
                  <a:cubicBezTo>
                    <a:pt x="8" y="36"/>
                    <a:pt x="8" y="36"/>
                    <a:pt x="8" y="36"/>
                  </a:cubicBezTo>
                  <a:cubicBezTo>
                    <a:pt x="20" y="37"/>
                    <a:pt x="33" y="38"/>
                    <a:pt x="45" y="42"/>
                  </a:cubicBezTo>
                  <a:cubicBezTo>
                    <a:pt x="58" y="22"/>
                    <a:pt x="58" y="22"/>
                    <a:pt x="58" y="22"/>
                  </a:cubicBezTo>
                  <a:cubicBezTo>
                    <a:pt x="36" y="0"/>
                    <a:pt x="36" y="0"/>
                    <a:pt x="36" y="0"/>
                  </a:cubicBezTo>
                  <a:cubicBezTo>
                    <a:pt x="26" y="7"/>
                    <a:pt x="14" y="10"/>
                    <a:pt x="0" y="11"/>
                  </a:cubicBezTo>
                  <a:close/>
                </a:path>
              </a:pathLst>
            </a:custGeom>
            <a:solidFill>
              <a:srgbClr val="DCA56D"/>
            </a:solidFill>
            <a:ln w="9525">
              <a:noFill/>
              <a:round/>
            </a:ln>
          </p:spPr>
          <p:txBody>
            <a:bodyPr/>
            <a:lstStyle/>
            <a:p>
              <a:endParaRPr lang="zh-CN" altLang="en-US"/>
            </a:p>
          </p:txBody>
        </p:sp>
        <p:sp>
          <p:nvSpPr>
            <p:cNvPr id="13344" name="Freeform 41"/>
            <p:cNvSpPr/>
            <p:nvPr/>
          </p:nvSpPr>
          <p:spPr bwMode="auto">
            <a:xfrm>
              <a:off x="2459" y="1903"/>
              <a:ext cx="168" cy="144"/>
            </a:xfrm>
            <a:custGeom>
              <a:avLst/>
              <a:gdLst>
                <a:gd name="T0" fmla="*/ 1630 w 71"/>
                <a:gd name="T1" fmla="*/ 2580 h 61"/>
                <a:gd name="T2" fmla="*/ 660 w 71"/>
                <a:gd name="T3" fmla="*/ 4039 h 61"/>
                <a:gd name="T4" fmla="*/ 1999 w 71"/>
                <a:gd name="T5" fmla="*/ 4476 h 61"/>
                <a:gd name="T6" fmla="*/ 5274 w 71"/>
                <a:gd name="T7" fmla="*/ 2642 h 61"/>
                <a:gd name="T8" fmla="*/ 968 w 71"/>
                <a:gd name="T9" fmla="*/ 0 h 61"/>
                <a:gd name="T10" fmla="*/ 0 w 71"/>
                <a:gd name="T11" fmla="*/ 958 h 61"/>
                <a:gd name="T12" fmla="*/ 1630 w 71"/>
                <a:gd name="T13" fmla="*/ 2580 h 61"/>
                <a:gd name="T14" fmla="*/ 0 60000 65536"/>
                <a:gd name="T15" fmla="*/ 0 60000 65536"/>
                <a:gd name="T16" fmla="*/ 0 60000 65536"/>
                <a:gd name="T17" fmla="*/ 0 60000 65536"/>
                <a:gd name="T18" fmla="*/ 0 60000 65536"/>
                <a:gd name="T19" fmla="*/ 0 60000 65536"/>
                <a:gd name="T20" fmla="*/ 0 60000 65536"/>
                <a:gd name="T21" fmla="*/ 0 w 71"/>
                <a:gd name="T22" fmla="*/ 0 h 61"/>
                <a:gd name="T23" fmla="*/ 71 w 71"/>
                <a:gd name="T24" fmla="*/ 61 h 6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61">
                  <a:moveTo>
                    <a:pt x="22" y="35"/>
                  </a:moveTo>
                  <a:cubicBezTo>
                    <a:pt x="9" y="55"/>
                    <a:pt x="9" y="55"/>
                    <a:pt x="9" y="55"/>
                  </a:cubicBezTo>
                  <a:cubicBezTo>
                    <a:pt x="15" y="56"/>
                    <a:pt x="21" y="58"/>
                    <a:pt x="27" y="61"/>
                  </a:cubicBezTo>
                  <a:cubicBezTo>
                    <a:pt x="71" y="36"/>
                    <a:pt x="71" y="36"/>
                    <a:pt x="71" y="36"/>
                  </a:cubicBezTo>
                  <a:cubicBezTo>
                    <a:pt x="13" y="0"/>
                    <a:pt x="13" y="0"/>
                    <a:pt x="13" y="0"/>
                  </a:cubicBezTo>
                  <a:cubicBezTo>
                    <a:pt x="9" y="5"/>
                    <a:pt x="5" y="9"/>
                    <a:pt x="0" y="13"/>
                  </a:cubicBezTo>
                  <a:cubicBezTo>
                    <a:pt x="22" y="35"/>
                    <a:pt x="22" y="35"/>
                    <a:pt x="22" y="35"/>
                  </a:cubicBezTo>
                  <a:close/>
                </a:path>
              </a:pathLst>
            </a:custGeom>
            <a:solidFill>
              <a:srgbClr val="A56E44"/>
            </a:solidFill>
            <a:ln w="9525">
              <a:noFill/>
              <a:round/>
            </a:ln>
          </p:spPr>
          <p:txBody>
            <a:bodyPr/>
            <a:lstStyle/>
            <a:p>
              <a:endParaRPr lang="zh-CN" altLang="en-US"/>
            </a:p>
          </p:txBody>
        </p:sp>
        <p:sp>
          <p:nvSpPr>
            <p:cNvPr id="13345" name="Freeform 42"/>
            <p:cNvSpPr/>
            <p:nvPr/>
          </p:nvSpPr>
          <p:spPr bwMode="auto">
            <a:xfrm>
              <a:off x="2244" y="2189"/>
              <a:ext cx="331" cy="198"/>
            </a:xfrm>
            <a:custGeom>
              <a:avLst/>
              <a:gdLst>
                <a:gd name="T0" fmla="*/ 5183 w 140"/>
                <a:gd name="T1" fmla="*/ 5683 h 84"/>
                <a:gd name="T2" fmla="*/ 10346 w 140"/>
                <a:gd name="T3" fmla="*/ 6117 h 84"/>
                <a:gd name="T4" fmla="*/ 7535 w 140"/>
                <a:gd name="T5" fmla="*/ 2682 h 84"/>
                <a:gd name="T6" fmla="*/ 5842 w 140"/>
                <a:gd name="T7" fmla="*/ 5162 h 84"/>
                <a:gd name="T8" fmla="*/ 2974 w 140"/>
                <a:gd name="T9" fmla="*/ 1612 h 84"/>
                <a:gd name="T10" fmla="*/ 1028 w 140"/>
                <a:gd name="T11" fmla="*/ 156 h 84"/>
                <a:gd name="T12" fmla="*/ 0 w 140"/>
                <a:gd name="T13" fmla="*/ 0 h 84"/>
                <a:gd name="T14" fmla="*/ 967 w 140"/>
                <a:gd name="T15" fmla="*/ 4728 h 84"/>
                <a:gd name="T16" fmla="*/ 1995 w 140"/>
                <a:gd name="T17" fmla="*/ 4728 h 84"/>
                <a:gd name="T18" fmla="*/ 1995 w 140"/>
                <a:gd name="T19" fmla="*/ 1978 h 84"/>
                <a:gd name="T20" fmla="*/ 5183 w 140"/>
                <a:gd name="T21" fmla="*/ 5683 h 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0"/>
                <a:gd name="T34" fmla="*/ 0 h 84"/>
                <a:gd name="T35" fmla="*/ 140 w 140"/>
                <a:gd name="T36" fmla="*/ 84 h 8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0" h="84">
                  <a:moveTo>
                    <a:pt x="70" y="78"/>
                  </a:moveTo>
                  <a:cubicBezTo>
                    <a:pt x="140" y="84"/>
                    <a:pt x="140" y="84"/>
                    <a:pt x="140" y="84"/>
                  </a:cubicBezTo>
                  <a:cubicBezTo>
                    <a:pt x="138" y="63"/>
                    <a:pt x="126" y="47"/>
                    <a:pt x="102" y="37"/>
                  </a:cubicBezTo>
                  <a:cubicBezTo>
                    <a:pt x="79" y="71"/>
                    <a:pt x="79" y="71"/>
                    <a:pt x="79" y="71"/>
                  </a:cubicBezTo>
                  <a:cubicBezTo>
                    <a:pt x="40" y="22"/>
                    <a:pt x="40" y="22"/>
                    <a:pt x="40" y="22"/>
                  </a:cubicBezTo>
                  <a:cubicBezTo>
                    <a:pt x="14" y="2"/>
                    <a:pt x="14" y="2"/>
                    <a:pt x="14" y="2"/>
                  </a:cubicBezTo>
                  <a:cubicBezTo>
                    <a:pt x="10" y="2"/>
                    <a:pt x="5" y="1"/>
                    <a:pt x="0" y="0"/>
                  </a:cubicBezTo>
                  <a:cubicBezTo>
                    <a:pt x="13" y="65"/>
                    <a:pt x="13" y="65"/>
                    <a:pt x="13" y="65"/>
                  </a:cubicBezTo>
                  <a:cubicBezTo>
                    <a:pt x="27" y="65"/>
                    <a:pt x="27" y="65"/>
                    <a:pt x="27" y="65"/>
                  </a:cubicBezTo>
                  <a:cubicBezTo>
                    <a:pt x="27" y="27"/>
                    <a:pt x="27" y="27"/>
                    <a:pt x="27" y="27"/>
                  </a:cubicBezTo>
                  <a:cubicBezTo>
                    <a:pt x="70" y="78"/>
                    <a:pt x="70" y="78"/>
                    <a:pt x="70" y="78"/>
                  </a:cubicBezTo>
                  <a:close/>
                </a:path>
              </a:pathLst>
            </a:custGeom>
            <a:solidFill>
              <a:srgbClr val="000000"/>
            </a:solidFill>
            <a:ln w="9525">
              <a:noFill/>
              <a:round/>
            </a:ln>
          </p:spPr>
          <p:txBody>
            <a:bodyPr/>
            <a:lstStyle/>
            <a:p>
              <a:endParaRPr lang="zh-CN" altLang="en-US"/>
            </a:p>
          </p:txBody>
        </p:sp>
        <p:sp>
          <p:nvSpPr>
            <p:cNvPr id="13346" name="Freeform 43"/>
            <p:cNvSpPr/>
            <p:nvPr/>
          </p:nvSpPr>
          <p:spPr bwMode="auto">
            <a:xfrm>
              <a:off x="2374" y="2174"/>
              <a:ext cx="111" cy="182"/>
            </a:xfrm>
            <a:custGeom>
              <a:avLst/>
              <a:gdLst>
                <a:gd name="T0" fmla="*/ 0 w 47"/>
                <a:gd name="T1" fmla="*/ 369 h 77"/>
                <a:gd name="T2" fmla="*/ 1830 w 47"/>
                <a:gd name="T3" fmla="*/ 3683 h 77"/>
                <a:gd name="T4" fmla="*/ 1778 w 47"/>
                <a:gd name="T5" fmla="*/ 5675 h 77"/>
                <a:gd name="T6" fmla="*/ 3453 w 47"/>
                <a:gd name="T7" fmla="*/ 3184 h 77"/>
                <a:gd name="T8" fmla="*/ 959 w 47"/>
                <a:gd name="T9" fmla="*/ 0 h 77"/>
                <a:gd name="T10" fmla="*/ 0 w 47"/>
                <a:gd name="T11" fmla="*/ 369 h 77"/>
                <a:gd name="T12" fmla="*/ 0 60000 65536"/>
                <a:gd name="T13" fmla="*/ 0 60000 65536"/>
                <a:gd name="T14" fmla="*/ 0 60000 65536"/>
                <a:gd name="T15" fmla="*/ 0 60000 65536"/>
                <a:gd name="T16" fmla="*/ 0 60000 65536"/>
                <a:gd name="T17" fmla="*/ 0 60000 65536"/>
                <a:gd name="T18" fmla="*/ 0 w 47"/>
                <a:gd name="T19" fmla="*/ 0 h 77"/>
                <a:gd name="T20" fmla="*/ 47 w 47"/>
                <a:gd name="T21" fmla="*/ 77 h 77"/>
              </a:gdLst>
              <a:ahLst/>
              <a:cxnLst>
                <a:cxn ang="T12">
                  <a:pos x="T0" y="T1"/>
                </a:cxn>
                <a:cxn ang="T13">
                  <a:pos x="T2" y="T3"/>
                </a:cxn>
                <a:cxn ang="T14">
                  <a:pos x="T4" y="T5"/>
                </a:cxn>
                <a:cxn ang="T15">
                  <a:pos x="T6" y="T7"/>
                </a:cxn>
                <a:cxn ang="T16">
                  <a:pos x="T8" y="T9"/>
                </a:cxn>
                <a:cxn ang="T17">
                  <a:pos x="T10" y="T11"/>
                </a:cxn>
              </a:cxnLst>
              <a:rect l="T18" t="T19" r="T20" b="T21"/>
              <a:pathLst>
                <a:path w="47" h="77">
                  <a:moveTo>
                    <a:pt x="0" y="5"/>
                  </a:moveTo>
                  <a:cubicBezTo>
                    <a:pt x="25" y="50"/>
                    <a:pt x="25" y="50"/>
                    <a:pt x="25" y="50"/>
                  </a:cubicBezTo>
                  <a:cubicBezTo>
                    <a:pt x="24" y="77"/>
                    <a:pt x="24" y="77"/>
                    <a:pt x="24" y="77"/>
                  </a:cubicBezTo>
                  <a:cubicBezTo>
                    <a:pt x="47" y="43"/>
                    <a:pt x="47" y="43"/>
                    <a:pt x="47" y="43"/>
                  </a:cubicBezTo>
                  <a:cubicBezTo>
                    <a:pt x="13" y="0"/>
                    <a:pt x="13" y="0"/>
                    <a:pt x="13" y="0"/>
                  </a:cubicBezTo>
                  <a:cubicBezTo>
                    <a:pt x="9" y="2"/>
                    <a:pt x="4" y="4"/>
                    <a:pt x="0" y="5"/>
                  </a:cubicBezTo>
                  <a:close/>
                </a:path>
              </a:pathLst>
            </a:custGeom>
            <a:solidFill>
              <a:srgbClr val="A56E44"/>
            </a:solidFill>
            <a:ln w="9525">
              <a:noFill/>
              <a:round/>
            </a:ln>
          </p:spPr>
          <p:txBody>
            <a:bodyPr/>
            <a:lstStyle/>
            <a:p>
              <a:endParaRPr lang="zh-CN" altLang="en-US"/>
            </a:p>
          </p:txBody>
        </p:sp>
        <p:sp>
          <p:nvSpPr>
            <p:cNvPr id="13347" name="Freeform 44"/>
            <p:cNvSpPr/>
            <p:nvPr/>
          </p:nvSpPr>
          <p:spPr bwMode="auto">
            <a:xfrm>
              <a:off x="2278" y="2186"/>
              <a:ext cx="155" cy="170"/>
            </a:xfrm>
            <a:custGeom>
              <a:avLst/>
              <a:gdLst>
                <a:gd name="T0" fmla="*/ 4716 w 66"/>
                <a:gd name="T1" fmla="*/ 3289 h 72"/>
                <a:gd name="T2" fmla="*/ 2912 w 66"/>
                <a:gd name="T3" fmla="*/ 0 h 72"/>
                <a:gd name="T4" fmla="*/ 0 w 66"/>
                <a:gd name="T5" fmla="*/ 222 h 72"/>
                <a:gd name="T6" fmla="*/ 1853 w 66"/>
                <a:gd name="T7" fmla="*/ 1672 h 72"/>
                <a:gd name="T8" fmla="*/ 4650 w 66"/>
                <a:gd name="T9" fmla="*/ 5279 h 72"/>
                <a:gd name="T10" fmla="*/ 4716 w 66"/>
                <a:gd name="T11" fmla="*/ 3289 h 72"/>
                <a:gd name="T12" fmla="*/ 0 60000 65536"/>
                <a:gd name="T13" fmla="*/ 0 60000 65536"/>
                <a:gd name="T14" fmla="*/ 0 60000 65536"/>
                <a:gd name="T15" fmla="*/ 0 60000 65536"/>
                <a:gd name="T16" fmla="*/ 0 60000 65536"/>
                <a:gd name="T17" fmla="*/ 0 60000 65536"/>
                <a:gd name="T18" fmla="*/ 0 w 66"/>
                <a:gd name="T19" fmla="*/ 0 h 72"/>
                <a:gd name="T20" fmla="*/ 66 w 66"/>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66" h="72">
                  <a:moveTo>
                    <a:pt x="66" y="45"/>
                  </a:moveTo>
                  <a:cubicBezTo>
                    <a:pt x="41" y="0"/>
                    <a:pt x="41" y="0"/>
                    <a:pt x="41" y="0"/>
                  </a:cubicBezTo>
                  <a:cubicBezTo>
                    <a:pt x="27" y="4"/>
                    <a:pt x="14" y="5"/>
                    <a:pt x="0" y="3"/>
                  </a:cubicBezTo>
                  <a:cubicBezTo>
                    <a:pt x="26" y="23"/>
                    <a:pt x="26" y="23"/>
                    <a:pt x="26" y="23"/>
                  </a:cubicBezTo>
                  <a:cubicBezTo>
                    <a:pt x="65" y="72"/>
                    <a:pt x="65" y="72"/>
                    <a:pt x="65" y="72"/>
                  </a:cubicBezTo>
                  <a:cubicBezTo>
                    <a:pt x="66" y="45"/>
                    <a:pt x="66" y="45"/>
                    <a:pt x="66" y="45"/>
                  </a:cubicBezTo>
                  <a:close/>
                </a:path>
              </a:pathLst>
            </a:custGeom>
            <a:solidFill>
              <a:srgbClr val="DCA56D"/>
            </a:solidFill>
            <a:ln w="9525">
              <a:noFill/>
              <a:round/>
            </a:ln>
          </p:spPr>
          <p:txBody>
            <a:bodyPr/>
            <a:lstStyle/>
            <a:p>
              <a:endParaRPr lang="zh-CN" altLang="en-US"/>
            </a:p>
          </p:txBody>
        </p:sp>
        <p:sp>
          <p:nvSpPr>
            <p:cNvPr id="13348" name="Freeform 45"/>
            <p:cNvSpPr/>
            <p:nvPr/>
          </p:nvSpPr>
          <p:spPr bwMode="auto">
            <a:xfrm>
              <a:off x="1500" y="2099"/>
              <a:ext cx="586" cy="224"/>
            </a:xfrm>
            <a:custGeom>
              <a:avLst/>
              <a:gdLst>
                <a:gd name="T0" fmla="*/ 15236 w 248"/>
                <a:gd name="T1" fmla="*/ 5687 h 95"/>
                <a:gd name="T2" fmla="*/ 18112 w 248"/>
                <a:gd name="T3" fmla="*/ 3709 h 95"/>
                <a:gd name="T4" fmla="*/ 18275 w 248"/>
                <a:gd name="T5" fmla="*/ 3275 h 95"/>
                <a:gd name="T6" fmla="*/ 18275 w 248"/>
                <a:gd name="T7" fmla="*/ 3214 h 95"/>
                <a:gd name="T8" fmla="*/ 18275 w 248"/>
                <a:gd name="T9" fmla="*/ 3214 h 95"/>
                <a:gd name="T10" fmla="*/ 15236 w 248"/>
                <a:gd name="T11" fmla="*/ 745 h 95"/>
                <a:gd name="T12" fmla="*/ 11848 w 248"/>
                <a:gd name="T13" fmla="*/ 0 h 95"/>
                <a:gd name="T14" fmla="*/ 13405 w 248"/>
                <a:gd name="T15" fmla="*/ 2412 h 95"/>
                <a:gd name="T16" fmla="*/ 0 w 248"/>
                <a:gd name="T17" fmla="*/ 5687 h 95"/>
                <a:gd name="T18" fmla="*/ 659 w 248"/>
                <a:gd name="T19" fmla="*/ 5965 h 95"/>
                <a:gd name="T20" fmla="*/ 7956 w 248"/>
                <a:gd name="T21" fmla="*/ 6854 h 95"/>
                <a:gd name="T22" fmla="*/ 15236 w 248"/>
                <a:gd name="T23" fmla="*/ 5687 h 9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8"/>
                <a:gd name="T37" fmla="*/ 0 h 95"/>
                <a:gd name="T38" fmla="*/ 248 w 248"/>
                <a:gd name="T39" fmla="*/ 95 h 9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8" h="95">
                  <a:moveTo>
                    <a:pt x="207" y="78"/>
                  </a:moveTo>
                  <a:cubicBezTo>
                    <a:pt x="229" y="70"/>
                    <a:pt x="242" y="61"/>
                    <a:pt x="246" y="51"/>
                  </a:cubicBezTo>
                  <a:cubicBezTo>
                    <a:pt x="247" y="49"/>
                    <a:pt x="248" y="47"/>
                    <a:pt x="248" y="45"/>
                  </a:cubicBezTo>
                  <a:cubicBezTo>
                    <a:pt x="248" y="44"/>
                    <a:pt x="248" y="44"/>
                    <a:pt x="248" y="44"/>
                  </a:cubicBezTo>
                  <a:cubicBezTo>
                    <a:pt x="248" y="44"/>
                    <a:pt x="248" y="44"/>
                    <a:pt x="248" y="44"/>
                  </a:cubicBezTo>
                  <a:cubicBezTo>
                    <a:pt x="248" y="30"/>
                    <a:pt x="234" y="19"/>
                    <a:pt x="207" y="10"/>
                  </a:cubicBezTo>
                  <a:cubicBezTo>
                    <a:pt x="193" y="6"/>
                    <a:pt x="178" y="2"/>
                    <a:pt x="161" y="0"/>
                  </a:cubicBezTo>
                  <a:cubicBezTo>
                    <a:pt x="191" y="8"/>
                    <a:pt x="198" y="19"/>
                    <a:pt x="182" y="33"/>
                  </a:cubicBezTo>
                  <a:cubicBezTo>
                    <a:pt x="141" y="66"/>
                    <a:pt x="80" y="81"/>
                    <a:pt x="0" y="78"/>
                  </a:cubicBezTo>
                  <a:cubicBezTo>
                    <a:pt x="3" y="79"/>
                    <a:pt x="6" y="81"/>
                    <a:pt x="9" y="82"/>
                  </a:cubicBezTo>
                  <a:cubicBezTo>
                    <a:pt x="36" y="91"/>
                    <a:pt x="69" y="95"/>
                    <a:pt x="108" y="94"/>
                  </a:cubicBezTo>
                  <a:cubicBezTo>
                    <a:pt x="147" y="94"/>
                    <a:pt x="179" y="88"/>
                    <a:pt x="207" y="78"/>
                  </a:cubicBezTo>
                  <a:close/>
                </a:path>
              </a:pathLst>
            </a:custGeom>
            <a:solidFill>
              <a:srgbClr val="B3B3B3"/>
            </a:solidFill>
            <a:ln w="9525">
              <a:noFill/>
              <a:round/>
            </a:ln>
          </p:spPr>
          <p:txBody>
            <a:bodyPr/>
            <a:lstStyle/>
            <a:p>
              <a:endParaRPr lang="zh-CN" altLang="en-US"/>
            </a:p>
          </p:txBody>
        </p:sp>
        <p:sp>
          <p:nvSpPr>
            <p:cNvPr id="13349" name="Freeform 46"/>
            <p:cNvSpPr/>
            <p:nvPr/>
          </p:nvSpPr>
          <p:spPr bwMode="auto">
            <a:xfrm>
              <a:off x="1425" y="2205"/>
              <a:ext cx="661" cy="154"/>
            </a:xfrm>
            <a:custGeom>
              <a:avLst/>
              <a:gdLst>
                <a:gd name="T0" fmla="*/ 20380 w 280"/>
                <a:gd name="T1" fmla="*/ 438 h 65"/>
                <a:gd name="T2" fmla="*/ 17509 w 280"/>
                <a:gd name="T3" fmla="*/ 2459 h 65"/>
                <a:gd name="T4" fmla="*/ 10276 w 280"/>
                <a:gd name="T5" fmla="*/ 3660 h 65"/>
                <a:gd name="T6" fmla="*/ 3015 w 280"/>
                <a:gd name="T7" fmla="*/ 2767 h 65"/>
                <a:gd name="T8" fmla="*/ 2358 w 280"/>
                <a:gd name="T9" fmla="*/ 2459 h 65"/>
                <a:gd name="T10" fmla="*/ 156 w 280"/>
                <a:gd name="T11" fmla="*/ 758 h 65"/>
                <a:gd name="T12" fmla="*/ 0 w 280"/>
                <a:gd name="T13" fmla="*/ 280 h 65"/>
                <a:gd name="T14" fmla="*/ 0 w 280"/>
                <a:gd name="T15" fmla="*/ 1196 h 65"/>
                <a:gd name="T16" fmla="*/ 0 w 280"/>
                <a:gd name="T17" fmla="*/ 1358 h 65"/>
                <a:gd name="T18" fmla="*/ 0 w 280"/>
                <a:gd name="T19" fmla="*/ 1476 h 65"/>
                <a:gd name="T20" fmla="*/ 3015 w 280"/>
                <a:gd name="T21" fmla="*/ 3817 h 65"/>
                <a:gd name="T22" fmla="*/ 10276 w 280"/>
                <a:gd name="T23" fmla="*/ 4788 h 65"/>
                <a:gd name="T24" fmla="*/ 17509 w 280"/>
                <a:gd name="T25" fmla="*/ 3592 h 65"/>
                <a:gd name="T26" fmla="*/ 20526 w 280"/>
                <a:gd name="T27" fmla="*/ 1038 h 65"/>
                <a:gd name="T28" fmla="*/ 20526 w 280"/>
                <a:gd name="T29" fmla="*/ 0 h 65"/>
                <a:gd name="T30" fmla="*/ 20380 w 280"/>
                <a:gd name="T31" fmla="*/ 438 h 6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0"/>
                <a:gd name="T49" fmla="*/ 0 h 65"/>
                <a:gd name="T50" fmla="*/ 280 w 280"/>
                <a:gd name="T51" fmla="*/ 65 h 6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0" h="65">
                  <a:moveTo>
                    <a:pt x="278" y="6"/>
                  </a:moveTo>
                  <a:cubicBezTo>
                    <a:pt x="274" y="16"/>
                    <a:pt x="261" y="25"/>
                    <a:pt x="239" y="33"/>
                  </a:cubicBezTo>
                  <a:cubicBezTo>
                    <a:pt x="211" y="43"/>
                    <a:pt x="179" y="49"/>
                    <a:pt x="140" y="49"/>
                  </a:cubicBezTo>
                  <a:cubicBezTo>
                    <a:pt x="101" y="50"/>
                    <a:pt x="68" y="46"/>
                    <a:pt x="41" y="37"/>
                  </a:cubicBezTo>
                  <a:cubicBezTo>
                    <a:pt x="38" y="36"/>
                    <a:pt x="35" y="34"/>
                    <a:pt x="32" y="33"/>
                  </a:cubicBezTo>
                  <a:cubicBezTo>
                    <a:pt x="15" y="27"/>
                    <a:pt x="5" y="19"/>
                    <a:pt x="2" y="10"/>
                  </a:cubicBezTo>
                  <a:cubicBezTo>
                    <a:pt x="1" y="8"/>
                    <a:pt x="0" y="6"/>
                    <a:pt x="0" y="4"/>
                  </a:cubicBezTo>
                  <a:cubicBezTo>
                    <a:pt x="0" y="16"/>
                    <a:pt x="0" y="16"/>
                    <a:pt x="0" y="16"/>
                  </a:cubicBezTo>
                  <a:cubicBezTo>
                    <a:pt x="0" y="16"/>
                    <a:pt x="0" y="17"/>
                    <a:pt x="0" y="18"/>
                  </a:cubicBezTo>
                  <a:cubicBezTo>
                    <a:pt x="0" y="18"/>
                    <a:pt x="0" y="19"/>
                    <a:pt x="0" y="20"/>
                  </a:cubicBezTo>
                  <a:cubicBezTo>
                    <a:pt x="1" y="32"/>
                    <a:pt x="15" y="43"/>
                    <a:pt x="41" y="51"/>
                  </a:cubicBezTo>
                  <a:cubicBezTo>
                    <a:pt x="68" y="60"/>
                    <a:pt x="101" y="65"/>
                    <a:pt x="140" y="64"/>
                  </a:cubicBezTo>
                  <a:cubicBezTo>
                    <a:pt x="179" y="63"/>
                    <a:pt x="211" y="58"/>
                    <a:pt x="239" y="48"/>
                  </a:cubicBezTo>
                  <a:cubicBezTo>
                    <a:pt x="266" y="38"/>
                    <a:pt x="280" y="27"/>
                    <a:pt x="280" y="14"/>
                  </a:cubicBezTo>
                  <a:cubicBezTo>
                    <a:pt x="280" y="0"/>
                    <a:pt x="280" y="0"/>
                    <a:pt x="280" y="0"/>
                  </a:cubicBezTo>
                  <a:cubicBezTo>
                    <a:pt x="280" y="2"/>
                    <a:pt x="279" y="4"/>
                    <a:pt x="278" y="6"/>
                  </a:cubicBezTo>
                  <a:close/>
                </a:path>
              </a:pathLst>
            </a:custGeom>
            <a:solidFill>
              <a:srgbClr val="737373"/>
            </a:solidFill>
            <a:ln w="9525">
              <a:noFill/>
              <a:round/>
            </a:ln>
          </p:spPr>
          <p:txBody>
            <a:bodyPr/>
            <a:lstStyle/>
            <a:p>
              <a:endParaRPr lang="zh-CN" altLang="en-US"/>
            </a:p>
          </p:txBody>
        </p:sp>
        <p:sp>
          <p:nvSpPr>
            <p:cNvPr id="13350" name="Freeform 47"/>
            <p:cNvSpPr/>
            <p:nvPr/>
          </p:nvSpPr>
          <p:spPr bwMode="auto">
            <a:xfrm>
              <a:off x="1401" y="603"/>
              <a:ext cx="187" cy="317"/>
            </a:xfrm>
            <a:custGeom>
              <a:avLst/>
              <a:gdLst>
                <a:gd name="T0" fmla="*/ 5492 w 79"/>
                <a:gd name="T1" fmla="*/ 4287 h 134"/>
                <a:gd name="T2" fmla="*/ 5877 w 79"/>
                <a:gd name="T3" fmla="*/ 2160 h 134"/>
                <a:gd name="T4" fmla="*/ 3357 w 79"/>
                <a:gd name="T5" fmla="*/ 0 h 134"/>
                <a:gd name="T6" fmla="*/ 1193 w 79"/>
                <a:gd name="T7" fmla="*/ 1628 h 134"/>
                <a:gd name="T8" fmla="*/ 0 w 79"/>
                <a:gd name="T9" fmla="*/ 2820 h 134"/>
                <a:gd name="T10" fmla="*/ 1262 w 79"/>
                <a:gd name="T11" fmla="*/ 2160 h 134"/>
                <a:gd name="T12" fmla="*/ 3581 w 79"/>
                <a:gd name="T13" fmla="*/ 532 h 134"/>
                <a:gd name="T14" fmla="*/ 5279 w 79"/>
                <a:gd name="T15" fmla="*/ 2065 h 134"/>
                <a:gd name="T16" fmla="*/ 4393 w 79"/>
                <a:gd name="T17" fmla="*/ 5917 h 134"/>
                <a:gd name="T18" fmla="*/ 66 w 79"/>
                <a:gd name="T19" fmla="*/ 5545 h 134"/>
                <a:gd name="T20" fmla="*/ 1562 w 79"/>
                <a:gd name="T21" fmla="*/ 7045 h 134"/>
                <a:gd name="T22" fmla="*/ 2824 w 79"/>
                <a:gd name="T23" fmla="*/ 7774 h 134"/>
                <a:gd name="T24" fmla="*/ 2824 w 79"/>
                <a:gd name="T25" fmla="*/ 8580 h 134"/>
                <a:gd name="T26" fmla="*/ 1562 w 79"/>
                <a:gd name="T27" fmla="*/ 9491 h 134"/>
                <a:gd name="T28" fmla="*/ 2824 w 79"/>
                <a:gd name="T29" fmla="*/ 9491 h 134"/>
                <a:gd name="T30" fmla="*/ 3262 w 79"/>
                <a:gd name="T31" fmla="*/ 9929 h 134"/>
                <a:gd name="T32" fmla="*/ 3262 w 79"/>
                <a:gd name="T33" fmla="*/ 8897 h 134"/>
                <a:gd name="T34" fmla="*/ 3193 w 79"/>
                <a:gd name="T35" fmla="*/ 7863 h 134"/>
                <a:gd name="T36" fmla="*/ 5492 w 79"/>
                <a:gd name="T37" fmla="*/ 4287 h 1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9"/>
                <a:gd name="T58" fmla="*/ 0 h 134"/>
                <a:gd name="T59" fmla="*/ 79 w 79"/>
                <a:gd name="T60" fmla="*/ 134 h 1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9" h="134">
                  <a:moveTo>
                    <a:pt x="74" y="58"/>
                  </a:moveTo>
                  <a:cubicBezTo>
                    <a:pt x="79" y="29"/>
                    <a:pt x="79" y="29"/>
                    <a:pt x="79" y="29"/>
                  </a:cubicBezTo>
                  <a:cubicBezTo>
                    <a:pt x="71" y="11"/>
                    <a:pt x="60" y="1"/>
                    <a:pt x="45" y="0"/>
                  </a:cubicBezTo>
                  <a:cubicBezTo>
                    <a:pt x="36" y="9"/>
                    <a:pt x="26" y="16"/>
                    <a:pt x="16" y="22"/>
                  </a:cubicBezTo>
                  <a:cubicBezTo>
                    <a:pt x="9" y="26"/>
                    <a:pt x="4" y="31"/>
                    <a:pt x="0" y="38"/>
                  </a:cubicBezTo>
                  <a:cubicBezTo>
                    <a:pt x="17" y="29"/>
                    <a:pt x="17" y="29"/>
                    <a:pt x="17" y="29"/>
                  </a:cubicBezTo>
                  <a:cubicBezTo>
                    <a:pt x="29" y="25"/>
                    <a:pt x="39" y="17"/>
                    <a:pt x="48" y="7"/>
                  </a:cubicBezTo>
                  <a:cubicBezTo>
                    <a:pt x="58" y="13"/>
                    <a:pt x="66" y="20"/>
                    <a:pt x="71" y="28"/>
                  </a:cubicBezTo>
                  <a:cubicBezTo>
                    <a:pt x="70" y="48"/>
                    <a:pt x="66" y="66"/>
                    <a:pt x="59" y="80"/>
                  </a:cubicBezTo>
                  <a:cubicBezTo>
                    <a:pt x="49" y="102"/>
                    <a:pt x="30" y="100"/>
                    <a:pt x="1" y="75"/>
                  </a:cubicBezTo>
                  <a:cubicBezTo>
                    <a:pt x="5" y="82"/>
                    <a:pt x="12" y="89"/>
                    <a:pt x="21" y="95"/>
                  </a:cubicBezTo>
                  <a:cubicBezTo>
                    <a:pt x="28" y="100"/>
                    <a:pt x="34" y="103"/>
                    <a:pt x="38" y="105"/>
                  </a:cubicBezTo>
                  <a:cubicBezTo>
                    <a:pt x="38" y="116"/>
                    <a:pt x="38" y="116"/>
                    <a:pt x="38" y="116"/>
                  </a:cubicBezTo>
                  <a:cubicBezTo>
                    <a:pt x="21" y="128"/>
                    <a:pt x="21" y="128"/>
                    <a:pt x="21" y="128"/>
                  </a:cubicBezTo>
                  <a:cubicBezTo>
                    <a:pt x="38" y="128"/>
                    <a:pt x="38" y="128"/>
                    <a:pt x="38" y="128"/>
                  </a:cubicBezTo>
                  <a:cubicBezTo>
                    <a:pt x="44" y="134"/>
                    <a:pt x="44" y="134"/>
                    <a:pt x="44" y="134"/>
                  </a:cubicBezTo>
                  <a:cubicBezTo>
                    <a:pt x="44" y="120"/>
                    <a:pt x="44" y="120"/>
                    <a:pt x="44" y="120"/>
                  </a:cubicBezTo>
                  <a:cubicBezTo>
                    <a:pt x="43" y="106"/>
                    <a:pt x="43" y="106"/>
                    <a:pt x="43" y="106"/>
                  </a:cubicBezTo>
                  <a:cubicBezTo>
                    <a:pt x="59" y="98"/>
                    <a:pt x="69" y="82"/>
                    <a:pt x="74" y="58"/>
                  </a:cubicBezTo>
                  <a:close/>
                </a:path>
              </a:pathLst>
            </a:custGeom>
            <a:solidFill>
              <a:srgbClr val="A56E44"/>
            </a:solidFill>
            <a:ln w="9525">
              <a:noFill/>
              <a:round/>
            </a:ln>
          </p:spPr>
          <p:txBody>
            <a:bodyPr/>
            <a:lstStyle/>
            <a:p>
              <a:endParaRPr lang="zh-CN" altLang="en-US"/>
            </a:p>
          </p:txBody>
        </p:sp>
        <p:sp>
          <p:nvSpPr>
            <p:cNvPr id="13351" name="Freeform 48"/>
            <p:cNvSpPr>
              <a:spLocks noEditPoints="1"/>
            </p:cNvSpPr>
            <p:nvPr/>
          </p:nvSpPr>
          <p:spPr bwMode="auto">
            <a:xfrm>
              <a:off x="1302" y="518"/>
              <a:ext cx="300" cy="390"/>
            </a:xfrm>
            <a:custGeom>
              <a:avLst/>
              <a:gdLst>
                <a:gd name="T0" fmla="*/ 8910 w 127"/>
                <a:gd name="T1" fmla="*/ 4805 h 165"/>
                <a:gd name="T2" fmla="*/ 8525 w 127"/>
                <a:gd name="T3" fmla="*/ 6933 h 165"/>
                <a:gd name="T4" fmla="*/ 6260 w 127"/>
                <a:gd name="T5" fmla="*/ 10487 h 165"/>
                <a:gd name="T6" fmla="*/ 6328 w 127"/>
                <a:gd name="T7" fmla="*/ 11513 h 165"/>
                <a:gd name="T8" fmla="*/ 8254 w 127"/>
                <a:gd name="T9" fmla="*/ 12173 h 165"/>
                <a:gd name="T10" fmla="*/ 9347 w 127"/>
                <a:gd name="T11" fmla="*/ 5150 h 165"/>
                <a:gd name="T12" fmla="*/ 8159 w 127"/>
                <a:gd name="T13" fmla="*/ 1463 h 165"/>
                <a:gd name="T14" fmla="*/ 3732 w 127"/>
                <a:gd name="T15" fmla="*/ 1028 h 165"/>
                <a:gd name="T16" fmla="*/ 2060 w 127"/>
                <a:gd name="T17" fmla="*/ 3843 h 165"/>
                <a:gd name="T18" fmla="*/ 1188 w 127"/>
                <a:gd name="T19" fmla="*/ 6547 h 165"/>
                <a:gd name="T20" fmla="*/ 222 w 127"/>
                <a:gd name="T21" fmla="*/ 11357 h 165"/>
                <a:gd name="T22" fmla="*/ 0 w 127"/>
                <a:gd name="T23" fmla="*/ 12017 h 165"/>
                <a:gd name="T24" fmla="*/ 872 w 127"/>
                <a:gd name="T25" fmla="*/ 11795 h 165"/>
                <a:gd name="T26" fmla="*/ 1094 w 127"/>
                <a:gd name="T27" fmla="*/ 11795 h 165"/>
                <a:gd name="T28" fmla="*/ 2372 w 127"/>
                <a:gd name="T29" fmla="*/ 10180 h 165"/>
                <a:gd name="T30" fmla="*/ 3085 w 127"/>
                <a:gd name="T31" fmla="*/ 10828 h 165"/>
                <a:gd name="T32" fmla="*/ 3175 w 127"/>
                <a:gd name="T33" fmla="*/ 8173 h 165"/>
                <a:gd name="T34" fmla="*/ 2806 w 127"/>
                <a:gd name="T35" fmla="*/ 7022 h 165"/>
                <a:gd name="T36" fmla="*/ 2060 w 127"/>
                <a:gd name="T37" fmla="*/ 6063 h 165"/>
                <a:gd name="T38" fmla="*/ 2060 w 127"/>
                <a:gd name="T39" fmla="*/ 4581 h 165"/>
                <a:gd name="T40" fmla="*/ 3085 w 127"/>
                <a:gd name="T41" fmla="*/ 5469 h 165"/>
                <a:gd name="T42" fmla="*/ 4269 w 127"/>
                <a:gd name="T43" fmla="*/ 4281 h 165"/>
                <a:gd name="T44" fmla="*/ 6418 w 127"/>
                <a:gd name="T45" fmla="*/ 2654 h 165"/>
                <a:gd name="T46" fmla="*/ 8910 w 127"/>
                <a:gd name="T47" fmla="*/ 4805 h 165"/>
                <a:gd name="T48" fmla="*/ 2147 w 127"/>
                <a:gd name="T49" fmla="*/ 4281 h 165"/>
                <a:gd name="T50" fmla="*/ 2216 w 127"/>
                <a:gd name="T51" fmla="*/ 3893 h 165"/>
                <a:gd name="T52" fmla="*/ 2216 w 127"/>
                <a:gd name="T53" fmla="*/ 3893 h 165"/>
                <a:gd name="T54" fmla="*/ 3834 w 127"/>
                <a:gd name="T55" fmla="*/ 1094 h 165"/>
                <a:gd name="T56" fmla="*/ 7656 w 127"/>
                <a:gd name="T57" fmla="*/ 1257 h 165"/>
                <a:gd name="T58" fmla="*/ 3085 w 127"/>
                <a:gd name="T59" fmla="*/ 2721 h 165"/>
                <a:gd name="T60" fmla="*/ 2490 w 127"/>
                <a:gd name="T61" fmla="*/ 4212 h 165"/>
                <a:gd name="T62" fmla="*/ 2265 w 127"/>
                <a:gd name="T63" fmla="*/ 4212 h 165"/>
                <a:gd name="T64" fmla="*/ 2147 w 127"/>
                <a:gd name="T65" fmla="*/ 4281 h 165"/>
                <a:gd name="T66" fmla="*/ 1991 w 127"/>
                <a:gd name="T67" fmla="*/ 6207 h 165"/>
                <a:gd name="T68" fmla="*/ 1684 w 127"/>
                <a:gd name="T69" fmla="*/ 6933 h 165"/>
                <a:gd name="T70" fmla="*/ 754 w 127"/>
                <a:gd name="T71" fmla="*/ 11648 h 165"/>
                <a:gd name="T72" fmla="*/ 222 w 127"/>
                <a:gd name="T73" fmla="*/ 11738 h 165"/>
                <a:gd name="T74" fmla="*/ 369 w 127"/>
                <a:gd name="T75" fmla="*/ 11426 h 165"/>
                <a:gd name="T76" fmla="*/ 369 w 127"/>
                <a:gd name="T77" fmla="*/ 11357 h 165"/>
                <a:gd name="T78" fmla="*/ 1344 w 127"/>
                <a:gd name="T79" fmla="*/ 6547 h 165"/>
                <a:gd name="T80" fmla="*/ 1781 w 127"/>
                <a:gd name="T81" fmla="*/ 5306 h 165"/>
                <a:gd name="T82" fmla="*/ 1991 w 127"/>
                <a:gd name="T83" fmla="*/ 6207 h 16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7"/>
                <a:gd name="T127" fmla="*/ 0 h 165"/>
                <a:gd name="T128" fmla="*/ 127 w 127"/>
                <a:gd name="T129" fmla="*/ 165 h 16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7" h="165">
                  <a:moveTo>
                    <a:pt x="121" y="65"/>
                  </a:moveTo>
                  <a:cubicBezTo>
                    <a:pt x="116" y="94"/>
                    <a:pt x="116" y="94"/>
                    <a:pt x="116" y="94"/>
                  </a:cubicBezTo>
                  <a:cubicBezTo>
                    <a:pt x="111" y="118"/>
                    <a:pt x="101" y="134"/>
                    <a:pt x="85" y="142"/>
                  </a:cubicBezTo>
                  <a:cubicBezTo>
                    <a:pt x="86" y="156"/>
                    <a:pt x="86" y="156"/>
                    <a:pt x="86" y="156"/>
                  </a:cubicBezTo>
                  <a:cubicBezTo>
                    <a:pt x="112" y="165"/>
                    <a:pt x="112" y="165"/>
                    <a:pt x="112" y="165"/>
                  </a:cubicBezTo>
                  <a:cubicBezTo>
                    <a:pt x="127" y="70"/>
                    <a:pt x="127" y="70"/>
                    <a:pt x="127" y="70"/>
                  </a:cubicBezTo>
                  <a:cubicBezTo>
                    <a:pt x="127" y="47"/>
                    <a:pt x="122" y="30"/>
                    <a:pt x="111" y="20"/>
                  </a:cubicBezTo>
                  <a:cubicBezTo>
                    <a:pt x="90" y="2"/>
                    <a:pt x="70" y="0"/>
                    <a:pt x="51" y="14"/>
                  </a:cubicBezTo>
                  <a:cubicBezTo>
                    <a:pt x="38" y="23"/>
                    <a:pt x="30" y="36"/>
                    <a:pt x="28" y="52"/>
                  </a:cubicBezTo>
                  <a:cubicBezTo>
                    <a:pt x="16" y="89"/>
                    <a:pt x="16" y="89"/>
                    <a:pt x="16" y="89"/>
                  </a:cubicBezTo>
                  <a:cubicBezTo>
                    <a:pt x="3" y="154"/>
                    <a:pt x="3" y="154"/>
                    <a:pt x="3" y="154"/>
                  </a:cubicBezTo>
                  <a:cubicBezTo>
                    <a:pt x="0" y="163"/>
                    <a:pt x="0" y="163"/>
                    <a:pt x="0" y="163"/>
                  </a:cubicBezTo>
                  <a:cubicBezTo>
                    <a:pt x="3" y="161"/>
                    <a:pt x="7" y="160"/>
                    <a:pt x="12" y="160"/>
                  </a:cubicBezTo>
                  <a:cubicBezTo>
                    <a:pt x="13" y="160"/>
                    <a:pt x="14" y="160"/>
                    <a:pt x="15" y="160"/>
                  </a:cubicBezTo>
                  <a:cubicBezTo>
                    <a:pt x="32" y="138"/>
                    <a:pt x="32" y="138"/>
                    <a:pt x="32" y="138"/>
                  </a:cubicBezTo>
                  <a:cubicBezTo>
                    <a:pt x="42" y="147"/>
                    <a:pt x="42" y="147"/>
                    <a:pt x="42" y="147"/>
                  </a:cubicBezTo>
                  <a:cubicBezTo>
                    <a:pt x="43" y="111"/>
                    <a:pt x="43" y="111"/>
                    <a:pt x="43" y="111"/>
                  </a:cubicBezTo>
                  <a:cubicBezTo>
                    <a:pt x="40" y="106"/>
                    <a:pt x="38" y="101"/>
                    <a:pt x="38" y="95"/>
                  </a:cubicBezTo>
                  <a:cubicBezTo>
                    <a:pt x="33" y="91"/>
                    <a:pt x="30" y="86"/>
                    <a:pt x="28" y="82"/>
                  </a:cubicBezTo>
                  <a:cubicBezTo>
                    <a:pt x="25" y="75"/>
                    <a:pt x="25" y="68"/>
                    <a:pt x="28" y="62"/>
                  </a:cubicBezTo>
                  <a:cubicBezTo>
                    <a:pt x="32" y="55"/>
                    <a:pt x="37" y="59"/>
                    <a:pt x="42" y="74"/>
                  </a:cubicBezTo>
                  <a:cubicBezTo>
                    <a:pt x="46" y="67"/>
                    <a:pt x="51" y="62"/>
                    <a:pt x="58" y="58"/>
                  </a:cubicBezTo>
                  <a:cubicBezTo>
                    <a:pt x="68" y="52"/>
                    <a:pt x="78" y="45"/>
                    <a:pt x="87" y="36"/>
                  </a:cubicBezTo>
                  <a:cubicBezTo>
                    <a:pt x="102" y="37"/>
                    <a:pt x="113" y="47"/>
                    <a:pt x="121" y="65"/>
                  </a:cubicBezTo>
                  <a:close/>
                  <a:moveTo>
                    <a:pt x="29" y="58"/>
                  </a:moveTo>
                  <a:cubicBezTo>
                    <a:pt x="30" y="53"/>
                    <a:pt x="30" y="53"/>
                    <a:pt x="30" y="53"/>
                  </a:cubicBezTo>
                  <a:cubicBezTo>
                    <a:pt x="30" y="53"/>
                    <a:pt x="30" y="53"/>
                    <a:pt x="30" y="53"/>
                  </a:cubicBezTo>
                  <a:cubicBezTo>
                    <a:pt x="32" y="37"/>
                    <a:pt x="40" y="25"/>
                    <a:pt x="52" y="15"/>
                  </a:cubicBezTo>
                  <a:cubicBezTo>
                    <a:pt x="69" y="3"/>
                    <a:pt x="86" y="4"/>
                    <a:pt x="104" y="17"/>
                  </a:cubicBezTo>
                  <a:cubicBezTo>
                    <a:pt x="74" y="9"/>
                    <a:pt x="53" y="16"/>
                    <a:pt x="42" y="37"/>
                  </a:cubicBezTo>
                  <a:cubicBezTo>
                    <a:pt x="34" y="57"/>
                    <a:pt x="34" y="57"/>
                    <a:pt x="34" y="57"/>
                  </a:cubicBezTo>
                  <a:cubicBezTo>
                    <a:pt x="33" y="56"/>
                    <a:pt x="32" y="56"/>
                    <a:pt x="31" y="57"/>
                  </a:cubicBezTo>
                  <a:cubicBezTo>
                    <a:pt x="30" y="57"/>
                    <a:pt x="29" y="57"/>
                    <a:pt x="29" y="58"/>
                  </a:cubicBezTo>
                  <a:close/>
                  <a:moveTo>
                    <a:pt x="27" y="84"/>
                  </a:moveTo>
                  <a:cubicBezTo>
                    <a:pt x="23" y="94"/>
                    <a:pt x="23" y="94"/>
                    <a:pt x="23" y="94"/>
                  </a:cubicBezTo>
                  <a:cubicBezTo>
                    <a:pt x="10" y="158"/>
                    <a:pt x="10" y="158"/>
                    <a:pt x="10" y="158"/>
                  </a:cubicBezTo>
                  <a:cubicBezTo>
                    <a:pt x="8" y="158"/>
                    <a:pt x="5" y="159"/>
                    <a:pt x="3" y="159"/>
                  </a:cubicBezTo>
                  <a:cubicBezTo>
                    <a:pt x="5" y="155"/>
                    <a:pt x="5" y="155"/>
                    <a:pt x="5" y="155"/>
                  </a:cubicBezTo>
                  <a:cubicBezTo>
                    <a:pt x="5" y="155"/>
                    <a:pt x="5" y="155"/>
                    <a:pt x="5" y="154"/>
                  </a:cubicBezTo>
                  <a:cubicBezTo>
                    <a:pt x="18" y="89"/>
                    <a:pt x="18" y="89"/>
                    <a:pt x="18" y="89"/>
                  </a:cubicBezTo>
                  <a:cubicBezTo>
                    <a:pt x="24" y="72"/>
                    <a:pt x="24" y="72"/>
                    <a:pt x="24" y="72"/>
                  </a:cubicBezTo>
                  <a:cubicBezTo>
                    <a:pt x="24" y="76"/>
                    <a:pt x="25" y="80"/>
                    <a:pt x="27" y="84"/>
                  </a:cubicBezTo>
                  <a:close/>
                </a:path>
              </a:pathLst>
            </a:custGeom>
            <a:solidFill>
              <a:srgbClr val="333333"/>
            </a:solidFill>
            <a:ln w="9525">
              <a:noFill/>
              <a:round/>
            </a:ln>
          </p:spPr>
          <p:txBody>
            <a:bodyPr/>
            <a:lstStyle/>
            <a:p>
              <a:endParaRPr lang="zh-CN" altLang="en-US"/>
            </a:p>
          </p:txBody>
        </p:sp>
        <p:sp>
          <p:nvSpPr>
            <p:cNvPr id="13352" name="Freeform 49"/>
            <p:cNvSpPr/>
            <p:nvPr/>
          </p:nvSpPr>
          <p:spPr bwMode="auto">
            <a:xfrm>
              <a:off x="1370" y="525"/>
              <a:ext cx="178" cy="130"/>
            </a:xfrm>
            <a:custGeom>
              <a:avLst/>
              <a:gdLst>
                <a:gd name="T0" fmla="*/ 66 w 75"/>
                <a:gd name="T1" fmla="*/ 3683 h 55"/>
                <a:gd name="T2" fmla="*/ 0 w 75"/>
                <a:gd name="T3" fmla="*/ 4056 h 55"/>
                <a:gd name="T4" fmla="*/ 157 w 75"/>
                <a:gd name="T5" fmla="*/ 3999 h 55"/>
                <a:gd name="T6" fmla="*/ 373 w 75"/>
                <a:gd name="T7" fmla="*/ 3999 h 55"/>
                <a:gd name="T8" fmla="*/ 992 w 75"/>
                <a:gd name="T9" fmla="*/ 2498 h 55"/>
                <a:gd name="T10" fmla="*/ 5644 w 75"/>
                <a:gd name="T11" fmla="*/ 1028 h 55"/>
                <a:gd name="T12" fmla="*/ 1752 w 75"/>
                <a:gd name="T13" fmla="*/ 872 h 55"/>
                <a:gd name="T14" fmla="*/ 66 w 75"/>
                <a:gd name="T15" fmla="*/ 3683 h 55"/>
                <a:gd name="T16" fmla="*/ 66 w 75"/>
                <a:gd name="T17" fmla="*/ 3683 h 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
                <a:gd name="T28" fmla="*/ 0 h 55"/>
                <a:gd name="T29" fmla="*/ 75 w 75"/>
                <a:gd name="T30" fmla="*/ 55 h 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 h="55">
                  <a:moveTo>
                    <a:pt x="1" y="50"/>
                  </a:moveTo>
                  <a:cubicBezTo>
                    <a:pt x="0" y="55"/>
                    <a:pt x="0" y="55"/>
                    <a:pt x="0" y="55"/>
                  </a:cubicBezTo>
                  <a:cubicBezTo>
                    <a:pt x="0" y="54"/>
                    <a:pt x="1" y="54"/>
                    <a:pt x="2" y="54"/>
                  </a:cubicBezTo>
                  <a:cubicBezTo>
                    <a:pt x="3" y="53"/>
                    <a:pt x="4" y="53"/>
                    <a:pt x="5" y="54"/>
                  </a:cubicBezTo>
                  <a:cubicBezTo>
                    <a:pt x="13" y="34"/>
                    <a:pt x="13" y="34"/>
                    <a:pt x="13" y="34"/>
                  </a:cubicBezTo>
                  <a:cubicBezTo>
                    <a:pt x="24" y="13"/>
                    <a:pt x="45" y="6"/>
                    <a:pt x="75" y="14"/>
                  </a:cubicBezTo>
                  <a:cubicBezTo>
                    <a:pt x="57" y="1"/>
                    <a:pt x="40" y="0"/>
                    <a:pt x="23" y="12"/>
                  </a:cubicBezTo>
                  <a:cubicBezTo>
                    <a:pt x="11" y="22"/>
                    <a:pt x="3" y="34"/>
                    <a:pt x="1" y="50"/>
                  </a:cubicBezTo>
                  <a:cubicBezTo>
                    <a:pt x="1" y="50"/>
                    <a:pt x="1" y="50"/>
                    <a:pt x="1" y="50"/>
                  </a:cubicBezTo>
                  <a:close/>
                </a:path>
              </a:pathLst>
            </a:custGeom>
            <a:solidFill>
              <a:srgbClr val="999999"/>
            </a:solidFill>
            <a:ln w="9525">
              <a:noFill/>
              <a:round/>
            </a:ln>
          </p:spPr>
          <p:txBody>
            <a:bodyPr/>
            <a:lstStyle/>
            <a:p>
              <a:endParaRPr lang="zh-CN" altLang="en-US"/>
            </a:p>
          </p:txBody>
        </p:sp>
        <p:sp>
          <p:nvSpPr>
            <p:cNvPr id="13353" name="Freeform 50"/>
            <p:cNvSpPr/>
            <p:nvPr/>
          </p:nvSpPr>
          <p:spPr bwMode="auto">
            <a:xfrm>
              <a:off x="1309" y="688"/>
              <a:ext cx="57" cy="206"/>
            </a:xfrm>
            <a:custGeom>
              <a:avLst/>
              <a:gdLst>
                <a:gd name="T0" fmla="*/ 1530 w 24"/>
                <a:gd name="T1" fmla="*/ 1631 h 87"/>
                <a:gd name="T2" fmla="*/ 1810 w 24"/>
                <a:gd name="T3" fmla="*/ 874 h 87"/>
                <a:gd name="T4" fmla="*/ 1596 w 24"/>
                <a:gd name="T5" fmla="*/ 0 h 87"/>
                <a:gd name="T6" fmla="*/ 1149 w 24"/>
                <a:gd name="T7" fmla="*/ 1262 h 87"/>
                <a:gd name="T8" fmla="*/ 164 w 24"/>
                <a:gd name="T9" fmla="*/ 6095 h 87"/>
                <a:gd name="T10" fmla="*/ 164 w 24"/>
                <a:gd name="T11" fmla="*/ 6185 h 87"/>
                <a:gd name="T12" fmla="*/ 0 w 24"/>
                <a:gd name="T13" fmla="*/ 6476 h 87"/>
                <a:gd name="T14" fmla="*/ 537 w 24"/>
                <a:gd name="T15" fmla="*/ 6414 h 87"/>
                <a:gd name="T16" fmla="*/ 1530 w 24"/>
                <a:gd name="T17" fmla="*/ 1631 h 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87"/>
                <a:gd name="T29" fmla="*/ 24 w 24"/>
                <a:gd name="T30" fmla="*/ 87 h 8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87">
                  <a:moveTo>
                    <a:pt x="20" y="22"/>
                  </a:moveTo>
                  <a:cubicBezTo>
                    <a:pt x="24" y="12"/>
                    <a:pt x="24" y="12"/>
                    <a:pt x="24" y="12"/>
                  </a:cubicBezTo>
                  <a:cubicBezTo>
                    <a:pt x="22" y="8"/>
                    <a:pt x="21" y="4"/>
                    <a:pt x="21" y="0"/>
                  </a:cubicBezTo>
                  <a:cubicBezTo>
                    <a:pt x="15" y="17"/>
                    <a:pt x="15" y="17"/>
                    <a:pt x="15" y="17"/>
                  </a:cubicBezTo>
                  <a:cubicBezTo>
                    <a:pt x="2" y="82"/>
                    <a:pt x="2" y="82"/>
                    <a:pt x="2" y="82"/>
                  </a:cubicBezTo>
                  <a:cubicBezTo>
                    <a:pt x="2" y="83"/>
                    <a:pt x="2" y="83"/>
                    <a:pt x="2" y="83"/>
                  </a:cubicBezTo>
                  <a:cubicBezTo>
                    <a:pt x="0" y="87"/>
                    <a:pt x="0" y="87"/>
                    <a:pt x="0" y="87"/>
                  </a:cubicBezTo>
                  <a:cubicBezTo>
                    <a:pt x="2" y="87"/>
                    <a:pt x="5" y="86"/>
                    <a:pt x="7" y="86"/>
                  </a:cubicBezTo>
                  <a:cubicBezTo>
                    <a:pt x="20" y="22"/>
                    <a:pt x="20" y="22"/>
                    <a:pt x="20" y="22"/>
                  </a:cubicBezTo>
                  <a:close/>
                </a:path>
              </a:pathLst>
            </a:custGeom>
            <a:solidFill>
              <a:srgbClr val="999999"/>
            </a:solidFill>
            <a:ln w="9525">
              <a:noFill/>
              <a:round/>
            </a:ln>
          </p:spPr>
          <p:txBody>
            <a:bodyPr/>
            <a:lstStyle/>
            <a:p>
              <a:endParaRPr lang="zh-CN" altLang="en-US"/>
            </a:p>
          </p:txBody>
        </p:sp>
        <p:sp>
          <p:nvSpPr>
            <p:cNvPr id="13354" name="Freeform 51"/>
            <p:cNvSpPr>
              <a:spLocks noEditPoints="1"/>
            </p:cNvSpPr>
            <p:nvPr/>
          </p:nvSpPr>
          <p:spPr bwMode="auto">
            <a:xfrm>
              <a:off x="1361" y="620"/>
              <a:ext cx="208" cy="224"/>
            </a:xfrm>
            <a:custGeom>
              <a:avLst/>
              <a:gdLst>
                <a:gd name="T0" fmla="*/ 225 w 88"/>
                <a:gd name="T1" fmla="*/ 1389 h 95"/>
                <a:gd name="T2" fmla="*/ 225 w 88"/>
                <a:gd name="T3" fmla="*/ 2846 h 95"/>
                <a:gd name="T4" fmla="*/ 967 w 88"/>
                <a:gd name="T5" fmla="*/ 3803 h 95"/>
                <a:gd name="T6" fmla="*/ 1347 w 88"/>
                <a:gd name="T7" fmla="*/ 4942 h 95"/>
                <a:gd name="T8" fmla="*/ 5614 w 88"/>
                <a:gd name="T9" fmla="*/ 5322 h 95"/>
                <a:gd name="T10" fmla="*/ 6498 w 88"/>
                <a:gd name="T11" fmla="*/ 1544 h 95"/>
                <a:gd name="T12" fmla="*/ 4805 w 88"/>
                <a:gd name="T13" fmla="*/ 0 h 95"/>
                <a:gd name="T14" fmla="*/ 2498 w 88"/>
                <a:gd name="T15" fmla="*/ 1613 h 95"/>
                <a:gd name="T16" fmla="*/ 1257 w 88"/>
                <a:gd name="T17" fmla="*/ 2257 h 95"/>
                <a:gd name="T18" fmla="*/ 225 w 88"/>
                <a:gd name="T19" fmla="*/ 1389 h 95"/>
                <a:gd name="T20" fmla="*/ 593 w 88"/>
                <a:gd name="T21" fmla="*/ 1294 h 95"/>
                <a:gd name="T22" fmla="*/ 754 w 88"/>
                <a:gd name="T23" fmla="*/ 1457 h 95"/>
                <a:gd name="T24" fmla="*/ 1257 w 88"/>
                <a:gd name="T25" fmla="*/ 3341 h 95"/>
                <a:gd name="T26" fmla="*/ 1782 w 88"/>
                <a:gd name="T27" fmla="*/ 4508 h 95"/>
                <a:gd name="T28" fmla="*/ 3999 w 88"/>
                <a:gd name="T29" fmla="*/ 6277 h 95"/>
                <a:gd name="T30" fmla="*/ 1463 w 88"/>
                <a:gd name="T31" fmla="*/ 4888 h 95"/>
                <a:gd name="T32" fmla="*/ 1463 w 88"/>
                <a:gd name="T33" fmla="*/ 4827 h 95"/>
                <a:gd name="T34" fmla="*/ 1094 w 88"/>
                <a:gd name="T35" fmla="*/ 3803 h 95"/>
                <a:gd name="T36" fmla="*/ 1094 w 88"/>
                <a:gd name="T37" fmla="*/ 3709 h 95"/>
                <a:gd name="T38" fmla="*/ 279 w 88"/>
                <a:gd name="T39" fmla="*/ 1457 h 95"/>
                <a:gd name="T40" fmla="*/ 532 w 88"/>
                <a:gd name="T41" fmla="*/ 1233 h 95"/>
                <a:gd name="T42" fmla="*/ 593 w 88"/>
                <a:gd name="T43" fmla="*/ 1294 h 9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8"/>
                <a:gd name="T67" fmla="*/ 0 h 95"/>
                <a:gd name="T68" fmla="*/ 88 w 88"/>
                <a:gd name="T69" fmla="*/ 95 h 9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8" h="95">
                  <a:moveTo>
                    <a:pt x="3" y="19"/>
                  </a:moveTo>
                  <a:cubicBezTo>
                    <a:pt x="0" y="25"/>
                    <a:pt x="0" y="32"/>
                    <a:pt x="3" y="39"/>
                  </a:cubicBezTo>
                  <a:cubicBezTo>
                    <a:pt x="5" y="43"/>
                    <a:pt x="8" y="48"/>
                    <a:pt x="13" y="52"/>
                  </a:cubicBezTo>
                  <a:cubicBezTo>
                    <a:pt x="13" y="58"/>
                    <a:pt x="15" y="63"/>
                    <a:pt x="18" y="68"/>
                  </a:cubicBezTo>
                  <a:cubicBezTo>
                    <a:pt x="47" y="93"/>
                    <a:pt x="66" y="95"/>
                    <a:pt x="76" y="73"/>
                  </a:cubicBezTo>
                  <a:cubicBezTo>
                    <a:pt x="83" y="59"/>
                    <a:pt x="87" y="41"/>
                    <a:pt x="88" y="21"/>
                  </a:cubicBezTo>
                  <a:cubicBezTo>
                    <a:pt x="83" y="13"/>
                    <a:pt x="75" y="6"/>
                    <a:pt x="65" y="0"/>
                  </a:cubicBezTo>
                  <a:cubicBezTo>
                    <a:pt x="56" y="10"/>
                    <a:pt x="46" y="18"/>
                    <a:pt x="34" y="22"/>
                  </a:cubicBezTo>
                  <a:cubicBezTo>
                    <a:pt x="17" y="31"/>
                    <a:pt x="17" y="31"/>
                    <a:pt x="17" y="31"/>
                  </a:cubicBezTo>
                  <a:cubicBezTo>
                    <a:pt x="12" y="16"/>
                    <a:pt x="7" y="12"/>
                    <a:pt x="3" y="19"/>
                  </a:cubicBezTo>
                  <a:close/>
                  <a:moveTo>
                    <a:pt x="8" y="18"/>
                  </a:moveTo>
                  <a:cubicBezTo>
                    <a:pt x="9" y="19"/>
                    <a:pt x="10" y="19"/>
                    <a:pt x="10" y="20"/>
                  </a:cubicBezTo>
                  <a:cubicBezTo>
                    <a:pt x="6" y="27"/>
                    <a:pt x="9" y="36"/>
                    <a:pt x="17" y="46"/>
                  </a:cubicBezTo>
                  <a:cubicBezTo>
                    <a:pt x="24" y="62"/>
                    <a:pt x="24" y="62"/>
                    <a:pt x="24" y="62"/>
                  </a:cubicBezTo>
                  <a:cubicBezTo>
                    <a:pt x="54" y="86"/>
                    <a:pt x="54" y="86"/>
                    <a:pt x="54" y="86"/>
                  </a:cubicBezTo>
                  <a:cubicBezTo>
                    <a:pt x="45" y="85"/>
                    <a:pt x="34" y="79"/>
                    <a:pt x="20" y="67"/>
                  </a:cubicBezTo>
                  <a:cubicBezTo>
                    <a:pt x="20" y="66"/>
                    <a:pt x="20" y="66"/>
                    <a:pt x="20" y="66"/>
                  </a:cubicBezTo>
                  <a:cubicBezTo>
                    <a:pt x="17" y="62"/>
                    <a:pt x="15" y="57"/>
                    <a:pt x="15" y="52"/>
                  </a:cubicBezTo>
                  <a:cubicBezTo>
                    <a:pt x="15" y="52"/>
                    <a:pt x="15" y="51"/>
                    <a:pt x="15" y="51"/>
                  </a:cubicBezTo>
                  <a:cubicBezTo>
                    <a:pt x="4" y="41"/>
                    <a:pt x="0" y="30"/>
                    <a:pt x="4" y="20"/>
                  </a:cubicBezTo>
                  <a:cubicBezTo>
                    <a:pt x="5" y="18"/>
                    <a:pt x="6" y="18"/>
                    <a:pt x="7" y="17"/>
                  </a:cubicBezTo>
                  <a:cubicBezTo>
                    <a:pt x="7" y="17"/>
                    <a:pt x="8" y="18"/>
                    <a:pt x="8" y="18"/>
                  </a:cubicBezTo>
                  <a:close/>
                </a:path>
              </a:pathLst>
            </a:custGeom>
            <a:solidFill>
              <a:srgbClr val="DCA56D"/>
            </a:solidFill>
            <a:ln w="9525">
              <a:noFill/>
              <a:round/>
            </a:ln>
          </p:spPr>
          <p:txBody>
            <a:bodyPr/>
            <a:lstStyle/>
            <a:p>
              <a:endParaRPr lang="zh-CN" altLang="en-US"/>
            </a:p>
          </p:txBody>
        </p:sp>
        <p:sp>
          <p:nvSpPr>
            <p:cNvPr id="13355" name="Freeform 52"/>
            <p:cNvSpPr/>
            <p:nvPr/>
          </p:nvSpPr>
          <p:spPr bwMode="auto">
            <a:xfrm>
              <a:off x="1361" y="660"/>
              <a:ext cx="128" cy="163"/>
            </a:xfrm>
            <a:custGeom>
              <a:avLst/>
              <a:gdLst>
                <a:gd name="T0" fmla="*/ 759 w 54"/>
                <a:gd name="T1" fmla="*/ 222 h 69"/>
                <a:gd name="T2" fmla="*/ 602 w 54"/>
                <a:gd name="T3" fmla="*/ 66 h 69"/>
                <a:gd name="T4" fmla="*/ 533 w 54"/>
                <a:gd name="T5" fmla="*/ 0 h 69"/>
                <a:gd name="T6" fmla="*/ 282 w 54"/>
                <a:gd name="T7" fmla="*/ 222 h 69"/>
                <a:gd name="T8" fmla="*/ 1128 w 54"/>
                <a:gd name="T9" fmla="*/ 2490 h 69"/>
                <a:gd name="T10" fmla="*/ 1128 w 54"/>
                <a:gd name="T11" fmla="*/ 2584 h 69"/>
                <a:gd name="T12" fmla="*/ 1477 w 54"/>
                <a:gd name="T13" fmla="*/ 3610 h 69"/>
                <a:gd name="T14" fmla="*/ 1477 w 54"/>
                <a:gd name="T15" fmla="*/ 3678 h 69"/>
                <a:gd name="T16" fmla="*/ 4034 w 54"/>
                <a:gd name="T17" fmla="*/ 5072 h 69"/>
                <a:gd name="T18" fmla="*/ 1799 w 54"/>
                <a:gd name="T19" fmla="*/ 3298 h 69"/>
                <a:gd name="T20" fmla="*/ 1263 w 54"/>
                <a:gd name="T21" fmla="*/ 2147 h 69"/>
                <a:gd name="T22" fmla="*/ 759 w 54"/>
                <a:gd name="T23" fmla="*/ 222 h 6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4"/>
                <a:gd name="T37" fmla="*/ 0 h 69"/>
                <a:gd name="T38" fmla="*/ 54 w 54"/>
                <a:gd name="T39" fmla="*/ 69 h 6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4" h="69">
                  <a:moveTo>
                    <a:pt x="10" y="3"/>
                  </a:moveTo>
                  <a:cubicBezTo>
                    <a:pt x="10" y="2"/>
                    <a:pt x="9" y="2"/>
                    <a:pt x="8" y="1"/>
                  </a:cubicBezTo>
                  <a:cubicBezTo>
                    <a:pt x="8" y="1"/>
                    <a:pt x="7" y="0"/>
                    <a:pt x="7" y="0"/>
                  </a:cubicBezTo>
                  <a:cubicBezTo>
                    <a:pt x="6" y="1"/>
                    <a:pt x="5" y="1"/>
                    <a:pt x="4" y="3"/>
                  </a:cubicBezTo>
                  <a:cubicBezTo>
                    <a:pt x="0" y="13"/>
                    <a:pt x="4" y="24"/>
                    <a:pt x="15" y="34"/>
                  </a:cubicBezTo>
                  <a:cubicBezTo>
                    <a:pt x="15" y="34"/>
                    <a:pt x="15" y="35"/>
                    <a:pt x="15" y="35"/>
                  </a:cubicBezTo>
                  <a:cubicBezTo>
                    <a:pt x="15" y="40"/>
                    <a:pt x="17" y="45"/>
                    <a:pt x="20" y="49"/>
                  </a:cubicBezTo>
                  <a:cubicBezTo>
                    <a:pt x="20" y="50"/>
                    <a:pt x="20" y="50"/>
                    <a:pt x="20" y="50"/>
                  </a:cubicBezTo>
                  <a:cubicBezTo>
                    <a:pt x="34" y="62"/>
                    <a:pt x="45" y="68"/>
                    <a:pt x="54" y="69"/>
                  </a:cubicBezTo>
                  <a:cubicBezTo>
                    <a:pt x="24" y="45"/>
                    <a:pt x="24" y="45"/>
                    <a:pt x="24" y="45"/>
                  </a:cubicBezTo>
                  <a:cubicBezTo>
                    <a:pt x="17" y="29"/>
                    <a:pt x="17" y="29"/>
                    <a:pt x="17" y="29"/>
                  </a:cubicBezTo>
                  <a:cubicBezTo>
                    <a:pt x="9" y="19"/>
                    <a:pt x="6" y="10"/>
                    <a:pt x="10" y="3"/>
                  </a:cubicBezTo>
                  <a:close/>
                </a:path>
              </a:pathLst>
            </a:custGeom>
            <a:solidFill>
              <a:srgbClr val="F3DDCF"/>
            </a:solidFill>
            <a:ln w="9525">
              <a:noFill/>
              <a:round/>
            </a:ln>
          </p:spPr>
          <p:txBody>
            <a:bodyPr/>
            <a:lstStyle/>
            <a:p>
              <a:endParaRPr lang="zh-CN" altLang="en-US"/>
            </a:p>
          </p:txBody>
        </p:sp>
        <p:sp>
          <p:nvSpPr>
            <p:cNvPr id="13356" name="Freeform 53"/>
            <p:cNvSpPr>
              <a:spLocks noEditPoints="1"/>
            </p:cNvSpPr>
            <p:nvPr/>
          </p:nvSpPr>
          <p:spPr bwMode="auto">
            <a:xfrm>
              <a:off x="1401" y="780"/>
              <a:ext cx="90" cy="126"/>
            </a:xfrm>
            <a:custGeom>
              <a:avLst/>
              <a:gdLst>
                <a:gd name="T0" fmla="*/ 2828 w 38"/>
                <a:gd name="T1" fmla="*/ 2273 h 53"/>
                <a:gd name="T2" fmla="*/ 1566 w 38"/>
                <a:gd name="T3" fmla="*/ 1531 h 53"/>
                <a:gd name="T4" fmla="*/ 66 w 38"/>
                <a:gd name="T5" fmla="*/ 0 h 53"/>
                <a:gd name="T6" fmla="*/ 0 w 38"/>
                <a:gd name="T7" fmla="*/ 2741 h 53"/>
                <a:gd name="T8" fmla="*/ 1566 w 38"/>
                <a:gd name="T9" fmla="*/ 4030 h 53"/>
                <a:gd name="T10" fmla="*/ 2828 w 38"/>
                <a:gd name="T11" fmla="*/ 3102 h 53"/>
                <a:gd name="T12" fmla="*/ 2828 w 38"/>
                <a:gd name="T13" fmla="*/ 2273 h 53"/>
                <a:gd name="T14" fmla="*/ 225 w 38"/>
                <a:gd name="T15" fmla="*/ 440 h 53"/>
                <a:gd name="T16" fmla="*/ 599 w 38"/>
                <a:gd name="T17" fmla="*/ 927 h 53"/>
                <a:gd name="T18" fmla="*/ 438 w 38"/>
                <a:gd name="T19" fmla="*/ 2877 h 53"/>
                <a:gd name="T20" fmla="*/ 156 w 38"/>
                <a:gd name="T21" fmla="*/ 2646 h 53"/>
                <a:gd name="T22" fmla="*/ 225 w 38"/>
                <a:gd name="T23" fmla="*/ 440 h 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8"/>
                <a:gd name="T37" fmla="*/ 0 h 53"/>
                <a:gd name="T38" fmla="*/ 38 w 38"/>
                <a:gd name="T39" fmla="*/ 53 h 5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8" h="53">
                  <a:moveTo>
                    <a:pt x="38" y="30"/>
                  </a:moveTo>
                  <a:cubicBezTo>
                    <a:pt x="34" y="28"/>
                    <a:pt x="28" y="25"/>
                    <a:pt x="21" y="20"/>
                  </a:cubicBezTo>
                  <a:cubicBezTo>
                    <a:pt x="12" y="14"/>
                    <a:pt x="5" y="7"/>
                    <a:pt x="1" y="0"/>
                  </a:cubicBezTo>
                  <a:cubicBezTo>
                    <a:pt x="0" y="36"/>
                    <a:pt x="0" y="36"/>
                    <a:pt x="0" y="36"/>
                  </a:cubicBezTo>
                  <a:cubicBezTo>
                    <a:pt x="21" y="53"/>
                    <a:pt x="21" y="53"/>
                    <a:pt x="21" y="53"/>
                  </a:cubicBezTo>
                  <a:cubicBezTo>
                    <a:pt x="38" y="41"/>
                    <a:pt x="38" y="41"/>
                    <a:pt x="38" y="41"/>
                  </a:cubicBezTo>
                  <a:cubicBezTo>
                    <a:pt x="38" y="30"/>
                    <a:pt x="38" y="30"/>
                    <a:pt x="38" y="30"/>
                  </a:cubicBezTo>
                  <a:close/>
                  <a:moveTo>
                    <a:pt x="3" y="6"/>
                  </a:moveTo>
                  <a:cubicBezTo>
                    <a:pt x="4" y="8"/>
                    <a:pt x="6" y="10"/>
                    <a:pt x="8" y="12"/>
                  </a:cubicBezTo>
                  <a:cubicBezTo>
                    <a:pt x="6" y="38"/>
                    <a:pt x="6" y="38"/>
                    <a:pt x="6" y="38"/>
                  </a:cubicBezTo>
                  <a:cubicBezTo>
                    <a:pt x="2" y="35"/>
                    <a:pt x="2" y="35"/>
                    <a:pt x="2" y="35"/>
                  </a:cubicBezTo>
                  <a:cubicBezTo>
                    <a:pt x="3" y="6"/>
                    <a:pt x="3" y="6"/>
                    <a:pt x="3" y="6"/>
                  </a:cubicBezTo>
                  <a:close/>
                </a:path>
              </a:pathLst>
            </a:custGeom>
            <a:solidFill>
              <a:srgbClr val="DCA56D"/>
            </a:solidFill>
            <a:ln w="9525">
              <a:noFill/>
              <a:round/>
            </a:ln>
          </p:spPr>
          <p:txBody>
            <a:bodyPr/>
            <a:lstStyle/>
            <a:p>
              <a:endParaRPr lang="zh-CN" altLang="en-US"/>
            </a:p>
          </p:txBody>
        </p:sp>
        <p:sp>
          <p:nvSpPr>
            <p:cNvPr id="13357" name="Freeform 54"/>
            <p:cNvSpPr/>
            <p:nvPr/>
          </p:nvSpPr>
          <p:spPr bwMode="auto">
            <a:xfrm>
              <a:off x="1406" y="795"/>
              <a:ext cx="14" cy="75"/>
            </a:xfrm>
            <a:custGeom>
              <a:avLst/>
              <a:gdLst>
                <a:gd name="T0" fmla="*/ 420 w 6"/>
                <a:gd name="T1" fmla="*/ 422 h 32"/>
                <a:gd name="T2" fmla="*/ 65 w 6"/>
                <a:gd name="T3" fmla="*/ 0 h 32"/>
                <a:gd name="T4" fmla="*/ 0 w 6"/>
                <a:gd name="T5" fmla="*/ 2048 h 32"/>
                <a:gd name="T6" fmla="*/ 266 w 6"/>
                <a:gd name="T7" fmla="*/ 2264 h 32"/>
                <a:gd name="T8" fmla="*/ 420 w 6"/>
                <a:gd name="T9" fmla="*/ 422 h 32"/>
                <a:gd name="T10" fmla="*/ 0 60000 65536"/>
                <a:gd name="T11" fmla="*/ 0 60000 65536"/>
                <a:gd name="T12" fmla="*/ 0 60000 65536"/>
                <a:gd name="T13" fmla="*/ 0 60000 65536"/>
                <a:gd name="T14" fmla="*/ 0 60000 65536"/>
                <a:gd name="T15" fmla="*/ 0 w 6"/>
                <a:gd name="T16" fmla="*/ 0 h 32"/>
                <a:gd name="T17" fmla="*/ 6 w 6"/>
                <a:gd name="T18" fmla="*/ 32 h 32"/>
              </a:gdLst>
              <a:ahLst/>
              <a:cxnLst>
                <a:cxn ang="T10">
                  <a:pos x="T0" y="T1"/>
                </a:cxn>
                <a:cxn ang="T11">
                  <a:pos x="T2" y="T3"/>
                </a:cxn>
                <a:cxn ang="T12">
                  <a:pos x="T4" y="T5"/>
                </a:cxn>
                <a:cxn ang="T13">
                  <a:pos x="T6" y="T7"/>
                </a:cxn>
                <a:cxn ang="T14">
                  <a:pos x="T8" y="T9"/>
                </a:cxn>
              </a:cxnLst>
              <a:rect l="T15" t="T16" r="T17" b="T18"/>
              <a:pathLst>
                <a:path w="6" h="32">
                  <a:moveTo>
                    <a:pt x="6" y="6"/>
                  </a:moveTo>
                  <a:cubicBezTo>
                    <a:pt x="4" y="4"/>
                    <a:pt x="2" y="2"/>
                    <a:pt x="1" y="0"/>
                  </a:cubicBezTo>
                  <a:cubicBezTo>
                    <a:pt x="0" y="29"/>
                    <a:pt x="0" y="29"/>
                    <a:pt x="0" y="29"/>
                  </a:cubicBezTo>
                  <a:cubicBezTo>
                    <a:pt x="4" y="32"/>
                    <a:pt x="4" y="32"/>
                    <a:pt x="4" y="32"/>
                  </a:cubicBezTo>
                  <a:cubicBezTo>
                    <a:pt x="6" y="6"/>
                    <a:pt x="6" y="6"/>
                    <a:pt x="6" y="6"/>
                  </a:cubicBezTo>
                  <a:close/>
                </a:path>
              </a:pathLst>
            </a:custGeom>
            <a:solidFill>
              <a:srgbClr val="F3DDCF"/>
            </a:solidFill>
            <a:ln w="9525">
              <a:noFill/>
              <a:round/>
            </a:ln>
          </p:spPr>
          <p:txBody>
            <a:bodyPr/>
            <a:lstStyle/>
            <a:p>
              <a:endParaRPr lang="zh-CN" altLang="en-US"/>
            </a:p>
          </p:txBody>
        </p:sp>
        <p:sp>
          <p:nvSpPr>
            <p:cNvPr id="13358" name="Freeform 55"/>
            <p:cNvSpPr/>
            <p:nvPr/>
          </p:nvSpPr>
          <p:spPr bwMode="auto">
            <a:xfrm>
              <a:off x="1337" y="844"/>
              <a:ext cx="114" cy="83"/>
            </a:xfrm>
            <a:custGeom>
              <a:avLst/>
              <a:gdLst>
                <a:gd name="T0" fmla="*/ 64 w 114"/>
                <a:gd name="T1" fmla="*/ 22 h 83"/>
                <a:gd name="T2" fmla="*/ 40 w 114"/>
                <a:gd name="T3" fmla="*/ 0 h 83"/>
                <a:gd name="T4" fmla="*/ 0 w 114"/>
                <a:gd name="T5" fmla="*/ 52 h 83"/>
                <a:gd name="T6" fmla="*/ 52 w 114"/>
                <a:gd name="T7" fmla="*/ 83 h 83"/>
                <a:gd name="T8" fmla="*/ 114 w 114"/>
                <a:gd name="T9" fmla="*/ 62 h 83"/>
                <a:gd name="T10" fmla="*/ 64 w 114"/>
                <a:gd name="T11" fmla="*/ 22 h 83"/>
                <a:gd name="T12" fmla="*/ 64 w 114"/>
                <a:gd name="T13" fmla="*/ 22 h 83"/>
                <a:gd name="T14" fmla="*/ 0 60000 65536"/>
                <a:gd name="T15" fmla="*/ 0 60000 65536"/>
                <a:gd name="T16" fmla="*/ 0 60000 65536"/>
                <a:gd name="T17" fmla="*/ 0 60000 65536"/>
                <a:gd name="T18" fmla="*/ 0 60000 65536"/>
                <a:gd name="T19" fmla="*/ 0 60000 65536"/>
                <a:gd name="T20" fmla="*/ 0 60000 65536"/>
                <a:gd name="T21" fmla="*/ 0 w 114"/>
                <a:gd name="T22" fmla="*/ 0 h 83"/>
                <a:gd name="T23" fmla="*/ 114 w 114"/>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4" h="83">
                  <a:moveTo>
                    <a:pt x="64" y="22"/>
                  </a:moveTo>
                  <a:lnTo>
                    <a:pt x="40" y="0"/>
                  </a:lnTo>
                  <a:lnTo>
                    <a:pt x="0" y="52"/>
                  </a:lnTo>
                  <a:lnTo>
                    <a:pt x="52" y="83"/>
                  </a:lnTo>
                  <a:lnTo>
                    <a:pt x="114" y="62"/>
                  </a:lnTo>
                  <a:lnTo>
                    <a:pt x="64" y="22"/>
                  </a:lnTo>
                  <a:close/>
                </a:path>
              </a:pathLst>
            </a:custGeom>
            <a:solidFill>
              <a:srgbClr val="EAEAEA"/>
            </a:solidFill>
            <a:ln w="9525">
              <a:noFill/>
              <a:round/>
            </a:ln>
          </p:spPr>
          <p:txBody>
            <a:bodyPr/>
            <a:lstStyle/>
            <a:p>
              <a:endParaRPr lang="zh-CN" altLang="en-US"/>
            </a:p>
          </p:txBody>
        </p:sp>
        <p:sp>
          <p:nvSpPr>
            <p:cNvPr id="13359" name="Freeform 56"/>
            <p:cNvSpPr/>
            <p:nvPr/>
          </p:nvSpPr>
          <p:spPr bwMode="auto">
            <a:xfrm>
              <a:off x="1330" y="887"/>
              <a:ext cx="274" cy="90"/>
            </a:xfrm>
            <a:custGeom>
              <a:avLst/>
              <a:gdLst>
                <a:gd name="T0" fmla="*/ 0 w 116"/>
                <a:gd name="T1" fmla="*/ 279 h 38"/>
                <a:gd name="T2" fmla="*/ 1623 w 116"/>
                <a:gd name="T3" fmla="*/ 1952 h 38"/>
                <a:gd name="T4" fmla="*/ 3978 w 116"/>
                <a:gd name="T5" fmla="*/ 1127 h 38"/>
                <a:gd name="T6" fmla="*/ 6628 w 116"/>
                <a:gd name="T7" fmla="*/ 2828 h 38"/>
                <a:gd name="T8" fmla="*/ 7197 w 116"/>
                <a:gd name="T9" fmla="*/ 1862 h 38"/>
                <a:gd name="T10" fmla="*/ 8253 w 116"/>
                <a:gd name="T11" fmla="*/ 2619 h 38"/>
                <a:gd name="T12" fmla="*/ 8525 w 116"/>
                <a:gd name="T13" fmla="*/ 2070 h 38"/>
                <a:gd name="T14" fmla="*/ 7885 w 116"/>
                <a:gd name="T15" fmla="*/ 1419 h 38"/>
                <a:gd name="T16" fmla="*/ 8090 w 116"/>
                <a:gd name="T17" fmla="*/ 2020 h 38"/>
                <a:gd name="T18" fmla="*/ 5445 w 116"/>
                <a:gd name="T19" fmla="*/ 0 h 38"/>
                <a:gd name="T20" fmla="*/ 6472 w 116"/>
                <a:gd name="T21" fmla="*/ 1357 h 38"/>
                <a:gd name="T22" fmla="*/ 6694 w 116"/>
                <a:gd name="T23" fmla="*/ 2456 h 38"/>
                <a:gd name="T24" fmla="*/ 5445 w 116"/>
                <a:gd name="T25" fmla="*/ 1037 h 38"/>
                <a:gd name="T26" fmla="*/ 5010 w 116"/>
                <a:gd name="T27" fmla="*/ 599 h 38"/>
                <a:gd name="T28" fmla="*/ 3727 w 116"/>
                <a:gd name="T29" fmla="*/ 599 h 38"/>
                <a:gd name="T30" fmla="*/ 1831 w 116"/>
                <a:gd name="T31" fmla="*/ 1262 h 38"/>
                <a:gd name="T32" fmla="*/ 222 w 116"/>
                <a:gd name="T33" fmla="*/ 279 h 38"/>
                <a:gd name="T34" fmla="*/ 0 w 116"/>
                <a:gd name="T35" fmla="*/ 279 h 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6"/>
                <a:gd name="T55" fmla="*/ 0 h 38"/>
                <a:gd name="T56" fmla="*/ 116 w 116"/>
                <a:gd name="T57" fmla="*/ 38 h 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6" h="38">
                  <a:moveTo>
                    <a:pt x="0" y="4"/>
                  </a:moveTo>
                  <a:cubicBezTo>
                    <a:pt x="22" y="26"/>
                    <a:pt x="22" y="26"/>
                    <a:pt x="22" y="26"/>
                  </a:cubicBezTo>
                  <a:cubicBezTo>
                    <a:pt x="54" y="15"/>
                    <a:pt x="54" y="15"/>
                    <a:pt x="54" y="15"/>
                  </a:cubicBezTo>
                  <a:cubicBezTo>
                    <a:pt x="90" y="38"/>
                    <a:pt x="90" y="38"/>
                    <a:pt x="90" y="38"/>
                  </a:cubicBezTo>
                  <a:cubicBezTo>
                    <a:pt x="98" y="25"/>
                    <a:pt x="98" y="25"/>
                    <a:pt x="98" y="25"/>
                  </a:cubicBezTo>
                  <a:cubicBezTo>
                    <a:pt x="112" y="35"/>
                    <a:pt x="112" y="35"/>
                    <a:pt x="112" y="35"/>
                  </a:cubicBezTo>
                  <a:cubicBezTo>
                    <a:pt x="116" y="28"/>
                    <a:pt x="116" y="28"/>
                    <a:pt x="116" y="28"/>
                  </a:cubicBezTo>
                  <a:cubicBezTo>
                    <a:pt x="107" y="19"/>
                    <a:pt x="107" y="19"/>
                    <a:pt x="107" y="19"/>
                  </a:cubicBezTo>
                  <a:cubicBezTo>
                    <a:pt x="110" y="27"/>
                    <a:pt x="110" y="27"/>
                    <a:pt x="110" y="27"/>
                  </a:cubicBezTo>
                  <a:cubicBezTo>
                    <a:pt x="74" y="0"/>
                    <a:pt x="74" y="0"/>
                    <a:pt x="74" y="0"/>
                  </a:cubicBezTo>
                  <a:cubicBezTo>
                    <a:pt x="88" y="18"/>
                    <a:pt x="88" y="18"/>
                    <a:pt x="88" y="18"/>
                  </a:cubicBezTo>
                  <a:cubicBezTo>
                    <a:pt x="91" y="33"/>
                    <a:pt x="91" y="33"/>
                    <a:pt x="91" y="33"/>
                  </a:cubicBezTo>
                  <a:cubicBezTo>
                    <a:pt x="74" y="14"/>
                    <a:pt x="74" y="14"/>
                    <a:pt x="74" y="14"/>
                  </a:cubicBezTo>
                  <a:cubicBezTo>
                    <a:pt x="68" y="8"/>
                    <a:pt x="68" y="8"/>
                    <a:pt x="68" y="8"/>
                  </a:cubicBezTo>
                  <a:cubicBezTo>
                    <a:pt x="51" y="8"/>
                    <a:pt x="51" y="8"/>
                    <a:pt x="51" y="8"/>
                  </a:cubicBezTo>
                  <a:cubicBezTo>
                    <a:pt x="25" y="17"/>
                    <a:pt x="25" y="17"/>
                    <a:pt x="25" y="17"/>
                  </a:cubicBezTo>
                  <a:cubicBezTo>
                    <a:pt x="3" y="4"/>
                    <a:pt x="3" y="4"/>
                    <a:pt x="3" y="4"/>
                  </a:cubicBezTo>
                  <a:cubicBezTo>
                    <a:pt x="2" y="4"/>
                    <a:pt x="1" y="4"/>
                    <a:pt x="0" y="4"/>
                  </a:cubicBezTo>
                  <a:close/>
                </a:path>
              </a:pathLst>
            </a:custGeom>
            <a:solidFill>
              <a:srgbClr val="CCCCCC"/>
            </a:solidFill>
            <a:ln w="9525">
              <a:noFill/>
              <a:round/>
            </a:ln>
          </p:spPr>
          <p:txBody>
            <a:bodyPr/>
            <a:lstStyle/>
            <a:p>
              <a:endParaRPr lang="zh-CN" altLang="en-US"/>
            </a:p>
          </p:txBody>
        </p:sp>
        <p:sp>
          <p:nvSpPr>
            <p:cNvPr id="13360" name="Freeform 57"/>
            <p:cNvSpPr>
              <a:spLocks noEditPoints="1"/>
            </p:cNvSpPr>
            <p:nvPr/>
          </p:nvSpPr>
          <p:spPr bwMode="auto">
            <a:xfrm>
              <a:off x="1188" y="896"/>
              <a:ext cx="723" cy="444"/>
            </a:xfrm>
            <a:custGeom>
              <a:avLst/>
              <a:gdLst>
                <a:gd name="T0" fmla="*/ 6039 w 306"/>
                <a:gd name="T1" fmla="*/ 1618 h 188"/>
                <a:gd name="T2" fmla="*/ 4433 w 306"/>
                <a:gd name="T3" fmla="*/ 0 h 188"/>
                <a:gd name="T4" fmla="*/ 3523 w 306"/>
                <a:gd name="T5" fmla="*/ 222 h 188"/>
                <a:gd name="T6" fmla="*/ 1897 w 306"/>
                <a:gd name="T7" fmla="*/ 2215 h 188"/>
                <a:gd name="T8" fmla="*/ 369 w 306"/>
                <a:gd name="T9" fmla="*/ 7720 h 188"/>
                <a:gd name="T10" fmla="*/ 0 w 306"/>
                <a:gd name="T11" fmla="*/ 9917 h 188"/>
                <a:gd name="T12" fmla="*/ 4326 w 306"/>
                <a:gd name="T13" fmla="*/ 11171 h 188"/>
                <a:gd name="T14" fmla="*/ 5829 w 306"/>
                <a:gd name="T15" fmla="*/ 9983 h 188"/>
                <a:gd name="T16" fmla="*/ 6542 w 306"/>
                <a:gd name="T17" fmla="*/ 9617 h 188"/>
                <a:gd name="T18" fmla="*/ 4482 w 306"/>
                <a:gd name="T19" fmla="*/ 7999 h 188"/>
                <a:gd name="T20" fmla="*/ 3176 w 306"/>
                <a:gd name="T21" fmla="*/ 7720 h 188"/>
                <a:gd name="T22" fmla="*/ 6427 w 306"/>
                <a:gd name="T23" fmla="*/ 3887 h 188"/>
                <a:gd name="T24" fmla="*/ 5141 w 306"/>
                <a:gd name="T25" fmla="*/ 7128 h 188"/>
                <a:gd name="T26" fmla="*/ 6542 w 306"/>
                <a:gd name="T27" fmla="*/ 9617 h 188"/>
                <a:gd name="T28" fmla="*/ 6542 w 306"/>
                <a:gd name="T29" fmla="*/ 10514 h 188"/>
                <a:gd name="T30" fmla="*/ 10814 w 306"/>
                <a:gd name="T31" fmla="*/ 13816 h 188"/>
                <a:gd name="T32" fmla="*/ 13678 w 306"/>
                <a:gd name="T33" fmla="*/ 13067 h 188"/>
                <a:gd name="T34" fmla="*/ 13678 w 306"/>
                <a:gd name="T35" fmla="*/ 8745 h 188"/>
                <a:gd name="T36" fmla="*/ 13031 w 306"/>
                <a:gd name="T37" fmla="*/ 4846 h 188"/>
                <a:gd name="T38" fmla="*/ 13031 w 306"/>
                <a:gd name="T39" fmla="*/ 2650 h 188"/>
                <a:gd name="T40" fmla="*/ 13465 w 306"/>
                <a:gd name="T41" fmla="*/ 4322 h 188"/>
                <a:gd name="T42" fmla="*/ 15235 w 306"/>
                <a:gd name="T43" fmla="*/ 7128 h 188"/>
                <a:gd name="T44" fmla="*/ 18848 w 306"/>
                <a:gd name="T45" fmla="*/ 8455 h 188"/>
                <a:gd name="T46" fmla="*/ 21499 w 306"/>
                <a:gd name="T47" fmla="*/ 10736 h 188"/>
                <a:gd name="T48" fmla="*/ 22531 w 306"/>
                <a:gd name="T49" fmla="*/ 9482 h 188"/>
                <a:gd name="T50" fmla="*/ 17607 w 306"/>
                <a:gd name="T51" fmla="*/ 6259 h 188"/>
                <a:gd name="T52" fmla="*/ 12969 w 306"/>
                <a:gd name="T53" fmla="*/ 1778 h 188"/>
                <a:gd name="T54" fmla="*/ 12650 w 306"/>
                <a:gd name="T55" fmla="*/ 2265 h 188"/>
                <a:gd name="T56" fmla="*/ 11622 w 306"/>
                <a:gd name="T57" fmla="*/ 1556 h 188"/>
                <a:gd name="T58" fmla="*/ 11025 w 306"/>
                <a:gd name="T59" fmla="*/ 2487 h 188"/>
                <a:gd name="T60" fmla="*/ 8390 w 306"/>
                <a:gd name="T61" fmla="*/ 803 h 188"/>
                <a:gd name="T62" fmla="*/ 6039 w 306"/>
                <a:gd name="T63" fmla="*/ 1618 h 188"/>
                <a:gd name="T64" fmla="*/ 3020 w 306"/>
                <a:gd name="T65" fmla="*/ 1556 h 188"/>
                <a:gd name="T66" fmla="*/ 4645 w 306"/>
                <a:gd name="T67" fmla="*/ 1556 h 188"/>
                <a:gd name="T68" fmla="*/ 529 w 306"/>
                <a:gd name="T69" fmla="*/ 9711 h 188"/>
                <a:gd name="T70" fmla="*/ 3020 w 306"/>
                <a:gd name="T71" fmla="*/ 1556 h 18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06"/>
                <a:gd name="T109" fmla="*/ 0 h 188"/>
                <a:gd name="T110" fmla="*/ 306 w 306"/>
                <a:gd name="T111" fmla="*/ 188 h 18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06" h="188">
                  <a:moveTo>
                    <a:pt x="82" y="22"/>
                  </a:moveTo>
                  <a:cubicBezTo>
                    <a:pt x="60" y="0"/>
                    <a:pt x="60" y="0"/>
                    <a:pt x="60" y="0"/>
                  </a:cubicBezTo>
                  <a:cubicBezTo>
                    <a:pt x="55" y="0"/>
                    <a:pt x="51" y="1"/>
                    <a:pt x="48" y="3"/>
                  </a:cubicBezTo>
                  <a:cubicBezTo>
                    <a:pt x="37" y="7"/>
                    <a:pt x="30" y="16"/>
                    <a:pt x="26" y="30"/>
                  </a:cubicBezTo>
                  <a:cubicBezTo>
                    <a:pt x="5" y="105"/>
                    <a:pt x="5" y="105"/>
                    <a:pt x="5" y="105"/>
                  </a:cubicBezTo>
                  <a:cubicBezTo>
                    <a:pt x="0" y="135"/>
                    <a:pt x="0" y="135"/>
                    <a:pt x="0" y="135"/>
                  </a:cubicBezTo>
                  <a:cubicBezTo>
                    <a:pt x="20" y="150"/>
                    <a:pt x="40" y="155"/>
                    <a:pt x="59" y="152"/>
                  </a:cubicBezTo>
                  <a:cubicBezTo>
                    <a:pt x="63" y="146"/>
                    <a:pt x="69" y="140"/>
                    <a:pt x="79" y="136"/>
                  </a:cubicBezTo>
                  <a:cubicBezTo>
                    <a:pt x="82" y="134"/>
                    <a:pt x="86" y="133"/>
                    <a:pt x="89" y="131"/>
                  </a:cubicBezTo>
                  <a:cubicBezTo>
                    <a:pt x="61" y="109"/>
                    <a:pt x="61" y="109"/>
                    <a:pt x="61" y="109"/>
                  </a:cubicBezTo>
                  <a:cubicBezTo>
                    <a:pt x="43" y="105"/>
                    <a:pt x="43" y="105"/>
                    <a:pt x="43" y="105"/>
                  </a:cubicBezTo>
                  <a:cubicBezTo>
                    <a:pt x="87" y="53"/>
                    <a:pt x="87" y="53"/>
                    <a:pt x="87" y="53"/>
                  </a:cubicBezTo>
                  <a:cubicBezTo>
                    <a:pt x="70" y="97"/>
                    <a:pt x="70" y="97"/>
                    <a:pt x="70" y="97"/>
                  </a:cubicBezTo>
                  <a:cubicBezTo>
                    <a:pt x="89" y="131"/>
                    <a:pt x="89" y="131"/>
                    <a:pt x="89" y="131"/>
                  </a:cubicBezTo>
                  <a:cubicBezTo>
                    <a:pt x="89" y="143"/>
                    <a:pt x="89" y="143"/>
                    <a:pt x="89" y="143"/>
                  </a:cubicBezTo>
                  <a:cubicBezTo>
                    <a:pt x="147" y="188"/>
                    <a:pt x="147" y="188"/>
                    <a:pt x="147" y="188"/>
                  </a:cubicBezTo>
                  <a:cubicBezTo>
                    <a:pt x="186" y="178"/>
                    <a:pt x="186" y="178"/>
                    <a:pt x="186" y="178"/>
                  </a:cubicBezTo>
                  <a:cubicBezTo>
                    <a:pt x="186" y="119"/>
                    <a:pt x="186" y="119"/>
                    <a:pt x="186" y="119"/>
                  </a:cubicBezTo>
                  <a:cubicBezTo>
                    <a:pt x="195" y="103"/>
                    <a:pt x="192" y="85"/>
                    <a:pt x="177" y="66"/>
                  </a:cubicBezTo>
                  <a:cubicBezTo>
                    <a:pt x="177" y="36"/>
                    <a:pt x="177" y="36"/>
                    <a:pt x="177" y="36"/>
                  </a:cubicBezTo>
                  <a:cubicBezTo>
                    <a:pt x="183" y="59"/>
                    <a:pt x="183" y="59"/>
                    <a:pt x="183" y="59"/>
                  </a:cubicBezTo>
                  <a:cubicBezTo>
                    <a:pt x="196" y="71"/>
                    <a:pt x="204" y="84"/>
                    <a:pt x="207" y="97"/>
                  </a:cubicBezTo>
                  <a:cubicBezTo>
                    <a:pt x="256" y="115"/>
                    <a:pt x="256" y="115"/>
                    <a:pt x="256" y="115"/>
                  </a:cubicBezTo>
                  <a:cubicBezTo>
                    <a:pt x="292" y="146"/>
                    <a:pt x="292" y="146"/>
                    <a:pt x="292" y="146"/>
                  </a:cubicBezTo>
                  <a:cubicBezTo>
                    <a:pt x="296" y="141"/>
                    <a:pt x="300" y="135"/>
                    <a:pt x="306" y="129"/>
                  </a:cubicBezTo>
                  <a:cubicBezTo>
                    <a:pt x="239" y="85"/>
                    <a:pt x="239" y="85"/>
                    <a:pt x="239" y="85"/>
                  </a:cubicBezTo>
                  <a:cubicBezTo>
                    <a:pt x="176" y="24"/>
                    <a:pt x="176" y="24"/>
                    <a:pt x="176" y="24"/>
                  </a:cubicBezTo>
                  <a:cubicBezTo>
                    <a:pt x="172" y="31"/>
                    <a:pt x="172" y="31"/>
                    <a:pt x="172" y="31"/>
                  </a:cubicBezTo>
                  <a:cubicBezTo>
                    <a:pt x="158" y="21"/>
                    <a:pt x="158" y="21"/>
                    <a:pt x="158" y="21"/>
                  </a:cubicBezTo>
                  <a:cubicBezTo>
                    <a:pt x="150" y="34"/>
                    <a:pt x="150" y="34"/>
                    <a:pt x="150" y="34"/>
                  </a:cubicBezTo>
                  <a:cubicBezTo>
                    <a:pt x="114" y="11"/>
                    <a:pt x="114" y="11"/>
                    <a:pt x="114" y="11"/>
                  </a:cubicBezTo>
                  <a:cubicBezTo>
                    <a:pt x="82" y="22"/>
                    <a:pt x="82" y="22"/>
                    <a:pt x="82" y="22"/>
                  </a:cubicBezTo>
                  <a:close/>
                  <a:moveTo>
                    <a:pt x="41" y="21"/>
                  </a:moveTo>
                  <a:cubicBezTo>
                    <a:pt x="52" y="2"/>
                    <a:pt x="60" y="2"/>
                    <a:pt x="63" y="21"/>
                  </a:cubicBezTo>
                  <a:cubicBezTo>
                    <a:pt x="43" y="40"/>
                    <a:pt x="24" y="77"/>
                    <a:pt x="7" y="132"/>
                  </a:cubicBezTo>
                  <a:cubicBezTo>
                    <a:pt x="12" y="93"/>
                    <a:pt x="23" y="56"/>
                    <a:pt x="41" y="21"/>
                  </a:cubicBezTo>
                  <a:close/>
                </a:path>
              </a:pathLst>
            </a:custGeom>
            <a:solidFill>
              <a:srgbClr val="EAEAEA"/>
            </a:solidFill>
            <a:ln w="9525">
              <a:noFill/>
              <a:round/>
            </a:ln>
          </p:spPr>
          <p:txBody>
            <a:bodyPr/>
            <a:lstStyle/>
            <a:p>
              <a:endParaRPr lang="zh-CN" altLang="en-US"/>
            </a:p>
          </p:txBody>
        </p:sp>
        <p:sp>
          <p:nvSpPr>
            <p:cNvPr id="13361" name="Freeform 58"/>
            <p:cNvSpPr/>
            <p:nvPr/>
          </p:nvSpPr>
          <p:spPr bwMode="auto">
            <a:xfrm>
              <a:off x="1205" y="901"/>
              <a:ext cx="132" cy="307"/>
            </a:xfrm>
            <a:custGeom>
              <a:avLst/>
              <a:gdLst>
                <a:gd name="T0" fmla="*/ 4073 w 56"/>
                <a:gd name="T1" fmla="*/ 1393 h 130"/>
                <a:gd name="T2" fmla="*/ 2477 w 56"/>
                <a:gd name="T3" fmla="*/ 1393 h 130"/>
                <a:gd name="T4" fmla="*/ 0 w 56"/>
                <a:gd name="T5" fmla="*/ 9548 h 130"/>
                <a:gd name="T6" fmla="*/ 4073 w 56"/>
                <a:gd name="T7" fmla="*/ 1393 h 130"/>
                <a:gd name="T8" fmla="*/ 0 60000 65536"/>
                <a:gd name="T9" fmla="*/ 0 60000 65536"/>
                <a:gd name="T10" fmla="*/ 0 60000 65536"/>
                <a:gd name="T11" fmla="*/ 0 60000 65536"/>
                <a:gd name="T12" fmla="*/ 0 w 56"/>
                <a:gd name="T13" fmla="*/ 0 h 130"/>
                <a:gd name="T14" fmla="*/ 56 w 56"/>
                <a:gd name="T15" fmla="*/ 130 h 130"/>
              </a:gdLst>
              <a:ahLst/>
              <a:cxnLst>
                <a:cxn ang="T8">
                  <a:pos x="T0" y="T1"/>
                </a:cxn>
                <a:cxn ang="T9">
                  <a:pos x="T2" y="T3"/>
                </a:cxn>
                <a:cxn ang="T10">
                  <a:pos x="T4" y="T5"/>
                </a:cxn>
                <a:cxn ang="T11">
                  <a:pos x="T6" y="T7"/>
                </a:cxn>
              </a:cxnLst>
              <a:rect l="T12" t="T13" r="T14" b="T15"/>
              <a:pathLst>
                <a:path w="56" h="130">
                  <a:moveTo>
                    <a:pt x="56" y="19"/>
                  </a:moveTo>
                  <a:cubicBezTo>
                    <a:pt x="53" y="0"/>
                    <a:pt x="45" y="0"/>
                    <a:pt x="34" y="19"/>
                  </a:cubicBezTo>
                  <a:cubicBezTo>
                    <a:pt x="16" y="54"/>
                    <a:pt x="5" y="91"/>
                    <a:pt x="0" y="130"/>
                  </a:cubicBezTo>
                  <a:cubicBezTo>
                    <a:pt x="17" y="75"/>
                    <a:pt x="36" y="38"/>
                    <a:pt x="56" y="19"/>
                  </a:cubicBezTo>
                  <a:close/>
                </a:path>
              </a:pathLst>
            </a:custGeom>
            <a:solidFill>
              <a:srgbClr val="FFFFFF"/>
            </a:solidFill>
            <a:ln w="9525">
              <a:noFill/>
              <a:round/>
            </a:ln>
          </p:spPr>
          <p:txBody>
            <a:bodyPr/>
            <a:lstStyle/>
            <a:p>
              <a:endParaRPr lang="zh-CN" altLang="en-US"/>
            </a:p>
          </p:txBody>
        </p:sp>
        <p:sp>
          <p:nvSpPr>
            <p:cNvPr id="13362" name="Freeform 59"/>
            <p:cNvSpPr/>
            <p:nvPr/>
          </p:nvSpPr>
          <p:spPr bwMode="auto">
            <a:xfrm>
              <a:off x="1505" y="887"/>
              <a:ext cx="40" cy="78"/>
            </a:xfrm>
            <a:custGeom>
              <a:avLst/>
              <a:gdLst>
                <a:gd name="T0" fmla="*/ 0 w 40"/>
                <a:gd name="T1" fmla="*/ 0 h 78"/>
                <a:gd name="T2" fmla="*/ 0 w 40"/>
                <a:gd name="T3" fmla="*/ 33 h 78"/>
                <a:gd name="T4" fmla="*/ 40 w 40"/>
                <a:gd name="T5" fmla="*/ 78 h 78"/>
                <a:gd name="T6" fmla="*/ 33 w 40"/>
                <a:gd name="T7" fmla="*/ 42 h 78"/>
                <a:gd name="T8" fmla="*/ 0 w 40"/>
                <a:gd name="T9" fmla="*/ 0 h 78"/>
                <a:gd name="T10" fmla="*/ 0 w 40"/>
                <a:gd name="T11" fmla="*/ 0 h 78"/>
                <a:gd name="T12" fmla="*/ 0 60000 65536"/>
                <a:gd name="T13" fmla="*/ 0 60000 65536"/>
                <a:gd name="T14" fmla="*/ 0 60000 65536"/>
                <a:gd name="T15" fmla="*/ 0 60000 65536"/>
                <a:gd name="T16" fmla="*/ 0 60000 65536"/>
                <a:gd name="T17" fmla="*/ 0 60000 65536"/>
                <a:gd name="T18" fmla="*/ 0 w 40"/>
                <a:gd name="T19" fmla="*/ 0 h 78"/>
                <a:gd name="T20" fmla="*/ 40 w 40"/>
                <a:gd name="T21" fmla="*/ 78 h 78"/>
              </a:gdLst>
              <a:ahLst/>
              <a:cxnLst>
                <a:cxn ang="T12">
                  <a:pos x="T0" y="T1"/>
                </a:cxn>
                <a:cxn ang="T13">
                  <a:pos x="T2" y="T3"/>
                </a:cxn>
                <a:cxn ang="T14">
                  <a:pos x="T4" y="T5"/>
                </a:cxn>
                <a:cxn ang="T15">
                  <a:pos x="T6" y="T7"/>
                </a:cxn>
                <a:cxn ang="T16">
                  <a:pos x="T8" y="T9"/>
                </a:cxn>
                <a:cxn ang="T17">
                  <a:pos x="T10" y="T11"/>
                </a:cxn>
              </a:cxnLst>
              <a:rect l="T18" t="T19" r="T20" b="T21"/>
              <a:pathLst>
                <a:path w="40" h="78">
                  <a:moveTo>
                    <a:pt x="0" y="0"/>
                  </a:moveTo>
                  <a:lnTo>
                    <a:pt x="0" y="33"/>
                  </a:lnTo>
                  <a:lnTo>
                    <a:pt x="40" y="78"/>
                  </a:lnTo>
                  <a:lnTo>
                    <a:pt x="33" y="42"/>
                  </a:lnTo>
                  <a:lnTo>
                    <a:pt x="0" y="0"/>
                  </a:lnTo>
                  <a:close/>
                </a:path>
              </a:pathLst>
            </a:custGeom>
            <a:solidFill>
              <a:srgbClr val="EAEAEA"/>
            </a:solidFill>
            <a:ln w="9525">
              <a:noFill/>
              <a:round/>
            </a:ln>
          </p:spPr>
          <p:txBody>
            <a:bodyPr/>
            <a:lstStyle/>
            <a:p>
              <a:endParaRPr lang="zh-CN" altLang="en-US"/>
            </a:p>
          </p:txBody>
        </p:sp>
        <p:sp>
          <p:nvSpPr>
            <p:cNvPr id="13363" name="Freeform 60"/>
            <p:cNvSpPr/>
            <p:nvPr/>
          </p:nvSpPr>
          <p:spPr bwMode="auto">
            <a:xfrm>
              <a:off x="1290" y="1021"/>
              <a:ext cx="109" cy="185"/>
            </a:xfrm>
            <a:custGeom>
              <a:avLst/>
              <a:gdLst>
                <a:gd name="T0" fmla="*/ 43 w 109"/>
                <a:gd name="T1" fmla="*/ 133 h 185"/>
                <a:gd name="T2" fmla="*/ 109 w 109"/>
                <a:gd name="T3" fmla="*/ 185 h 185"/>
                <a:gd name="T4" fmla="*/ 64 w 109"/>
                <a:gd name="T5" fmla="*/ 104 h 185"/>
                <a:gd name="T6" fmla="*/ 104 w 109"/>
                <a:gd name="T7" fmla="*/ 0 h 185"/>
                <a:gd name="T8" fmla="*/ 0 w 109"/>
                <a:gd name="T9" fmla="*/ 123 h 185"/>
                <a:gd name="T10" fmla="*/ 43 w 109"/>
                <a:gd name="T11" fmla="*/ 133 h 185"/>
                <a:gd name="T12" fmla="*/ 43 w 109"/>
                <a:gd name="T13" fmla="*/ 133 h 185"/>
                <a:gd name="T14" fmla="*/ 0 60000 65536"/>
                <a:gd name="T15" fmla="*/ 0 60000 65536"/>
                <a:gd name="T16" fmla="*/ 0 60000 65536"/>
                <a:gd name="T17" fmla="*/ 0 60000 65536"/>
                <a:gd name="T18" fmla="*/ 0 60000 65536"/>
                <a:gd name="T19" fmla="*/ 0 60000 65536"/>
                <a:gd name="T20" fmla="*/ 0 60000 65536"/>
                <a:gd name="T21" fmla="*/ 0 w 109"/>
                <a:gd name="T22" fmla="*/ 0 h 185"/>
                <a:gd name="T23" fmla="*/ 109 w 109"/>
                <a:gd name="T24" fmla="*/ 185 h 1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9" h="185">
                  <a:moveTo>
                    <a:pt x="43" y="133"/>
                  </a:moveTo>
                  <a:lnTo>
                    <a:pt x="109" y="185"/>
                  </a:lnTo>
                  <a:lnTo>
                    <a:pt x="64" y="104"/>
                  </a:lnTo>
                  <a:lnTo>
                    <a:pt x="104" y="0"/>
                  </a:lnTo>
                  <a:lnTo>
                    <a:pt x="0" y="123"/>
                  </a:lnTo>
                  <a:lnTo>
                    <a:pt x="43" y="133"/>
                  </a:lnTo>
                  <a:close/>
                </a:path>
              </a:pathLst>
            </a:custGeom>
            <a:solidFill>
              <a:srgbClr val="CCCCCC"/>
            </a:solidFill>
            <a:ln w="9525">
              <a:noFill/>
              <a:round/>
            </a:ln>
          </p:spPr>
          <p:txBody>
            <a:bodyPr/>
            <a:lstStyle/>
            <a:p>
              <a:endParaRPr lang="zh-CN" altLang="en-US"/>
            </a:p>
          </p:txBody>
        </p:sp>
        <p:sp>
          <p:nvSpPr>
            <p:cNvPr id="13364" name="Freeform 61"/>
            <p:cNvSpPr/>
            <p:nvPr/>
          </p:nvSpPr>
          <p:spPr bwMode="auto">
            <a:xfrm>
              <a:off x="1375" y="1206"/>
              <a:ext cx="24" cy="28"/>
            </a:xfrm>
            <a:custGeom>
              <a:avLst/>
              <a:gdLst>
                <a:gd name="T0" fmla="*/ 802 w 10"/>
                <a:gd name="T1" fmla="*/ 0 h 12"/>
                <a:gd name="T2" fmla="*/ 0 w 10"/>
                <a:gd name="T3" fmla="*/ 355 h 12"/>
                <a:gd name="T4" fmla="*/ 802 w 10"/>
                <a:gd name="T5" fmla="*/ 828 h 12"/>
                <a:gd name="T6" fmla="*/ 802 w 10"/>
                <a:gd name="T7" fmla="*/ 0 h 12"/>
                <a:gd name="T8" fmla="*/ 0 60000 65536"/>
                <a:gd name="T9" fmla="*/ 0 60000 65536"/>
                <a:gd name="T10" fmla="*/ 0 60000 65536"/>
                <a:gd name="T11" fmla="*/ 0 60000 65536"/>
                <a:gd name="T12" fmla="*/ 0 w 10"/>
                <a:gd name="T13" fmla="*/ 0 h 12"/>
                <a:gd name="T14" fmla="*/ 10 w 10"/>
                <a:gd name="T15" fmla="*/ 12 h 12"/>
              </a:gdLst>
              <a:ahLst/>
              <a:cxnLst>
                <a:cxn ang="T8">
                  <a:pos x="T0" y="T1"/>
                </a:cxn>
                <a:cxn ang="T9">
                  <a:pos x="T2" y="T3"/>
                </a:cxn>
                <a:cxn ang="T10">
                  <a:pos x="T4" y="T5"/>
                </a:cxn>
                <a:cxn ang="T11">
                  <a:pos x="T6" y="T7"/>
                </a:cxn>
              </a:cxnLst>
              <a:rect l="T12" t="T13" r="T14" b="T15"/>
              <a:pathLst>
                <a:path w="10" h="12">
                  <a:moveTo>
                    <a:pt x="10" y="0"/>
                  </a:moveTo>
                  <a:cubicBezTo>
                    <a:pt x="7" y="2"/>
                    <a:pt x="3" y="3"/>
                    <a:pt x="0" y="5"/>
                  </a:cubicBezTo>
                  <a:cubicBezTo>
                    <a:pt x="10" y="12"/>
                    <a:pt x="10" y="12"/>
                    <a:pt x="10" y="12"/>
                  </a:cubicBezTo>
                  <a:cubicBezTo>
                    <a:pt x="10" y="0"/>
                    <a:pt x="10" y="0"/>
                    <a:pt x="10" y="0"/>
                  </a:cubicBezTo>
                  <a:close/>
                </a:path>
              </a:pathLst>
            </a:custGeom>
            <a:solidFill>
              <a:srgbClr val="666666"/>
            </a:solidFill>
            <a:ln w="9525">
              <a:noFill/>
              <a:round/>
            </a:ln>
          </p:spPr>
          <p:txBody>
            <a:bodyPr/>
            <a:lstStyle/>
            <a:p>
              <a:endParaRPr lang="zh-CN" altLang="en-US"/>
            </a:p>
          </p:txBody>
        </p:sp>
        <p:sp>
          <p:nvSpPr>
            <p:cNvPr id="13365" name="Freeform 62"/>
            <p:cNvSpPr/>
            <p:nvPr/>
          </p:nvSpPr>
          <p:spPr bwMode="auto">
            <a:xfrm>
              <a:off x="1328" y="1218"/>
              <a:ext cx="243" cy="200"/>
            </a:xfrm>
            <a:custGeom>
              <a:avLst/>
              <a:gdLst>
                <a:gd name="T0" fmla="*/ 2204 w 103"/>
                <a:gd name="T1" fmla="*/ 492 h 85"/>
                <a:gd name="T2" fmla="*/ 1458 w 103"/>
                <a:gd name="T3" fmla="*/ 0 h 85"/>
                <a:gd name="T4" fmla="*/ 0 w 103"/>
                <a:gd name="T5" fmla="*/ 1158 h 85"/>
                <a:gd name="T6" fmla="*/ 4742 w 103"/>
                <a:gd name="T7" fmla="*/ 3675 h 85"/>
                <a:gd name="T8" fmla="*/ 7526 w 103"/>
                <a:gd name="T9" fmla="*/ 6134 h 85"/>
                <a:gd name="T10" fmla="*/ 6997 w 103"/>
                <a:gd name="T11" fmla="*/ 4480 h 85"/>
                <a:gd name="T12" fmla="*/ 6445 w 103"/>
                <a:gd name="T13" fmla="*/ 3736 h 85"/>
                <a:gd name="T14" fmla="*/ 2204 w 103"/>
                <a:gd name="T15" fmla="*/ 492 h 85"/>
                <a:gd name="T16" fmla="*/ 0 60000 65536"/>
                <a:gd name="T17" fmla="*/ 0 60000 65536"/>
                <a:gd name="T18" fmla="*/ 0 60000 65536"/>
                <a:gd name="T19" fmla="*/ 0 60000 65536"/>
                <a:gd name="T20" fmla="*/ 0 60000 65536"/>
                <a:gd name="T21" fmla="*/ 0 60000 65536"/>
                <a:gd name="T22" fmla="*/ 0 60000 65536"/>
                <a:gd name="T23" fmla="*/ 0 60000 65536"/>
                <a:gd name="T24" fmla="*/ 0 w 103"/>
                <a:gd name="T25" fmla="*/ 0 h 85"/>
                <a:gd name="T26" fmla="*/ 103 w 103"/>
                <a:gd name="T27" fmla="*/ 85 h 8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3" h="85">
                  <a:moveTo>
                    <a:pt x="30" y="7"/>
                  </a:moveTo>
                  <a:cubicBezTo>
                    <a:pt x="20" y="0"/>
                    <a:pt x="20" y="0"/>
                    <a:pt x="20" y="0"/>
                  </a:cubicBezTo>
                  <a:cubicBezTo>
                    <a:pt x="10" y="4"/>
                    <a:pt x="4" y="10"/>
                    <a:pt x="0" y="16"/>
                  </a:cubicBezTo>
                  <a:cubicBezTo>
                    <a:pt x="65" y="51"/>
                    <a:pt x="65" y="51"/>
                    <a:pt x="65" y="51"/>
                  </a:cubicBezTo>
                  <a:cubicBezTo>
                    <a:pt x="83" y="62"/>
                    <a:pt x="96" y="73"/>
                    <a:pt x="103" y="85"/>
                  </a:cubicBezTo>
                  <a:cubicBezTo>
                    <a:pt x="102" y="77"/>
                    <a:pt x="100" y="70"/>
                    <a:pt x="96" y="62"/>
                  </a:cubicBezTo>
                  <a:cubicBezTo>
                    <a:pt x="94" y="59"/>
                    <a:pt x="91" y="55"/>
                    <a:pt x="88" y="52"/>
                  </a:cubicBezTo>
                  <a:cubicBezTo>
                    <a:pt x="30" y="7"/>
                    <a:pt x="30" y="7"/>
                    <a:pt x="30" y="7"/>
                  </a:cubicBezTo>
                  <a:close/>
                </a:path>
              </a:pathLst>
            </a:custGeom>
            <a:solidFill>
              <a:srgbClr val="DCA56D"/>
            </a:solidFill>
            <a:ln w="9525">
              <a:noFill/>
              <a:round/>
            </a:ln>
          </p:spPr>
          <p:txBody>
            <a:bodyPr/>
            <a:lstStyle/>
            <a:p>
              <a:endParaRPr lang="zh-CN" altLang="en-US"/>
            </a:p>
          </p:txBody>
        </p:sp>
        <p:sp>
          <p:nvSpPr>
            <p:cNvPr id="13366" name="Freeform 63"/>
            <p:cNvSpPr/>
            <p:nvPr/>
          </p:nvSpPr>
          <p:spPr bwMode="auto">
            <a:xfrm>
              <a:off x="1505" y="887"/>
              <a:ext cx="85" cy="64"/>
            </a:xfrm>
            <a:custGeom>
              <a:avLst/>
              <a:gdLst>
                <a:gd name="T0" fmla="*/ 85 w 85"/>
                <a:gd name="T1" fmla="*/ 64 h 64"/>
                <a:gd name="T2" fmla="*/ 78 w 85"/>
                <a:gd name="T3" fmla="*/ 45 h 64"/>
                <a:gd name="T4" fmla="*/ 71 w 85"/>
                <a:gd name="T5" fmla="*/ 26 h 64"/>
                <a:gd name="T6" fmla="*/ 61 w 85"/>
                <a:gd name="T7" fmla="*/ 21 h 64"/>
                <a:gd name="T8" fmla="*/ 0 w 85"/>
                <a:gd name="T9" fmla="*/ 0 h 64"/>
                <a:gd name="T10" fmla="*/ 85 w 85"/>
                <a:gd name="T11" fmla="*/ 64 h 64"/>
                <a:gd name="T12" fmla="*/ 85 w 85"/>
                <a:gd name="T13" fmla="*/ 64 h 64"/>
                <a:gd name="T14" fmla="*/ 0 60000 65536"/>
                <a:gd name="T15" fmla="*/ 0 60000 65536"/>
                <a:gd name="T16" fmla="*/ 0 60000 65536"/>
                <a:gd name="T17" fmla="*/ 0 60000 65536"/>
                <a:gd name="T18" fmla="*/ 0 60000 65536"/>
                <a:gd name="T19" fmla="*/ 0 60000 65536"/>
                <a:gd name="T20" fmla="*/ 0 60000 65536"/>
                <a:gd name="T21" fmla="*/ 0 w 85"/>
                <a:gd name="T22" fmla="*/ 0 h 64"/>
                <a:gd name="T23" fmla="*/ 85 w 85"/>
                <a:gd name="T24" fmla="*/ 64 h 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5" h="64">
                  <a:moveTo>
                    <a:pt x="85" y="64"/>
                  </a:moveTo>
                  <a:lnTo>
                    <a:pt x="78" y="45"/>
                  </a:lnTo>
                  <a:lnTo>
                    <a:pt x="71" y="26"/>
                  </a:lnTo>
                  <a:lnTo>
                    <a:pt x="61" y="21"/>
                  </a:lnTo>
                  <a:lnTo>
                    <a:pt x="0" y="0"/>
                  </a:lnTo>
                  <a:lnTo>
                    <a:pt x="85" y="64"/>
                  </a:lnTo>
                  <a:close/>
                </a:path>
              </a:pathLst>
            </a:custGeom>
            <a:solidFill>
              <a:srgbClr val="EAEAEA"/>
            </a:solidFill>
            <a:ln w="9525">
              <a:noFill/>
              <a:round/>
            </a:ln>
          </p:spPr>
          <p:txBody>
            <a:bodyPr/>
            <a:lstStyle/>
            <a:p>
              <a:endParaRPr lang="zh-CN" altLang="en-US"/>
            </a:p>
          </p:txBody>
        </p:sp>
        <p:sp>
          <p:nvSpPr>
            <p:cNvPr id="13367" name="Freeform 64"/>
            <p:cNvSpPr/>
            <p:nvPr/>
          </p:nvSpPr>
          <p:spPr bwMode="auto">
            <a:xfrm>
              <a:off x="1536" y="981"/>
              <a:ext cx="342" cy="385"/>
            </a:xfrm>
            <a:custGeom>
              <a:avLst/>
              <a:gdLst>
                <a:gd name="T0" fmla="*/ 4394 w 145"/>
                <a:gd name="T1" fmla="*/ 4481 h 163"/>
                <a:gd name="T2" fmla="*/ 2625 w 145"/>
                <a:gd name="T3" fmla="*/ 1684 h 163"/>
                <a:gd name="T4" fmla="*/ 2191 w 145"/>
                <a:gd name="T5" fmla="*/ 0 h 163"/>
                <a:gd name="T6" fmla="*/ 2191 w 145"/>
                <a:gd name="T7" fmla="*/ 2216 h 163"/>
                <a:gd name="T8" fmla="*/ 2849 w 145"/>
                <a:gd name="T9" fmla="*/ 6103 h 163"/>
                <a:gd name="T10" fmla="*/ 2849 w 145"/>
                <a:gd name="T11" fmla="*/ 10421 h 163"/>
                <a:gd name="T12" fmla="*/ 0 w 145"/>
                <a:gd name="T13" fmla="*/ 11174 h 163"/>
                <a:gd name="T14" fmla="*/ 590 w 145"/>
                <a:gd name="T15" fmla="*/ 11928 h 163"/>
                <a:gd name="T16" fmla="*/ 5168 w 145"/>
                <a:gd name="T17" fmla="*/ 11699 h 163"/>
                <a:gd name="T18" fmla="*/ 4307 w 145"/>
                <a:gd name="T19" fmla="*/ 6259 h 163"/>
                <a:gd name="T20" fmla="*/ 7243 w 145"/>
                <a:gd name="T21" fmla="*/ 6906 h 163"/>
                <a:gd name="T22" fmla="*/ 10064 w 145"/>
                <a:gd name="T23" fmla="*/ 9053 h 163"/>
                <a:gd name="T24" fmla="*/ 10302 w 145"/>
                <a:gd name="T25" fmla="*/ 8687 h 163"/>
                <a:gd name="T26" fmla="*/ 10585 w 145"/>
                <a:gd name="T27" fmla="*/ 8090 h 163"/>
                <a:gd name="T28" fmla="*/ 7949 w 145"/>
                <a:gd name="T29" fmla="*/ 5825 h 163"/>
                <a:gd name="T30" fmla="*/ 4394 w 145"/>
                <a:gd name="T31" fmla="*/ 4481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5"/>
                <a:gd name="T49" fmla="*/ 0 h 163"/>
                <a:gd name="T50" fmla="*/ 145 w 145"/>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5" h="163">
                  <a:moveTo>
                    <a:pt x="60" y="61"/>
                  </a:moveTo>
                  <a:cubicBezTo>
                    <a:pt x="57" y="48"/>
                    <a:pt x="49" y="35"/>
                    <a:pt x="36" y="23"/>
                  </a:cubicBezTo>
                  <a:cubicBezTo>
                    <a:pt x="30" y="0"/>
                    <a:pt x="30" y="0"/>
                    <a:pt x="30" y="0"/>
                  </a:cubicBezTo>
                  <a:cubicBezTo>
                    <a:pt x="30" y="30"/>
                    <a:pt x="30" y="30"/>
                    <a:pt x="30" y="30"/>
                  </a:cubicBezTo>
                  <a:cubicBezTo>
                    <a:pt x="45" y="49"/>
                    <a:pt x="48" y="67"/>
                    <a:pt x="39" y="83"/>
                  </a:cubicBezTo>
                  <a:cubicBezTo>
                    <a:pt x="39" y="142"/>
                    <a:pt x="39" y="142"/>
                    <a:pt x="39" y="142"/>
                  </a:cubicBezTo>
                  <a:cubicBezTo>
                    <a:pt x="0" y="152"/>
                    <a:pt x="0" y="152"/>
                    <a:pt x="0" y="152"/>
                  </a:cubicBezTo>
                  <a:cubicBezTo>
                    <a:pt x="3" y="155"/>
                    <a:pt x="6" y="159"/>
                    <a:pt x="8" y="162"/>
                  </a:cubicBezTo>
                  <a:cubicBezTo>
                    <a:pt x="31" y="163"/>
                    <a:pt x="52" y="162"/>
                    <a:pt x="71" y="159"/>
                  </a:cubicBezTo>
                  <a:cubicBezTo>
                    <a:pt x="62" y="135"/>
                    <a:pt x="58" y="110"/>
                    <a:pt x="59" y="85"/>
                  </a:cubicBezTo>
                  <a:cubicBezTo>
                    <a:pt x="99" y="94"/>
                    <a:pt x="99" y="94"/>
                    <a:pt x="99" y="94"/>
                  </a:cubicBezTo>
                  <a:cubicBezTo>
                    <a:pt x="138" y="123"/>
                    <a:pt x="138" y="123"/>
                    <a:pt x="138" y="123"/>
                  </a:cubicBezTo>
                  <a:cubicBezTo>
                    <a:pt x="139" y="121"/>
                    <a:pt x="140" y="120"/>
                    <a:pt x="141" y="118"/>
                  </a:cubicBezTo>
                  <a:cubicBezTo>
                    <a:pt x="142" y="115"/>
                    <a:pt x="143" y="113"/>
                    <a:pt x="145" y="110"/>
                  </a:cubicBezTo>
                  <a:cubicBezTo>
                    <a:pt x="109" y="79"/>
                    <a:pt x="109" y="79"/>
                    <a:pt x="109" y="79"/>
                  </a:cubicBezTo>
                  <a:cubicBezTo>
                    <a:pt x="60" y="61"/>
                    <a:pt x="60" y="61"/>
                    <a:pt x="60" y="61"/>
                  </a:cubicBezTo>
                  <a:close/>
                </a:path>
              </a:pathLst>
            </a:custGeom>
            <a:solidFill>
              <a:srgbClr val="CCCCCC"/>
            </a:solidFill>
            <a:ln w="9525">
              <a:noFill/>
              <a:round/>
            </a:ln>
          </p:spPr>
          <p:txBody>
            <a:bodyPr/>
            <a:lstStyle/>
            <a:p>
              <a:endParaRPr lang="zh-CN" altLang="en-US"/>
            </a:p>
          </p:txBody>
        </p:sp>
        <p:sp>
          <p:nvSpPr>
            <p:cNvPr id="13368" name="Freeform 65"/>
            <p:cNvSpPr/>
            <p:nvPr/>
          </p:nvSpPr>
          <p:spPr bwMode="auto">
            <a:xfrm>
              <a:off x="1555" y="1357"/>
              <a:ext cx="203" cy="106"/>
            </a:xfrm>
            <a:custGeom>
              <a:avLst/>
              <a:gdLst>
                <a:gd name="T0" fmla="*/ 0 w 86"/>
                <a:gd name="T1" fmla="*/ 212 h 45"/>
                <a:gd name="T2" fmla="*/ 524 w 86"/>
                <a:gd name="T3" fmla="*/ 1882 h 45"/>
                <a:gd name="T4" fmla="*/ 524 w 86"/>
                <a:gd name="T5" fmla="*/ 2403 h 45"/>
                <a:gd name="T6" fmla="*/ 1671 w 86"/>
                <a:gd name="T7" fmla="*/ 3267 h 45"/>
                <a:gd name="T8" fmla="*/ 6302 w 86"/>
                <a:gd name="T9" fmla="*/ 1753 h 45"/>
                <a:gd name="T10" fmla="*/ 4631 w 86"/>
                <a:gd name="T11" fmla="*/ 0 h 45"/>
                <a:gd name="T12" fmla="*/ 0 w 86"/>
                <a:gd name="T13" fmla="*/ 212 h 45"/>
                <a:gd name="T14" fmla="*/ 0 60000 65536"/>
                <a:gd name="T15" fmla="*/ 0 60000 65536"/>
                <a:gd name="T16" fmla="*/ 0 60000 65536"/>
                <a:gd name="T17" fmla="*/ 0 60000 65536"/>
                <a:gd name="T18" fmla="*/ 0 60000 65536"/>
                <a:gd name="T19" fmla="*/ 0 60000 65536"/>
                <a:gd name="T20" fmla="*/ 0 60000 65536"/>
                <a:gd name="T21" fmla="*/ 0 w 86"/>
                <a:gd name="T22" fmla="*/ 0 h 45"/>
                <a:gd name="T23" fmla="*/ 86 w 86"/>
                <a:gd name="T24" fmla="*/ 45 h 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6" h="45">
                  <a:moveTo>
                    <a:pt x="0" y="3"/>
                  </a:moveTo>
                  <a:cubicBezTo>
                    <a:pt x="4" y="11"/>
                    <a:pt x="6" y="18"/>
                    <a:pt x="7" y="26"/>
                  </a:cubicBezTo>
                  <a:cubicBezTo>
                    <a:pt x="7" y="28"/>
                    <a:pt x="7" y="31"/>
                    <a:pt x="7" y="33"/>
                  </a:cubicBezTo>
                  <a:cubicBezTo>
                    <a:pt x="23" y="45"/>
                    <a:pt x="23" y="45"/>
                    <a:pt x="23" y="45"/>
                  </a:cubicBezTo>
                  <a:cubicBezTo>
                    <a:pt x="86" y="24"/>
                    <a:pt x="86" y="24"/>
                    <a:pt x="86" y="24"/>
                  </a:cubicBezTo>
                  <a:cubicBezTo>
                    <a:pt x="63" y="0"/>
                    <a:pt x="63" y="0"/>
                    <a:pt x="63" y="0"/>
                  </a:cubicBezTo>
                  <a:cubicBezTo>
                    <a:pt x="44" y="3"/>
                    <a:pt x="23" y="4"/>
                    <a:pt x="0" y="3"/>
                  </a:cubicBezTo>
                  <a:close/>
                </a:path>
              </a:pathLst>
            </a:custGeom>
            <a:solidFill>
              <a:srgbClr val="8F7145"/>
            </a:solidFill>
            <a:ln w="9525">
              <a:noFill/>
              <a:round/>
            </a:ln>
          </p:spPr>
          <p:txBody>
            <a:bodyPr/>
            <a:lstStyle/>
            <a:p>
              <a:endParaRPr lang="zh-CN" altLang="en-US"/>
            </a:p>
          </p:txBody>
        </p:sp>
        <p:sp>
          <p:nvSpPr>
            <p:cNvPr id="13369" name="Freeform 66"/>
            <p:cNvSpPr/>
            <p:nvPr/>
          </p:nvSpPr>
          <p:spPr bwMode="auto">
            <a:xfrm>
              <a:off x="1318" y="1255"/>
              <a:ext cx="253" cy="180"/>
            </a:xfrm>
            <a:custGeom>
              <a:avLst/>
              <a:gdLst>
                <a:gd name="T0" fmla="*/ 7904 w 107"/>
                <a:gd name="T1" fmla="*/ 5661 h 76"/>
                <a:gd name="T2" fmla="*/ 7904 w 107"/>
                <a:gd name="T3" fmla="*/ 5128 h 76"/>
                <a:gd name="T4" fmla="*/ 5088 w 107"/>
                <a:gd name="T5" fmla="*/ 2619 h 76"/>
                <a:gd name="T6" fmla="*/ 279 w 107"/>
                <a:gd name="T7" fmla="*/ 0 h 76"/>
                <a:gd name="T8" fmla="*/ 593 w 107"/>
                <a:gd name="T9" fmla="*/ 2070 h 76"/>
                <a:gd name="T10" fmla="*/ 5687 w 107"/>
                <a:gd name="T11" fmla="*/ 4090 h 76"/>
                <a:gd name="T12" fmla="*/ 7904 w 107"/>
                <a:gd name="T13" fmla="*/ 5661 h 76"/>
                <a:gd name="T14" fmla="*/ 0 60000 65536"/>
                <a:gd name="T15" fmla="*/ 0 60000 65536"/>
                <a:gd name="T16" fmla="*/ 0 60000 65536"/>
                <a:gd name="T17" fmla="*/ 0 60000 65536"/>
                <a:gd name="T18" fmla="*/ 0 60000 65536"/>
                <a:gd name="T19" fmla="*/ 0 60000 65536"/>
                <a:gd name="T20" fmla="*/ 0 60000 65536"/>
                <a:gd name="T21" fmla="*/ 0 w 107"/>
                <a:gd name="T22" fmla="*/ 0 h 76"/>
                <a:gd name="T23" fmla="*/ 107 w 107"/>
                <a:gd name="T24" fmla="*/ 76 h 7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7" h="76">
                  <a:moveTo>
                    <a:pt x="107" y="76"/>
                  </a:moveTo>
                  <a:cubicBezTo>
                    <a:pt x="107" y="74"/>
                    <a:pt x="107" y="71"/>
                    <a:pt x="107" y="69"/>
                  </a:cubicBezTo>
                  <a:cubicBezTo>
                    <a:pt x="100" y="57"/>
                    <a:pt x="87" y="46"/>
                    <a:pt x="69" y="35"/>
                  </a:cubicBezTo>
                  <a:cubicBezTo>
                    <a:pt x="4" y="0"/>
                    <a:pt x="4" y="0"/>
                    <a:pt x="4" y="0"/>
                  </a:cubicBezTo>
                  <a:cubicBezTo>
                    <a:pt x="0" y="8"/>
                    <a:pt x="1" y="17"/>
                    <a:pt x="8" y="28"/>
                  </a:cubicBezTo>
                  <a:cubicBezTo>
                    <a:pt x="36" y="32"/>
                    <a:pt x="59" y="41"/>
                    <a:pt x="77" y="55"/>
                  </a:cubicBezTo>
                  <a:cubicBezTo>
                    <a:pt x="107" y="76"/>
                    <a:pt x="107" y="76"/>
                    <a:pt x="107" y="76"/>
                  </a:cubicBezTo>
                  <a:close/>
                </a:path>
              </a:pathLst>
            </a:custGeom>
            <a:solidFill>
              <a:srgbClr val="A56E44"/>
            </a:solidFill>
            <a:ln w="9525">
              <a:noFill/>
              <a:round/>
            </a:ln>
          </p:spPr>
          <p:txBody>
            <a:bodyPr/>
            <a:lstStyle/>
            <a:p>
              <a:endParaRPr lang="zh-CN" altLang="en-US"/>
            </a:p>
          </p:txBody>
        </p:sp>
        <p:sp>
          <p:nvSpPr>
            <p:cNvPr id="13370" name="Freeform 67"/>
            <p:cNvSpPr/>
            <p:nvPr/>
          </p:nvSpPr>
          <p:spPr bwMode="auto">
            <a:xfrm>
              <a:off x="1181" y="1215"/>
              <a:ext cx="156" cy="107"/>
            </a:xfrm>
            <a:custGeom>
              <a:avLst/>
              <a:gdLst>
                <a:gd name="T0" fmla="*/ 1402 w 66"/>
                <a:gd name="T1" fmla="*/ 2877 h 45"/>
                <a:gd name="T2" fmla="*/ 4871 w 66"/>
                <a:gd name="T3" fmla="*/ 3414 h 45"/>
                <a:gd name="T4" fmla="*/ 4581 w 66"/>
                <a:gd name="T5" fmla="*/ 1277 h 45"/>
                <a:gd name="T6" fmla="*/ 225 w 66"/>
                <a:gd name="T7" fmla="*/ 0 h 45"/>
                <a:gd name="T8" fmla="*/ 1402 w 66"/>
                <a:gd name="T9" fmla="*/ 2877 h 45"/>
                <a:gd name="T10" fmla="*/ 0 60000 65536"/>
                <a:gd name="T11" fmla="*/ 0 60000 65536"/>
                <a:gd name="T12" fmla="*/ 0 60000 65536"/>
                <a:gd name="T13" fmla="*/ 0 60000 65536"/>
                <a:gd name="T14" fmla="*/ 0 60000 65536"/>
                <a:gd name="T15" fmla="*/ 0 w 66"/>
                <a:gd name="T16" fmla="*/ 0 h 45"/>
                <a:gd name="T17" fmla="*/ 66 w 66"/>
                <a:gd name="T18" fmla="*/ 45 h 45"/>
              </a:gdLst>
              <a:ahLst/>
              <a:cxnLst>
                <a:cxn ang="T10">
                  <a:pos x="T0" y="T1"/>
                </a:cxn>
                <a:cxn ang="T11">
                  <a:pos x="T2" y="T3"/>
                </a:cxn>
                <a:cxn ang="T12">
                  <a:pos x="T4" y="T5"/>
                </a:cxn>
                <a:cxn ang="T13">
                  <a:pos x="T6" y="T7"/>
                </a:cxn>
                <a:cxn ang="T14">
                  <a:pos x="T8" y="T9"/>
                </a:cxn>
              </a:cxnLst>
              <a:rect l="T15" t="T16" r="T17" b="T18"/>
              <a:pathLst>
                <a:path w="66" h="45">
                  <a:moveTo>
                    <a:pt x="19" y="38"/>
                  </a:moveTo>
                  <a:cubicBezTo>
                    <a:pt x="66" y="45"/>
                    <a:pt x="66" y="45"/>
                    <a:pt x="66" y="45"/>
                  </a:cubicBezTo>
                  <a:cubicBezTo>
                    <a:pt x="59" y="34"/>
                    <a:pt x="58" y="25"/>
                    <a:pt x="62" y="17"/>
                  </a:cubicBezTo>
                  <a:cubicBezTo>
                    <a:pt x="43" y="20"/>
                    <a:pt x="23" y="15"/>
                    <a:pt x="3" y="0"/>
                  </a:cubicBezTo>
                  <a:cubicBezTo>
                    <a:pt x="0" y="18"/>
                    <a:pt x="6" y="31"/>
                    <a:pt x="19" y="38"/>
                  </a:cubicBezTo>
                  <a:close/>
                </a:path>
              </a:pathLst>
            </a:custGeom>
            <a:solidFill>
              <a:srgbClr val="CCCCCC"/>
            </a:solidFill>
            <a:ln w="9525">
              <a:noFill/>
              <a:round/>
            </a:ln>
          </p:spPr>
          <p:txBody>
            <a:bodyPr/>
            <a:lstStyle/>
            <a:p>
              <a:endParaRPr lang="zh-CN" altLang="en-US"/>
            </a:p>
          </p:txBody>
        </p:sp>
        <p:sp>
          <p:nvSpPr>
            <p:cNvPr id="13371" name="Freeform 68"/>
            <p:cNvSpPr>
              <a:spLocks noEditPoints="1"/>
            </p:cNvSpPr>
            <p:nvPr/>
          </p:nvSpPr>
          <p:spPr bwMode="auto">
            <a:xfrm>
              <a:off x="1217" y="1329"/>
              <a:ext cx="822" cy="458"/>
            </a:xfrm>
            <a:custGeom>
              <a:avLst/>
              <a:gdLst>
                <a:gd name="T0" fmla="*/ 6628 w 348"/>
                <a:gd name="T1" fmla="*/ 1617 h 194"/>
                <a:gd name="T2" fmla="*/ 0 w 348"/>
                <a:gd name="T3" fmla="*/ 0 h 194"/>
                <a:gd name="T4" fmla="*/ 4268 w 348"/>
                <a:gd name="T5" fmla="*/ 9748 h 194"/>
                <a:gd name="T6" fmla="*/ 13981 w 348"/>
                <a:gd name="T7" fmla="*/ 13700 h 194"/>
                <a:gd name="T8" fmla="*/ 15812 w 348"/>
                <a:gd name="T9" fmla="*/ 13634 h 194"/>
                <a:gd name="T10" fmla="*/ 16090 w 348"/>
                <a:gd name="T11" fmla="*/ 13634 h 194"/>
                <a:gd name="T12" fmla="*/ 16778 w 348"/>
                <a:gd name="T13" fmla="*/ 13634 h 194"/>
                <a:gd name="T14" fmla="*/ 17647 w 348"/>
                <a:gd name="T15" fmla="*/ 13634 h 194"/>
                <a:gd name="T16" fmla="*/ 25593 w 348"/>
                <a:gd name="T17" fmla="*/ 13265 h 194"/>
                <a:gd name="T18" fmla="*/ 17593 w 348"/>
                <a:gd name="T19" fmla="*/ 10345 h 194"/>
                <a:gd name="T20" fmla="*/ 6628 w 348"/>
                <a:gd name="T21" fmla="*/ 1617 h 194"/>
                <a:gd name="T22" fmla="*/ 1557 w 348"/>
                <a:gd name="T23" fmla="*/ 869 h 194"/>
                <a:gd name="T24" fmla="*/ 2806 w 348"/>
                <a:gd name="T25" fmla="*/ 1093 h 194"/>
                <a:gd name="T26" fmla="*/ 11928 w 348"/>
                <a:gd name="T27" fmla="*/ 13143 h 194"/>
                <a:gd name="T28" fmla="*/ 5300 w 348"/>
                <a:gd name="T29" fmla="*/ 9474 h 194"/>
                <a:gd name="T30" fmla="*/ 1557 w 348"/>
                <a:gd name="T31" fmla="*/ 869 h 1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48"/>
                <a:gd name="T49" fmla="*/ 0 h 194"/>
                <a:gd name="T50" fmla="*/ 348 w 348"/>
                <a:gd name="T51" fmla="*/ 194 h 19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48" h="194">
                  <a:moveTo>
                    <a:pt x="90" y="22"/>
                  </a:moveTo>
                  <a:cubicBezTo>
                    <a:pt x="66" y="8"/>
                    <a:pt x="36" y="1"/>
                    <a:pt x="0" y="0"/>
                  </a:cubicBezTo>
                  <a:cubicBezTo>
                    <a:pt x="58" y="133"/>
                    <a:pt x="58" y="133"/>
                    <a:pt x="58" y="133"/>
                  </a:cubicBezTo>
                  <a:cubicBezTo>
                    <a:pt x="88" y="176"/>
                    <a:pt x="132" y="194"/>
                    <a:pt x="190" y="187"/>
                  </a:cubicBezTo>
                  <a:cubicBezTo>
                    <a:pt x="215" y="186"/>
                    <a:pt x="215" y="186"/>
                    <a:pt x="215" y="186"/>
                  </a:cubicBezTo>
                  <a:cubicBezTo>
                    <a:pt x="219" y="186"/>
                    <a:pt x="219" y="186"/>
                    <a:pt x="219" y="186"/>
                  </a:cubicBezTo>
                  <a:cubicBezTo>
                    <a:pt x="228" y="186"/>
                    <a:pt x="228" y="186"/>
                    <a:pt x="228" y="186"/>
                  </a:cubicBezTo>
                  <a:cubicBezTo>
                    <a:pt x="240" y="186"/>
                    <a:pt x="240" y="186"/>
                    <a:pt x="240" y="186"/>
                  </a:cubicBezTo>
                  <a:cubicBezTo>
                    <a:pt x="348" y="181"/>
                    <a:pt x="348" y="181"/>
                    <a:pt x="348" y="181"/>
                  </a:cubicBezTo>
                  <a:cubicBezTo>
                    <a:pt x="312" y="182"/>
                    <a:pt x="276" y="168"/>
                    <a:pt x="239" y="141"/>
                  </a:cubicBezTo>
                  <a:cubicBezTo>
                    <a:pt x="90" y="22"/>
                    <a:pt x="90" y="22"/>
                    <a:pt x="90" y="22"/>
                  </a:cubicBezTo>
                  <a:close/>
                  <a:moveTo>
                    <a:pt x="21" y="12"/>
                  </a:moveTo>
                  <a:cubicBezTo>
                    <a:pt x="38" y="15"/>
                    <a:pt x="38" y="15"/>
                    <a:pt x="38" y="15"/>
                  </a:cubicBezTo>
                  <a:cubicBezTo>
                    <a:pt x="56" y="94"/>
                    <a:pt x="98" y="149"/>
                    <a:pt x="162" y="179"/>
                  </a:cubicBezTo>
                  <a:cubicBezTo>
                    <a:pt x="128" y="178"/>
                    <a:pt x="98" y="162"/>
                    <a:pt x="72" y="129"/>
                  </a:cubicBezTo>
                  <a:cubicBezTo>
                    <a:pt x="50" y="92"/>
                    <a:pt x="33" y="53"/>
                    <a:pt x="21" y="12"/>
                  </a:cubicBezTo>
                  <a:close/>
                </a:path>
              </a:pathLst>
            </a:custGeom>
            <a:solidFill>
              <a:srgbClr val="C10202"/>
            </a:solidFill>
            <a:ln w="9525">
              <a:noFill/>
              <a:round/>
            </a:ln>
          </p:spPr>
          <p:txBody>
            <a:bodyPr/>
            <a:lstStyle/>
            <a:p>
              <a:endParaRPr lang="zh-CN" altLang="en-US"/>
            </a:p>
          </p:txBody>
        </p:sp>
        <p:sp>
          <p:nvSpPr>
            <p:cNvPr id="13372" name="Freeform 69"/>
            <p:cNvSpPr/>
            <p:nvPr/>
          </p:nvSpPr>
          <p:spPr bwMode="auto">
            <a:xfrm>
              <a:off x="1266" y="1357"/>
              <a:ext cx="334" cy="395"/>
            </a:xfrm>
            <a:custGeom>
              <a:avLst/>
              <a:gdLst>
                <a:gd name="T0" fmla="*/ 1263 w 141"/>
                <a:gd name="T1" fmla="*/ 225 h 167"/>
                <a:gd name="T2" fmla="*/ 0 w 141"/>
                <a:gd name="T3" fmla="*/ 0 h 167"/>
                <a:gd name="T4" fmla="*/ 3816 w 141"/>
                <a:gd name="T5" fmla="*/ 8666 h 167"/>
                <a:gd name="T6" fmla="*/ 10515 w 141"/>
                <a:gd name="T7" fmla="*/ 12359 h 167"/>
                <a:gd name="T8" fmla="*/ 1263 w 141"/>
                <a:gd name="T9" fmla="*/ 225 h 167"/>
                <a:gd name="T10" fmla="*/ 0 60000 65536"/>
                <a:gd name="T11" fmla="*/ 0 60000 65536"/>
                <a:gd name="T12" fmla="*/ 0 60000 65536"/>
                <a:gd name="T13" fmla="*/ 0 60000 65536"/>
                <a:gd name="T14" fmla="*/ 0 60000 65536"/>
                <a:gd name="T15" fmla="*/ 0 w 141"/>
                <a:gd name="T16" fmla="*/ 0 h 167"/>
                <a:gd name="T17" fmla="*/ 141 w 141"/>
                <a:gd name="T18" fmla="*/ 167 h 167"/>
              </a:gdLst>
              <a:ahLst/>
              <a:cxnLst>
                <a:cxn ang="T10">
                  <a:pos x="T0" y="T1"/>
                </a:cxn>
                <a:cxn ang="T11">
                  <a:pos x="T2" y="T3"/>
                </a:cxn>
                <a:cxn ang="T12">
                  <a:pos x="T4" y="T5"/>
                </a:cxn>
                <a:cxn ang="T13">
                  <a:pos x="T6" y="T7"/>
                </a:cxn>
                <a:cxn ang="T14">
                  <a:pos x="T8" y="T9"/>
                </a:cxn>
              </a:cxnLst>
              <a:rect l="T15" t="T16" r="T17" b="T18"/>
              <a:pathLst>
                <a:path w="141" h="167">
                  <a:moveTo>
                    <a:pt x="17" y="3"/>
                  </a:moveTo>
                  <a:cubicBezTo>
                    <a:pt x="0" y="0"/>
                    <a:pt x="0" y="0"/>
                    <a:pt x="0" y="0"/>
                  </a:cubicBezTo>
                  <a:cubicBezTo>
                    <a:pt x="12" y="41"/>
                    <a:pt x="29" y="80"/>
                    <a:pt x="51" y="117"/>
                  </a:cubicBezTo>
                  <a:cubicBezTo>
                    <a:pt x="77" y="150"/>
                    <a:pt x="107" y="166"/>
                    <a:pt x="141" y="167"/>
                  </a:cubicBezTo>
                  <a:cubicBezTo>
                    <a:pt x="77" y="137"/>
                    <a:pt x="35" y="82"/>
                    <a:pt x="17" y="3"/>
                  </a:cubicBezTo>
                  <a:close/>
                </a:path>
              </a:pathLst>
            </a:custGeom>
            <a:solidFill>
              <a:srgbClr val="FC5858"/>
            </a:solidFill>
            <a:ln w="9525">
              <a:noFill/>
              <a:round/>
            </a:ln>
          </p:spPr>
          <p:txBody>
            <a:bodyPr/>
            <a:lstStyle/>
            <a:p>
              <a:endParaRPr lang="zh-CN" altLang="en-US"/>
            </a:p>
          </p:txBody>
        </p:sp>
        <p:sp>
          <p:nvSpPr>
            <p:cNvPr id="13373" name="Freeform 70"/>
            <p:cNvSpPr/>
            <p:nvPr/>
          </p:nvSpPr>
          <p:spPr bwMode="auto">
            <a:xfrm>
              <a:off x="1725" y="1768"/>
              <a:ext cx="9" cy="432"/>
            </a:xfrm>
            <a:custGeom>
              <a:avLst/>
              <a:gdLst>
                <a:gd name="T0" fmla="*/ 9 w 9"/>
                <a:gd name="T1" fmla="*/ 0 h 432"/>
                <a:gd name="T2" fmla="*/ 0 w 9"/>
                <a:gd name="T3" fmla="*/ 0 h 432"/>
                <a:gd name="T4" fmla="*/ 0 w 9"/>
                <a:gd name="T5" fmla="*/ 326 h 432"/>
                <a:gd name="T6" fmla="*/ 0 w 9"/>
                <a:gd name="T7" fmla="*/ 432 h 432"/>
                <a:gd name="T8" fmla="*/ 9 w 9"/>
                <a:gd name="T9" fmla="*/ 432 h 432"/>
                <a:gd name="T10" fmla="*/ 9 w 9"/>
                <a:gd name="T11" fmla="*/ 0 h 432"/>
                <a:gd name="T12" fmla="*/ 9 w 9"/>
                <a:gd name="T13" fmla="*/ 0 h 432"/>
                <a:gd name="T14" fmla="*/ 0 60000 65536"/>
                <a:gd name="T15" fmla="*/ 0 60000 65536"/>
                <a:gd name="T16" fmla="*/ 0 60000 65536"/>
                <a:gd name="T17" fmla="*/ 0 60000 65536"/>
                <a:gd name="T18" fmla="*/ 0 60000 65536"/>
                <a:gd name="T19" fmla="*/ 0 60000 65536"/>
                <a:gd name="T20" fmla="*/ 0 60000 65536"/>
                <a:gd name="T21" fmla="*/ 0 w 9"/>
                <a:gd name="T22" fmla="*/ 0 h 432"/>
                <a:gd name="T23" fmla="*/ 9 w 9"/>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432">
                  <a:moveTo>
                    <a:pt x="9" y="0"/>
                  </a:moveTo>
                  <a:lnTo>
                    <a:pt x="0" y="0"/>
                  </a:lnTo>
                  <a:lnTo>
                    <a:pt x="0" y="326"/>
                  </a:lnTo>
                  <a:lnTo>
                    <a:pt x="0" y="432"/>
                  </a:lnTo>
                  <a:lnTo>
                    <a:pt x="9" y="432"/>
                  </a:lnTo>
                  <a:lnTo>
                    <a:pt x="9" y="0"/>
                  </a:lnTo>
                  <a:close/>
                </a:path>
              </a:pathLst>
            </a:custGeom>
            <a:solidFill>
              <a:srgbClr val="E1E1E1"/>
            </a:solidFill>
            <a:ln w="9525">
              <a:noFill/>
              <a:round/>
            </a:ln>
          </p:spPr>
          <p:txBody>
            <a:bodyPr/>
            <a:lstStyle/>
            <a:p>
              <a:endParaRPr lang="zh-CN" altLang="en-US"/>
            </a:p>
          </p:txBody>
        </p:sp>
        <p:sp>
          <p:nvSpPr>
            <p:cNvPr id="13374" name="Freeform 71"/>
            <p:cNvSpPr/>
            <p:nvPr/>
          </p:nvSpPr>
          <p:spPr bwMode="auto">
            <a:xfrm>
              <a:off x="1755" y="1768"/>
              <a:ext cx="29" cy="432"/>
            </a:xfrm>
            <a:custGeom>
              <a:avLst/>
              <a:gdLst>
                <a:gd name="T0" fmla="*/ 29 w 29"/>
                <a:gd name="T1" fmla="*/ 0 h 432"/>
                <a:gd name="T2" fmla="*/ 0 w 29"/>
                <a:gd name="T3" fmla="*/ 0 h 432"/>
                <a:gd name="T4" fmla="*/ 0 w 29"/>
                <a:gd name="T5" fmla="*/ 432 h 432"/>
                <a:gd name="T6" fmla="*/ 26 w 29"/>
                <a:gd name="T7" fmla="*/ 432 h 432"/>
                <a:gd name="T8" fmla="*/ 29 w 29"/>
                <a:gd name="T9" fmla="*/ 326 h 432"/>
                <a:gd name="T10" fmla="*/ 29 w 29"/>
                <a:gd name="T11" fmla="*/ 0 h 432"/>
                <a:gd name="T12" fmla="*/ 29 w 29"/>
                <a:gd name="T13" fmla="*/ 0 h 432"/>
                <a:gd name="T14" fmla="*/ 0 60000 65536"/>
                <a:gd name="T15" fmla="*/ 0 60000 65536"/>
                <a:gd name="T16" fmla="*/ 0 60000 65536"/>
                <a:gd name="T17" fmla="*/ 0 60000 65536"/>
                <a:gd name="T18" fmla="*/ 0 60000 65536"/>
                <a:gd name="T19" fmla="*/ 0 60000 65536"/>
                <a:gd name="T20" fmla="*/ 0 60000 65536"/>
                <a:gd name="T21" fmla="*/ 0 w 29"/>
                <a:gd name="T22" fmla="*/ 0 h 432"/>
                <a:gd name="T23" fmla="*/ 29 w 29"/>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 h="432">
                  <a:moveTo>
                    <a:pt x="29" y="0"/>
                  </a:moveTo>
                  <a:lnTo>
                    <a:pt x="0" y="0"/>
                  </a:lnTo>
                  <a:lnTo>
                    <a:pt x="0" y="432"/>
                  </a:lnTo>
                  <a:lnTo>
                    <a:pt x="26" y="432"/>
                  </a:lnTo>
                  <a:lnTo>
                    <a:pt x="29" y="326"/>
                  </a:lnTo>
                  <a:lnTo>
                    <a:pt x="29" y="0"/>
                  </a:lnTo>
                  <a:close/>
                </a:path>
              </a:pathLst>
            </a:custGeom>
            <a:solidFill>
              <a:srgbClr val="E1E1E1"/>
            </a:solidFill>
            <a:ln w="9525">
              <a:noFill/>
              <a:round/>
            </a:ln>
          </p:spPr>
          <p:txBody>
            <a:bodyPr/>
            <a:lstStyle/>
            <a:p>
              <a:endParaRPr lang="zh-CN" altLang="en-US"/>
            </a:p>
          </p:txBody>
        </p:sp>
        <p:sp>
          <p:nvSpPr>
            <p:cNvPr id="13375" name="Freeform 72"/>
            <p:cNvSpPr/>
            <p:nvPr/>
          </p:nvSpPr>
          <p:spPr bwMode="auto">
            <a:xfrm>
              <a:off x="1734" y="1768"/>
              <a:ext cx="21" cy="432"/>
            </a:xfrm>
            <a:custGeom>
              <a:avLst/>
              <a:gdLst>
                <a:gd name="T0" fmla="*/ 21 w 21"/>
                <a:gd name="T1" fmla="*/ 0 h 432"/>
                <a:gd name="T2" fmla="*/ 0 w 21"/>
                <a:gd name="T3" fmla="*/ 0 h 432"/>
                <a:gd name="T4" fmla="*/ 0 w 21"/>
                <a:gd name="T5" fmla="*/ 432 h 432"/>
                <a:gd name="T6" fmla="*/ 21 w 21"/>
                <a:gd name="T7" fmla="*/ 432 h 432"/>
                <a:gd name="T8" fmla="*/ 21 w 21"/>
                <a:gd name="T9" fmla="*/ 0 h 432"/>
                <a:gd name="T10" fmla="*/ 21 w 21"/>
                <a:gd name="T11" fmla="*/ 0 h 432"/>
                <a:gd name="T12" fmla="*/ 0 60000 65536"/>
                <a:gd name="T13" fmla="*/ 0 60000 65536"/>
                <a:gd name="T14" fmla="*/ 0 60000 65536"/>
                <a:gd name="T15" fmla="*/ 0 60000 65536"/>
                <a:gd name="T16" fmla="*/ 0 60000 65536"/>
                <a:gd name="T17" fmla="*/ 0 60000 65536"/>
                <a:gd name="T18" fmla="*/ 0 w 21"/>
                <a:gd name="T19" fmla="*/ 0 h 432"/>
                <a:gd name="T20" fmla="*/ 21 w 21"/>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21" h="432">
                  <a:moveTo>
                    <a:pt x="21" y="0"/>
                  </a:moveTo>
                  <a:lnTo>
                    <a:pt x="0" y="0"/>
                  </a:lnTo>
                  <a:lnTo>
                    <a:pt x="0" y="432"/>
                  </a:lnTo>
                  <a:lnTo>
                    <a:pt x="21" y="432"/>
                  </a:lnTo>
                  <a:lnTo>
                    <a:pt x="21" y="0"/>
                  </a:lnTo>
                  <a:close/>
                </a:path>
              </a:pathLst>
            </a:custGeom>
            <a:solidFill>
              <a:srgbClr val="F2F2F2"/>
            </a:solidFill>
            <a:ln w="9525">
              <a:noFill/>
              <a:round/>
            </a:ln>
          </p:spPr>
          <p:txBody>
            <a:bodyPr/>
            <a:lstStyle/>
            <a:p>
              <a:endParaRPr lang="zh-CN" altLang="en-US"/>
            </a:p>
          </p:txBody>
        </p:sp>
        <p:sp>
          <p:nvSpPr>
            <p:cNvPr id="13376" name="Freeform 73"/>
            <p:cNvSpPr>
              <a:spLocks noEditPoints="1"/>
            </p:cNvSpPr>
            <p:nvPr/>
          </p:nvSpPr>
          <p:spPr bwMode="auto">
            <a:xfrm>
              <a:off x="1415" y="2094"/>
              <a:ext cx="553" cy="196"/>
            </a:xfrm>
            <a:custGeom>
              <a:avLst/>
              <a:gdLst>
                <a:gd name="T0" fmla="*/ 14532 w 234"/>
                <a:gd name="T1" fmla="*/ 156 h 83"/>
                <a:gd name="T2" fmla="*/ 11511 w 234"/>
                <a:gd name="T3" fmla="*/ 0 h 83"/>
                <a:gd name="T4" fmla="*/ 11414 w 234"/>
                <a:gd name="T5" fmla="*/ 3289 h 83"/>
                <a:gd name="T6" fmla="*/ 10611 w 234"/>
                <a:gd name="T7" fmla="*/ 3289 h 83"/>
                <a:gd name="T8" fmla="*/ 9952 w 234"/>
                <a:gd name="T9" fmla="*/ 3289 h 83"/>
                <a:gd name="T10" fmla="*/ 9673 w 234"/>
                <a:gd name="T11" fmla="*/ 3289 h 83"/>
                <a:gd name="T12" fmla="*/ 9673 w 234"/>
                <a:gd name="T13" fmla="*/ 0 h 83"/>
                <a:gd name="T14" fmla="*/ 3311 w 234"/>
                <a:gd name="T15" fmla="*/ 1093 h 83"/>
                <a:gd name="T16" fmla="*/ 279 w 234"/>
                <a:gd name="T17" fmla="*/ 3674 h 83"/>
                <a:gd name="T18" fmla="*/ 279 w 234"/>
                <a:gd name="T19" fmla="*/ 3674 h 83"/>
                <a:gd name="T20" fmla="*/ 279 w 234"/>
                <a:gd name="T21" fmla="*/ 3724 h 83"/>
                <a:gd name="T22" fmla="*/ 279 w 234"/>
                <a:gd name="T23" fmla="*/ 3724 h 83"/>
                <a:gd name="T24" fmla="*/ 435 w 234"/>
                <a:gd name="T25" fmla="*/ 4199 h 83"/>
                <a:gd name="T26" fmla="*/ 2654 w 234"/>
                <a:gd name="T27" fmla="*/ 5873 h 83"/>
                <a:gd name="T28" fmla="*/ 16063 w 234"/>
                <a:gd name="T29" fmla="*/ 2581 h 83"/>
                <a:gd name="T30" fmla="*/ 14532 w 234"/>
                <a:gd name="T31" fmla="*/ 156 h 83"/>
                <a:gd name="T32" fmla="*/ 8763 w 234"/>
                <a:gd name="T33" fmla="*/ 590 h 83"/>
                <a:gd name="T34" fmla="*/ 8763 w 234"/>
                <a:gd name="T35" fmla="*/ 1684 h 83"/>
                <a:gd name="T36" fmla="*/ 1626 w 234"/>
                <a:gd name="T37" fmla="*/ 4702 h 83"/>
                <a:gd name="T38" fmla="*/ 8763 w 234"/>
                <a:gd name="T39" fmla="*/ 590 h 8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34"/>
                <a:gd name="T61" fmla="*/ 0 h 83"/>
                <a:gd name="T62" fmla="*/ 234 w 234"/>
                <a:gd name="T63" fmla="*/ 83 h 8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34" h="83">
                  <a:moveTo>
                    <a:pt x="197" y="2"/>
                  </a:moveTo>
                  <a:cubicBezTo>
                    <a:pt x="184" y="1"/>
                    <a:pt x="171" y="0"/>
                    <a:pt x="156" y="0"/>
                  </a:cubicBezTo>
                  <a:cubicBezTo>
                    <a:pt x="155" y="45"/>
                    <a:pt x="155" y="45"/>
                    <a:pt x="155" y="45"/>
                  </a:cubicBezTo>
                  <a:cubicBezTo>
                    <a:pt x="144" y="45"/>
                    <a:pt x="144" y="45"/>
                    <a:pt x="144" y="45"/>
                  </a:cubicBezTo>
                  <a:cubicBezTo>
                    <a:pt x="135" y="45"/>
                    <a:pt x="135" y="45"/>
                    <a:pt x="135" y="45"/>
                  </a:cubicBezTo>
                  <a:cubicBezTo>
                    <a:pt x="131" y="45"/>
                    <a:pt x="131" y="45"/>
                    <a:pt x="131" y="45"/>
                  </a:cubicBezTo>
                  <a:cubicBezTo>
                    <a:pt x="131" y="0"/>
                    <a:pt x="131" y="0"/>
                    <a:pt x="131" y="0"/>
                  </a:cubicBezTo>
                  <a:cubicBezTo>
                    <a:pt x="98" y="2"/>
                    <a:pt x="69" y="7"/>
                    <a:pt x="45" y="15"/>
                  </a:cubicBezTo>
                  <a:cubicBezTo>
                    <a:pt x="18" y="25"/>
                    <a:pt x="4" y="37"/>
                    <a:pt x="4" y="50"/>
                  </a:cubicBezTo>
                  <a:cubicBezTo>
                    <a:pt x="4" y="50"/>
                    <a:pt x="4" y="50"/>
                    <a:pt x="4" y="50"/>
                  </a:cubicBezTo>
                  <a:cubicBezTo>
                    <a:pt x="4" y="50"/>
                    <a:pt x="4" y="51"/>
                    <a:pt x="4" y="51"/>
                  </a:cubicBezTo>
                  <a:cubicBezTo>
                    <a:pt x="4" y="51"/>
                    <a:pt x="4" y="51"/>
                    <a:pt x="4" y="51"/>
                  </a:cubicBezTo>
                  <a:cubicBezTo>
                    <a:pt x="4" y="53"/>
                    <a:pt x="5" y="55"/>
                    <a:pt x="6" y="57"/>
                  </a:cubicBezTo>
                  <a:cubicBezTo>
                    <a:pt x="9" y="66"/>
                    <a:pt x="19" y="74"/>
                    <a:pt x="36" y="80"/>
                  </a:cubicBezTo>
                  <a:cubicBezTo>
                    <a:pt x="116" y="83"/>
                    <a:pt x="177" y="68"/>
                    <a:pt x="218" y="35"/>
                  </a:cubicBezTo>
                  <a:cubicBezTo>
                    <a:pt x="234" y="21"/>
                    <a:pt x="227" y="10"/>
                    <a:pt x="197" y="2"/>
                  </a:cubicBezTo>
                  <a:close/>
                  <a:moveTo>
                    <a:pt x="119" y="8"/>
                  </a:moveTo>
                  <a:cubicBezTo>
                    <a:pt x="119" y="23"/>
                    <a:pt x="119" y="23"/>
                    <a:pt x="119" y="23"/>
                  </a:cubicBezTo>
                  <a:cubicBezTo>
                    <a:pt x="54" y="25"/>
                    <a:pt x="22" y="39"/>
                    <a:pt x="22" y="64"/>
                  </a:cubicBezTo>
                  <a:cubicBezTo>
                    <a:pt x="0" y="41"/>
                    <a:pt x="32" y="23"/>
                    <a:pt x="119" y="8"/>
                  </a:cubicBezTo>
                  <a:close/>
                </a:path>
              </a:pathLst>
            </a:custGeom>
            <a:solidFill>
              <a:srgbClr val="CCCCCC"/>
            </a:solidFill>
            <a:ln w="9525">
              <a:noFill/>
              <a:round/>
            </a:ln>
          </p:spPr>
          <p:txBody>
            <a:bodyPr/>
            <a:lstStyle/>
            <a:p>
              <a:endParaRPr lang="zh-CN" altLang="en-US"/>
            </a:p>
          </p:txBody>
        </p:sp>
        <p:sp>
          <p:nvSpPr>
            <p:cNvPr id="13377" name="Freeform 74"/>
            <p:cNvSpPr/>
            <p:nvPr/>
          </p:nvSpPr>
          <p:spPr bwMode="auto">
            <a:xfrm>
              <a:off x="1415" y="2113"/>
              <a:ext cx="281" cy="132"/>
            </a:xfrm>
            <a:custGeom>
              <a:avLst/>
              <a:gdLst>
                <a:gd name="T0" fmla="*/ 8744 w 119"/>
                <a:gd name="T1" fmla="*/ 1089 h 56"/>
                <a:gd name="T2" fmla="*/ 8744 w 119"/>
                <a:gd name="T3" fmla="*/ 0 h 56"/>
                <a:gd name="T4" fmla="*/ 1618 w 119"/>
                <a:gd name="T5" fmla="*/ 4073 h 56"/>
                <a:gd name="T6" fmla="*/ 8744 w 119"/>
                <a:gd name="T7" fmla="*/ 1089 h 56"/>
                <a:gd name="T8" fmla="*/ 0 60000 65536"/>
                <a:gd name="T9" fmla="*/ 0 60000 65536"/>
                <a:gd name="T10" fmla="*/ 0 60000 65536"/>
                <a:gd name="T11" fmla="*/ 0 60000 65536"/>
                <a:gd name="T12" fmla="*/ 0 w 119"/>
                <a:gd name="T13" fmla="*/ 0 h 56"/>
                <a:gd name="T14" fmla="*/ 119 w 119"/>
                <a:gd name="T15" fmla="*/ 56 h 56"/>
              </a:gdLst>
              <a:ahLst/>
              <a:cxnLst>
                <a:cxn ang="T8">
                  <a:pos x="T0" y="T1"/>
                </a:cxn>
                <a:cxn ang="T9">
                  <a:pos x="T2" y="T3"/>
                </a:cxn>
                <a:cxn ang="T10">
                  <a:pos x="T4" y="T5"/>
                </a:cxn>
                <a:cxn ang="T11">
                  <a:pos x="T6" y="T7"/>
                </a:cxn>
              </a:cxnLst>
              <a:rect l="T12" t="T13" r="T14" b="T15"/>
              <a:pathLst>
                <a:path w="119" h="56">
                  <a:moveTo>
                    <a:pt x="119" y="15"/>
                  </a:moveTo>
                  <a:cubicBezTo>
                    <a:pt x="119" y="0"/>
                    <a:pt x="119" y="0"/>
                    <a:pt x="119" y="0"/>
                  </a:cubicBezTo>
                  <a:cubicBezTo>
                    <a:pt x="32" y="15"/>
                    <a:pt x="0" y="33"/>
                    <a:pt x="22" y="56"/>
                  </a:cubicBezTo>
                  <a:cubicBezTo>
                    <a:pt x="22" y="31"/>
                    <a:pt x="54" y="17"/>
                    <a:pt x="119" y="15"/>
                  </a:cubicBezTo>
                  <a:close/>
                </a:path>
              </a:pathLst>
            </a:custGeom>
            <a:solidFill>
              <a:srgbClr val="E1E1E1"/>
            </a:solidFill>
            <a:ln w="9525">
              <a:noFill/>
              <a:round/>
            </a:ln>
          </p:spPr>
          <p:txBody>
            <a:bodyPr/>
            <a:lstStyle/>
            <a:p>
              <a:endParaRPr lang="zh-CN" altLang="en-US"/>
            </a:p>
          </p:txBody>
        </p:sp>
      </p:gr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319">
                                          <p:stCondLst>
                                            <p:cond delay="0"/>
                                          </p:stCondLst>
                                        </p:cTn>
                                        <p:tgtEl>
                                          <p:spTgt spid="18"/>
                                        </p:tgtEl>
                                      </p:cBhvr>
                                    </p:animEffect>
                                    <p:anim calcmode="lin" valueType="num">
                                      <p:cBhvr>
                                        <p:cTn id="8" dur="100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 dur="365"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0" dur="365" tmFilter="0, 0; 0.125,0.2665; 0.25,0.4; 0.375,0.465; 0.5,0.5;  0.625,0.535; 0.75,0.6; 0.875,0.7335; 1,1">
                                          <p:stCondLst>
                                            <p:cond delay="365"/>
                                          </p:stCondLst>
                                        </p:cTn>
                                        <p:tgtEl>
                                          <p:spTgt spid="18"/>
                                        </p:tgtEl>
                                        <p:attrNameLst>
                                          <p:attrName>ppt_y</p:attrName>
                                        </p:attrNameLst>
                                      </p:cBhvr>
                                      <p:tavLst>
                                        <p:tav tm="0" fmla="#ppt_y-sin(pi*$)/9">
                                          <p:val>
                                            <p:fltVal val="0"/>
                                          </p:val>
                                        </p:tav>
                                        <p:tav tm="100000">
                                          <p:val>
                                            <p:fltVal val="1"/>
                                          </p:val>
                                        </p:tav>
                                      </p:tavLst>
                                    </p:anim>
                                    <p:anim calcmode="lin" valueType="num">
                                      <p:cBhvr>
                                        <p:cTn id="11" dur="183" tmFilter="0, 0; 0.125,0.2665; 0.25,0.4; 0.375,0.465; 0.5,0.5;  0.625,0.535; 0.75,0.6; 0.875,0.7335; 1,1">
                                          <p:stCondLst>
                                            <p:cond delay="728"/>
                                          </p:stCondLst>
                                        </p:cTn>
                                        <p:tgtEl>
                                          <p:spTgt spid="18"/>
                                        </p:tgtEl>
                                        <p:attrNameLst>
                                          <p:attrName>ppt_y</p:attrName>
                                        </p:attrNameLst>
                                      </p:cBhvr>
                                      <p:tavLst>
                                        <p:tav tm="0" fmla="#ppt_y-sin(pi*$)/27">
                                          <p:val>
                                            <p:fltVal val="0"/>
                                          </p:val>
                                        </p:tav>
                                        <p:tav tm="100000">
                                          <p:val>
                                            <p:fltVal val="1"/>
                                          </p:val>
                                        </p:tav>
                                      </p:tavLst>
                                    </p:anim>
                                    <p:anim calcmode="lin" valueType="num">
                                      <p:cBhvr>
                                        <p:cTn id="12" dur="90" tmFilter="0, 0; 0.125,0.2665; 0.25,0.4; 0.375,0.465; 0.5,0.5;  0.625,0.535; 0.75,0.6; 0.875,0.7335; 1,1">
                                          <p:stCondLst>
                                            <p:cond delay="911"/>
                                          </p:stCondLst>
                                        </p:cTn>
                                        <p:tgtEl>
                                          <p:spTgt spid="18"/>
                                        </p:tgtEl>
                                        <p:attrNameLst>
                                          <p:attrName>ppt_y</p:attrName>
                                        </p:attrNameLst>
                                      </p:cBhvr>
                                      <p:tavLst>
                                        <p:tav tm="0" fmla="#ppt_y-sin(pi*$)/81">
                                          <p:val>
                                            <p:fltVal val="0"/>
                                          </p:val>
                                        </p:tav>
                                        <p:tav tm="100000">
                                          <p:val>
                                            <p:fltVal val="1"/>
                                          </p:val>
                                        </p:tav>
                                      </p:tavLst>
                                    </p:anim>
                                    <p:animScale>
                                      <p:cBhvr>
                                        <p:cTn id="13" dur="14">
                                          <p:stCondLst>
                                            <p:cond delay="357"/>
                                          </p:stCondLst>
                                        </p:cTn>
                                        <p:tgtEl>
                                          <p:spTgt spid="18"/>
                                        </p:tgtEl>
                                      </p:cBhvr>
                                      <p:to x="100000" y="60000"/>
                                    </p:animScale>
                                    <p:animScale>
                                      <p:cBhvr>
                                        <p:cTn id="14" dur="91" decel="50000">
                                          <p:stCondLst>
                                            <p:cond delay="372"/>
                                          </p:stCondLst>
                                        </p:cTn>
                                        <p:tgtEl>
                                          <p:spTgt spid="18"/>
                                        </p:tgtEl>
                                      </p:cBhvr>
                                      <p:to x="100000" y="100000"/>
                                    </p:animScale>
                                    <p:animScale>
                                      <p:cBhvr>
                                        <p:cTn id="15" dur="14">
                                          <p:stCondLst>
                                            <p:cond delay="722"/>
                                          </p:stCondLst>
                                        </p:cTn>
                                        <p:tgtEl>
                                          <p:spTgt spid="18"/>
                                        </p:tgtEl>
                                      </p:cBhvr>
                                      <p:to x="100000" y="80000"/>
                                    </p:animScale>
                                    <p:animScale>
                                      <p:cBhvr>
                                        <p:cTn id="16" dur="91" decel="50000">
                                          <p:stCondLst>
                                            <p:cond delay="736"/>
                                          </p:stCondLst>
                                        </p:cTn>
                                        <p:tgtEl>
                                          <p:spTgt spid="18"/>
                                        </p:tgtEl>
                                      </p:cBhvr>
                                      <p:to x="100000" y="100000"/>
                                    </p:animScale>
                                    <p:animScale>
                                      <p:cBhvr>
                                        <p:cTn id="17" dur="14">
                                          <p:stCondLst>
                                            <p:cond delay="903"/>
                                          </p:stCondLst>
                                        </p:cTn>
                                        <p:tgtEl>
                                          <p:spTgt spid="18"/>
                                        </p:tgtEl>
                                      </p:cBhvr>
                                      <p:to x="100000" y="90000"/>
                                    </p:animScale>
                                    <p:animScale>
                                      <p:cBhvr>
                                        <p:cTn id="18" dur="91" decel="50000">
                                          <p:stCondLst>
                                            <p:cond delay="917"/>
                                          </p:stCondLst>
                                        </p:cTn>
                                        <p:tgtEl>
                                          <p:spTgt spid="18"/>
                                        </p:tgtEl>
                                      </p:cBhvr>
                                      <p:to x="100000" y="100000"/>
                                    </p:animScale>
                                    <p:animScale>
                                      <p:cBhvr>
                                        <p:cTn id="19" dur="14">
                                          <p:stCondLst>
                                            <p:cond delay="994"/>
                                          </p:stCondLst>
                                        </p:cTn>
                                        <p:tgtEl>
                                          <p:spTgt spid="18"/>
                                        </p:tgtEl>
                                      </p:cBhvr>
                                      <p:to x="100000" y="95000"/>
                                    </p:animScale>
                                    <p:animScale>
                                      <p:cBhvr>
                                        <p:cTn id="20" dur="91" decel="50000">
                                          <p:stCondLst>
                                            <p:cond delay="1009"/>
                                          </p:stCondLst>
                                        </p:cTn>
                                        <p:tgtEl>
                                          <p:spTgt spid="18"/>
                                        </p:tgtEl>
                                      </p:cBhvr>
                                      <p:to x="100000" y="100000"/>
                                    </p:animScale>
                                  </p:childTnLst>
                                </p:cTn>
                              </p:par>
                            </p:childTnLst>
                          </p:cTn>
                        </p:par>
                        <p:par>
                          <p:cTn id="21" fill="hold">
                            <p:stCondLst>
                              <p:cond delay="1500"/>
                            </p:stCondLst>
                            <p:childTnLst>
                              <p:par>
                                <p:cTn id="22" presetID="2" presetClass="entr" presetSubtype="8"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400" fill="hold"/>
                                        <p:tgtEl>
                                          <p:spTgt spid="34"/>
                                        </p:tgtEl>
                                        <p:attrNameLst>
                                          <p:attrName>ppt_x</p:attrName>
                                        </p:attrNameLst>
                                      </p:cBhvr>
                                      <p:tavLst>
                                        <p:tav tm="0">
                                          <p:val>
                                            <p:strVal val="0-#ppt_w/2"/>
                                          </p:val>
                                        </p:tav>
                                        <p:tav tm="100000">
                                          <p:val>
                                            <p:strVal val="#ppt_x"/>
                                          </p:val>
                                        </p:tav>
                                      </p:tavLst>
                                    </p:anim>
                                    <p:anim calcmode="lin" valueType="num">
                                      <p:cBhvr additive="base">
                                        <p:cTn id="25" dur="400" fill="hold"/>
                                        <p:tgtEl>
                                          <p:spTgt spid="34"/>
                                        </p:tgtEl>
                                        <p:attrNameLst>
                                          <p:attrName>ppt_y</p:attrName>
                                        </p:attrNameLst>
                                      </p:cBhvr>
                                      <p:tavLst>
                                        <p:tav tm="0">
                                          <p:val>
                                            <p:strVal val="#ppt_y"/>
                                          </p:val>
                                        </p:tav>
                                        <p:tav tm="100000">
                                          <p:val>
                                            <p:strVal val="#ppt_y"/>
                                          </p:val>
                                        </p:tav>
                                      </p:tavLst>
                                    </p:anim>
                                  </p:childTnLst>
                                </p:cTn>
                              </p:par>
                              <p:par>
                                <p:cTn id="26" presetID="2" presetClass="entr" presetSubtype="6" fill="hold" nodeType="with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additive="base">
                                        <p:cTn id="28" dur="400" fill="hold"/>
                                        <p:tgtEl>
                                          <p:spTgt spid="39"/>
                                        </p:tgtEl>
                                        <p:attrNameLst>
                                          <p:attrName>ppt_x</p:attrName>
                                        </p:attrNameLst>
                                      </p:cBhvr>
                                      <p:tavLst>
                                        <p:tav tm="0">
                                          <p:val>
                                            <p:strVal val="1+#ppt_w/2"/>
                                          </p:val>
                                        </p:tav>
                                        <p:tav tm="100000">
                                          <p:val>
                                            <p:strVal val="#ppt_x"/>
                                          </p:val>
                                        </p:tav>
                                      </p:tavLst>
                                    </p:anim>
                                    <p:anim calcmode="lin" valueType="num">
                                      <p:cBhvr additive="base">
                                        <p:cTn id="29" dur="400" fill="hold"/>
                                        <p:tgtEl>
                                          <p:spTgt spid="39"/>
                                        </p:tgtEl>
                                        <p:attrNameLst>
                                          <p:attrName>ppt_y</p:attrName>
                                        </p:attrNameLst>
                                      </p:cBhvr>
                                      <p:tavLst>
                                        <p:tav tm="0">
                                          <p:val>
                                            <p:strVal val="1+#ppt_h/2"/>
                                          </p:val>
                                        </p:tav>
                                        <p:tav tm="100000">
                                          <p:val>
                                            <p:strVal val="#ppt_y"/>
                                          </p:val>
                                        </p:tav>
                                      </p:tavLst>
                                    </p:anim>
                                  </p:childTnLst>
                                </p:cTn>
                              </p:par>
                              <p:par>
                                <p:cTn id="30" presetID="2" presetClass="entr" presetSubtype="3"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400" fill="hold"/>
                                        <p:tgtEl>
                                          <p:spTgt spid="15"/>
                                        </p:tgtEl>
                                        <p:attrNameLst>
                                          <p:attrName>ppt_x</p:attrName>
                                        </p:attrNameLst>
                                      </p:cBhvr>
                                      <p:tavLst>
                                        <p:tav tm="0">
                                          <p:val>
                                            <p:strVal val="1+#ppt_w/2"/>
                                          </p:val>
                                        </p:tav>
                                        <p:tav tm="100000">
                                          <p:val>
                                            <p:strVal val="#ppt_x"/>
                                          </p:val>
                                        </p:tav>
                                      </p:tavLst>
                                    </p:anim>
                                    <p:anim calcmode="lin" valueType="num">
                                      <p:cBhvr additive="base">
                                        <p:cTn id="33" dur="400" fill="hold"/>
                                        <p:tgtEl>
                                          <p:spTgt spid="15"/>
                                        </p:tgtEl>
                                        <p:attrNameLst>
                                          <p:attrName>ppt_y</p:attrName>
                                        </p:attrNameLst>
                                      </p:cBhvr>
                                      <p:tavLst>
                                        <p:tav tm="0">
                                          <p:val>
                                            <p:strVal val="0-#ppt_h/2"/>
                                          </p:val>
                                        </p:tav>
                                        <p:tav tm="100000">
                                          <p:val>
                                            <p:strVal val="#ppt_y"/>
                                          </p:val>
                                        </p:tav>
                                      </p:tavLst>
                                    </p:anim>
                                  </p:childTnLst>
                                </p:cTn>
                              </p:par>
                              <p:par>
                                <p:cTn id="34" presetID="6" presetClass="entr" presetSubtype="32" fill="hold" grpId="0" nodeType="withEffect">
                                  <p:stCondLst>
                                    <p:cond delay="100"/>
                                  </p:stCondLst>
                                  <p:childTnLst>
                                    <p:set>
                                      <p:cBhvr>
                                        <p:cTn id="35" dur="1" fill="hold">
                                          <p:stCondLst>
                                            <p:cond delay="0"/>
                                          </p:stCondLst>
                                        </p:cTn>
                                        <p:tgtEl>
                                          <p:spTgt spid="14"/>
                                        </p:tgtEl>
                                        <p:attrNameLst>
                                          <p:attrName>style.visibility</p:attrName>
                                        </p:attrNameLst>
                                      </p:cBhvr>
                                      <p:to>
                                        <p:strVal val="visible"/>
                                      </p:to>
                                    </p:set>
                                    <p:animEffect transition="in" filter="circle(out)">
                                      <p:cBhvr>
                                        <p:cTn id="36" dur="300"/>
                                        <p:tgtEl>
                                          <p:spTgt spid="14"/>
                                        </p:tgtEl>
                                      </p:cBhvr>
                                    </p:animEffect>
                                  </p:childTnLst>
                                </p:cTn>
                              </p:par>
                            </p:childTnLst>
                          </p:cTn>
                        </p:par>
                        <p:par>
                          <p:cTn id="37" fill="hold">
                            <p:stCondLst>
                              <p:cond delay="2000"/>
                            </p:stCondLst>
                            <p:childTnLst>
                              <p:par>
                                <p:cTn id="38" presetID="22" presetClass="entr" presetSubtype="2" fill="hold"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wipe(right)">
                                      <p:cBhvr>
                                        <p:cTn id="40" dur="500"/>
                                        <p:tgtEl>
                                          <p:spTgt spid="53"/>
                                        </p:tgtEl>
                                      </p:cBhvr>
                                    </p:animEffect>
                                  </p:childTnLst>
                                </p:cTn>
                              </p:par>
                            </p:childTnLst>
                          </p:cTn>
                        </p:par>
                        <p:par>
                          <p:cTn id="41" fill="hold">
                            <p:stCondLst>
                              <p:cond delay="2500"/>
                            </p:stCondLst>
                            <p:childTnLst>
                              <p:par>
                                <p:cTn id="42" presetID="42" presetClass="entr" presetSubtype="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400"/>
                                        <p:tgtEl>
                                          <p:spTgt spid="51"/>
                                        </p:tgtEl>
                                      </p:cBhvr>
                                    </p:animEffect>
                                    <p:anim calcmode="lin" valueType="num">
                                      <p:cBhvr>
                                        <p:cTn id="45" dur="400" fill="hold"/>
                                        <p:tgtEl>
                                          <p:spTgt spid="51"/>
                                        </p:tgtEl>
                                        <p:attrNameLst>
                                          <p:attrName>ppt_x</p:attrName>
                                        </p:attrNameLst>
                                      </p:cBhvr>
                                      <p:tavLst>
                                        <p:tav tm="0">
                                          <p:val>
                                            <p:strVal val="#ppt_x"/>
                                          </p:val>
                                        </p:tav>
                                        <p:tav tm="100000">
                                          <p:val>
                                            <p:strVal val="#ppt_x"/>
                                          </p:val>
                                        </p:tav>
                                      </p:tavLst>
                                    </p:anim>
                                    <p:anim calcmode="lin" valueType="num">
                                      <p:cBhvr>
                                        <p:cTn id="46" dur="400" fill="hold"/>
                                        <p:tgtEl>
                                          <p:spTgt spid="51"/>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400"/>
                                        <p:tgtEl>
                                          <p:spTgt spid="52"/>
                                        </p:tgtEl>
                                      </p:cBhvr>
                                    </p:animEffect>
                                    <p:anim calcmode="lin" valueType="num">
                                      <p:cBhvr>
                                        <p:cTn id="50" dur="400" fill="hold"/>
                                        <p:tgtEl>
                                          <p:spTgt spid="52"/>
                                        </p:tgtEl>
                                        <p:attrNameLst>
                                          <p:attrName>ppt_x</p:attrName>
                                        </p:attrNameLst>
                                      </p:cBhvr>
                                      <p:tavLst>
                                        <p:tav tm="0">
                                          <p:val>
                                            <p:strVal val="#ppt_x"/>
                                          </p:val>
                                        </p:tav>
                                        <p:tav tm="100000">
                                          <p:val>
                                            <p:strVal val="#ppt_x"/>
                                          </p:val>
                                        </p:tav>
                                      </p:tavLst>
                                    </p:anim>
                                    <p:anim calcmode="lin" valueType="num">
                                      <p:cBhvr>
                                        <p:cTn id="51" dur="400" fill="hold"/>
                                        <p:tgtEl>
                                          <p:spTgt spid="52"/>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22" presetClass="entr" presetSubtype="8" fill="hold"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left)">
                                      <p:cBhvr>
                                        <p:cTn id="55" dur="500"/>
                                        <p:tgtEl>
                                          <p:spTgt spid="44"/>
                                        </p:tgtEl>
                                      </p:cBhvr>
                                    </p:animEffect>
                                  </p:childTnLst>
                                </p:cTn>
                              </p:par>
                            </p:childTnLst>
                          </p:cTn>
                        </p:par>
                        <p:par>
                          <p:cTn id="56" fill="hold">
                            <p:stCondLst>
                              <p:cond delay="3500"/>
                            </p:stCondLst>
                            <p:childTnLst>
                              <p:par>
                                <p:cTn id="57" presetID="42" presetClass="entr" presetSubtype="0"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fade">
                                      <p:cBhvr>
                                        <p:cTn id="59" dur="400"/>
                                        <p:tgtEl>
                                          <p:spTgt spid="46"/>
                                        </p:tgtEl>
                                      </p:cBhvr>
                                    </p:animEffect>
                                    <p:anim calcmode="lin" valueType="num">
                                      <p:cBhvr>
                                        <p:cTn id="60" dur="400" fill="hold"/>
                                        <p:tgtEl>
                                          <p:spTgt spid="46"/>
                                        </p:tgtEl>
                                        <p:attrNameLst>
                                          <p:attrName>ppt_x</p:attrName>
                                        </p:attrNameLst>
                                      </p:cBhvr>
                                      <p:tavLst>
                                        <p:tav tm="0">
                                          <p:val>
                                            <p:strVal val="#ppt_x"/>
                                          </p:val>
                                        </p:tav>
                                        <p:tav tm="100000">
                                          <p:val>
                                            <p:strVal val="#ppt_x"/>
                                          </p:val>
                                        </p:tav>
                                      </p:tavLst>
                                    </p:anim>
                                    <p:anim calcmode="lin" valueType="num">
                                      <p:cBhvr>
                                        <p:cTn id="61" dur="400" fill="hold"/>
                                        <p:tgtEl>
                                          <p:spTgt spid="46"/>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400"/>
                                        <p:tgtEl>
                                          <p:spTgt spid="45"/>
                                        </p:tgtEl>
                                      </p:cBhvr>
                                    </p:animEffect>
                                    <p:anim calcmode="lin" valueType="num">
                                      <p:cBhvr>
                                        <p:cTn id="65" dur="400" fill="hold"/>
                                        <p:tgtEl>
                                          <p:spTgt spid="45"/>
                                        </p:tgtEl>
                                        <p:attrNameLst>
                                          <p:attrName>ppt_x</p:attrName>
                                        </p:attrNameLst>
                                      </p:cBhvr>
                                      <p:tavLst>
                                        <p:tav tm="0">
                                          <p:val>
                                            <p:strVal val="#ppt_x"/>
                                          </p:val>
                                        </p:tav>
                                        <p:tav tm="100000">
                                          <p:val>
                                            <p:strVal val="#ppt_x"/>
                                          </p:val>
                                        </p:tav>
                                      </p:tavLst>
                                    </p:anim>
                                    <p:anim calcmode="lin" valueType="num">
                                      <p:cBhvr>
                                        <p:cTn id="66" dur="400" fill="hold"/>
                                        <p:tgtEl>
                                          <p:spTgt spid="45"/>
                                        </p:tgtEl>
                                        <p:attrNameLst>
                                          <p:attrName>ppt_y</p:attrName>
                                        </p:attrNameLst>
                                      </p:cBhvr>
                                      <p:tavLst>
                                        <p:tav tm="0">
                                          <p:val>
                                            <p:strVal val="#ppt_y-.1"/>
                                          </p:val>
                                        </p:tav>
                                        <p:tav tm="100000">
                                          <p:val>
                                            <p:strVal val="#ppt_y"/>
                                          </p:val>
                                        </p:tav>
                                      </p:tavLst>
                                    </p:anim>
                                  </p:childTnLst>
                                </p:cTn>
                              </p:par>
                            </p:childTnLst>
                          </p:cTn>
                        </p:par>
                        <p:par>
                          <p:cTn id="67" fill="hold">
                            <p:stCondLst>
                              <p:cond delay="4000"/>
                            </p:stCondLst>
                            <p:childTnLst>
                              <p:par>
                                <p:cTn id="68" presetID="22" presetClass="entr" presetSubtype="8" fill="hold" nodeType="after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wipe(left)">
                                      <p:cBhvr>
                                        <p:cTn id="70" dur="500"/>
                                        <p:tgtEl>
                                          <p:spTgt spid="47"/>
                                        </p:tgtEl>
                                      </p:cBhvr>
                                    </p:animEffect>
                                  </p:childTnLst>
                                </p:cTn>
                              </p:par>
                            </p:childTnLst>
                          </p:cTn>
                        </p:par>
                        <p:par>
                          <p:cTn id="71" fill="hold">
                            <p:stCondLst>
                              <p:cond delay="4500"/>
                            </p:stCondLst>
                            <p:childTnLst>
                              <p:par>
                                <p:cTn id="72" presetID="42" presetClass="entr" presetSubtype="0" fill="hold" grpId="0" nodeType="afterEffect">
                                  <p:stCondLst>
                                    <p:cond delay="0"/>
                                  </p:stCondLst>
                                  <p:childTnLst>
                                    <p:set>
                                      <p:cBhvr>
                                        <p:cTn id="73" dur="1" fill="hold">
                                          <p:stCondLst>
                                            <p:cond delay="0"/>
                                          </p:stCondLst>
                                        </p:cTn>
                                        <p:tgtEl>
                                          <p:spTgt spid="49"/>
                                        </p:tgtEl>
                                        <p:attrNameLst>
                                          <p:attrName>style.visibility</p:attrName>
                                        </p:attrNameLst>
                                      </p:cBhvr>
                                      <p:to>
                                        <p:strVal val="visible"/>
                                      </p:to>
                                    </p:set>
                                    <p:animEffect transition="in" filter="fade">
                                      <p:cBhvr>
                                        <p:cTn id="74" dur="400"/>
                                        <p:tgtEl>
                                          <p:spTgt spid="49"/>
                                        </p:tgtEl>
                                      </p:cBhvr>
                                    </p:animEffect>
                                    <p:anim calcmode="lin" valueType="num">
                                      <p:cBhvr>
                                        <p:cTn id="75" dur="400" fill="hold"/>
                                        <p:tgtEl>
                                          <p:spTgt spid="49"/>
                                        </p:tgtEl>
                                        <p:attrNameLst>
                                          <p:attrName>ppt_x</p:attrName>
                                        </p:attrNameLst>
                                      </p:cBhvr>
                                      <p:tavLst>
                                        <p:tav tm="0">
                                          <p:val>
                                            <p:strVal val="#ppt_x"/>
                                          </p:val>
                                        </p:tav>
                                        <p:tav tm="100000">
                                          <p:val>
                                            <p:strVal val="#ppt_x"/>
                                          </p:val>
                                        </p:tav>
                                      </p:tavLst>
                                    </p:anim>
                                    <p:anim calcmode="lin" valueType="num">
                                      <p:cBhvr>
                                        <p:cTn id="76" dur="400" fill="hold"/>
                                        <p:tgtEl>
                                          <p:spTgt spid="49"/>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fade">
                                      <p:cBhvr>
                                        <p:cTn id="79" dur="400"/>
                                        <p:tgtEl>
                                          <p:spTgt spid="48"/>
                                        </p:tgtEl>
                                      </p:cBhvr>
                                    </p:animEffect>
                                    <p:anim calcmode="lin" valueType="num">
                                      <p:cBhvr>
                                        <p:cTn id="80" dur="400" fill="hold"/>
                                        <p:tgtEl>
                                          <p:spTgt spid="48"/>
                                        </p:tgtEl>
                                        <p:attrNameLst>
                                          <p:attrName>ppt_x</p:attrName>
                                        </p:attrNameLst>
                                      </p:cBhvr>
                                      <p:tavLst>
                                        <p:tav tm="0">
                                          <p:val>
                                            <p:strVal val="#ppt_x"/>
                                          </p:val>
                                        </p:tav>
                                        <p:tav tm="100000">
                                          <p:val>
                                            <p:strVal val="#ppt_x"/>
                                          </p:val>
                                        </p:tav>
                                      </p:tavLst>
                                    </p:anim>
                                    <p:anim calcmode="lin" valueType="num">
                                      <p:cBhvr>
                                        <p:cTn id="81" dur="400" fill="hold"/>
                                        <p:tgtEl>
                                          <p:spTgt spid="48"/>
                                        </p:tgtEl>
                                        <p:attrNameLst>
                                          <p:attrName>ppt_y</p:attrName>
                                        </p:attrNameLst>
                                      </p:cBhvr>
                                      <p:tavLst>
                                        <p:tav tm="0">
                                          <p:val>
                                            <p:strVal val="#ppt_y-.1"/>
                                          </p:val>
                                        </p:tav>
                                        <p:tav tm="100000">
                                          <p:val>
                                            <p:strVal val="#ppt_y"/>
                                          </p:val>
                                        </p:tav>
                                      </p:tavLst>
                                    </p:anim>
                                  </p:childTnLst>
                                </p:cTn>
                              </p:par>
                            </p:childTnLst>
                          </p:cTn>
                        </p:par>
                        <p:par>
                          <p:cTn id="82" fill="hold">
                            <p:stCondLst>
                              <p:cond delay="5000"/>
                            </p:stCondLst>
                            <p:childTnLst>
                              <p:par>
                                <p:cTn id="83" presetID="12" presetClass="entr" presetSubtype="4" fill="hold" nodeType="afterEffect">
                                  <p:stCondLst>
                                    <p:cond delay="0"/>
                                  </p:stCondLst>
                                  <p:childTnLst>
                                    <p:set>
                                      <p:cBhvr>
                                        <p:cTn id="84" dur="1" fill="hold">
                                          <p:stCondLst>
                                            <p:cond delay="0"/>
                                          </p:stCondLst>
                                        </p:cTn>
                                        <p:tgtEl>
                                          <p:spTgt spid="55"/>
                                        </p:tgtEl>
                                        <p:attrNameLst>
                                          <p:attrName>style.visibility</p:attrName>
                                        </p:attrNameLst>
                                      </p:cBhvr>
                                      <p:to>
                                        <p:strVal val="visible"/>
                                      </p:to>
                                    </p:set>
                                    <p:anim calcmode="lin" valueType="num">
                                      <p:cBhvr additive="base">
                                        <p:cTn id="85" dur="300"/>
                                        <p:tgtEl>
                                          <p:spTgt spid="55"/>
                                        </p:tgtEl>
                                        <p:attrNameLst>
                                          <p:attrName>ppt_y</p:attrName>
                                        </p:attrNameLst>
                                      </p:cBhvr>
                                      <p:tavLst>
                                        <p:tav tm="0">
                                          <p:val>
                                            <p:strVal val="#ppt_y+#ppt_h*1.125000"/>
                                          </p:val>
                                        </p:tav>
                                        <p:tav tm="100000">
                                          <p:val>
                                            <p:strVal val="#ppt_y"/>
                                          </p:val>
                                        </p:tav>
                                      </p:tavLst>
                                    </p:anim>
                                    <p:animEffect transition="in" filter="wipe(up)">
                                      <p:cBhvr>
                                        <p:cTn id="86" dur="300"/>
                                        <p:tgtEl>
                                          <p:spTgt spid="55"/>
                                        </p:tgtEl>
                                      </p:cBhvr>
                                    </p:animEffect>
                                  </p:childTnLst>
                                </p:cTn>
                              </p:par>
                              <p:par>
                                <p:cTn id="87" presetID="6" presetClass="entr" presetSubtype="32" fill="hold" grpId="0" nodeType="with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circle(out)">
                                      <p:cBhvr>
                                        <p:cTn id="89" dur="3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5" grpId="0"/>
      <p:bldP spid="46" grpId="0"/>
      <p:bldP spid="48" grpId="0"/>
      <p:bldP spid="49" grpId="0"/>
      <p:bldP spid="51" grpId="0"/>
      <p:bldP spid="52" grpId="0"/>
      <p:bldP spid="5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90"/>
          <p:cNvGrpSpPr/>
          <p:nvPr/>
        </p:nvGrpSpPr>
        <p:grpSpPr>
          <a:xfrm>
            <a:off x="3143880" y="2969161"/>
            <a:ext cx="3076006" cy="1540601"/>
            <a:chOff x="3258028" y="3190973"/>
            <a:chExt cx="2632002" cy="1318224"/>
          </a:xfrm>
          <a:effectLst>
            <a:outerShdw blurRad="254000" dist="38100" dir="2700000" algn="tl" rotWithShape="0">
              <a:prstClr val="black">
                <a:alpha val="40000"/>
              </a:prstClr>
            </a:outerShdw>
          </a:effectLst>
        </p:grpSpPr>
        <p:sp>
          <p:nvSpPr>
            <p:cNvPr id="106" name="等腰三角形 8"/>
            <p:cNvSpPr/>
            <p:nvPr/>
          </p:nvSpPr>
          <p:spPr>
            <a:xfrm>
              <a:off x="3258028" y="3443967"/>
              <a:ext cx="1808600" cy="1060752"/>
            </a:xfrm>
            <a:custGeom>
              <a:avLst/>
              <a:gdLst>
                <a:gd name="connsiteX0" fmla="*/ 0 w 1059170"/>
                <a:gd name="connsiteY0" fmla="*/ 792088 h 792088"/>
                <a:gd name="connsiteX1" fmla="*/ 529585 w 1059170"/>
                <a:gd name="connsiteY1" fmla="*/ 0 h 792088"/>
                <a:gd name="connsiteX2" fmla="*/ 1059170 w 1059170"/>
                <a:gd name="connsiteY2" fmla="*/ 792088 h 792088"/>
                <a:gd name="connsiteX3" fmla="*/ 0 w 1059170"/>
                <a:gd name="connsiteY3" fmla="*/ 792088 h 792088"/>
                <a:gd name="connsiteX0-1" fmla="*/ 0 w 1818027"/>
                <a:gd name="connsiteY0-2" fmla="*/ 810941 h 810941"/>
                <a:gd name="connsiteX1-3" fmla="*/ 1288442 w 1818027"/>
                <a:gd name="connsiteY1-4" fmla="*/ 0 h 810941"/>
                <a:gd name="connsiteX2-5" fmla="*/ 1818027 w 1818027"/>
                <a:gd name="connsiteY2-6" fmla="*/ 792088 h 810941"/>
                <a:gd name="connsiteX3-7" fmla="*/ 0 w 1818027"/>
                <a:gd name="connsiteY3-8" fmla="*/ 810941 h 810941"/>
                <a:gd name="connsiteX0-9" fmla="*/ 0 w 1818027"/>
                <a:gd name="connsiteY0-10" fmla="*/ 730813 h 730813"/>
                <a:gd name="connsiteX1-11" fmla="*/ 383469 w 1818027"/>
                <a:gd name="connsiteY1-12" fmla="*/ 0 h 730813"/>
                <a:gd name="connsiteX2-13" fmla="*/ 1818027 w 1818027"/>
                <a:gd name="connsiteY2-14" fmla="*/ 711960 h 730813"/>
                <a:gd name="connsiteX3-15" fmla="*/ 0 w 1818027"/>
                <a:gd name="connsiteY3-16" fmla="*/ 730813 h 730813"/>
                <a:gd name="connsiteX0-17" fmla="*/ 0 w 1808600"/>
                <a:gd name="connsiteY0-18" fmla="*/ 730813 h 1060752"/>
                <a:gd name="connsiteX1-19" fmla="*/ 383469 w 1808600"/>
                <a:gd name="connsiteY1-20" fmla="*/ 0 h 1060752"/>
                <a:gd name="connsiteX2-21" fmla="*/ 1808600 w 1808600"/>
                <a:gd name="connsiteY2-22" fmla="*/ 1060752 h 1060752"/>
                <a:gd name="connsiteX3-23" fmla="*/ 0 w 1808600"/>
                <a:gd name="connsiteY3-24" fmla="*/ 730813 h 1060752"/>
                <a:gd name="connsiteX0-25" fmla="*/ 0 w 1808600"/>
                <a:gd name="connsiteY0-26" fmla="*/ 730813 h 1060752"/>
                <a:gd name="connsiteX1-27" fmla="*/ 397609 w 1808600"/>
                <a:gd name="connsiteY1-28" fmla="*/ 0 h 1060752"/>
                <a:gd name="connsiteX2-29" fmla="*/ 1808600 w 1808600"/>
                <a:gd name="connsiteY2-30" fmla="*/ 1060752 h 1060752"/>
                <a:gd name="connsiteX3-31" fmla="*/ 0 w 1808600"/>
                <a:gd name="connsiteY3-32" fmla="*/ 730813 h 1060752"/>
                <a:gd name="connsiteX0-33" fmla="*/ 0 w 1808600"/>
                <a:gd name="connsiteY0-34" fmla="*/ 730813 h 1060752"/>
                <a:gd name="connsiteX1-35" fmla="*/ 388182 w 1808600"/>
                <a:gd name="connsiteY1-36" fmla="*/ 0 h 1060752"/>
                <a:gd name="connsiteX2-37" fmla="*/ 1808600 w 1808600"/>
                <a:gd name="connsiteY2-38" fmla="*/ 1060752 h 1060752"/>
                <a:gd name="connsiteX3-39" fmla="*/ 0 w 1808600"/>
                <a:gd name="connsiteY3-40" fmla="*/ 730813 h 1060752"/>
              </a:gdLst>
              <a:ahLst/>
              <a:cxnLst>
                <a:cxn ang="0">
                  <a:pos x="connsiteX0-1" y="connsiteY0-2"/>
                </a:cxn>
                <a:cxn ang="0">
                  <a:pos x="connsiteX1-3" y="connsiteY1-4"/>
                </a:cxn>
                <a:cxn ang="0">
                  <a:pos x="connsiteX2-5" y="connsiteY2-6"/>
                </a:cxn>
                <a:cxn ang="0">
                  <a:pos x="connsiteX3-7" y="connsiteY3-8"/>
                </a:cxn>
              </a:cxnLst>
              <a:rect l="l" t="t" r="r" b="b"/>
              <a:pathLst>
                <a:path w="1808600" h="1060752">
                  <a:moveTo>
                    <a:pt x="0" y="730813"/>
                  </a:moveTo>
                  <a:lnTo>
                    <a:pt x="388182" y="0"/>
                  </a:lnTo>
                  <a:lnTo>
                    <a:pt x="1808600" y="1060752"/>
                  </a:lnTo>
                  <a:lnTo>
                    <a:pt x="0" y="730813"/>
                  </a:lnTo>
                  <a:close/>
                </a:path>
              </a:pathLst>
            </a:custGeom>
            <a:gradFill>
              <a:gsLst>
                <a:gs pos="20000">
                  <a:schemeClr val="accent4"/>
                </a:gs>
                <a:gs pos="68000">
                  <a:schemeClr val="accent3"/>
                </a:gs>
              </a:gsLst>
              <a:lin ang="11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07" name="等腰三角形 8"/>
            <p:cNvSpPr/>
            <p:nvPr/>
          </p:nvSpPr>
          <p:spPr>
            <a:xfrm>
              <a:off x="3647050" y="3190973"/>
              <a:ext cx="2242980" cy="1318224"/>
            </a:xfrm>
            <a:custGeom>
              <a:avLst/>
              <a:gdLst>
                <a:gd name="connsiteX0" fmla="*/ 0 w 1059170"/>
                <a:gd name="connsiteY0" fmla="*/ 792088 h 792088"/>
                <a:gd name="connsiteX1" fmla="*/ 529585 w 1059170"/>
                <a:gd name="connsiteY1" fmla="*/ 0 h 792088"/>
                <a:gd name="connsiteX2" fmla="*/ 1059170 w 1059170"/>
                <a:gd name="connsiteY2" fmla="*/ 792088 h 792088"/>
                <a:gd name="connsiteX3" fmla="*/ 0 w 1059170"/>
                <a:gd name="connsiteY3" fmla="*/ 792088 h 792088"/>
                <a:gd name="connsiteX0-1" fmla="*/ 0 w 1818027"/>
                <a:gd name="connsiteY0-2" fmla="*/ 810941 h 810941"/>
                <a:gd name="connsiteX1-3" fmla="*/ 1288442 w 1818027"/>
                <a:gd name="connsiteY1-4" fmla="*/ 0 h 810941"/>
                <a:gd name="connsiteX2-5" fmla="*/ 1818027 w 1818027"/>
                <a:gd name="connsiteY2-6" fmla="*/ 792088 h 810941"/>
                <a:gd name="connsiteX3-7" fmla="*/ 0 w 1818027"/>
                <a:gd name="connsiteY3-8" fmla="*/ 810941 h 810941"/>
                <a:gd name="connsiteX0-9" fmla="*/ 0 w 1818027"/>
                <a:gd name="connsiteY0-10" fmla="*/ 730813 h 730813"/>
                <a:gd name="connsiteX1-11" fmla="*/ 383469 w 1818027"/>
                <a:gd name="connsiteY1-12" fmla="*/ 0 h 730813"/>
                <a:gd name="connsiteX2-13" fmla="*/ 1818027 w 1818027"/>
                <a:gd name="connsiteY2-14" fmla="*/ 711960 h 730813"/>
                <a:gd name="connsiteX3-15" fmla="*/ 0 w 1818027"/>
                <a:gd name="connsiteY3-16" fmla="*/ 730813 h 730813"/>
                <a:gd name="connsiteX0-17" fmla="*/ 0 w 1808600"/>
                <a:gd name="connsiteY0-18" fmla="*/ 730813 h 1060752"/>
                <a:gd name="connsiteX1-19" fmla="*/ 383469 w 1808600"/>
                <a:gd name="connsiteY1-20" fmla="*/ 0 h 1060752"/>
                <a:gd name="connsiteX2-21" fmla="*/ 1808600 w 1808600"/>
                <a:gd name="connsiteY2-22" fmla="*/ 1060752 h 1060752"/>
                <a:gd name="connsiteX3-23" fmla="*/ 0 w 1808600"/>
                <a:gd name="connsiteY3-24" fmla="*/ 730813 h 1060752"/>
                <a:gd name="connsiteX0-25" fmla="*/ 0 w 1808600"/>
                <a:gd name="connsiteY0-26" fmla="*/ 730813 h 1060752"/>
                <a:gd name="connsiteX1-27" fmla="*/ 397609 w 1808600"/>
                <a:gd name="connsiteY1-28" fmla="*/ 0 h 1060752"/>
                <a:gd name="connsiteX2-29" fmla="*/ 1808600 w 1808600"/>
                <a:gd name="connsiteY2-30" fmla="*/ 1060752 h 1060752"/>
                <a:gd name="connsiteX3-31" fmla="*/ 0 w 1808600"/>
                <a:gd name="connsiteY3-32" fmla="*/ 730813 h 1060752"/>
                <a:gd name="connsiteX0-33" fmla="*/ 0 w 1808600"/>
                <a:gd name="connsiteY0-34" fmla="*/ 730813 h 1060752"/>
                <a:gd name="connsiteX1-35" fmla="*/ 388182 w 1808600"/>
                <a:gd name="connsiteY1-36" fmla="*/ 0 h 1060752"/>
                <a:gd name="connsiteX2-37" fmla="*/ 1808600 w 1808600"/>
                <a:gd name="connsiteY2-38" fmla="*/ 1060752 h 1060752"/>
                <a:gd name="connsiteX3-39" fmla="*/ 0 w 1808600"/>
                <a:gd name="connsiteY3-40" fmla="*/ 730813 h 1060752"/>
                <a:gd name="connsiteX0-41" fmla="*/ 0 w 2690006"/>
                <a:gd name="connsiteY0-42" fmla="*/ 0 h 1107650"/>
                <a:gd name="connsiteX1-43" fmla="*/ 1269588 w 2690006"/>
                <a:gd name="connsiteY1-44" fmla="*/ 46898 h 1107650"/>
                <a:gd name="connsiteX2-45" fmla="*/ 2690006 w 2690006"/>
                <a:gd name="connsiteY2-46" fmla="*/ 1107650 h 1107650"/>
                <a:gd name="connsiteX3-47" fmla="*/ 0 w 2690006"/>
                <a:gd name="connsiteY3-48" fmla="*/ 0 h 1107650"/>
                <a:gd name="connsiteX0-49" fmla="*/ 0 w 2798414"/>
                <a:gd name="connsiteY0-50" fmla="*/ 0 h 1131217"/>
                <a:gd name="connsiteX1-51" fmla="*/ 1377996 w 2798414"/>
                <a:gd name="connsiteY1-52" fmla="*/ 70465 h 1131217"/>
                <a:gd name="connsiteX2-53" fmla="*/ 2798414 w 2798414"/>
                <a:gd name="connsiteY2-54" fmla="*/ 1131217 h 1131217"/>
                <a:gd name="connsiteX3-55" fmla="*/ 0 w 2798414"/>
                <a:gd name="connsiteY3-56" fmla="*/ 0 h 1131217"/>
                <a:gd name="connsiteX0-57" fmla="*/ 0 w 1417387"/>
                <a:gd name="connsiteY0-58" fmla="*/ 0 h 1065230"/>
                <a:gd name="connsiteX1-59" fmla="*/ 1377996 w 1417387"/>
                <a:gd name="connsiteY1-60" fmla="*/ 70465 h 1065230"/>
                <a:gd name="connsiteX2-61" fmla="*/ 1417387 w 1417387"/>
                <a:gd name="connsiteY2-62" fmla="*/ 1065230 h 1065230"/>
                <a:gd name="connsiteX3-63" fmla="*/ 0 w 1417387"/>
                <a:gd name="connsiteY3-64" fmla="*/ 0 h 1065230"/>
                <a:gd name="connsiteX0-65" fmla="*/ 0 w 2245262"/>
                <a:gd name="connsiteY0-66" fmla="*/ 0 h 1065230"/>
                <a:gd name="connsiteX1-67" fmla="*/ 2245262 w 2245262"/>
                <a:gd name="connsiteY1-68" fmla="*/ 456964 h 1065230"/>
                <a:gd name="connsiteX2-69" fmla="*/ 1417387 w 2245262"/>
                <a:gd name="connsiteY2-70" fmla="*/ 1065230 h 1065230"/>
                <a:gd name="connsiteX3-71" fmla="*/ 0 w 2245262"/>
                <a:gd name="connsiteY3-72" fmla="*/ 0 h 1065230"/>
                <a:gd name="connsiteX0-73" fmla="*/ 0 w 1495831"/>
                <a:gd name="connsiteY0-74" fmla="*/ 250047 h 1315277"/>
                <a:gd name="connsiteX1-75" fmla="*/ 1495831 w 1495831"/>
                <a:gd name="connsiteY1-76" fmla="*/ 0 h 1315277"/>
                <a:gd name="connsiteX2-77" fmla="*/ 1417387 w 1495831"/>
                <a:gd name="connsiteY2-78" fmla="*/ 1315277 h 1315277"/>
                <a:gd name="connsiteX3-79" fmla="*/ 0 w 1495831"/>
                <a:gd name="connsiteY3-80" fmla="*/ 250047 h 1315277"/>
                <a:gd name="connsiteX0-81" fmla="*/ 0 w 2235836"/>
                <a:gd name="connsiteY0-82" fmla="*/ 0 h 1065230"/>
                <a:gd name="connsiteX1-83" fmla="*/ 2235836 w 2235836"/>
                <a:gd name="connsiteY1-84" fmla="*/ 456964 h 1065230"/>
                <a:gd name="connsiteX2-85" fmla="*/ 1417387 w 2235836"/>
                <a:gd name="connsiteY2-86" fmla="*/ 1065230 h 1065230"/>
                <a:gd name="connsiteX3-87" fmla="*/ 0 w 2235836"/>
                <a:gd name="connsiteY3-88" fmla="*/ 0 h 1065230"/>
                <a:gd name="connsiteX0-89" fmla="*/ 0 w 2235836"/>
                <a:gd name="connsiteY0-90" fmla="*/ 159874 h 1225104"/>
                <a:gd name="connsiteX1-91" fmla="*/ 1068635 w 2235836"/>
                <a:gd name="connsiteY1-92" fmla="*/ 10575 h 1225104"/>
                <a:gd name="connsiteX2-93" fmla="*/ 2235836 w 2235836"/>
                <a:gd name="connsiteY2-94" fmla="*/ 616838 h 1225104"/>
                <a:gd name="connsiteX3-95" fmla="*/ 1417387 w 2235836"/>
                <a:gd name="connsiteY3-96" fmla="*/ 1225104 h 1225104"/>
                <a:gd name="connsiteX4" fmla="*/ 0 w 2235836"/>
                <a:gd name="connsiteY4" fmla="*/ 159874 h 1225104"/>
                <a:gd name="connsiteX0-97" fmla="*/ 0 w 2235836"/>
                <a:gd name="connsiteY0-98" fmla="*/ 149299 h 1214529"/>
                <a:gd name="connsiteX1-99" fmla="*/ 1068635 w 2235836"/>
                <a:gd name="connsiteY1-100" fmla="*/ 0 h 1214529"/>
                <a:gd name="connsiteX2-101" fmla="*/ 2235836 w 2235836"/>
                <a:gd name="connsiteY2-102" fmla="*/ 606263 h 1214529"/>
                <a:gd name="connsiteX3-103" fmla="*/ 1417387 w 2235836"/>
                <a:gd name="connsiteY3-104" fmla="*/ 1214529 h 1214529"/>
                <a:gd name="connsiteX4-105" fmla="*/ 0 w 2235836"/>
                <a:gd name="connsiteY4-106" fmla="*/ 149299 h 1214529"/>
                <a:gd name="connsiteX0-107" fmla="*/ 0 w 2235836"/>
                <a:gd name="connsiteY0-108" fmla="*/ 149299 h 1214529"/>
                <a:gd name="connsiteX1-109" fmla="*/ 1068635 w 2235836"/>
                <a:gd name="connsiteY1-110" fmla="*/ 0 h 1214529"/>
                <a:gd name="connsiteX2-111" fmla="*/ 2235836 w 2235836"/>
                <a:gd name="connsiteY2-112" fmla="*/ 606263 h 1214529"/>
                <a:gd name="connsiteX3-113" fmla="*/ 1417387 w 2235836"/>
                <a:gd name="connsiteY3-114" fmla="*/ 1214529 h 1214529"/>
                <a:gd name="connsiteX4-115" fmla="*/ 0 w 2235836"/>
                <a:gd name="connsiteY4-116" fmla="*/ 149299 h 1214529"/>
                <a:gd name="connsiteX0-117" fmla="*/ 0 w 2235836"/>
                <a:gd name="connsiteY0-118" fmla="*/ 182293 h 1247523"/>
                <a:gd name="connsiteX1-119" fmla="*/ 979081 w 2235836"/>
                <a:gd name="connsiteY1-120" fmla="*/ 0 h 1247523"/>
                <a:gd name="connsiteX2-121" fmla="*/ 2235836 w 2235836"/>
                <a:gd name="connsiteY2-122" fmla="*/ 639257 h 1247523"/>
                <a:gd name="connsiteX3-123" fmla="*/ 1417387 w 2235836"/>
                <a:gd name="connsiteY3-124" fmla="*/ 1247523 h 1247523"/>
                <a:gd name="connsiteX4-125" fmla="*/ 0 w 2235836"/>
                <a:gd name="connsiteY4-126" fmla="*/ 182293 h 1247523"/>
                <a:gd name="connsiteX0-127" fmla="*/ 0 w 2235836"/>
                <a:gd name="connsiteY0-128" fmla="*/ 224713 h 1289943"/>
                <a:gd name="connsiteX1-129" fmla="*/ 913093 w 2235836"/>
                <a:gd name="connsiteY1-130" fmla="*/ 0 h 1289943"/>
                <a:gd name="connsiteX2-131" fmla="*/ 2235836 w 2235836"/>
                <a:gd name="connsiteY2-132" fmla="*/ 681677 h 1289943"/>
                <a:gd name="connsiteX3-133" fmla="*/ 1417387 w 2235836"/>
                <a:gd name="connsiteY3-134" fmla="*/ 1289943 h 1289943"/>
                <a:gd name="connsiteX4-135" fmla="*/ 0 w 2235836"/>
                <a:gd name="connsiteY4-136" fmla="*/ 224713 h 1289943"/>
                <a:gd name="connsiteX0-137" fmla="*/ 0 w 2235836"/>
                <a:gd name="connsiteY0-138" fmla="*/ 252994 h 1318224"/>
                <a:gd name="connsiteX1-139" fmla="*/ 766978 w 2235836"/>
                <a:gd name="connsiteY1-140" fmla="*/ 0 h 1318224"/>
                <a:gd name="connsiteX2-141" fmla="*/ 2235836 w 2235836"/>
                <a:gd name="connsiteY2-142" fmla="*/ 709958 h 1318224"/>
                <a:gd name="connsiteX3-143" fmla="*/ 1417387 w 2235836"/>
                <a:gd name="connsiteY3-144" fmla="*/ 1318224 h 1318224"/>
                <a:gd name="connsiteX4-145" fmla="*/ 0 w 2235836"/>
                <a:gd name="connsiteY4-146" fmla="*/ 252994 h 1318224"/>
                <a:gd name="connsiteX0-147" fmla="*/ 0 w 2242980"/>
                <a:gd name="connsiteY0-148" fmla="*/ 252994 h 1318224"/>
                <a:gd name="connsiteX1-149" fmla="*/ 774122 w 2242980"/>
                <a:gd name="connsiteY1-150" fmla="*/ 0 h 1318224"/>
                <a:gd name="connsiteX2-151" fmla="*/ 2242980 w 2242980"/>
                <a:gd name="connsiteY2-152" fmla="*/ 709958 h 1318224"/>
                <a:gd name="connsiteX3-153" fmla="*/ 1424531 w 2242980"/>
                <a:gd name="connsiteY3-154" fmla="*/ 1318224 h 1318224"/>
                <a:gd name="connsiteX4-155" fmla="*/ 0 w 2242980"/>
                <a:gd name="connsiteY4-156" fmla="*/ 252994 h 1318224"/>
              </a:gdLst>
              <a:ahLst/>
              <a:cxnLst>
                <a:cxn ang="0">
                  <a:pos x="connsiteX0-1" y="connsiteY0-2"/>
                </a:cxn>
                <a:cxn ang="0">
                  <a:pos x="connsiteX1-3" y="connsiteY1-4"/>
                </a:cxn>
                <a:cxn ang="0">
                  <a:pos x="connsiteX2-5" y="connsiteY2-6"/>
                </a:cxn>
                <a:cxn ang="0">
                  <a:pos x="connsiteX3-7" y="connsiteY3-8"/>
                </a:cxn>
                <a:cxn ang="0">
                  <a:pos x="connsiteX4-105" y="connsiteY4-106"/>
                </a:cxn>
              </a:cxnLst>
              <a:rect l="l" t="t" r="r" b="b"/>
              <a:pathLst>
                <a:path w="2242980" h="1318224">
                  <a:moveTo>
                    <a:pt x="0" y="252994"/>
                  </a:moveTo>
                  <a:lnTo>
                    <a:pt x="774122" y="0"/>
                  </a:lnTo>
                  <a:lnTo>
                    <a:pt x="2242980" y="709958"/>
                  </a:lnTo>
                  <a:lnTo>
                    <a:pt x="1424531" y="1318224"/>
                  </a:lnTo>
                  <a:lnTo>
                    <a:pt x="0" y="252994"/>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08" name="等腰三角形 8"/>
            <p:cNvSpPr/>
            <p:nvPr/>
          </p:nvSpPr>
          <p:spPr>
            <a:xfrm>
              <a:off x="3258029" y="3448268"/>
              <a:ext cx="1565479" cy="1016400"/>
            </a:xfrm>
            <a:custGeom>
              <a:avLst/>
              <a:gdLst/>
              <a:ahLst/>
              <a:cxnLst/>
              <a:rect l="l" t="t" r="r" b="b"/>
              <a:pathLst>
                <a:path w="1565479" h="1016400">
                  <a:moveTo>
                    <a:pt x="388182" y="0"/>
                  </a:moveTo>
                  <a:lnTo>
                    <a:pt x="1373962" y="736169"/>
                  </a:lnTo>
                  <a:cubicBezTo>
                    <a:pt x="1429849" y="835734"/>
                    <a:pt x="1494124" y="929330"/>
                    <a:pt x="1565479" y="1016400"/>
                  </a:cubicBezTo>
                  <a:lnTo>
                    <a:pt x="0" y="730813"/>
                  </a:ln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109" name="组合 108"/>
          <p:cNvGrpSpPr/>
          <p:nvPr/>
        </p:nvGrpSpPr>
        <p:grpSpPr bwMode="auto">
          <a:xfrm>
            <a:off x="3670300" y="1131888"/>
            <a:ext cx="1593850" cy="1966912"/>
            <a:chOff x="3708997" y="1619128"/>
            <a:chExt cx="1363375" cy="1682573"/>
          </a:xfrm>
        </p:grpSpPr>
        <p:sp>
          <p:nvSpPr>
            <p:cNvPr id="110" name="等腰三角形 8"/>
            <p:cNvSpPr/>
            <p:nvPr/>
          </p:nvSpPr>
          <p:spPr>
            <a:xfrm>
              <a:off x="3708997" y="2462451"/>
              <a:ext cx="1362017" cy="839250"/>
            </a:xfrm>
            <a:custGeom>
              <a:avLst/>
              <a:gdLst>
                <a:gd name="connsiteX0" fmla="*/ 0 w 1059170"/>
                <a:gd name="connsiteY0" fmla="*/ 792088 h 792088"/>
                <a:gd name="connsiteX1" fmla="*/ 529585 w 1059170"/>
                <a:gd name="connsiteY1" fmla="*/ 0 h 792088"/>
                <a:gd name="connsiteX2" fmla="*/ 1059170 w 1059170"/>
                <a:gd name="connsiteY2" fmla="*/ 792088 h 792088"/>
                <a:gd name="connsiteX3" fmla="*/ 0 w 1059170"/>
                <a:gd name="connsiteY3" fmla="*/ 792088 h 792088"/>
                <a:gd name="connsiteX0-1" fmla="*/ 0 w 1818027"/>
                <a:gd name="connsiteY0-2" fmla="*/ 810941 h 810941"/>
                <a:gd name="connsiteX1-3" fmla="*/ 1288442 w 1818027"/>
                <a:gd name="connsiteY1-4" fmla="*/ 0 h 810941"/>
                <a:gd name="connsiteX2-5" fmla="*/ 1818027 w 1818027"/>
                <a:gd name="connsiteY2-6" fmla="*/ 792088 h 810941"/>
                <a:gd name="connsiteX3-7" fmla="*/ 0 w 1818027"/>
                <a:gd name="connsiteY3-8" fmla="*/ 810941 h 810941"/>
                <a:gd name="connsiteX0-9" fmla="*/ 0 w 1818027"/>
                <a:gd name="connsiteY0-10" fmla="*/ 730813 h 730813"/>
                <a:gd name="connsiteX1-11" fmla="*/ 383469 w 1818027"/>
                <a:gd name="connsiteY1-12" fmla="*/ 0 h 730813"/>
                <a:gd name="connsiteX2-13" fmla="*/ 1818027 w 1818027"/>
                <a:gd name="connsiteY2-14" fmla="*/ 711960 h 730813"/>
                <a:gd name="connsiteX3-15" fmla="*/ 0 w 1818027"/>
                <a:gd name="connsiteY3-16" fmla="*/ 730813 h 730813"/>
                <a:gd name="connsiteX0-17" fmla="*/ 0 w 1808600"/>
                <a:gd name="connsiteY0-18" fmla="*/ 730813 h 1060752"/>
                <a:gd name="connsiteX1-19" fmla="*/ 383469 w 1808600"/>
                <a:gd name="connsiteY1-20" fmla="*/ 0 h 1060752"/>
                <a:gd name="connsiteX2-21" fmla="*/ 1808600 w 1808600"/>
                <a:gd name="connsiteY2-22" fmla="*/ 1060752 h 1060752"/>
                <a:gd name="connsiteX3-23" fmla="*/ 0 w 1808600"/>
                <a:gd name="connsiteY3-24" fmla="*/ 730813 h 1060752"/>
                <a:gd name="connsiteX0-25" fmla="*/ 0 w 1808600"/>
                <a:gd name="connsiteY0-26" fmla="*/ 730813 h 1060752"/>
                <a:gd name="connsiteX1-27" fmla="*/ 397609 w 1808600"/>
                <a:gd name="connsiteY1-28" fmla="*/ 0 h 1060752"/>
                <a:gd name="connsiteX2-29" fmla="*/ 1808600 w 1808600"/>
                <a:gd name="connsiteY2-30" fmla="*/ 1060752 h 1060752"/>
                <a:gd name="connsiteX3-31" fmla="*/ 0 w 1808600"/>
                <a:gd name="connsiteY3-32" fmla="*/ 730813 h 1060752"/>
                <a:gd name="connsiteX0-33" fmla="*/ 0 w 1808600"/>
                <a:gd name="connsiteY0-34" fmla="*/ 730813 h 1060752"/>
                <a:gd name="connsiteX1-35" fmla="*/ 388182 w 1808600"/>
                <a:gd name="connsiteY1-36" fmla="*/ 0 h 1060752"/>
                <a:gd name="connsiteX2-37" fmla="*/ 1808600 w 1808600"/>
                <a:gd name="connsiteY2-38" fmla="*/ 1060752 h 1060752"/>
                <a:gd name="connsiteX3-39" fmla="*/ 0 w 1808600"/>
                <a:gd name="connsiteY3-40" fmla="*/ 730813 h 1060752"/>
                <a:gd name="connsiteX0-41" fmla="*/ 0 w 2690006"/>
                <a:gd name="connsiteY0-42" fmla="*/ 0 h 1107650"/>
                <a:gd name="connsiteX1-43" fmla="*/ 1269588 w 2690006"/>
                <a:gd name="connsiteY1-44" fmla="*/ 46898 h 1107650"/>
                <a:gd name="connsiteX2-45" fmla="*/ 2690006 w 2690006"/>
                <a:gd name="connsiteY2-46" fmla="*/ 1107650 h 1107650"/>
                <a:gd name="connsiteX3-47" fmla="*/ 0 w 2690006"/>
                <a:gd name="connsiteY3-48" fmla="*/ 0 h 1107650"/>
                <a:gd name="connsiteX0-49" fmla="*/ 0 w 2798414"/>
                <a:gd name="connsiteY0-50" fmla="*/ 0 h 1131217"/>
                <a:gd name="connsiteX1-51" fmla="*/ 1377996 w 2798414"/>
                <a:gd name="connsiteY1-52" fmla="*/ 70465 h 1131217"/>
                <a:gd name="connsiteX2-53" fmla="*/ 2798414 w 2798414"/>
                <a:gd name="connsiteY2-54" fmla="*/ 1131217 h 1131217"/>
                <a:gd name="connsiteX3-55" fmla="*/ 0 w 2798414"/>
                <a:gd name="connsiteY3-56" fmla="*/ 0 h 1131217"/>
                <a:gd name="connsiteX0-57" fmla="*/ 0 w 1417387"/>
                <a:gd name="connsiteY0-58" fmla="*/ 0 h 1065230"/>
                <a:gd name="connsiteX1-59" fmla="*/ 1377996 w 1417387"/>
                <a:gd name="connsiteY1-60" fmla="*/ 70465 h 1065230"/>
                <a:gd name="connsiteX2-61" fmla="*/ 1417387 w 1417387"/>
                <a:gd name="connsiteY2-62" fmla="*/ 1065230 h 1065230"/>
                <a:gd name="connsiteX3-63" fmla="*/ 0 w 1417387"/>
                <a:gd name="connsiteY3-64" fmla="*/ 0 h 1065230"/>
                <a:gd name="connsiteX0-65" fmla="*/ 0 w 2245262"/>
                <a:gd name="connsiteY0-66" fmla="*/ 0 h 1065230"/>
                <a:gd name="connsiteX1-67" fmla="*/ 2245262 w 2245262"/>
                <a:gd name="connsiteY1-68" fmla="*/ 456964 h 1065230"/>
                <a:gd name="connsiteX2-69" fmla="*/ 1417387 w 2245262"/>
                <a:gd name="connsiteY2-70" fmla="*/ 1065230 h 1065230"/>
                <a:gd name="connsiteX3-71" fmla="*/ 0 w 2245262"/>
                <a:gd name="connsiteY3-72" fmla="*/ 0 h 1065230"/>
                <a:gd name="connsiteX0-73" fmla="*/ 0 w 1495831"/>
                <a:gd name="connsiteY0-74" fmla="*/ 250047 h 1315277"/>
                <a:gd name="connsiteX1-75" fmla="*/ 1495831 w 1495831"/>
                <a:gd name="connsiteY1-76" fmla="*/ 0 h 1315277"/>
                <a:gd name="connsiteX2-77" fmla="*/ 1417387 w 1495831"/>
                <a:gd name="connsiteY2-78" fmla="*/ 1315277 h 1315277"/>
                <a:gd name="connsiteX3-79" fmla="*/ 0 w 1495831"/>
                <a:gd name="connsiteY3-80" fmla="*/ 250047 h 1315277"/>
                <a:gd name="connsiteX0-81" fmla="*/ 0 w 2235836"/>
                <a:gd name="connsiteY0-82" fmla="*/ 0 h 1065230"/>
                <a:gd name="connsiteX1-83" fmla="*/ 2235836 w 2235836"/>
                <a:gd name="connsiteY1-84" fmla="*/ 456964 h 1065230"/>
                <a:gd name="connsiteX2-85" fmla="*/ 1417387 w 2235836"/>
                <a:gd name="connsiteY2-86" fmla="*/ 1065230 h 1065230"/>
                <a:gd name="connsiteX3-87" fmla="*/ 0 w 2235836"/>
                <a:gd name="connsiteY3-88" fmla="*/ 0 h 1065230"/>
                <a:gd name="connsiteX0-89" fmla="*/ 0 w 2914566"/>
                <a:gd name="connsiteY0-90" fmla="*/ 0 h 1564850"/>
                <a:gd name="connsiteX1-91" fmla="*/ 2914566 w 2914566"/>
                <a:gd name="connsiteY1-92" fmla="*/ 956584 h 1564850"/>
                <a:gd name="connsiteX2-93" fmla="*/ 2096117 w 2914566"/>
                <a:gd name="connsiteY2-94" fmla="*/ 1564850 h 1564850"/>
                <a:gd name="connsiteX3-95" fmla="*/ 0 w 2914566"/>
                <a:gd name="connsiteY3-96" fmla="*/ 0 h 1564850"/>
                <a:gd name="connsiteX0-97" fmla="*/ 0 w 2914566"/>
                <a:gd name="connsiteY0-98" fmla="*/ 0 h 1131217"/>
                <a:gd name="connsiteX1-99" fmla="*/ 2914566 w 2914566"/>
                <a:gd name="connsiteY1-100" fmla="*/ 956584 h 1131217"/>
                <a:gd name="connsiteX2-101" fmla="*/ 1403247 w 2914566"/>
                <a:gd name="connsiteY2-102" fmla="*/ 1131217 h 1131217"/>
                <a:gd name="connsiteX3-103" fmla="*/ 0 w 2914566"/>
                <a:gd name="connsiteY3-104" fmla="*/ 0 h 1131217"/>
                <a:gd name="connsiteX0-105" fmla="*/ 0 w 1403247"/>
                <a:gd name="connsiteY0-106" fmla="*/ 773234 h 1904451"/>
                <a:gd name="connsiteX1-107" fmla="*/ 1081053 w 1403247"/>
                <a:gd name="connsiteY1-108" fmla="*/ 0 h 1904451"/>
                <a:gd name="connsiteX2-109" fmla="*/ 1403247 w 1403247"/>
                <a:gd name="connsiteY2-110" fmla="*/ 1904451 h 1904451"/>
                <a:gd name="connsiteX3-111" fmla="*/ 0 w 1403247"/>
                <a:gd name="connsiteY3-112" fmla="*/ 773234 h 1904451"/>
                <a:gd name="connsiteX0-113" fmla="*/ 0 w 1733185"/>
                <a:gd name="connsiteY0-114" fmla="*/ 0 h 1932495"/>
                <a:gd name="connsiteX1-115" fmla="*/ 1410991 w 1733185"/>
                <a:gd name="connsiteY1-116" fmla="*/ 28044 h 1932495"/>
                <a:gd name="connsiteX2-117" fmla="*/ 1733185 w 1733185"/>
                <a:gd name="connsiteY2-118" fmla="*/ 1932495 h 1932495"/>
                <a:gd name="connsiteX3-119" fmla="*/ 0 w 1733185"/>
                <a:gd name="connsiteY3-120" fmla="*/ 0 h 1932495"/>
                <a:gd name="connsiteX0-121" fmla="*/ 0 w 1410991"/>
                <a:gd name="connsiteY0-122" fmla="*/ 0 h 1908928"/>
                <a:gd name="connsiteX1-123" fmla="*/ 1410991 w 1410991"/>
                <a:gd name="connsiteY1-124" fmla="*/ 28044 h 1908928"/>
                <a:gd name="connsiteX2-125" fmla="*/ 319164 w 1410991"/>
                <a:gd name="connsiteY2-126" fmla="*/ 1908928 h 1908928"/>
                <a:gd name="connsiteX3-127" fmla="*/ 0 w 1410991"/>
                <a:gd name="connsiteY3-128" fmla="*/ 0 h 1908928"/>
                <a:gd name="connsiteX0-129" fmla="*/ 0 w 355189"/>
                <a:gd name="connsiteY0-130" fmla="*/ 61510 h 1970438"/>
                <a:gd name="connsiteX1-131" fmla="*/ 355189 w 355189"/>
                <a:gd name="connsiteY1-132" fmla="*/ 0 h 1970438"/>
                <a:gd name="connsiteX2-133" fmla="*/ 319164 w 355189"/>
                <a:gd name="connsiteY2-134" fmla="*/ 1970438 h 1970438"/>
                <a:gd name="connsiteX3-135" fmla="*/ 0 w 355189"/>
                <a:gd name="connsiteY3-136" fmla="*/ 61510 h 1970438"/>
                <a:gd name="connsiteX0-137" fmla="*/ 0 w 355189"/>
                <a:gd name="connsiteY0-138" fmla="*/ 61510 h 1970438"/>
                <a:gd name="connsiteX1-139" fmla="*/ 355189 w 355189"/>
                <a:gd name="connsiteY1-140" fmla="*/ 0 h 1970438"/>
                <a:gd name="connsiteX2-141" fmla="*/ 339920 w 355189"/>
                <a:gd name="connsiteY2-142" fmla="*/ 857498 h 1970438"/>
                <a:gd name="connsiteX3-143" fmla="*/ 319164 w 355189"/>
                <a:gd name="connsiteY3-144" fmla="*/ 1970438 h 1970438"/>
                <a:gd name="connsiteX4" fmla="*/ 0 w 355189"/>
                <a:gd name="connsiteY4" fmla="*/ 61510 h 1970438"/>
                <a:gd name="connsiteX0-145" fmla="*/ 0 w 1141198"/>
                <a:gd name="connsiteY0-146" fmla="*/ 61510 h 1970438"/>
                <a:gd name="connsiteX1-147" fmla="*/ 355189 w 1141198"/>
                <a:gd name="connsiteY1-148" fmla="*/ 0 h 1970438"/>
                <a:gd name="connsiteX2-149" fmla="*/ 1141198 w 1141198"/>
                <a:gd name="connsiteY2-150" fmla="*/ 1380686 h 1970438"/>
                <a:gd name="connsiteX3-151" fmla="*/ 319164 w 1141198"/>
                <a:gd name="connsiteY3-152" fmla="*/ 1970438 h 1970438"/>
                <a:gd name="connsiteX4-153" fmla="*/ 0 w 1141198"/>
                <a:gd name="connsiteY4-154" fmla="*/ 61510 h 1970438"/>
                <a:gd name="connsiteX0-155" fmla="*/ 0 w 2055598"/>
                <a:gd name="connsiteY0-156" fmla="*/ 645972 h 1970438"/>
                <a:gd name="connsiteX1-157" fmla="*/ 1269589 w 2055598"/>
                <a:gd name="connsiteY1-158" fmla="*/ 0 h 1970438"/>
                <a:gd name="connsiteX2-159" fmla="*/ 2055598 w 2055598"/>
                <a:gd name="connsiteY2-160" fmla="*/ 1380686 h 1970438"/>
                <a:gd name="connsiteX3-161" fmla="*/ 1233564 w 2055598"/>
                <a:gd name="connsiteY3-162" fmla="*/ 1970438 h 1970438"/>
                <a:gd name="connsiteX4-163" fmla="*/ 0 w 2055598"/>
                <a:gd name="connsiteY4-164" fmla="*/ 645972 h 1970438"/>
                <a:gd name="connsiteX0-165" fmla="*/ 0 w 2055598"/>
                <a:gd name="connsiteY0-166" fmla="*/ 85077 h 1409543"/>
                <a:gd name="connsiteX1-167" fmla="*/ 317482 w 2055598"/>
                <a:gd name="connsiteY1-168" fmla="*/ 0 h 1409543"/>
                <a:gd name="connsiteX2-169" fmla="*/ 2055598 w 2055598"/>
                <a:gd name="connsiteY2-170" fmla="*/ 819791 h 1409543"/>
                <a:gd name="connsiteX3-171" fmla="*/ 1233564 w 2055598"/>
                <a:gd name="connsiteY3-172" fmla="*/ 1409543 h 1409543"/>
                <a:gd name="connsiteX4-173" fmla="*/ 0 w 2055598"/>
                <a:gd name="connsiteY4-174" fmla="*/ 85077 h 1409543"/>
                <a:gd name="connsiteX0-175" fmla="*/ 1043009 w 3098607"/>
                <a:gd name="connsiteY0-176" fmla="*/ 85077 h 853361"/>
                <a:gd name="connsiteX1-177" fmla="*/ 1360491 w 3098607"/>
                <a:gd name="connsiteY1-178" fmla="*/ 0 h 853361"/>
                <a:gd name="connsiteX2-179" fmla="*/ 3098607 w 3098607"/>
                <a:gd name="connsiteY2-180" fmla="*/ 819791 h 853361"/>
                <a:gd name="connsiteX3-181" fmla="*/ 0 w 3098607"/>
                <a:gd name="connsiteY3-182" fmla="*/ 853361 h 853361"/>
                <a:gd name="connsiteX4-183" fmla="*/ 1043009 w 3098607"/>
                <a:gd name="connsiteY4-184" fmla="*/ 85077 h 853361"/>
                <a:gd name="connsiteX0-185" fmla="*/ 1043009 w 1360491"/>
                <a:gd name="connsiteY0-186" fmla="*/ 85077 h 853361"/>
                <a:gd name="connsiteX1-187" fmla="*/ 1360491 w 1360491"/>
                <a:gd name="connsiteY1-188" fmla="*/ 0 h 853361"/>
                <a:gd name="connsiteX2-189" fmla="*/ 737193 w 1360491"/>
                <a:gd name="connsiteY2-190" fmla="*/ 744377 h 853361"/>
                <a:gd name="connsiteX3-191" fmla="*/ 0 w 1360491"/>
                <a:gd name="connsiteY3-192" fmla="*/ 853361 h 853361"/>
                <a:gd name="connsiteX4-193" fmla="*/ 1043009 w 1360491"/>
                <a:gd name="connsiteY4-194" fmla="*/ 85077 h 853361"/>
                <a:gd name="connsiteX0-195" fmla="*/ 1043009 w 1379345"/>
                <a:gd name="connsiteY0-196" fmla="*/ 85077 h 853361"/>
                <a:gd name="connsiteX1-197" fmla="*/ 1379345 w 1379345"/>
                <a:gd name="connsiteY1-198" fmla="*/ 0 h 853361"/>
                <a:gd name="connsiteX2-199" fmla="*/ 737193 w 1379345"/>
                <a:gd name="connsiteY2-200" fmla="*/ 744377 h 853361"/>
                <a:gd name="connsiteX3-201" fmla="*/ 0 w 1379345"/>
                <a:gd name="connsiteY3-202" fmla="*/ 853361 h 853361"/>
                <a:gd name="connsiteX4-203" fmla="*/ 1043009 w 1379345"/>
                <a:gd name="connsiteY4-204" fmla="*/ 85077 h 853361"/>
                <a:gd name="connsiteX0-205" fmla="*/ 1043009 w 1379345"/>
                <a:gd name="connsiteY0-206" fmla="*/ 85077 h 853361"/>
                <a:gd name="connsiteX1-207" fmla="*/ 1379345 w 1379345"/>
                <a:gd name="connsiteY1-208" fmla="*/ 0 h 853361"/>
                <a:gd name="connsiteX2-209" fmla="*/ 737193 w 1379345"/>
                <a:gd name="connsiteY2-210" fmla="*/ 744377 h 853361"/>
                <a:gd name="connsiteX3-211" fmla="*/ 0 w 1379345"/>
                <a:gd name="connsiteY3-212" fmla="*/ 853361 h 853361"/>
                <a:gd name="connsiteX4-213" fmla="*/ 1043009 w 1379345"/>
                <a:gd name="connsiteY4-214" fmla="*/ 85077 h 853361"/>
                <a:gd name="connsiteX0-215" fmla="*/ 1035865 w 1372201"/>
                <a:gd name="connsiteY0-216" fmla="*/ 85077 h 846217"/>
                <a:gd name="connsiteX1-217" fmla="*/ 1372201 w 1372201"/>
                <a:gd name="connsiteY1-218" fmla="*/ 0 h 846217"/>
                <a:gd name="connsiteX2-219" fmla="*/ 730049 w 1372201"/>
                <a:gd name="connsiteY2-220" fmla="*/ 744377 h 846217"/>
                <a:gd name="connsiteX3-221" fmla="*/ 0 w 1372201"/>
                <a:gd name="connsiteY3-222" fmla="*/ 846217 h 846217"/>
                <a:gd name="connsiteX4-223" fmla="*/ 1035865 w 1372201"/>
                <a:gd name="connsiteY4-224" fmla="*/ 85077 h 846217"/>
                <a:gd name="connsiteX0-225" fmla="*/ 1026340 w 1362676"/>
                <a:gd name="connsiteY0-226" fmla="*/ 85077 h 843835"/>
                <a:gd name="connsiteX1-227" fmla="*/ 1362676 w 1362676"/>
                <a:gd name="connsiteY1-228" fmla="*/ 0 h 843835"/>
                <a:gd name="connsiteX2-229" fmla="*/ 720524 w 1362676"/>
                <a:gd name="connsiteY2-230" fmla="*/ 744377 h 843835"/>
                <a:gd name="connsiteX3-231" fmla="*/ 0 w 1362676"/>
                <a:gd name="connsiteY3-232" fmla="*/ 843835 h 843835"/>
                <a:gd name="connsiteX4-233" fmla="*/ 1026340 w 1362676"/>
                <a:gd name="connsiteY4-234" fmla="*/ 85077 h 843835"/>
                <a:gd name="connsiteX0-235" fmla="*/ 1028722 w 1365058"/>
                <a:gd name="connsiteY0-236" fmla="*/ 85077 h 843835"/>
                <a:gd name="connsiteX1-237" fmla="*/ 1365058 w 1365058"/>
                <a:gd name="connsiteY1-238" fmla="*/ 0 h 843835"/>
                <a:gd name="connsiteX2-239" fmla="*/ 722906 w 1365058"/>
                <a:gd name="connsiteY2-240" fmla="*/ 744377 h 843835"/>
                <a:gd name="connsiteX3-241" fmla="*/ 0 w 1365058"/>
                <a:gd name="connsiteY3-242" fmla="*/ 843835 h 843835"/>
                <a:gd name="connsiteX4-243" fmla="*/ 1028722 w 1365058"/>
                <a:gd name="connsiteY4-244" fmla="*/ 85077 h 843835"/>
                <a:gd name="connsiteX0-245" fmla="*/ 1028722 w 1362677"/>
                <a:gd name="connsiteY0-246" fmla="*/ 80314 h 839072"/>
                <a:gd name="connsiteX1-247" fmla="*/ 1362677 w 1362677"/>
                <a:gd name="connsiteY1-248" fmla="*/ 0 h 839072"/>
                <a:gd name="connsiteX2-249" fmla="*/ 722906 w 1362677"/>
                <a:gd name="connsiteY2-250" fmla="*/ 739614 h 839072"/>
                <a:gd name="connsiteX3-251" fmla="*/ 0 w 1362677"/>
                <a:gd name="connsiteY3-252" fmla="*/ 839072 h 839072"/>
                <a:gd name="connsiteX4-253" fmla="*/ 1028722 w 1362677"/>
                <a:gd name="connsiteY4-254" fmla="*/ 80314 h 839072"/>
              </a:gdLst>
              <a:ahLst/>
              <a:cxnLst>
                <a:cxn ang="0">
                  <a:pos x="connsiteX0-1" y="connsiteY0-2"/>
                </a:cxn>
                <a:cxn ang="0">
                  <a:pos x="connsiteX1-3" y="connsiteY1-4"/>
                </a:cxn>
                <a:cxn ang="0">
                  <a:pos x="connsiteX2-5" y="connsiteY2-6"/>
                </a:cxn>
                <a:cxn ang="0">
                  <a:pos x="connsiteX3-7" y="connsiteY3-8"/>
                </a:cxn>
                <a:cxn ang="0">
                  <a:pos x="connsiteX4-153" y="connsiteY4-154"/>
                </a:cxn>
              </a:cxnLst>
              <a:rect l="l" t="t" r="r" b="b"/>
              <a:pathLst>
                <a:path w="1362677" h="839072">
                  <a:moveTo>
                    <a:pt x="1028722" y="80314"/>
                  </a:moveTo>
                  <a:lnTo>
                    <a:pt x="1362677" y="0"/>
                  </a:lnTo>
                  <a:lnTo>
                    <a:pt x="722906" y="739614"/>
                  </a:lnTo>
                  <a:lnTo>
                    <a:pt x="0" y="839072"/>
                  </a:lnTo>
                  <a:lnTo>
                    <a:pt x="1028722" y="80314"/>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1" name="等腰三角形 8"/>
            <p:cNvSpPr/>
            <p:nvPr/>
          </p:nvSpPr>
          <p:spPr>
            <a:xfrm>
              <a:off x="3711713" y="1619128"/>
              <a:ext cx="1027963" cy="1681215"/>
            </a:xfrm>
            <a:custGeom>
              <a:avLst/>
              <a:gdLst>
                <a:gd name="connsiteX0" fmla="*/ 0 w 1059170"/>
                <a:gd name="connsiteY0" fmla="*/ 792088 h 792088"/>
                <a:gd name="connsiteX1" fmla="*/ 529585 w 1059170"/>
                <a:gd name="connsiteY1" fmla="*/ 0 h 792088"/>
                <a:gd name="connsiteX2" fmla="*/ 1059170 w 1059170"/>
                <a:gd name="connsiteY2" fmla="*/ 792088 h 792088"/>
                <a:gd name="connsiteX3" fmla="*/ 0 w 1059170"/>
                <a:gd name="connsiteY3" fmla="*/ 792088 h 792088"/>
                <a:gd name="connsiteX0-1" fmla="*/ 0 w 1818027"/>
                <a:gd name="connsiteY0-2" fmla="*/ 810941 h 810941"/>
                <a:gd name="connsiteX1-3" fmla="*/ 1288442 w 1818027"/>
                <a:gd name="connsiteY1-4" fmla="*/ 0 h 810941"/>
                <a:gd name="connsiteX2-5" fmla="*/ 1818027 w 1818027"/>
                <a:gd name="connsiteY2-6" fmla="*/ 792088 h 810941"/>
                <a:gd name="connsiteX3-7" fmla="*/ 0 w 1818027"/>
                <a:gd name="connsiteY3-8" fmla="*/ 810941 h 810941"/>
                <a:gd name="connsiteX0-9" fmla="*/ 0 w 1818027"/>
                <a:gd name="connsiteY0-10" fmla="*/ 730813 h 730813"/>
                <a:gd name="connsiteX1-11" fmla="*/ 383469 w 1818027"/>
                <a:gd name="connsiteY1-12" fmla="*/ 0 h 730813"/>
                <a:gd name="connsiteX2-13" fmla="*/ 1818027 w 1818027"/>
                <a:gd name="connsiteY2-14" fmla="*/ 711960 h 730813"/>
                <a:gd name="connsiteX3-15" fmla="*/ 0 w 1818027"/>
                <a:gd name="connsiteY3-16" fmla="*/ 730813 h 730813"/>
                <a:gd name="connsiteX0-17" fmla="*/ 0 w 1808600"/>
                <a:gd name="connsiteY0-18" fmla="*/ 730813 h 1060752"/>
                <a:gd name="connsiteX1-19" fmla="*/ 383469 w 1808600"/>
                <a:gd name="connsiteY1-20" fmla="*/ 0 h 1060752"/>
                <a:gd name="connsiteX2-21" fmla="*/ 1808600 w 1808600"/>
                <a:gd name="connsiteY2-22" fmla="*/ 1060752 h 1060752"/>
                <a:gd name="connsiteX3-23" fmla="*/ 0 w 1808600"/>
                <a:gd name="connsiteY3-24" fmla="*/ 730813 h 1060752"/>
                <a:gd name="connsiteX0-25" fmla="*/ 0 w 1808600"/>
                <a:gd name="connsiteY0-26" fmla="*/ 730813 h 1060752"/>
                <a:gd name="connsiteX1-27" fmla="*/ 397609 w 1808600"/>
                <a:gd name="connsiteY1-28" fmla="*/ 0 h 1060752"/>
                <a:gd name="connsiteX2-29" fmla="*/ 1808600 w 1808600"/>
                <a:gd name="connsiteY2-30" fmla="*/ 1060752 h 1060752"/>
                <a:gd name="connsiteX3-31" fmla="*/ 0 w 1808600"/>
                <a:gd name="connsiteY3-32" fmla="*/ 730813 h 1060752"/>
                <a:gd name="connsiteX0-33" fmla="*/ 0 w 1808600"/>
                <a:gd name="connsiteY0-34" fmla="*/ 730813 h 1060752"/>
                <a:gd name="connsiteX1-35" fmla="*/ 388182 w 1808600"/>
                <a:gd name="connsiteY1-36" fmla="*/ 0 h 1060752"/>
                <a:gd name="connsiteX2-37" fmla="*/ 1808600 w 1808600"/>
                <a:gd name="connsiteY2-38" fmla="*/ 1060752 h 1060752"/>
                <a:gd name="connsiteX3-39" fmla="*/ 0 w 1808600"/>
                <a:gd name="connsiteY3-40" fmla="*/ 730813 h 1060752"/>
                <a:gd name="connsiteX0-41" fmla="*/ 714754 w 2523354"/>
                <a:gd name="connsiteY0-42" fmla="*/ 645972 h 975911"/>
                <a:gd name="connsiteX1-43" fmla="*/ 0 w 2523354"/>
                <a:gd name="connsiteY1-44" fmla="*/ 0 h 975911"/>
                <a:gd name="connsiteX2-45" fmla="*/ 2523354 w 2523354"/>
                <a:gd name="connsiteY2-46" fmla="*/ 975911 h 975911"/>
                <a:gd name="connsiteX3-47" fmla="*/ 714754 w 2523354"/>
                <a:gd name="connsiteY3-48" fmla="*/ 645972 h 975911"/>
                <a:gd name="connsiteX0-49" fmla="*/ 0 w 3425297"/>
                <a:gd name="connsiteY0-50" fmla="*/ 1682921 h 1682921"/>
                <a:gd name="connsiteX1-51" fmla="*/ 901943 w 3425297"/>
                <a:gd name="connsiteY1-52" fmla="*/ 0 h 1682921"/>
                <a:gd name="connsiteX2-53" fmla="*/ 3425297 w 3425297"/>
                <a:gd name="connsiteY2-54" fmla="*/ 975911 h 1682921"/>
                <a:gd name="connsiteX3-55" fmla="*/ 0 w 3425297"/>
                <a:gd name="connsiteY3-56" fmla="*/ 1682921 h 1682921"/>
                <a:gd name="connsiteX0-57" fmla="*/ 0 w 1040315"/>
                <a:gd name="connsiteY0-58" fmla="*/ 1682921 h 1682921"/>
                <a:gd name="connsiteX1-59" fmla="*/ 901943 w 1040315"/>
                <a:gd name="connsiteY1-60" fmla="*/ 0 h 1682921"/>
                <a:gd name="connsiteX2-61" fmla="*/ 1040315 w 1040315"/>
                <a:gd name="connsiteY2-62" fmla="*/ 919350 h 1682921"/>
                <a:gd name="connsiteX3-63" fmla="*/ 0 w 1040315"/>
                <a:gd name="connsiteY3-64" fmla="*/ 1682921 h 1682921"/>
                <a:gd name="connsiteX0-65" fmla="*/ 0 w 1030790"/>
                <a:gd name="connsiteY0-66" fmla="*/ 1680539 h 1680539"/>
                <a:gd name="connsiteX1-67" fmla="*/ 892418 w 1030790"/>
                <a:gd name="connsiteY1-68" fmla="*/ 0 h 1680539"/>
                <a:gd name="connsiteX2-69" fmla="*/ 1030790 w 1030790"/>
                <a:gd name="connsiteY2-70" fmla="*/ 919350 h 1680539"/>
                <a:gd name="connsiteX3-71" fmla="*/ 0 w 1030790"/>
                <a:gd name="connsiteY3-72" fmla="*/ 1680539 h 1680539"/>
                <a:gd name="connsiteX0-73" fmla="*/ 0 w 1028390"/>
                <a:gd name="connsiteY0-74" fmla="*/ 1680539 h 1680539"/>
                <a:gd name="connsiteX1-75" fmla="*/ 892418 w 1028390"/>
                <a:gd name="connsiteY1-76" fmla="*/ 0 h 1680539"/>
                <a:gd name="connsiteX2-77" fmla="*/ 1028390 w 1028390"/>
                <a:gd name="connsiteY2-78" fmla="*/ 928950 h 1680539"/>
                <a:gd name="connsiteX3-79" fmla="*/ 0 w 1028390"/>
                <a:gd name="connsiteY3-80" fmla="*/ 1680539 h 1680539"/>
              </a:gdLst>
              <a:ahLst/>
              <a:cxnLst>
                <a:cxn ang="0">
                  <a:pos x="connsiteX0-1" y="connsiteY0-2"/>
                </a:cxn>
                <a:cxn ang="0">
                  <a:pos x="connsiteX1-3" y="connsiteY1-4"/>
                </a:cxn>
                <a:cxn ang="0">
                  <a:pos x="connsiteX2-5" y="connsiteY2-6"/>
                </a:cxn>
                <a:cxn ang="0">
                  <a:pos x="connsiteX3-7" y="connsiteY3-8"/>
                </a:cxn>
              </a:cxnLst>
              <a:rect l="l" t="t" r="r" b="b"/>
              <a:pathLst>
                <a:path w="1028390" h="1680539">
                  <a:moveTo>
                    <a:pt x="0" y="1680539"/>
                  </a:moveTo>
                  <a:lnTo>
                    <a:pt x="892418" y="0"/>
                  </a:lnTo>
                  <a:lnTo>
                    <a:pt x="1028390" y="928950"/>
                  </a:lnTo>
                  <a:lnTo>
                    <a:pt x="0" y="1680539"/>
                  </a:lnTo>
                  <a:close/>
                </a:path>
              </a:pathLst>
            </a:custGeom>
            <a:gradFill>
              <a:gsLst>
                <a:gs pos="0">
                  <a:schemeClr val="bg2"/>
                </a:gs>
                <a:gs pos="100000">
                  <a:schemeClr val="tx2"/>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2" name="等腰三角形 8"/>
            <p:cNvSpPr/>
            <p:nvPr/>
          </p:nvSpPr>
          <p:spPr>
            <a:xfrm>
              <a:off x="4601166" y="1619128"/>
              <a:ext cx="471206" cy="928878"/>
            </a:xfrm>
            <a:custGeom>
              <a:avLst/>
              <a:gdLst>
                <a:gd name="connsiteX0" fmla="*/ 0 w 1059170"/>
                <a:gd name="connsiteY0" fmla="*/ 792088 h 792088"/>
                <a:gd name="connsiteX1" fmla="*/ 529585 w 1059170"/>
                <a:gd name="connsiteY1" fmla="*/ 0 h 792088"/>
                <a:gd name="connsiteX2" fmla="*/ 1059170 w 1059170"/>
                <a:gd name="connsiteY2" fmla="*/ 792088 h 792088"/>
                <a:gd name="connsiteX3" fmla="*/ 0 w 1059170"/>
                <a:gd name="connsiteY3" fmla="*/ 792088 h 792088"/>
                <a:gd name="connsiteX0-1" fmla="*/ 0 w 1818027"/>
                <a:gd name="connsiteY0-2" fmla="*/ 810941 h 810941"/>
                <a:gd name="connsiteX1-3" fmla="*/ 1288442 w 1818027"/>
                <a:gd name="connsiteY1-4" fmla="*/ 0 h 810941"/>
                <a:gd name="connsiteX2-5" fmla="*/ 1818027 w 1818027"/>
                <a:gd name="connsiteY2-6" fmla="*/ 792088 h 810941"/>
                <a:gd name="connsiteX3-7" fmla="*/ 0 w 1818027"/>
                <a:gd name="connsiteY3-8" fmla="*/ 810941 h 810941"/>
                <a:gd name="connsiteX0-9" fmla="*/ 0 w 1818027"/>
                <a:gd name="connsiteY0-10" fmla="*/ 730813 h 730813"/>
                <a:gd name="connsiteX1-11" fmla="*/ 383469 w 1818027"/>
                <a:gd name="connsiteY1-12" fmla="*/ 0 h 730813"/>
                <a:gd name="connsiteX2-13" fmla="*/ 1818027 w 1818027"/>
                <a:gd name="connsiteY2-14" fmla="*/ 711960 h 730813"/>
                <a:gd name="connsiteX3-15" fmla="*/ 0 w 1818027"/>
                <a:gd name="connsiteY3-16" fmla="*/ 730813 h 730813"/>
                <a:gd name="connsiteX0-17" fmla="*/ 0 w 1808600"/>
                <a:gd name="connsiteY0-18" fmla="*/ 730813 h 1060752"/>
                <a:gd name="connsiteX1-19" fmla="*/ 383469 w 1808600"/>
                <a:gd name="connsiteY1-20" fmla="*/ 0 h 1060752"/>
                <a:gd name="connsiteX2-21" fmla="*/ 1808600 w 1808600"/>
                <a:gd name="connsiteY2-22" fmla="*/ 1060752 h 1060752"/>
                <a:gd name="connsiteX3-23" fmla="*/ 0 w 1808600"/>
                <a:gd name="connsiteY3-24" fmla="*/ 730813 h 1060752"/>
                <a:gd name="connsiteX0-25" fmla="*/ 0 w 1808600"/>
                <a:gd name="connsiteY0-26" fmla="*/ 730813 h 1060752"/>
                <a:gd name="connsiteX1-27" fmla="*/ 397609 w 1808600"/>
                <a:gd name="connsiteY1-28" fmla="*/ 0 h 1060752"/>
                <a:gd name="connsiteX2-29" fmla="*/ 1808600 w 1808600"/>
                <a:gd name="connsiteY2-30" fmla="*/ 1060752 h 1060752"/>
                <a:gd name="connsiteX3-31" fmla="*/ 0 w 1808600"/>
                <a:gd name="connsiteY3-32" fmla="*/ 730813 h 1060752"/>
                <a:gd name="connsiteX0-33" fmla="*/ 0 w 1808600"/>
                <a:gd name="connsiteY0-34" fmla="*/ 730813 h 1060752"/>
                <a:gd name="connsiteX1-35" fmla="*/ 388182 w 1808600"/>
                <a:gd name="connsiteY1-36" fmla="*/ 0 h 1060752"/>
                <a:gd name="connsiteX2-37" fmla="*/ 1808600 w 1808600"/>
                <a:gd name="connsiteY2-38" fmla="*/ 1060752 h 1060752"/>
                <a:gd name="connsiteX3-39" fmla="*/ 0 w 1808600"/>
                <a:gd name="connsiteY3-40" fmla="*/ 730813 h 1060752"/>
                <a:gd name="connsiteX0-41" fmla="*/ 714754 w 2523354"/>
                <a:gd name="connsiteY0-42" fmla="*/ 645972 h 975911"/>
                <a:gd name="connsiteX1-43" fmla="*/ 0 w 2523354"/>
                <a:gd name="connsiteY1-44" fmla="*/ 0 h 975911"/>
                <a:gd name="connsiteX2-45" fmla="*/ 2523354 w 2523354"/>
                <a:gd name="connsiteY2-46" fmla="*/ 975911 h 975911"/>
                <a:gd name="connsiteX3-47" fmla="*/ 714754 w 2523354"/>
                <a:gd name="connsiteY3-48" fmla="*/ 645972 h 975911"/>
                <a:gd name="connsiteX0-49" fmla="*/ 0 w 3425297"/>
                <a:gd name="connsiteY0-50" fmla="*/ 1682921 h 1682921"/>
                <a:gd name="connsiteX1-51" fmla="*/ 901943 w 3425297"/>
                <a:gd name="connsiteY1-52" fmla="*/ 0 h 1682921"/>
                <a:gd name="connsiteX2-53" fmla="*/ 3425297 w 3425297"/>
                <a:gd name="connsiteY2-54" fmla="*/ 975911 h 1682921"/>
                <a:gd name="connsiteX3-55" fmla="*/ 0 w 3425297"/>
                <a:gd name="connsiteY3-56" fmla="*/ 1682921 h 1682921"/>
                <a:gd name="connsiteX0-57" fmla="*/ 0 w 1040315"/>
                <a:gd name="connsiteY0-58" fmla="*/ 1682921 h 1682921"/>
                <a:gd name="connsiteX1-59" fmla="*/ 901943 w 1040315"/>
                <a:gd name="connsiteY1-60" fmla="*/ 0 h 1682921"/>
                <a:gd name="connsiteX2-61" fmla="*/ 1040315 w 1040315"/>
                <a:gd name="connsiteY2-62" fmla="*/ 919350 h 1682921"/>
                <a:gd name="connsiteX3-63" fmla="*/ 0 w 1040315"/>
                <a:gd name="connsiteY3-64" fmla="*/ 1682921 h 1682921"/>
                <a:gd name="connsiteX0-65" fmla="*/ 347109 w 1387424"/>
                <a:gd name="connsiteY0-66" fmla="*/ 1565086 h 1565086"/>
                <a:gd name="connsiteX1-67" fmla="*/ 0 w 1387424"/>
                <a:gd name="connsiteY1-68" fmla="*/ 0 h 1565086"/>
                <a:gd name="connsiteX2-69" fmla="*/ 1387424 w 1387424"/>
                <a:gd name="connsiteY2-70" fmla="*/ 801515 h 1565086"/>
                <a:gd name="connsiteX3-71" fmla="*/ 347109 w 1387424"/>
                <a:gd name="connsiteY3-72" fmla="*/ 1565086 h 1565086"/>
                <a:gd name="connsiteX0-73" fmla="*/ 139719 w 1387424"/>
                <a:gd name="connsiteY0-74" fmla="*/ 900496 h 900496"/>
                <a:gd name="connsiteX1-75" fmla="*/ 0 w 1387424"/>
                <a:gd name="connsiteY1-76" fmla="*/ 0 h 900496"/>
                <a:gd name="connsiteX2-77" fmla="*/ 1387424 w 1387424"/>
                <a:gd name="connsiteY2-78" fmla="*/ 801515 h 900496"/>
                <a:gd name="connsiteX3-79" fmla="*/ 139719 w 1387424"/>
                <a:gd name="connsiteY3-80" fmla="*/ 900496 h 900496"/>
                <a:gd name="connsiteX0-81" fmla="*/ 139719 w 477737"/>
                <a:gd name="connsiteY0-82" fmla="*/ 900496 h 900496"/>
                <a:gd name="connsiteX1-83" fmla="*/ 0 w 477737"/>
                <a:gd name="connsiteY1-84" fmla="*/ 0 h 900496"/>
                <a:gd name="connsiteX2-85" fmla="*/ 477737 w 477737"/>
                <a:gd name="connsiteY2-86" fmla="*/ 843936 h 900496"/>
                <a:gd name="connsiteX3-87" fmla="*/ 139719 w 477737"/>
                <a:gd name="connsiteY3-88" fmla="*/ 900496 h 900496"/>
                <a:gd name="connsiteX0-89" fmla="*/ 139719 w 477737"/>
                <a:gd name="connsiteY0-90" fmla="*/ 924063 h 924063"/>
                <a:gd name="connsiteX1-91" fmla="*/ 0 w 477737"/>
                <a:gd name="connsiteY1-92" fmla="*/ 0 h 924063"/>
                <a:gd name="connsiteX2-93" fmla="*/ 477737 w 477737"/>
                <a:gd name="connsiteY2-94" fmla="*/ 843936 h 924063"/>
                <a:gd name="connsiteX3-95" fmla="*/ 139719 w 477737"/>
                <a:gd name="connsiteY3-96" fmla="*/ 924063 h 924063"/>
                <a:gd name="connsiteX0-97" fmla="*/ 139719 w 477737"/>
                <a:gd name="connsiteY0-98" fmla="*/ 928862 h 928862"/>
                <a:gd name="connsiteX1-99" fmla="*/ 0 w 477737"/>
                <a:gd name="connsiteY1-100" fmla="*/ 0 h 928862"/>
                <a:gd name="connsiteX2-101" fmla="*/ 477737 w 477737"/>
                <a:gd name="connsiteY2-102" fmla="*/ 843936 h 928862"/>
                <a:gd name="connsiteX3-103" fmla="*/ 139719 w 477737"/>
                <a:gd name="connsiteY3-104" fmla="*/ 928862 h 928862"/>
                <a:gd name="connsiteX0-105" fmla="*/ 132520 w 470538"/>
                <a:gd name="connsiteY0-106" fmla="*/ 928862 h 928862"/>
                <a:gd name="connsiteX1-107" fmla="*/ 0 w 470538"/>
                <a:gd name="connsiteY1-108" fmla="*/ 0 h 928862"/>
                <a:gd name="connsiteX2-109" fmla="*/ 470538 w 470538"/>
                <a:gd name="connsiteY2-110" fmla="*/ 843936 h 928862"/>
                <a:gd name="connsiteX3-111" fmla="*/ 132520 w 470538"/>
                <a:gd name="connsiteY3-112" fmla="*/ 928862 h 928862"/>
              </a:gdLst>
              <a:ahLst/>
              <a:cxnLst>
                <a:cxn ang="0">
                  <a:pos x="connsiteX0-1" y="connsiteY0-2"/>
                </a:cxn>
                <a:cxn ang="0">
                  <a:pos x="connsiteX1-3" y="connsiteY1-4"/>
                </a:cxn>
                <a:cxn ang="0">
                  <a:pos x="connsiteX2-5" y="connsiteY2-6"/>
                </a:cxn>
                <a:cxn ang="0">
                  <a:pos x="connsiteX3-7" y="connsiteY3-8"/>
                </a:cxn>
              </a:cxnLst>
              <a:rect l="l" t="t" r="r" b="b"/>
              <a:pathLst>
                <a:path w="470538" h="928862">
                  <a:moveTo>
                    <a:pt x="132520" y="928862"/>
                  </a:moveTo>
                  <a:lnTo>
                    <a:pt x="0" y="0"/>
                  </a:lnTo>
                  <a:lnTo>
                    <a:pt x="470538" y="843936"/>
                  </a:lnTo>
                  <a:lnTo>
                    <a:pt x="132520" y="928862"/>
                  </a:lnTo>
                  <a:close/>
                </a:path>
              </a:pathLst>
            </a:custGeom>
            <a:gradFill>
              <a:gsLst>
                <a:gs pos="24000">
                  <a:schemeClr val="bg2">
                    <a:lumMod val="64000"/>
                    <a:lumOff val="36000"/>
                  </a:schemeClr>
                </a:gs>
                <a:gs pos="100000">
                  <a:schemeClr val="tx2"/>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3" name="等腰三角形 8"/>
            <p:cNvSpPr/>
            <p:nvPr/>
          </p:nvSpPr>
          <p:spPr>
            <a:xfrm>
              <a:off x="3714429" y="1619128"/>
              <a:ext cx="894885" cy="1681215"/>
            </a:xfrm>
            <a:custGeom>
              <a:avLst/>
              <a:gdLst/>
              <a:ahLst/>
              <a:cxnLst/>
              <a:rect l="l" t="t" r="r" b="b"/>
              <a:pathLst>
                <a:path w="894532" h="1680539">
                  <a:moveTo>
                    <a:pt x="892418" y="0"/>
                  </a:moveTo>
                  <a:lnTo>
                    <a:pt x="894532" y="14045"/>
                  </a:lnTo>
                  <a:cubicBezTo>
                    <a:pt x="683384" y="377592"/>
                    <a:pt x="562167" y="806849"/>
                    <a:pt x="560747" y="1266455"/>
                  </a:cubicBezTo>
                  <a:lnTo>
                    <a:pt x="0" y="1680539"/>
                  </a:ln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114" name="组合 113"/>
          <p:cNvGrpSpPr/>
          <p:nvPr/>
        </p:nvGrpSpPr>
        <p:grpSpPr bwMode="auto">
          <a:xfrm>
            <a:off x="3633788" y="2198688"/>
            <a:ext cx="2598737" cy="2311400"/>
            <a:chOff x="3677245" y="2531438"/>
            <a:chExt cx="2223935" cy="1977582"/>
          </a:xfrm>
        </p:grpSpPr>
        <p:sp>
          <p:nvSpPr>
            <p:cNvPr id="115" name="等腰三角形 8"/>
            <p:cNvSpPr/>
            <p:nvPr/>
          </p:nvSpPr>
          <p:spPr>
            <a:xfrm>
              <a:off x="3677245" y="2595274"/>
              <a:ext cx="1403375" cy="1908313"/>
            </a:xfrm>
            <a:custGeom>
              <a:avLst/>
              <a:gdLst>
                <a:gd name="connsiteX0" fmla="*/ 0 w 1059170"/>
                <a:gd name="connsiteY0" fmla="*/ 792088 h 792088"/>
                <a:gd name="connsiteX1" fmla="*/ 529585 w 1059170"/>
                <a:gd name="connsiteY1" fmla="*/ 0 h 792088"/>
                <a:gd name="connsiteX2" fmla="*/ 1059170 w 1059170"/>
                <a:gd name="connsiteY2" fmla="*/ 792088 h 792088"/>
                <a:gd name="connsiteX3" fmla="*/ 0 w 1059170"/>
                <a:gd name="connsiteY3" fmla="*/ 792088 h 792088"/>
                <a:gd name="connsiteX0-1" fmla="*/ 0 w 1818027"/>
                <a:gd name="connsiteY0-2" fmla="*/ 810941 h 810941"/>
                <a:gd name="connsiteX1-3" fmla="*/ 1288442 w 1818027"/>
                <a:gd name="connsiteY1-4" fmla="*/ 0 h 810941"/>
                <a:gd name="connsiteX2-5" fmla="*/ 1818027 w 1818027"/>
                <a:gd name="connsiteY2-6" fmla="*/ 792088 h 810941"/>
                <a:gd name="connsiteX3-7" fmla="*/ 0 w 1818027"/>
                <a:gd name="connsiteY3-8" fmla="*/ 810941 h 810941"/>
                <a:gd name="connsiteX0-9" fmla="*/ 0 w 1818027"/>
                <a:gd name="connsiteY0-10" fmla="*/ 730813 h 730813"/>
                <a:gd name="connsiteX1-11" fmla="*/ 383469 w 1818027"/>
                <a:gd name="connsiteY1-12" fmla="*/ 0 h 730813"/>
                <a:gd name="connsiteX2-13" fmla="*/ 1818027 w 1818027"/>
                <a:gd name="connsiteY2-14" fmla="*/ 711960 h 730813"/>
                <a:gd name="connsiteX3-15" fmla="*/ 0 w 1818027"/>
                <a:gd name="connsiteY3-16" fmla="*/ 730813 h 730813"/>
                <a:gd name="connsiteX0-17" fmla="*/ 0 w 1808600"/>
                <a:gd name="connsiteY0-18" fmla="*/ 730813 h 1060752"/>
                <a:gd name="connsiteX1-19" fmla="*/ 383469 w 1808600"/>
                <a:gd name="connsiteY1-20" fmla="*/ 0 h 1060752"/>
                <a:gd name="connsiteX2-21" fmla="*/ 1808600 w 1808600"/>
                <a:gd name="connsiteY2-22" fmla="*/ 1060752 h 1060752"/>
                <a:gd name="connsiteX3-23" fmla="*/ 0 w 1808600"/>
                <a:gd name="connsiteY3-24" fmla="*/ 730813 h 1060752"/>
                <a:gd name="connsiteX0-25" fmla="*/ 0 w 1808600"/>
                <a:gd name="connsiteY0-26" fmla="*/ 730813 h 1060752"/>
                <a:gd name="connsiteX1-27" fmla="*/ 397609 w 1808600"/>
                <a:gd name="connsiteY1-28" fmla="*/ 0 h 1060752"/>
                <a:gd name="connsiteX2-29" fmla="*/ 1808600 w 1808600"/>
                <a:gd name="connsiteY2-30" fmla="*/ 1060752 h 1060752"/>
                <a:gd name="connsiteX3-31" fmla="*/ 0 w 1808600"/>
                <a:gd name="connsiteY3-32" fmla="*/ 730813 h 1060752"/>
                <a:gd name="connsiteX0-33" fmla="*/ 0 w 1808600"/>
                <a:gd name="connsiteY0-34" fmla="*/ 730813 h 1060752"/>
                <a:gd name="connsiteX1-35" fmla="*/ 388182 w 1808600"/>
                <a:gd name="connsiteY1-36" fmla="*/ 0 h 1060752"/>
                <a:gd name="connsiteX2-37" fmla="*/ 1808600 w 1808600"/>
                <a:gd name="connsiteY2-38" fmla="*/ 1060752 h 1060752"/>
                <a:gd name="connsiteX3-39" fmla="*/ 0 w 1808600"/>
                <a:gd name="connsiteY3-40" fmla="*/ 730813 h 1060752"/>
                <a:gd name="connsiteX0-41" fmla="*/ 0 w 2690006"/>
                <a:gd name="connsiteY0-42" fmla="*/ 0 h 1107650"/>
                <a:gd name="connsiteX1-43" fmla="*/ 1269588 w 2690006"/>
                <a:gd name="connsiteY1-44" fmla="*/ 46898 h 1107650"/>
                <a:gd name="connsiteX2-45" fmla="*/ 2690006 w 2690006"/>
                <a:gd name="connsiteY2-46" fmla="*/ 1107650 h 1107650"/>
                <a:gd name="connsiteX3-47" fmla="*/ 0 w 2690006"/>
                <a:gd name="connsiteY3-48" fmla="*/ 0 h 1107650"/>
                <a:gd name="connsiteX0-49" fmla="*/ 0 w 2798414"/>
                <a:gd name="connsiteY0-50" fmla="*/ 0 h 1131217"/>
                <a:gd name="connsiteX1-51" fmla="*/ 1377996 w 2798414"/>
                <a:gd name="connsiteY1-52" fmla="*/ 70465 h 1131217"/>
                <a:gd name="connsiteX2-53" fmla="*/ 2798414 w 2798414"/>
                <a:gd name="connsiteY2-54" fmla="*/ 1131217 h 1131217"/>
                <a:gd name="connsiteX3-55" fmla="*/ 0 w 2798414"/>
                <a:gd name="connsiteY3-56" fmla="*/ 0 h 1131217"/>
                <a:gd name="connsiteX0-57" fmla="*/ 0 w 1417387"/>
                <a:gd name="connsiteY0-58" fmla="*/ 0 h 1065230"/>
                <a:gd name="connsiteX1-59" fmla="*/ 1377996 w 1417387"/>
                <a:gd name="connsiteY1-60" fmla="*/ 70465 h 1065230"/>
                <a:gd name="connsiteX2-61" fmla="*/ 1417387 w 1417387"/>
                <a:gd name="connsiteY2-62" fmla="*/ 1065230 h 1065230"/>
                <a:gd name="connsiteX3-63" fmla="*/ 0 w 1417387"/>
                <a:gd name="connsiteY3-64" fmla="*/ 0 h 1065230"/>
                <a:gd name="connsiteX0-65" fmla="*/ 0 w 2245262"/>
                <a:gd name="connsiteY0-66" fmla="*/ 0 h 1065230"/>
                <a:gd name="connsiteX1-67" fmla="*/ 2245262 w 2245262"/>
                <a:gd name="connsiteY1-68" fmla="*/ 456964 h 1065230"/>
                <a:gd name="connsiteX2-69" fmla="*/ 1417387 w 2245262"/>
                <a:gd name="connsiteY2-70" fmla="*/ 1065230 h 1065230"/>
                <a:gd name="connsiteX3-71" fmla="*/ 0 w 2245262"/>
                <a:gd name="connsiteY3-72" fmla="*/ 0 h 1065230"/>
                <a:gd name="connsiteX0-73" fmla="*/ 0 w 1495831"/>
                <a:gd name="connsiteY0-74" fmla="*/ 250047 h 1315277"/>
                <a:gd name="connsiteX1-75" fmla="*/ 1495831 w 1495831"/>
                <a:gd name="connsiteY1-76" fmla="*/ 0 h 1315277"/>
                <a:gd name="connsiteX2-77" fmla="*/ 1417387 w 1495831"/>
                <a:gd name="connsiteY2-78" fmla="*/ 1315277 h 1315277"/>
                <a:gd name="connsiteX3-79" fmla="*/ 0 w 1495831"/>
                <a:gd name="connsiteY3-80" fmla="*/ 250047 h 1315277"/>
                <a:gd name="connsiteX0-81" fmla="*/ 0 w 2235836"/>
                <a:gd name="connsiteY0-82" fmla="*/ 0 h 1065230"/>
                <a:gd name="connsiteX1-83" fmla="*/ 2235836 w 2235836"/>
                <a:gd name="connsiteY1-84" fmla="*/ 456964 h 1065230"/>
                <a:gd name="connsiteX2-85" fmla="*/ 1417387 w 2235836"/>
                <a:gd name="connsiteY2-86" fmla="*/ 1065230 h 1065230"/>
                <a:gd name="connsiteX3-87" fmla="*/ 0 w 2235836"/>
                <a:gd name="connsiteY3-88" fmla="*/ 0 h 1065230"/>
                <a:gd name="connsiteX0-89" fmla="*/ 0 w 2914566"/>
                <a:gd name="connsiteY0-90" fmla="*/ 0 h 1564850"/>
                <a:gd name="connsiteX1-91" fmla="*/ 2914566 w 2914566"/>
                <a:gd name="connsiteY1-92" fmla="*/ 956584 h 1564850"/>
                <a:gd name="connsiteX2-93" fmla="*/ 2096117 w 2914566"/>
                <a:gd name="connsiteY2-94" fmla="*/ 1564850 h 1564850"/>
                <a:gd name="connsiteX3-95" fmla="*/ 0 w 2914566"/>
                <a:gd name="connsiteY3-96" fmla="*/ 0 h 1564850"/>
                <a:gd name="connsiteX0-97" fmla="*/ 0 w 2914566"/>
                <a:gd name="connsiteY0-98" fmla="*/ 0 h 1131217"/>
                <a:gd name="connsiteX1-99" fmla="*/ 2914566 w 2914566"/>
                <a:gd name="connsiteY1-100" fmla="*/ 956584 h 1131217"/>
                <a:gd name="connsiteX2-101" fmla="*/ 1403247 w 2914566"/>
                <a:gd name="connsiteY2-102" fmla="*/ 1131217 h 1131217"/>
                <a:gd name="connsiteX3-103" fmla="*/ 0 w 2914566"/>
                <a:gd name="connsiteY3-104" fmla="*/ 0 h 1131217"/>
                <a:gd name="connsiteX0-105" fmla="*/ 0 w 1403247"/>
                <a:gd name="connsiteY0-106" fmla="*/ 773234 h 1904451"/>
                <a:gd name="connsiteX1-107" fmla="*/ 1081053 w 1403247"/>
                <a:gd name="connsiteY1-108" fmla="*/ 0 h 1904451"/>
                <a:gd name="connsiteX2-109" fmla="*/ 1403247 w 1403247"/>
                <a:gd name="connsiteY2-110" fmla="*/ 1904451 h 1904451"/>
                <a:gd name="connsiteX3-111" fmla="*/ 0 w 1403247"/>
                <a:gd name="connsiteY3-112" fmla="*/ 773234 h 1904451"/>
                <a:gd name="connsiteX0-113" fmla="*/ 0 w 1408010"/>
                <a:gd name="connsiteY0-114" fmla="*/ 773234 h 1916357"/>
                <a:gd name="connsiteX1-115" fmla="*/ 1081053 w 1408010"/>
                <a:gd name="connsiteY1-116" fmla="*/ 0 h 1916357"/>
                <a:gd name="connsiteX2-117" fmla="*/ 1408010 w 1408010"/>
                <a:gd name="connsiteY2-118" fmla="*/ 1916357 h 1916357"/>
                <a:gd name="connsiteX3-119" fmla="*/ 0 w 1408010"/>
                <a:gd name="connsiteY3-120" fmla="*/ 773234 h 1916357"/>
                <a:gd name="connsiteX0-121" fmla="*/ 0 w 1403247"/>
                <a:gd name="connsiteY0-122" fmla="*/ 773234 h 1909213"/>
                <a:gd name="connsiteX1-123" fmla="*/ 1081053 w 1403247"/>
                <a:gd name="connsiteY1-124" fmla="*/ 0 h 1909213"/>
                <a:gd name="connsiteX2-125" fmla="*/ 1403247 w 1403247"/>
                <a:gd name="connsiteY2-126" fmla="*/ 1909213 h 1909213"/>
                <a:gd name="connsiteX3-127" fmla="*/ 0 w 1403247"/>
                <a:gd name="connsiteY3-128" fmla="*/ 773234 h 1909213"/>
              </a:gdLst>
              <a:ahLst/>
              <a:cxnLst>
                <a:cxn ang="0">
                  <a:pos x="connsiteX0-1" y="connsiteY0-2"/>
                </a:cxn>
                <a:cxn ang="0">
                  <a:pos x="connsiteX1-3" y="connsiteY1-4"/>
                </a:cxn>
                <a:cxn ang="0">
                  <a:pos x="connsiteX2-5" y="connsiteY2-6"/>
                </a:cxn>
                <a:cxn ang="0">
                  <a:pos x="connsiteX3-7" y="connsiteY3-8"/>
                </a:cxn>
              </a:cxnLst>
              <a:rect l="l" t="t" r="r" b="b"/>
              <a:pathLst>
                <a:path w="1403247" h="1909213">
                  <a:moveTo>
                    <a:pt x="0" y="773234"/>
                  </a:moveTo>
                  <a:lnTo>
                    <a:pt x="1081053" y="0"/>
                  </a:lnTo>
                  <a:lnTo>
                    <a:pt x="1403247" y="1909213"/>
                  </a:lnTo>
                  <a:lnTo>
                    <a:pt x="0" y="773234"/>
                  </a:lnTo>
                  <a:close/>
                </a:path>
              </a:pathLst>
            </a:custGeom>
            <a:gradFill>
              <a:gsLst>
                <a:gs pos="28000">
                  <a:schemeClr val="accent2"/>
                </a:gs>
                <a:gs pos="87000">
                  <a:schemeClr val="accent1"/>
                </a:gs>
              </a:gsLst>
              <a:lin ang="18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6" name="等腰三角形 8"/>
            <p:cNvSpPr/>
            <p:nvPr/>
          </p:nvSpPr>
          <p:spPr>
            <a:xfrm>
              <a:off x="4754569" y="2531438"/>
              <a:ext cx="1146611" cy="1977582"/>
            </a:xfrm>
            <a:custGeom>
              <a:avLst/>
              <a:gdLst>
                <a:gd name="connsiteX0" fmla="*/ 0 w 1059170"/>
                <a:gd name="connsiteY0" fmla="*/ 792088 h 792088"/>
                <a:gd name="connsiteX1" fmla="*/ 529585 w 1059170"/>
                <a:gd name="connsiteY1" fmla="*/ 0 h 792088"/>
                <a:gd name="connsiteX2" fmla="*/ 1059170 w 1059170"/>
                <a:gd name="connsiteY2" fmla="*/ 792088 h 792088"/>
                <a:gd name="connsiteX3" fmla="*/ 0 w 1059170"/>
                <a:gd name="connsiteY3" fmla="*/ 792088 h 792088"/>
                <a:gd name="connsiteX0-1" fmla="*/ 0 w 1818027"/>
                <a:gd name="connsiteY0-2" fmla="*/ 810941 h 810941"/>
                <a:gd name="connsiteX1-3" fmla="*/ 1288442 w 1818027"/>
                <a:gd name="connsiteY1-4" fmla="*/ 0 h 810941"/>
                <a:gd name="connsiteX2-5" fmla="*/ 1818027 w 1818027"/>
                <a:gd name="connsiteY2-6" fmla="*/ 792088 h 810941"/>
                <a:gd name="connsiteX3-7" fmla="*/ 0 w 1818027"/>
                <a:gd name="connsiteY3-8" fmla="*/ 810941 h 810941"/>
                <a:gd name="connsiteX0-9" fmla="*/ 0 w 1818027"/>
                <a:gd name="connsiteY0-10" fmla="*/ 730813 h 730813"/>
                <a:gd name="connsiteX1-11" fmla="*/ 383469 w 1818027"/>
                <a:gd name="connsiteY1-12" fmla="*/ 0 h 730813"/>
                <a:gd name="connsiteX2-13" fmla="*/ 1818027 w 1818027"/>
                <a:gd name="connsiteY2-14" fmla="*/ 711960 h 730813"/>
                <a:gd name="connsiteX3-15" fmla="*/ 0 w 1818027"/>
                <a:gd name="connsiteY3-16" fmla="*/ 730813 h 730813"/>
                <a:gd name="connsiteX0-17" fmla="*/ 0 w 1808600"/>
                <a:gd name="connsiteY0-18" fmla="*/ 730813 h 1060752"/>
                <a:gd name="connsiteX1-19" fmla="*/ 383469 w 1808600"/>
                <a:gd name="connsiteY1-20" fmla="*/ 0 h 1060752"/>
                <a:gd name="connsiteX2-21" fmla="*/ 1808600 w 1808600"/>
                <a:gd name="connsiteY2-22" fmla="*/ 1060752 h 1060752"/>
                <a:gd name="connsiteX3-23" fmla="*/ 0 w 1808600"/>
                <a:gd name="connsiteY3-24" fmla="*/ 730813 h 1060752"/>
                <a:gd name="connsiteX0-25" fmla="*/ 0 w 1808600"/>
                <a:gd name="connsiteY0-26" fmla="*/ 730813 h 1060752"/>
                <a:gd name="connsiteX1-27" fmla="*/ 397609 w 1808600"/>
                <a:gd name="connsiteY1-28" fmla="*/ 0 h 1060752"/>
                <a:gd name="connsiteX2-29" fmla="*/ 1808600 w 1808600"/>
                <a:gd name="connsiteY2-30" fmla="*/ 1060752 h 1060752"/>
                <a:gd name="connsiteX3-31" fmla="*/ 0 w 1808600"/>
                <a:gd name="connsiteY3-32" fmla="*/ 730813 h 1060752"/>
                <a:gd name="connsiteX0-33" fmla="*/ 0 w 1808600"/>
                <a:gd name="connsiteY0-34" fmla="*/ 730813 h 1060752"/>
                <a:gd name="connsiteX1-35" fmla="*/ 388182 w 1808600"/>
                <a:gd name="connsiteY1-36" fmla="*/ 0 h 1060752"/>
                <a:gd name="connsiteX2-37" fmla="*/ 1808600 w 1808600"/>
                <a:gd name="connsiteY2-38" fmla="*/ 1060752 h 1060752"/>
                <a:gd name="connsiteX3-39" fmla="*/ 0 w 1808600"/>
                <a:gd name="connsiteY3-40" fmla="*/ 730813 h 1060752"/>
                <a:gd name="connsiteX0-41" fmla="*/ 0 w 2690006"/>
                <a:gd name="connsiteY0-42" fmla="*/ 0 h 1107650"/>
                <a:gd name="connsiteX1-43" fmla="*/ 1269588 w 2690006"/>
                <a:gd name="connsiteY1-44" fmla="*/ 46898 h 1107650"/>
                <a:gd name="connsiteX2-45" fmla="*/ 2690006 w 2690006"/>
                <a:gd name="connsiteY2-46" fmla="*/ 1107650 h 1107650"/>
                <a:gd name="connsiteX3-47" fmla="*/ 0 w 2690006"/>
                <a:gd name="connsiteY3-48" fmla="*/ 0 h 1107650"/>
                <a:gd name="connsiteX0-49" fmla="*/ 0 w 2798414"/>
                <a:gd name="connsiteY0-50" fmla="*/ 0 h 1131217"/>
                <a:gd name="connsiteX1-51" fmla="*/ 1377996 w 2798414"/>
                <a:gd name="connsiteY1-52" fmla="*/ 70465 h 1131217"/>
                <a:gd name="connsiteX2-53" fmla="*/ 2798414 w 2798414"/>
                <a:gd name="connsiteY2-54" fmla="*/ 1131217 h 1131217"/>
                <a:gd name="connsiteX3-55" fmla="*/ 0 w 2798414"/>
                <a:gd name="connsiteY3-56" fmla="*/ 0 h 1131217"/>
                <a:gd name="connsiteX0-57" fmla="*/ 0 w 1417387"/>
                <a:gd name="connsiteY0-58" fmla="*/ 0 h 1065230"/>
                <a:gd name="connsiteX1-59" fmla="*/ 1377996 w 1417387"/>
                <a:gd name="connsiteY1-60" fmla="*/ 70465 h 1065230"/>
                <a:gd name="connsiteX2-61" fmla="*/ 1417387 w 1417387"/>
                <a:gd name="connsiteY2-62" fmla="*/ 1065230 h 1065230"/>
                <a:gd name="connsiteX3-63" fmla="*/ 0 w 1417387"/>
                <a:gd name="connsiteY3-64" fmla="*/ 0 h 1065230"/>
                <a:gd name="connsiteX0-65" fmla="*/ 0 w 2245262"/>
                <a:gd name="connsiteY0-66" fmla="*/ 0 h 1065230"/>
                <a:gd name="connsiteX1-67" fmla="*/ 2245262 w 2245262"/>
                <a:gd name="connsiteY1-68" fmla="*/ 456964 h 1065230"/>
                <a:gd name="connsiteX2-69" fmla="*/ 1417387 w 2245262"/>
                <a:gd name="connsiteY2-70" fmla="*/ 1065230 h 1065230"/>
                <a:gd name="connsiteX3-71" fmla="*/ 0 w 2245262"/>
                <a:gd name="connsiteY3-72" fmla="*/ 0 h 1065230"/>
                <a:gd name="connsiteX0-73" fmla="*/ 0 w 1495831"/>
                <a:gd name="connsiteY0-74" fmla="*/ 250047 h 1315277"/>
                <a:gd name="connsiteX1-75" fmla="*/ 1495831 w 1495831"/>
                <a:gd name="connsiteY1-76" fmla="*/ 0 h 1315277"/>
                <a:gd name="connsiteX2-77" fmla="*/ 1417387 w 1495831"/>
                <a:gd name="connsiteY2-78" fmla="*/ 1315277 h 1315277"/>
                <a:gd name="connsiteX3-79" fmla="*/ 0 w 1495831"/>
                <a:gd name="connsiteY3-80" fmla="*/ 250047 h 1315277"/>
                <a:gd name="connsiteX0-81" fmla="*/ 0 w 2235836"/>
                <a:gd name="connsiteY0-82" fmla="*/ 0 h 1065230"/>
                <a:gd name="connsiteX1-83" fmla="*/ 2235836 w 2235836"/>
                <a:gd name="connsiteY1-84" fmla="*/ 456964 h 1065230"/>
                <a:gd name="connsiteX2-85" fmla="*/ 1417387 w 2235836"/>
                <a:gd name="connsiteY2-86" fmla="*/ 1065230 h 1065230"/>
                <a:gd name="connsiteX3-87" fmla="*/ 0 w 2235836"/>
                <a:gd name="connsiteY3-88" fmla="*/ 0 h 1065230"/>
                <a:gd name="connsiteX0-89" fmla="*/ 0 w 2914566"/>
                <a:gd name="connsiteY0-90" fmla="*/ 0 h 1564850"/>
                <a:gd name="connsiteX1-91" fmla="*/ 2914566 w 2914566"/>
                <a:gd name="connsiteY1-92" fmla="*/ 956584 h 1564850"/>
                <a:gd name="connsiteX2-93" fmla="*/ 2096117 w 2914566"/>
                <a:gd name="connsiteY2-94" fmla="*/ 1564850 h 1564850"/>
                <a:gd name="connsiteX3-95" fmla="*/ 0 w 2914566"/>
                <a:gd name="connsiteY3-96" fmla="*/ 0 h 1564850"/>
                <a:gd name="connsiteX0-97" fmla="*/ 0 w 2914566"/>
                <a:gd name="connsiteY0-98" fmla="*/ 0 h 1131217"/>
                <a:gd name="connsiteX1-99" fmla="*/ 2914566 w 2914566"/>
                <a:gd name="connsiteY1-100" fmla="*/ 956584 h 1131217"/>
                <a:gd name="connsiteX2-101" fmla="*/ 1403247 w 2914566"/>
                <a:gd name="connsiteY2-102" fmla="*/ 1131217 h 1131217"/>
                <a:gd name="connsiteX3-103" fmla="*/ 0 w 2914566"/>
                <a:gd name="connsiteY3-104" fmla="*/ 0 h 1131217"/>
                <a:gd name="connsiteX0-105" fmla="*/ 0 w 1403247"/>
                <a:gd name="connsiteY0-106" fmla="*/ 773234 h 1904451"/>
                <a:gd name="connsiteX1-107" fmla="*/ 1081053 w 1403247"/>
                <a:gd name="connsiteY1-108" fmla="*/ 0 h 1904451"/>
                <a:gd name="connsiteX2-109" fmla="*/ 1403247 w 1403247"/>
                <a:gd name="connsiteY2-110" fmla="*/ 1904451 h 1904451"/>
                <a:gd name="connsiteX3-111" fmla="*/ 0 w 1403247"/>
                <a:gd name="connsiteY3-112" fmla="*/ 773234 h 1904451"/>
                <a:gd name="connsiteX0-113" fmla="*/ 0 w 1733185"/>
                <a:gd name="connsiteY0-114" fmla="*/ 0 h 1932495"/>
                <a:gd name="connsiteX1-115" fmla="*/ 1410991 w 1733185"/>
                <a:gd name="connsiteY1-116" fmla="*/ 28044 h 1932495"/>
                <a:gd name="connsiteX2-117" fmla="*/ 1733185 w 1733185"/>
                <a:gd name="connsiteY2-118" fmla="*/ 1932495 h 1932495"/>
                <a:gd name="connsiteX3-119" fmla="*/ 0 w 1733185"/>
                <a:gd name="connsiteY3-120" fmla="*/ 0 h 1932495"/>
                <a:gd name="connsiteX0-121" fmla="*/ 0 w 1410991"/>
                <a:gd name="connsiteY0-122" fmla="*/ 0 h 1908928"/>
                <a:gd name="connsiteX1-123" fmla="*/ 1410991 w 1410991"/>
                <a:gd name="connsiteY1-124" fmla="*/ 28044 h 1908928"/>
                <a:gd name="connsiteX2-125" fmla="*/ 319164 w 1410991"/>
                <a:gd name="connsiteY2-126" fmla="*/ 1908928 h 1908928"/>
                <a:gd name="connsiteX3-127" fmla="*/ 0 w 1410991"/>
                <a:gd name="connsiteY3-128" fmla="*/ 0 h 1908928"/>
                <a:gd name="connsiteX0-129" fmla="*/ 0 w 355189"/>
                <a:gd name="connsiteY0-130" fmla="*/ 61510 h 1970438"/>
                <a:gd name="connsiteX1-131" fmla="*/ 355189 w 355189"/>
                <a:gd name="connsiteY1-132" fmla="*/ 0 h 1970438"/>
                <a:gd name="connsiteX2-133" fmla="*/ 319164 w 355189"/>
                <a:gd name="connsiteY2-134" fmla="*/ 1970438 h 1970438"/>
                <a:gd name="connsiteX3-135" fmla="*/ 0 w 355189"/>
                <a:gd name="connsiteY3-136" fmla="*/ 61510 h 1970438"/>
                <a:gd name="connsiteX0-137" fmla="*/ 0 w 355189"/>
                <a:gd name="connsiteY0-138" fmla="*/ 61510 h 1970438"/>
                <a:gd name="connsiteX1-139" fmla="*/ 355189 w 355189"/>
                <a:gd name="connsiteY1-140" fmla="*/ 0 h 1970438"/>
                <a:gd name="connsiteX2-141" fmla="*/ 339920 w 355189"/>
                <a:gd name="connsiteY2-142" fmla="*/ 857498 h 1970438"/>
                <a:gd name="connsiteX3-143" fmla="*/ 319164 w 355189"/>
                <a:gd name="connsiteY3-144" fmla="*/ 1970438 h 1970438"/>
                <a:gd name="connsiteX4" fmla="*/ 0 w 355189"/>
                <a:gd name="connsiteY4" fmla="*/ 61510 h 1970438"/>
                <a:gd name="connsiteX0-145" fmla="*/ 0 w 1141198"/>
                <a:gd name="connsiteY0-146" fmla="*/ 61510 h 1970438"/>
                <a:gd name="connsiteX1-147" fmla="*/ 355189 w 1141198"/>
                <a:gd name="connsiteY1-148" fmla="*/ 0 h 1970438"/>
                <a:gd name="connsiteX2-149" fmla="*/ 1141198 w 1141198"/>
                <a:gd name="connsiteY2-150" fmla="*/ 1380686 h 1970438"/>
                <a:gd name="connsiteX3-151" fmla="*/ 319164 w 1141198"/>
                <a:gd name="connsiteY3-152" fmla="*/ 1970438 h 1970438"/>
                <a:gd name="connsiteX4-153" fmla="*/ 0 w 1141198"/>
                <a:gd name="connsiteY4-154" fmla="*/ 61510 h 1970438"/>
                <a:gd name="connsiteX0-155" fmla="*/ 0 w 1145960"/>
                <a:gd name="connsiteY0-156" fmla="*/ 66273 h 1970438"/>
                <a:gd name="connsiteX1-157" fmla="*/ 359951 w 1145960"/>
                <a:gd name="connsiteY1-158" fmla="*/ 0 h 1970438"/>
                <a:gd name="connsiteX2-159" fmla="*/ 1145960 w 1145960"/>
                <a:gd name="connsiteY2-160" fmla="*/ 1380686 h 1970438"/>
                <a:gd name="connsiteX3-161" fmla="*/ 323926 w 1145960"/>
                <a:gd name="connsiteY3-162" fmla="*/ 1970438 h 1970438"/>
                <a:gd name="connsiteX4-163" fmla="*/ 0 w 1145960"/>
                <a:gd name="connsiteY4-164" fmla="*/ 66273 h 1970438"/>
                <a:gd name="connsiteX0-165" fmla="*/ 0 w 1145960"/>
                <a:gd name="connsiteY0-166" fmla="*/ 66273 h 1977582"/>
                <a:gd name="connsiteX1-167" fmla="*/ 359951 w 1145960"/>
                <a:gd name="connsiteY1-168" fmla="*/ 0 h 1977582"/>
                <a:gd name="connsiteX2-169" fmla="*/ 1145960 w 1145960"/>
                <a:gd name="connsiteY2-170" fmla="*/ 1380686 h 1977582"/>
                <a:gd name="connsiteX3-171" fmla="*/ 319163 w 1145960"/>
                <a:gd name="connsiteY3-172" fmla="*/ 1977582 h 1977582"/>
                <a:gd name="connsiteX4-173" fmla="*/ 0 w 1145960"/>
                <a:gd name="connsiteY4-174" fmla="*/ 66273 h 1977582"/>
              </a:gdLst>
              <a:ahLst/>
              <a:cxnLst>
                <a:cxn ang="0">
                  <a:pos x="connsiteX0-1" y="connsiteY0-2"/>
                </a:cxn>
                <a:cxn ang="0">
                  <a:pos x="connsiteX1-3" y="connsiteY1-4"/>
                </a:cxn>
                <a:cxn ang="0">
                  <a:pos x="connsiteX2-5" y="connsiteY2-6"/>
                </a:cxn>
                <a:cxn ang="0">
                  <a:pos x="connsiteX3-7" y="connsiteY3-8"/>
                </a:cxn>
                <a:cxn ang="0">
                  <a:pos x="connsiteX4-153" y="connsiteY4-154"/>
                </a:cxn>
              </a:cxnLst>
              <a:rect l="l" t="t" r="r" b="b"/>
              <a:pathLst>
                <a:path w="1145960" h="1977582">
                  <a:moveTo>
                    <a:pt x="0" y="66273"/>
                  </a:moveTo>
                  <a:lnTo>
                    <a:pt x="359951" y="0"/>
                  </a:lnTo>
                  <a:lnTo>
                    <a:pt x="1145960" y="1380686"/>
                  </a:lnTo>
                  <a:lnTo>
                    <a:pt x="319163" y="1977582"/>
                  </a:lnTo>
                  <a:lnTo>
                    <a:pt x="0" y="66273"/>
                  </a:lnTo>
                  <a:close/>
                </a:path>
              </a:pathLst>
            </a:custGeom>
            <a:gradFill>
              <a:gsLst>
                <a:gs pos="24000">
                  <a:schemeClr val="accent2">
                    <a:lumMod val="79000"/>
                    <a:lumOff val="21000"/>
                  </a:schemeClr>
                </a:gs>
                <a:gs pos="100000">
                  <a:schemeClr val="accent1"/>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7" name="等腰三角形 8"/>
            <p:cNvSpPr/>
            <p:nvPr/>
          </p:nvSpPr>
          <p:spPr>
            <a:xfrm>
              <a:off x="3677245" y="2944340"/>
              <a:ext cx="872185" cy="1131405"/>
            </a:xfrm>
            <a:custGeom>
              <a:avLst/>
              <a:gdLst/>
              <a:ahLst/>
              <a:cxnLst/>
              <a:rect l="l" t="t" r="r" b="b"/>
              <a:pathLst>
                <a:path w="871650" h="1131333">
                  <a:moveTo>
                    <a:pt x="595170" y="0"/>
                  </a:moveTo>
                  <a:cubicBezTo>
                    <a:pt x="598850" y="410002"/>
                    <a:pt x="698783" y="795320"/>
                    <a:pt x="871650" y="1131333"/>
                  </a:cubicBezTo>
                  <a:lnTo>
                    <a:pt x="0" y="425701"/>
                  </a:ln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118" name="矩形 117"/>
          <p:cNvSpPr>
            <a:spLocks noChangeArrowheads="1"/>
          </p:cNvSpPr>
          <p:nvPr/>
        </p:nvSpPr>
        <p:spPr bwMode="auto">
          <a:xfrm rot="-2210513">
            <a:off x="3806825" y="2233613"/>
            <a:ext cx="1231900" cy="295275"/>
          </a:xfrm>
          <a:prstGeom prst="rect">
            <a:avLst/>
          </a:prstGeom>
          <a:noFill/>
          <a:ln w="9525">
            <a:noFill/>
            <a:miter lim="800000"/>
          </a:ln>
        </p:spPr>
        <p:txBody>
          <a:bodyPr>
            <a:spAutoFit/>
          </a:bodyPr>
          <a:lstStyle/>
          <a:p>
            <a:pPr algn="just">
              <a:lnSpc>
                <a:spcPts val="1600"/>
              </a:lnSpc>
            </a:pPr>
            <a:r>
              <a:rPr lang="zh-CN" altLang="en-US" sz="1200" b="1">
                <a:latin typeface="微软雅黑" panose="020B0503020204020204" pitchFamily="34" charset="-122"/>
                <a:ea typeface="微软雅黑" panose="020B0503020204020204" pitchFamily="34" charset="-122"/>
              </a:rPr>
              <a:t>点击添加标题</a:t>
            </a:r>
            <a:endParaRPr lang="en-US" altLang="zh-CN" sz="1200" b="1">
              <a:latin typeface="微软雅黑" panose="020B0503020204020204" pitchFamily="34" charset="-122"/>
              <a:ea typeface="微软雅黑" panose="020B0503020204020204" pitchFamily="34" charset="-122"/>
            </a:endParaRPr>
          </a:p>
        </p:txBody>
      </p:sp>
      <p:sp>
        <p:nvSpPr>
          <p:cNvPr id="119" name="矩形 118"/>
          <p:cNvSpPr>
            <a:spLocks noChangeArrowheads="1"/>
          </p:cNvSpPr>
          <p:nvPr/>
        </p:nvSpPr>
        <p:spPr bwMode="auto">
          <a:xfrm rot="2367480">
            <a:off x="3976688" y="3627438"/>
            <a:ext cx="1231900" cy="295275"/>
          </a:xfrm>
          <a:prstGeom prst="rect">
            <a:avLst/>
          </a:prstGeom>
          <a:noFill/>
          <a:ln w="9525">
            <a:noFill/>
            <a:miter lim="800000"/>
          </a:ln>
        </p:spPr>
        <p:txBody>
          <a:bodyPr>
            <a:spAutoFit/>
          </a:bodyPr>
          <a:lstStyle/>
          <a:p>
            <a:pPr algn="just">
              <a:lnSpc>
                <a:spcPts val="1600"/>
              </a:lnSpc>
            </a:pPr>
            <a:r>
              <a:rPr lang="zh-CN" altLang="en-US" sz="1200" b="1">
                <a:latin typeface="微软雅黑" panose="020B0503020204020204" pitchFamily="34" charset="-122"/>
                <a:ea typeface="微软雅黑" panose="020B0503020204020204" pitchFamily="34" charset="-122"/>
              </a:rPr>
              <a:t>点击添加标题</a:t>
            </a:r>
            <a:endParaRPr lang="en-US" altLang="zh-CN" sz="1200" b="1">
              <a:latin typeface="微软雅黑" panose="020B0503020204020204" pitchFamily="34" charset="-122"/>
              <a:ea typeface="微软雅黑" panose="020B0503020204020204" pitchFamily="34" charset="-122"/>
            </a:endParaRPr>
          </a:p>
        </p:txBody>
      </p:sp>
      <p:sp>
        <p:nvSpPr>
          <p:cNvPr id="120" name="矩形 119"/>
          <p:cNvSpPr>
            <a:spLocks noChangeArrowheads="1"/>
          </p:cNvSpPr>
          <p:nvPr/>
        </p:nvSpPr>
        <p:spPr bwMode="auto">
          <a:xfrm rot="611594">
            <a:off x="3468688" y="3990975"/>
            <a:ext cx="1231900" cy="295275"/>
          </a:xfrm>
          <a:prstGeom prst="rect">
            <a:avLst/>
          </a:prstGeom>
          <a:noFill/>
          <a:ln w="9525">
            <a:noFill/>
            <a:miter lim="800000"/>
          </a:ln>
        </p:spPr>
        <p:txBody>
          <a:bodyPr>
            <a:spAutoFit/>
          </a:bodyPr>
          <a:lstStyle/>
          <a:p>
            <a:pPr algn="just">
              <a:lnSpc>
                <a:spcPts val="1600"/>
              </a:lnSpc>
            </a:pPr>
            <a:r>
              <a:rPr lang="zh-CN" altLang="en-US" sz="1200" b="1">
                <a:latin typeface="微软雅黑" panose="020B0503020204020204" pitchFamily="34" charset="-122"/>
                <a:ea typeface="微软雅黑" panose="020B0503020204020204" pitchFamily="34" charset="-122"/>
              </a:rPr>
              <a:t>点击添加标题</a:t>
            </a:r>
            <a:endParaRPr lang="en-US" altLang="zh-CN" sz="1200" b="1">
              <a:latin typeface="微软雅黑" panose="020B0503020204020204" pitchFamily="34" charset="-122"/>
              <a:ea typeface="微软雅黑" panose="020B0503020204020204" pitchFamily="34" charset="-122"/>
            </a:endParaRPr>
          </a:p>
        </p:txBody>
      </p:sp>
      <p:cxnSp>
        <p:nvCxnSpPr>
          <p:cNvPr id="121" name="直接连接符 120"/>
          <p:cNvCxnSpPr/>
          <p:nvPr/>
        </p:nvCxnSpPr>
        <p:spPr>
          <a:xfrm>
            <a:off x="654050" y="1781175"/>
            <a:ext cx="3800475"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22" name="Text Box 11"/>
          <p:cNvSpPr txBox="1">
            <a:spLocks noChangeArrowheads="1"/>
          </p:cNvSpPr>
          <p:nvPr/>
        </p:nvSpPr>
        <p:spPr bwMode="auto">
          <a:xfrm>
            <a:off x="684213" y="1487488"/>
            <a:ext cx="1482725" cy="304800"/>
          </a:xfrm>
          <a:prstGeom prst="rect">
            <a:avLst/>
          </a:prstGeom>
          <a:noFill/>
          <a:ln w="9525">
            <a:noFill/>
            <a:miter lim="800000"/>
          </a:ln>
        </p:spPr>
        <p:txBody>
          <a:bodyPr>
            <a:spAutoFit/>
          </a:bodyPr>
          <a:lstStyle/>
          <a:p>
            <a:pPr algn="just"/>
            <a:r>
              <a:rPr lang="zh-CN" altLang="en-US" sz="1400" b="1">
                <a:solidFill>
                  <a:srgbClr val="000000"/>
                </a:solidFill>
                <a:latin typeface="微软雅黑" panose="020B0503020204020204" pitchFamily="34" charset="-122"/>
                <a:ea typeface="微软雅黑" panose="020B0503020204020204" pitchFamily="34" charset="-122"/>
              </a:rPr>
              <a:t>这里填写小标题</a:t>
            </a:r>
            <a:endParaRPr lang="zh-CN" altLang="en-US" sz="1400" b="1">
              <a:solidFill>
                <a:srgbClr val="000000"/>
              </a:solidFill>
              <a:latin typeface="微软雅黑" panose="020B0503020204020204" pitchFamily="34" charset="-122"/>
              <a:ea typeface="微软雅黑" panose="020B0503020204020204" pitchFamily="34" charset="-122"/>
            </a:endParaRPr>
          </a:p>
        </p:txBody>
      </p:sp>
      <p:sp>
        <p:nvSpPr>
          <p:cNvPr id="123" name="矩形 122"/>
          <p:cNvSpPr>
            <a:spLocks noChangeArrowheads="1"/>
          </p:cNvSpPr>
          <p:nvPr/>
        </p:nvSpPr>
        <p:spPr bwMode="auto">
          <a:xfrm>
            <a:off x="684213" y="1795463"/>
            <a:ext cx="2735262" cy="498475"/>
          </a:xfrm>
          <a:prstGeom prst="rect">
            <a:avLst/>
          </a:prstGeom>
          <a:noFill/>
          <a:ln w="9525">
            <a:noFill/>
            <a:miter lim="800000"/>
          </a:ln>
        </p:spPr>
        <p:txBody>
          <a:bodyPr>
            <a:spAutoFit/>
          </a:bodyPr>
          <a:lstStyle/>
          <a:p>
            <a:pPr algn="just">
              <a:lnSpc>
                <a:spcPts val="1600"/>
              </a:lnSpc>
            </a:pPr>
            <a:r>
              <a:rPr lang="zh-CN" altLang="en-US" sz="1200">
                <a:solidFill>
                  <a:srgbClr val="7F7F7F"/>
                </a:solidFill>
                <a:latin typeface="微软雅黑" panose="020B0503020204020204" pitchFamily="34" charset="-122"/>
                <a:ea typeface="微软雅黑" panose="020B0503020204020204" pitchFamily="34" charset="-122"/>
              </a:rPr>
              <a:t>本套图表使用了主题色设置，可以更换您喜欢的颜色，大家可以联系作者。</a:t>
            </a:r>
            <a:endParaRPr lang="en-US" altLang="zh-CN" sz="1200">
              <a:solidFill>
                <a:srgbClr val="7F7F7F"/>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654050" y="3546475"/>
            <a:ext cx="2979738"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25" name="Text Box 11"/>
          <p:cNvSpPr txBox="1">
            <a:spLocks noChangeArrowheads="1"/>
          </p:cNvSpPr>
          <p:nvPr/>
        </p:nvSpPr>
        <p:spPr bwMode="auto">
          <a:xfrm>
            <a:off x="684213" y="3216275"/>
            <a:ext cx="1482725" cy="304800"/>
          </a:xfrm>
          <a:prstGeom prst="rect">
            <a:avLst/>
          </a:prstGeom>
          <a:noFill/>
          <a:ln w="9525">
            <a:noFill/>
            <a:miter lim="800000"/>
          </a:ln>
        </p:spPr>
        <p:txBody>
          <a:bodyPr>
            <a:spAutoFit/>
          </a:bodyPr>
          <a:lstStyle/>
          <a:p>
            <a:pPr algn="just"/>
            <a:r>
              <a:rPr lang="zh-CN" altLang="en-US" sz="1400" b="1">
                <a:solidFill>
                  <a:srgbClr val="000000"/>
                </a:solidFill>
                <a:latin typeface="微软雅黑" panose="020B0503020204020204" pitchFamily="34" charset="-122"/>
                <a:ea typeface="微软雅黑" panose="020B0503020204020204" pitchFamily="34" charset="-122"/>
              </a:rPr>
              <a:t>这里填写小标题</a:t>
            </a:r>
            <a:endParaRPr lang="zh-CN" altLang="en-US" sz="1400" b="1">
              <a:solidFill>
                <a:srgbClr val="000000"/>
              </a:solidFill>
              <a:latin typeface="微软雅黑" panose="020B0503020204020204" pitchFamily="34" charset="-122"/>
              <a:ea typeface="微软雅黑" panose="020B0503020204020204" pitchFamily="34" charset="-122"/>
            </a:endParaRPr>
          </a:p>
        </p:txBody>
      </p:sp>
      <p:sp>
        <p:nvSpPr>
          <p:cNvPr id="126" name="矩形 125"/>
          <p:cNvSpPr>
            <a:spLocks noChangeArrowheads="1"/>
          </p:cNvSpPr>
          <p:nvPr/>
        </p:nvSpPr>
        <p:spPr bwMode="auto">
          <a:xfrm>
            <a:off x="698500" y="3524250"/>
            <a:ext cx="2444750" cy="498475"/>
          </a:xfrm>
          <a:prstGeom prst="rect">
            <a:avLst/>
          </a:prstGeom>
          <a:noFill/>
          <a:ln w="9525">
            <a:noFill/>
            <a:miter lim="800000"/>
          </a:ln>
        </p:spPr>
        <p:txBody>
          <a:bodyPr>
            <a:spAutoFit/>
          </a:bodyPr>
          <a:lstStyle/>
          <a:p>
            <a:pPr algn="just">
              <a:lnSpc>
                <a:spcPts val="1600"/>
              </a:lnSpc>
            </a:pPr>
            <a:r>
              <a:rPr lang="zh-CN" altLang="en-US" sz="1200">
                <a:solidFill>
                  <a:srgbClr val="7F7F7F"/>
                </a:solidFill>
                <a:latin typeface="微软雅黑" panose="020B0503020204020204" pitchFamily="34" charset="-122"/>
                <a:ea typeface="微软雅黑" panose="020B0503020204020204" pitchFamily="34" charset="-122"/>
              </a:rPr>
              <a:t>本套图表使用了主题色设置，可以更换您喜欢的颜色，大家可以。</a:t>
            </a:r>
            <a:endParaRPr lang="en-US" altLang="zh-CN" sz="1200">
              <a:solidFill>
                <a:srgbClr val="7F7F7F"/>
              </a:solidFill>
              <a:latin typeface="微软雅黑" panose="020B0503020204020204" pitchFamily="34" charset="-122"/>
              <a:ea typeface="微软雅黑" panose="020B0503020204020204" pitchFamily="34" charset="-122"/>
            </a:endParaRPr>
          </a:p>
        </p:txBody>
      </p:sp>
      <p:cxnSp>
        <p:nvCxnSpPr>
          <p:cNvPr id="127" name="直接连接符 126"/>
          <p:cNvCxnSpPr/>
          <p:nvPr/>
        </p:nvCxnSpPr>
        <p:spPr>
          <a:xfrm>
            <a:off x="5162550" y="2376488"/>
            <a:ext cx="3224213"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28" name="矩形 127"/>
          <p:cNvSpPr>
            <a:spLocks noChangeArrowheads="1"/>
          </p:cNvSpPr>
          <p:nvPr/>
        </p:nvSpPr>
        <p:spPr bwMode="auto">
          <a:xfrm>
            <a:off x="5611813" y="2401888"/>
            <a:ext cx="2735262" cy="498475"/>
          </a:xfrm>
          <a:prstGeom prst="rect">
            <a:avLst/>
          </a:prstGeom>
          <a:noFill/>
          <a:ln w="9525">
            <a:noFill/>
            <a:miter lim="800000"/>
          </a:ln>
        </p:spPr>
        <p:txBody>
          <a:bodyPr>
            <a:spAutoFit/>
          </a:bodyPr>
          <a:lstStyle/>
          <a:p>
            <a:pPr algn="just">
              <a:lnSpc>
                <a:spcPts val="1600"/>
              </a:lnSpc>
            </a:pPr>
            <a:r>
              <a:rPr lang="zh-CN" altLang="en-US" sz="1200">
                <a:solidFill>
                  <a:srgbClr val="7F7F7F"/>
                </a:solidFill>
                <a:latin typeface="微软雅黑" panose="020B0503020204020204" pitchFamily="34" charset="-122"/>
                <a:ea typeface="微软雅黑" panose="020B0503020204020204" pitchFamily="34" charset="-122"/>
              </a:rPr>
              <a:t>本套图表使用了主题色设置，可以更换您喜欢的颜色，大家可以联系作者。</a:t>
            </a:r>
            <a:endParaRPr lang="en-US" altLang="zh-CN" sz="1200">
              <a:solidFill>
                <a:srgbClr val="7F7F7F"/>
              </a:solidFill>
              <a:latin typeface="微软雅黑" panose="020B0503020204020204" pitchFamily="34" charset="-122"/>
              <a:ea typeface="微软雅黑" panose="020B0503020204020204" pitchFamily="34" charset="-122"/>
            </a:endParaRPr>
          </a:p>
        </p:txBody>
      </p:sp>
      <p:sp>
        <p:nvSpPr>
          <p:cNvPr id="129" name="Text Box 11"/>
          <p:cNvSpPr txBox="1">
            <a:spLocks noChangeArrowheads="1"/>
          </p:cNvSpPr>
          <p:nvPr/>
        </p:nvSpPr>
        <p:spPr bwMode="auto">
          <a:xfrm>
            <a:off x="6905625" y="2044700"/>
            <a:ext cx="1482725" cy="304800"/>
          </a:xfrm>
          <a:prstGeom prst="rect">
            <a:avLst/>
          </a:prstGeom>
          <a:noFill/>
          <a:ln w="9525">
            <a:noFill/>
            <a:miter lim="800000"/>
          </a:ln>
        </p:spPr>
        <p:txBody>
          <a:bodyPr>
            <a:spAutoFit/>
          </a:bodyPr>
          <a:lstStyle/>
          <a:p>
            <a:pPr algn="just"/>
            <a:r>
              <a:rPr lang="zh-CN" altLang="en-US" sz="1400" b="1">
                <a:solidFill>
                  <a:srgbClr val="000000"/>
                </a:solidFill>
                <a:latin typeface="微软雅黑" panose="020B0503020204020204" pitchFamily="34" charset="-122"/>
                <a:ea typeface="微软雅黑" panose="020B0503020204020204" pitchFamily="34" charset="-122"/>
              </a:rPr>
              <a:t>这里填写小标题</a:t>
            </a:r>
            <a:endParaRPr lang="zh-CN" altLang="en-US" sz="1400" b="1">
              <a:solidFill>
                <a:srgbClr val="000000"/>
              </a:solidFill>
              <a:latin typeface="微软雅黑" panose="020B0503020204020204" pitchFamily="34" charset="-122"/>
              <a:ea typeface="微软雅黑" panose="020B0503020204020204" pitchFamily="34" charset="-122"/>
            </a:endParaRPr>
          </a:p>
        </p:txBody>
      </p:sp>
      <p:sp>
        <p:nvSpPr>
          <p:cNvPr id="130" name="椭圆 129"/>
          <p:cNvSpPr/>
          <p:nvPr/>
        </p:nvSpPr>
        <p:spPr>
          <a:xfrm>
            <a:off x="7419975" y="4076700"/>
            <a:ext cx="679450" cy="166688"/>
          </a:xfrm>
          <a:prstGeom prst="ellipse">
            <a:avLst/>
          </a:prstGeom>
          <a:gradFill flip="none" rotWithShape="1">
            <a:gsLst>
              <a:gs pos="0">
                <a:schemeClr val="tx1">
                  <a:alpha val="69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nvGrpSpPr>
          <p:cNvPr id="131" name="组合 130"/>
          <p:cNvGrpSpPr/>
          <p:nvPr/>
        </p:nvGrpSpPr>
        <p:grpSpPr bwMode="auto">
          <a:xfrm>
            <a:off x="7656513" y="3313113"/>
            <a:ext cx="217487" cy="866775"/>
            <a:chOff x="1979606" y="3250438"/>
            <a:chExt cx="256691" cy="1026763"/>
          </a:xfrm>
        </p:grpSpPr>
        <p:sp>
          <p:nvSpPr>
            <p:cNvPr id="15378" name="Freeform 116"/>
            <p:cNvSpPr/>
            <p:nvPr/>
          </p:nvSpPr>
          <p:spPr bwMode="auto">
            <a:xfrm>
              <a:off x="2043779" y="3250438"/>
              <a:ext cx="107719" cy="95114"/>
            </a:xfrm>
            <a:custGeom>
              <a:avLst/>
              <a:gdLst>
                <a:gd name="T0" fmla="*/ 2147483647 w 78"/>
                <a:gd name="T1" fmla="*/ 2147483647 h 73"/>
                <a:gd name="T2" fmla="*/ 2147483647 w 78"/>
                <a:gd name="T3" fmla="*/ 2147483647 h 73"/>
                <a:gd name="T4" fmla="*/ 2147483647 w 78"/>
                <a:gd name="T5" fmla="*/ 0 h 73"/>
                <a:gd name="T6" fmla="*/ 2147483647 w 78"/>
                <a:gd name="T7" fmla="*/ 2147483647 h 73"/>
                <a:gd name="T8" fmla="*/ 2147483647 w 78"/>
                <a:gd name="T9" fmla="*/ 2147483647 h 73"/>
                <a:gd name="T10" fmla="*/ 2147483647 w 78"/>
                <a:gd name="T11" fmla="*/ 2147483647 h 73"/>
                <a:gd name="T12" fmla="*/ 2147483647 w 78"/>
                <a:gd name="T13" fmla="*/ 2147483647 h 73"/>
                <a:gd name="T14" fmla="*/ 2147483647 w 78"/>
                <a:gd name="T15" fmla="*/ 2147483647 h 73"/>
                <a:gd name="T16" fmla="*/ 2147483647 w 78"/>
                <a:gd name="T17" fmla="*/ 2147483647 h 73"/>
                <a:gd name="T18" fmla="*/ 2147483647 w 78"/>
                <a:gd name="T19" fmla="*/ 2147483647 h 73"/>
                <a:gd name="T20" fmla="*/ 2147483647 w 78"/>
                <a:gd name="T21" fmla="*/ 2147483647 h 73"/>
                <a:gd name="T22" fmla="*/ 2147483647 w 78"/>
                <a:gd name="T23" fmla="*/ 2147483647 h 73"/>
                <a:gd name="T24" fmla="*/ 2147483647 w 78"/>
                <a:gd name="T25" fmla="*/ 2147483647 h 73"/>
                <a:gd name="T26" fmla="*/ 2147483647 w 78"/>
                <a:gd name="T27" fmla="*/ 2147483647 h 73"/>
                <a:gd name="T28" fmla="*/ 2147483647 w 78"/>
                <a:gd name="T29" fmla="*/ 2147483647 h 73"/>
                <a:gd name="T30" fmla="*/ 2147483647 w 78"/>
                <a:gd name="T31" fmla="*/ 2147483647 h 73"/>
                <a:gd name="T32" fmla="*/ 2147483647 w 78"/>
                <a:gd name="T33" fmla="*/ 2147483647 h 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8"/>
                <a:gd name="T52" fmla="*/ 0 h 73"/>
                <a:gd name="T53" fmla="*/ 78 w 78"/>
                <a:gd name="T54" fmla="*/ 73 h 7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8" h="73">
                  <a:moveTo>
                    <a:pt x="72" y="21"/>
                  </a:moveTo>
                  <a:cubicBezTo>
                    <a:pt x="69" y="17"/>
                    <a:pt x="65" y="14"/>
                    <a:pt x="61" y="12"/>
                  </a:cubicBezTo>
                  <a:cubicBezTo>
                    <a:pt x="54" y="4"/>
                    <a:pt x="48" y="0"/>
                    <a:pt x="40" y="0"/>
                  </a:cubicBezTo>
                  <a:cubicBezTo>
                    <a:pt x="32" y="1"/>
                    <a:pt x="23" y="7"/>
                    <a:pt x="12" y="20"/>
                  </a:cubicBezTo>
                  <a:cubicBezTo>
                    <a:pt x="3" y="28"/>
                    <a:pt x="0" y="40"/>
                    <a:pt x="5" y="54"/>
                  </a:cubicBezTo>
                  <a:cubicBezTo>
                    <a:pt x="6" y="57"/>
                    <a:pt x="6" y="57"/>
                    <a:pt x="6" y="57"/>
                  </a:cubicBezTo>
                  <a:cubicBezTo>
                    <a:pt x="8" y="62"/>
                    <a:pt x="8" y="62"/>
                    <a:pt x="8" y="62"/>
                  </a:cubicBezTo>
                  <a:cubicBezTo>
                    <a:pt x="12" y="73"/>
                    <a:pt x="12" y="73"/>
                    <a:pt x="12" y="73"/>
                  </a:cubicBezTo>
                  <a:cubicBezTo>
                    <a:pt x="12" y="61"/>
                    <a:pt x="12" y="61"/>
                    <a:pt x="12" y="61"/>
                  </a:cubicBezTo>
                  <a:cubicBezTo>
                    <a:pt x="12" y="50"/>
                    <a:pt x="12" y="50"/>
                    <a:pt x="12" y="50"/>
                  </a:cubicBezTo>
                  <a:cubicBezTo>
                    <a:pt x="13" y="41"/>
                    <a:pt x="16" y="33"/>
                    <a:pt x="23" y="25"/>
                  </a:cubicBezTo>
                  <a:cubicBezTo>
                    <a:pt x="33" y="21"/>
                    <a:pt x="44" y="20"/>
                    <a:pt x="56" y="22"/>
                  </a:cubicBezTo>
                  <a:cubicBezTo>
                    <a:pt x="62" y="26"/>
                    <a:pt x="66" y="30"/>
                    <a:pt x="67" y="35"/>
                  </a:cubicBezTo>
                  <a:cubicBezTo>
                    <a:pt x="67" y="52"/>
                    <a:pt x="67" y="52"/>
                    <a:pt x="67" y="52"/>
                  </a:cubicBezTo>
                  <a:cubicBezTo>
                    <a:pt x="69" y="65"/>
                    <a:pt x="69" y="65"/>
                    <a:pt x="69" y="65"/>
                  </a:cubicBezTo>
                  <a:cubicBezTo>
                    <a:pt x="74" y="51"/>
                    <a:pt x="74" y="51"/>
                    <a:pt x="74" y="51"/>
                  </a:cubicBezTo>
                  <a:cubicBezTo>
                    <a:pt x="78" y="40"/>
                    <a:pt x="77" y="30"/>
                    <a:pt x="72" y="21"/>
                  </a:cubicBezTo>
                  <a:close/>
                </a:path>
              </a:pathLst>
            </a:custGeom>
            <a:solidFill>
              <a:srgbClr val="333333"/>
            </a:solidFill>
            <a:ln w="9525">
              <a:noFill/>
              <a:round/>
            </a:ln>
          </p:spPr>
          <p:txBody>
            <a:bodyPr/>
            <a:lstStyle/>
            <a:p>
              <a:endParaRPr lang="zh-CN" altLang="en-US"/>
            </a:p>
          </p:txBody>
        </p:sp>
        <p:sp>
          <p:nvSpPr>
            <p:cNvPr id="15379" name="Freeform 117"/>
            <p:cNvSpPr/>
            <p:nvPr/>
          </p:nvSpPr>
          <p:spPr bwMode="auto">
            <a:xfrm>
              <a:off x="2070135" y="3332945"/>
              <a:ext cx="76778" cy="73340"/>
            </a:xfrm>
            <a:custGeom>
              <a:avLst/>
              <a:gdLst>
                <a:gd name="T0" fmla="*/ 2147483647 w 56"/>
                <a:gd name="T1" fmla="*/ 0 h 57"/>
                <a:gd name="T2" fmla="*/ 2147483647 w 56"/>
                <a:gd name="T3" fmla="*/ 2147483647 h 57"/>
                <a:gd name="T4" fmla="*/ 2147483647 w 56"/>
                <a:gd name="T5" fmla="*/ 2147483647 h 57"/>
                <a:gd name="T6" fmla="*/ 2147483647 w 56"/>
                <a:gd name="T7" fmla="*/ 2147483647 h 57"/>
                <a:gd name="T8" fmla="*/ 0 w 56"/>
                <a:gd name="T9" fmla="*/ 2147483647 h 57"/>
                <a:gd name="T10" fmla="*/ 2147483647 w 56"/>
                <a:gd name="T11" fmla="*/ 2147483647 h 57"/>
                <a:gd name="T12" fmla="*/ 2147483647 w 56"/>
                <a:gd name="T13" fmla="*/ 2147483647 h 57"/>
                <a:gd name="T14" fmla="*/ 2147483647 w 56"/>
                <a:gd name="T15" fmla="*/ 2147483647 h 57"/>
                <a:gd name="T16" fmla="*/ 2147483647 w 56"/>
                <a:gd name="T17" fmla="*/ 2147483647 h 57"/>
                <a:gd name="T18" fmla="*/ 2147483647 w 56"/>
                <a:gd name="T19" fmla="*/ 2147483647 h 57"/>
                <a:gd name="T20" fmla="*/ 2147483647 w 56"/>
                <a:gd name="T21" fmla="*/ 2147483647 h 57"/>
                <a:gd name="T22" fmla="*/ 2147483647 w 56"/>
                <a:gd name="T23" fmla="*/ 2147483647 h 57"/>
                <a:gd name="T24" fmla="*/ 2147483647 w 56"/>
                <a:gd name="T25" fmla="*/ 2147483647 h 57"/>
                <a:gd name="T26" fmla="*/ 2147483647 w 56"/>
                <a:gd name="T27" fmla="*/ 2147483647 h 57"/>
                <a:gd name="T28" fmla="*/ 2147483647 w 56"/>
                <a:gd name="T29" fmla="*/ 0 h 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6"/>
                <a:gd name="T46" fmla="*/ 0 h 57"/>
                <a:gd name="T47" fmla="*/ 56 w 56"/>
                <a:gd name="T48" fmla="*/ 57 h 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6" h="57">
                  <a:moveTo>
                    <a:pt x="56" y="0"/>
                  </a:moveTo>
                  <a:cubicBezTo>
                    <a:pt x="55" y="5"/>
                    <a:pt x="52" y="7"/>
                    <a:pt x="48" y="6"/>
                  </a:cubicBezTo>
                  <a:cubicBezTo>
                    <a:pt x="46" y="15"/>
                    <a:pt x="43" y="22"/>
                    <a:pt x="37" y="27"/>
                  </a:cubicBezTo>
                  <a:cubicBezTo>
                    <a:pt x="31" y="39"/>
                    <a:pt x="22" y="42"/>
                    <a:pt x="10" y="36"/>
                  </a:cubicBezTo>
                  <a:cubicBezTo>
                    <a:pt x="0" y="33"/>
                    <a:pt x="0" y="33"/>
                    <a:pt x="0" y="33"/>
                  </a:cubicBezTo>
                  <a:cubicBezTo>
                    <a:pt x="0" y="34"/>
                    <a:pt x="1" y="35"/>
                    <a:pt x="2" y="36"/>
                  </a:cubicBezTo>
                  <a:cubicBezTo>
                    <a:pt x="11" y="44"/>
                    <a:pt x="11" y="44"/>
                    <a:pt x="11" y="44"/>
                  </a:cubicBezTo>
                  <a:cubicBezTo>
                    <a:pt x="18" y="49"/>
                    <a:pt x="26" y="48"/>
                    <a:pt x="34" y="43"/>
                  </a:cubicBezTo>
                  <a:cubicBezTo>
                    <a:pt x="35" y="57"/>
                    <a:pt x="35" y="57"/>
                    <a:pt x="35" y="57"/>
                  </a:cubicBezTo>
                  <a:cubicBezTo>
                    <a:pt x="39" y="53"/>
                    <a:pt x="43" y="48"/>
                    <a:pt x="46" y="43"/>
                  </a:cubicBezTo>
                  <a:cubicBezTo>
                    <a:pt x="46" y="42"/>
                    <a:pt x="46" y="42"/>
                    <a:pt x="46" y="42"/>
                  </a:cubicBezTo>
                  <a:cubicBezTo>
                    <a:pt x="45" y="28"/>
                    <a:pt x="45" y="28"/>
                    <a:pt x="45" y="28"/>
                  </a:cubicBezTo>
                  <a:cubicBezTo>
                    <a:pt x="47" y="24"/>
                    <a:pt x="48" y="17"/>
                    <a:pt x="48" y="10"/>
                  </a:cubicBezTo>
                  <a:cubicBezTo>
                    <a:pt x="51" y="12"/>
                    <a:pt x="54" y="12"/>
                    <a:pt x="55" y="7"/>
                  </a:cubicBezTo>
                  <a:cubicBezTo>
                    <a:pt x="55" y="5"/>
                    <a:pt x="56" y="2"/>
                    <a:pt x="56" y="0"/>
                  </a:cubicBezTo>
                  <a:close/>
                </a:path>
              </a:pathLst>
            </a:custGeom>
            <a:solidFill>
              <a:srgbClr val="B68B5E"/>
            </a:solidFill>
            <a:ln w="9525">
              <a:noFill/>
              <a:round/>
            </a:ln>
          </p:spPr>
          <p:txBody>
            <a:bodyPr/>
            <a:lstStyle/>
            <a:p>
              <a:endParaRPr lang="zh-CN" altLang="en-US"/>
            </a:p>
          </p:txBody>
        </p:sp>
        <p:sp>
          <p:nvSpPr>
            <p:cNvPr id="15380" name="Freeform 118"/>
            <p:cNvSpPr/>
            <p:nvPr/>
          </p:nvSpPr>
          <p:spPr bwMode="auto">
            <a:xfrm>
              <a:off x="2135454" y="3316902"/>
              <a:ext cx="11459" cy="25211"/>
            </a:xfrm>
            <a:custGeom>
              <a:avLst/>
              <a:gdLst>
                <a:gd name="T0" fmla="*/ 0 w 8"/>
                <a:gd name="T1" fmla="*/ 2147483647 h 19"/>
                <a:gd name="T2" fmla="*/ 2147483647 w 8"/>
                <a:gd name="T3" fmla="*/ 2147483647 h 19"/>
                <a:gd name="T4" fmla="*/ 2147483647 w 8"/>
                <a:gd name="T5" fmla="*/ 0 h 19"/>
                <a:gd name="T6" fmla="*/ 2147483647 w 8"/>
                <a:gd name="T7" fmla="*/ 2147483647 h 19"/>
                <a:gd name="T8" fmla="*/ 0 w 8"/>
                <a:gd name="T9" fmla="*/ 2147483647 h 19"/>
                <a:gd name="T10" fmla="*/ 0 60000 65536"/>
                <a:gd name="T11" fmla="*/ 0 60000 65536"/>
                <a:gd name="T12" fmla="*/ 0 60000 65536"/>
                <a:gd name="T13" fmla="*/ 0 60000 65536"/>
                <a:gd name="T14" fmla="*/ 0 60000 65536"/>
                <a:gd name="T15" fmla="*/ 0 w 8"/>
                <a:gd name="T16" fmla="*/ 0 h 19"/>
                <a:gd name="T17" fmla="*/ 8 w 8"/>
                <a:gd name="T18" fmla="*/ 19 h 19"/>
              </a:gdLst>
              <a:ahLst/>
              <a:cxnLst>
                <a:cxn ang="T10">
                  <a:pos x="T0" y="T1"/>
                </a:cxn>
                <a:cxn ang="T11">
                  <a:pos x="T2" y="T3"/>
                </a:cxn>
                <a:cxn ang="T12">
                  <a:pos x="T4" y="T5"/>
                </a:cxn>
                <a:cxn ang="T13">
                  <a:pos x="T6" y="T7"/>
                </a:cxn>
                <a:cxn ang="T14">
                  <a:pos x="T8" y="T9"/>
                </a:cxn>
              </a:cxnLst>
              <a:rect l="T15" t="T16" r="T17" b="T18"/>
              <a:pathLst>
                <a:path w="8" h="19">
                  <a:moveTo>
                    <a:pt x="0" y="18"/>
                  </a:moveTo>
                  <a:cubicBezTo>
                    <a:pt x="4" y="19"/>
                    <a:pt x="7" y="17"/>
                    <a:pt x="8" y="12"/>
                  </a:cubicBezTo>
                  <a:cubicBezTo>
                    <a:pt x="8" y="7"/>
                    <a:pt x="8" y="4"/>
                    <a:pt x="7" y="0"/>
                  </a:cubicBezTo>
                  <a:cubicBezTo>
                    <a:pt x="2" y="14"/>
                    <a:pt x="2" y="14"/>
                    <a:pt x="2" y="14"/>
                  </a:cubicBezTo>
                  <a:cubicBezTo>
                    <a:pt x="0" y="18"/>
                    <a:pt x="0" y="18"/>
                    <a:pt x="0" y="18"/>
                  </a:cubicBezTo>
                  <a:close/>
                </a:path>
              </a:pathLst>
            </a:custGeom>
            <a:solidFill>
              <a:srgbClr val="E2B987"/>
            </a:solidFill>
            <a:ln w="9525">
              <a:noFill/>
              <a:round/>
            </a:ln>
          </p:spPr>
          <p:txBody>
            <a:bodyPr/>
            <a:lstStyle/>
            <a:p>
              <a:endParaRPr lang="zh-CN" altLang="en-US"/>
            </a:p>
          </p:txBody>
        </p:sp>
        <p:sp>
          <p:nvSpPr>
            <p:cNvPr id="15381" name="Freeform 119"/>
            <p:cNvSpPr/>
            <p:nvPr/>
          </p:nvSpPr>
          <p:spPr bwMode="auto">
            <a:xfrm>
              <a:off x="2060968" y="3276795"/>
              <a:ext cx="77924" cy="64173"/>
            </a:xfrm>
            <a:custGeom>
              <a:avLst/>
              <a:gdLst>
                <a:gd name="T0" fmla="*/ 2147483647 w 57"/>
                <a:gd name="T1" fmla="*/ 2147483647 h 49"/>
                <a:gd name="T2" fmla="*/ 2147483647 w 57"/>
                <a:gd name="T3" fmla="*/ 2147483647 h 49"/>
                <a:gd name="T4" fmla="*/ 2147483647 w 57"/>
                <a:gd name="T5" fmla="*/ 2147483647 h 49"/>
                <a:gd name="T6" fmla="*/ 2147483647 w 57"/>
                <a:gd name="T7" fmla="*/ 2147483647 h 49"/>
                <a:gd name="T8" fmla="*/ 2147483647 w 57"/>
                <a:gd name="T9" fmla="*/ 2147483647 h 49"/>
                <a:gd name="T10" fmla="*/ 2147483647 w 57"/>
                <a:gd name="T11" fmla="*/ 2147483647 h 49"/>
                <a:gd name="T12" fmla="*/ 0 w 57"/>
                <a:gd name="T13" fmla="*/ 2147483647 h 49"/>
                <a:gd name="T14" fmla="*/ 0 w 57"/>
                <a:gd name="T15" fmla="*/ 2147483647 h 49"/>
                <a:gd name="T16" fmla="*/ 2147483647 w 57"/>
                <a:gd name="T17" fmla="*/ 2147483647 h 49"/>
                <a:gd name="T18" fmla="*/ 2147483647 w 57"/>
                <a:gd name="T19" fmla="*/ 2147483647 h 49"/>
                <a:gd name="T20" fmla="*/ 2147483647 w 57"/>
                <a:gd name="T21" fmla="*/ 2147483647 h 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
                <a:gd name="T34" fmla="*/ 0 h 49"/>
                <a:gd name="T35" fmla="*/ 57 w 57"/>
                <a:gd name="T36" fmla="*/ 49 h 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 h="49">
                  <a:moveTo>
                    <a:pt x="55" y="49"/>
                  </a:moveTo>
                  <a:cubicBezTo>
                    <a:pt x="57" y="45"/>
                    <a:pt x="57" y="45"/>
                    <a:pt x="57" y="45"/>
                  </a:cubicBezTo>
                  <a:cubicBezTo>
                    <a:pt x="55" y="32"/>
                    <a:pt x="55" y="32"/>
                    <a:pt x="55" y="32"/>
                  </a:cubicBezTo>
                  <a:cubicBezTo>
                    <a:pt x="55" y="15"/>
                    <a:pt x="55" y="15"/>
                    <a:pt x="55" y="15"/>
                  </a:cubicBezTo>
                  <a:cubicBezTo>
                    <a:pt x="54" y="10"/>
                    <a:pt x="50" y="6"/>
                    <a:pt x="44" y="2"/>
                  </a:cubicBezTo>
                  <a:cubicBezTo>
                    <a:pt x="32" y="0"/>
                    <a:pt x="21" y="1"/>
                    <a:pt x="11" y="5"/>
                  </a:cubicBezTo>
                  <a:cubicBezTo>
                    <a:pt x="4" y="13"/>
                    <a:pt x="1" y="21"/>
                    <a:pt x="0" y="30"/>
                  </a:cubicBezTo>
                  <a:cubicBezTo>
                    <a:pt x="0" y="41"/>
                    <a:pt x="0" y="41"/>
                    <a:pt x="0" y="41"/>
                  </a:cubicBezTo>
                  <a:cubicBezTo>
                    <a:pt x="2" y="27"/>
                    <a:pt x="7" y="17"/>
                    <a:pt x="13" y="10"/>
                  </a:cubicBezTo>
                  <a:cubicBezTo>
                    <a:pt x="27" y="6"/>
                    <a:pt x="39" y="8"/>
                    <a:pt x="50" y="16"/>
                  </a:cubicBezTo>
                  <a:cubicBezTo>
                    <a:pt x="55" y="49"/>
                    <a:pt x="55" y="49"/>
                    <a:pt x="55" y="49"/>
                  </a:cubicBezTo>
                  <a:close/>
                </a:path>
              </a:pathLst>
            </a:custGeom>
            <a:solidFill>
              <a:srgbClr val="B68B5E"/>
            </a:solidFill>
            <a:ln w="9525">
              <a:noFill/>
              <a:round/>
            </a:ln>
          </p:spPr>
          <p:txBody>
            <a:bodyPr/>
            <a:lstStyle/>
            <a:p>
              <a:endParaRPr lang="zh-CN" altLang="en-US"/>
            </a:p>
          </p:txBody>
        </p:sp>
        <p:sp>
          <p:nvSpPr>
            <p:cNvPr id="15382" name="Freeform 120"/>
            <p:cNvSpPr>
              <a:spLocks noEditPoints="1"/>
            </p:cNvSpPr>
            <p:nvPr/>
          </p:nvSpPr>
          <p:spPr bwMode="auto">
            <a:xfrm>
              <a:off x="2060968" y="3284814"/>
              <a:ext cx="74487" cy="101989"/>
            </a:xfrm>
            <a:custGeom>
              <a:avLst/>
              <a:gdLst>
                <a:gd name="T0" fmla="*/ 2147483647 w 55"/>
                <a:gd name="T1" fmla="*/ 2147483647 h 79"/>
                <a:gd name="T2" fmla="*/ 2147483647 w 55"/>
                <a:gd name="T3" fmla="*/ 2147483647 h 79"/>
                <a:gd name="T4" fmla="*/ 2147483647 w 55"/>
                <a:gd name="T5" fmla="*/ 2147483647 h 79"/>
                <a:gd name="T6" fmla="*/ 0 w 55"/>
                <a:gd name="T7" fmla="*/ 2147483647 h 79"/>
                <a:gd name="T8" fmla="*/ 0 w 55"/>
                <a:gd name="T9" fmla="*/ 2147483647 h 79"/>
                <a:gd name="T10" fmla="*/ 0 w 55"/>
                <a:gd name="T11" fmla="*/ 2147483647 h 79"/>
                <a:gd name="T12" fmla="*/ 2147483647 w 55"/>
                <a:gd name="T13" fmla="*/ 2147483647 h 79"/>
                <a:gd name="T14" fmla="*/ 2147483647 w 55"/>
                <a:gd name="T15" fmla="*/ 2147483647 h 79"/>
                <a:gd name="T16" fmla="*/ 2147483647 w 55"/>
                <a:gd name="T17" fmla="*/ 2147483647 h 79"/>
                <a:gd name="T18" fmla="*/ 2147483647 w 55"/>
                <a:gd name="T19" fmla="*/ 2147483647 h 79"/>
                <a:gd name="T20" fmla="*/ 2147483647 w 55"/>
                <a:gd name="T21" fmla="*/ 2147483647 h 79"/>
                <a:gd name="T22" fmla="*/ 2147483647 w 55"/>
                <a:gd name="T23" fmla="*/ 2147483647 h 79"/>
                <a:gd name="T24" fmla="*/ 2147483647 w 55"/>
                <a:gd name="T25" fmla="*/ 2147483647 h 79"/>
                <a:gd name="T26" fmla="*/ 2147483647 w 55"/>
                <a:gd name="T27" fmla="*/ 2147483647 h 79"/>
                <a:gd name="T28" fmla="*/ 2147483647 w 55"/>
                <a:gd name="T29" fmla="*/ 2147483647 h 79"/>
                <a:gd name="T30" fmla="*/ 2147483647 w 55"/>
                <a:gd name="T31" fmla="*/ 2147483647 h 79"/>
                <a:gd name="T32" fmla="*/ 2147483647 w 55"/>
                <a:gd name="T33" fmla="*/ 2147483647 h 79"/>
                <a:gd name="T34" fmla="*/ 2147483647 w 55"/>
                <a:gd name="T35" fmla="*/ 2147483647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5"/>
                <a:gd name="T55" fmla="*/ 0 h 79"/>
                <a:gd name="T56" fmla="*/ 55 w 55"/>
                <a:gd name="T57" fmla="*/ 79 h 7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5" h="79">
                  <a:moveTo>
                    <a:pt x="55" y="43"/>
                  </a:moveTo>
                  <a:cubicBezTo>
                    <a:pt x="50" y="10"/>
                    <a:pt x="50" y="10"/>
                    <a:pt x="50" y="10"/>
                  </a:cubicBezTo>
                  <a:cubicBezTo>
                    <a:pt x="39" y="2"/>
                    <a:pt x="27" y="0"/>
                    <a:pt x="13" y="4"/>
                  </a:cubicBezTo>
                  <a:cubicBezTo>
                    <a:pt x="7" y="11"/>
                    <a:pt x="2" y="21"/>
                    <a:pt x="0" y="35"/>
                  </a:cubicBezTo>
                  <a:cubicBezTo>
                    <a:pt x="0" y="47"/>
                    <a:pt x="0" y="47"/>
                    <a:pt x="0" y="47"/>
                  </a:cubicBezTo>
                  <a:cubicBezTo>
                    <a:pt x="0" y="52"/>
                    <a:pt x="0" y="52"/>
                    <a:pt x="0" y="52"/>
                  </a:cubicBezTo>
                  <a:cubicBezTo>
                    <a:pt x="0" y="60"/>
                    <a:pt x="2" y="66"/>
                    <a:pt x="7" y="70"/>
                  </a:cubicBezTo>
                  <a:cubicBezTo>
                    <a:pt x="17" y="73"/>
                    <a:pt x="17" y="73"/>
                    <a:pt x="17" y="73"/>
                  </a:cubicBezTo>
                  <a:cubicBezTo>
                    <a:pt x="29" y="79"/>
                    <a:pt x="38" y="76"/>
                    <a:pt x="44" y="64"/>
                  </a:cubicBezTo>
                  <a:cubicBezTo>
                    <a:pt x="50" y="59"/>
                    <a:pt x="53" y="52"/>
                    <a:pt x="55" y="43"/>
                  </a:cubicBezTo>
                  <a:close/>
                  <a:moveTo>
                    <a:pt x="7" y="56"/>
                  </a:moveTo>
                  <a:cubicBezTo>
                    <a:pt x="7" y="56"/>
                    <a:pt x="7" y="56"/>
                    <a:pt x="7" y="56"/>
                  </a:cubicBezTo>
                  <a:cubicBezTo>
                    <a:pt x="7" y="61"/>
                    <a:pt x="10" y="67"/>
                    <a:pt x="14" y="72"/>
                  </a:cubicBezTo>
                  <a:cubicBezTo>
                    <a:pt x="6" y="67"/>
                    <a:pt x="2" y="61"/>
                    <a:pt x="3" y="53"/>
                  </a:cubicBezTo>
                  <a:cubicBezTo>
                    <a:pt x="3" y="32"/>
                    <a:pt x="3" y="32"/>
                    <a:pt x="3" y="32"/>
                  </a:cubicBezTo>
                  <a:cubicBezTo>
                    <a:pt x="9" y="14"/>
                    <a:pt x="9" y="14"/>
                    <a:pt x="9" y="14"/>
                  </a:cubicBezTo>
                  <a:cubicBezTo>
                    <a:pt x="7" y="37"/>
                    <a:pt x="7" y="37"/>
                    <a:pt x="7" y="37"/>
                  </a:cubicBezTo>
                  <a:cubicBezTo>
                    <a:pt x="7" y="56"/>
                    <a:pt x="7" y="56"/>
                    <a:pt x="7" y="56"/>
                  </a:cubicBezTo>
                  <a:close/>
                </a:path>
              </a:pathLst>
            </a:custGeom>
            <a:solidFill>
              <a:srgbClr val="E2B987"/>
            </a:solidFill>
            <a:ln w="9525">
              <a:noFill/>
              <a:round/>
            </a:ln>
          </p:spPr>
          <p:txBody>
            <a:bodyPr/>
            <a:lstStyle/>
            <a:p>
              <a:endParaRPr lang="zh-CN" altLang="en-US"/>
            </a:p>
          </p:txBody>
        </p:sp>
        <p:sp>
          <p:nvSpPr>
            <p:cNvPr id="15383" name="Freeform 121"/>
            <p:cNvSpPr/>
            <p:nvPr/>
          </p:nvSpPr>
          <p:spPr bwMode="auto">
            <a:xfrm>
              <a:off x="2063259" y="3303151"/>
              <a:ext cx="16043" cy="74487"/>
            </a:xfrm>
            <a:custGeom>
              <a:avLst/>
              <a:gdLst>
                <a:gd name="T0" fmla="*/ 2147483647 w 12"/>
                <a:gd name="T1" fmla="*/ 2147483647 h 58"/>
                <a:gd name="T2" fmla="*/ 2147483647 w 12"/>
                <a:gd name="T3" fmla="*/ 2147483647 h 58"/>
                <a:gd name="T4" fmla="*/ 2147483647 w 12"/>
                <a:gd name="T5" fmla="*/ 2147483647 h 58"/>
                <a:gd name="T6" fmla="*/ 2147483647 w 12"/>
                <a:gd name="T7" fmla="*/ 0 h 58"/>
                <a:gd name="T8" fmla="*/ 2147483647 w 12"/>
                <a:gd name="T9" fmla="*/ 2147483647 h 58"/>
                <a:gd name="T10" fmla="*/ 2147483647 w 12"/>
                <a:gd name="T11" fmla="*/ 2147483647 h 58"/>
                <a:gd name="T12" fmla="*/ 2147483647 w 12"/>
                <a:gd name="T13" fmla="*/ 2147483647 h 58"/>
                <a:gd name="T14" fmla="*/ 2147483647 w 12"/>
                <a:gd name="T15" fmla="*/ 2147483647 h 58"/>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58"/>
                <a:gd name="T26" fmla="*/ 12 w 12"/>
                <a:gd name="T27" fmla="*/ 58 h 5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58">
                  <a:moveTo>
                    <a:pt x="5" y="42"/>
                  </a:moveTo>
                  <a:cubicBezTo>
                    <a:pt x="5" y="42"/>
                    <a:pt x="5" y="42"/>
                    <a:pt x="5" y="42"/>
                  </a:cubicBezTo>
                  <a:cubicBezTo>
                    <a:pt x="5" y="23"/>
                    <a:pt x="5" y="23"/>
                    <a:pt x="5" y="23"/>
                  </a:cubicBezTo>
                  <a:cubicBezTo>
                    <a:pt x="7" y="0"/>
                    <a:pt x="7" y="0"/>
                    <a:pt x="7" y="0"/>
                  </a:cubicBezTo>
                  <a:cubicBezTo>
                    <a:pt x="1" y="18"/>
                    <a:pt x="1" y="18"/>
                    <a:pt x="1" y="18"/>
                  </a:cubicBezTo>
                  <a:cubicBezTo>
                    <a:pt x="1" y="39"/>
                    <a:pt x="1" y="39"/>
                    <a:pt x="1" y="39"/>
                  </a:cubicBezTo>
                  <a:cubicBezTo>
                    <a:pt x="0" y="47"/>
                    <a:pt x="4" y="53"/>
                    <a:pt x="12" y="58"/>
                  </a:cubicBezTo>
                  <a:cubicBezTo>
                    <a:pt x="8" y="53"/>
                    <a:pt x="5" y="47"/>
                    <a:pt x="5" y="42"/>
                  </a:cubicBezTo>
                  <a:close/>
                </a:path>
              </a:pathLst>
            </a:custGeom>
            <a:solidFill>
              <a:srgbClr val="F2E6DD"/>
            </a:solidFill>
            <a:ln w="9525">
              <a:noFill/>
              <a:round/>
            </a:ln>
          </p:spPr>
          <p:txBody>
            <a:bodyPr/>
            <a:lstStyle/>
            <a:p>
              <a:endParaRPr lang="zh-CN" altLang="en-US"/>
            </a:p>
          </p:txBody>
        </p:sp>
        <p:sp>
          <p:nvSpPr>
            <p:cNvPr id="15384" name="Freeform 122"/>
            <p:cNvSpPr/>
            <p:nvPr/>
          </p:nvSpPr>
          <p:spPr bwMode="auto">
            <a:xfrm>
              <a:off x="2126287" y="3418892"/>
              <a:ext cx="84800" cy="110010"/>
            </a:xfrm>
            <a:custGeom>
              <a:avLst/>
              <a:gdLst>
                <a:gd name="T0" fmla="*/ 2147483647 w 62"/>
                <a:gd name="T1" fmla="*/ 2147483647 h 85"/>
                <a:gd name="T2" fmla="*/ 2147483647 w 62"/>
                <a:gd name="T3" fmla="*/ 2147483647 h 85"/>
                <a:gd name="T4" fmla="*/ 2147483647 w 62"/>
                <a:gd name="T5" fmla="*/ 2147483647 h 85"/>
                <a:gd name="T6" fmla="*/ 2147483647 w 62"/>
                <a:gd name="T7" fmla="*/ 2147483647 h 85"/>
                <a:gd name="T8" fmla="*/ 2147483647 w 62"/>
                <a:gd name="T9" fmla="*/ 2147483647 h 85"/>
                <a:gd name="T10" fmla="*/ 2147483647 w 62"/>
                <a:gd name="T11" fmla="*/ 2147483647 h 85"/>
                <a:gd name="T12" fmla="*/ 2147483647 w 62"/>
                <a:gd name="T13" fmla="*/ 2147483647 h 85"/>
                <a:gd name="T14" fmla="*/ 2147483647 w 62"/>
                <a:gd name="T15" fmla="*/ 2147483647 h 85"/>
                <a:gd name="T16" fmla="*/ 2147483647 w 62"/>
                <a:gd name="T17" fmla="*/ 2147483647 h 85"/>
                <a:gd name="T18" fmla="*/ 2147483647 w 62"/>
                <a:gd name="T19" fmla="*/ 2147483647 h 85"/>
                <a:gd name="T20" fmla="*/ 2147483647 w 62"/>
                <a:gd name="T21" fmla="*/ 2147483647 h 85"/>
                <a:gd name="T22" fmla="*/ 2147483647 w 62"/>
                <a:gd name="T23" fmla="*/ 0 h 85"/>
                <a:gd name="T24" fmla="*/ 2147483647 w 62"/>
                <a:gd name="T25" fmla="*/ 2147483647 h 85"/>
                <a:gd name="T26" fmla="*/ 2147483647 w 62"/>
                <a:gd name="T27" fmla="*/ 2147483647 h 85"/>
                <a:gd name="T28" fmla="*/ 2147483647 w 62"/>
                <a:gd name="T29" fmla="*/ 2147483647 h 85"/>
                <a:gd name="T30" fmla="*/ 2147483647 w 62"/>
                <a:gd name="T31" fmla="*/ 2147483647 h 85"/>
                <a:gd name="T32" fmla="*/ 0 w 62"/>
                <a:gd name="T33" fmla="*/ 2147483647 h 85"/>
                <a:gd name="T34" fmla="*/ 2147483647 w 62"/>
                <a:gd name="T35" fmla="*/ 2147483647 h 85"/>
                <a:gd name="T36" fmla="*/ 2147483647 w 62"/>
                <a:gd name="T37" fmla="*/ 2147483647 h 85"/>
                <a:gd name="T38" fmla="*/ 2147483647 w 62"/>
                <a:gd name="T39" fmla="*/ 2147483647 h 85"/>
                <a:gd name="T40" fmla="*/ 2147483647 w 62"/>
                <a:gd name="T41" fmla="*/ 2147483647 h 8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2"/>
                <a:gd name="T64" fmla="*/ 0 h 85"/>
                <a:gd name="T65" fmla="*/ 62 w 62"/>
                <a:gd name="T66" fmla="*/ 85 h 8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2" h="85">
                  <a:moveTo>
                    <a:pt x="62" y="9"/>
                  </a:moveTo>
                  <a:cubicBezTo>
                    <a:pt x="60" y="8"/>
                    <a:pt x="60" y="8"/>
                    <a:pt x="60" y="8"/>
                  </a:cubicBezTo>
                  <a:cubicBezTo>
                    <a:pt x="34" y="46"/>
                    <a:pt x="34" y="46"/>
                    <a:pt x="34" y="46"/>
                  </a:cubicBezTo>
                  <a:cubicBezTo>
                    <a:pt x="34" y="60"/>
                    <a:pt x="34" y="60"/>
                    <a:pt x="34" y="60"/>
                  </a:cubicBezTo>
                  <a:cubicBezTo>
                    <a:pt x="21" y="78"/>
                    <a:pt x="21" y="78"/>
                    <a:pt x="21" y="78"/>
                  </a:cubicBezTo>
                  <a:cubicBezTo>
                    <a:pt x="9" y="79"/>
                    <a:pt x="9" y="79"/>
                    <a:pt x="9" y="79"/>
                  </a:cubicBezTo>
                  <a:cubicBezTo>
                    <a:pt x="11" y="69"/>
                    <a:pt x="15" y="60"/>
                    <a:pt x="19" y="50"/>
                  </a:cubicBezTo>
                  <a:cubicBezTo>
                    <a:pt x="34" y="21"/>
                    <a:pt x="34" y="21"/>
                    <a:pt x="34" y="21"/>
                  </a:cubicBezTo>
                  <a:cubicBezTo>
                    <a:pt x="31" y="16"/>
                    <a:pt x="31" y="16"/>
                    <a:pt x="31" y="16"/>
                  </a:cubicBezTo>
                  <a:cubicBezTo>
                    <a:pt x="35" y="16"/>
                    <a:pt x="35" y="16"/>
                    <a:pt x="35" y="16"/>
                  </a:cubicBezTo>
                  <a:cubicBezTo>
                    <a:pt x="39" y="1"/>
                    <a:pt x="39" y="1"/>
                    <a:pt x="39" y="1"/>
                  </a:cubicBezTo>
                  <a:cubicBezTo>
                    <a:pt x="35" y="0"/>
                    <a:pt x="35" y="0"/>
                    <a:pt x="35" y="0"/>
                  </a:cubicBezTo>
                  <a:cubicBezTo>
                    <a:pt x="34" y="4"/>
                    <a:pt x="33" y="8"/>
                    <a:pt x="32" y="12"/>
                  </a:cubicBezTo>
                  <a:cubicBezTo>
                    <a:pt x="21" y="13"/>
                    <a:pt x="21" y="13"/>
                    <a:pt x="21" y="13"/>
                  </a:cubicBezTo>
                  <a:cubicBezTo>
                    <a:pt x="29" y="20"/>
                    <a:pt x="29" y="20"/>
                    <a:pt x="29" y="20"/>
                  </a:cubicBezTo>
                  <a:cubicBezTo>
                    <a:pt x="26" y="29"/>
                    <a:pt x="21" y="37"/>
                    <a:pt x="15" y="45"/>
                  </a:cubicBezTo>
                  <a:cubicBezTo>
                    <a:pt x="7" y="60"/>
                    <a:pt x="2" y="73"/>
                    <a:pt x="0" y="85"/>
                  </a:cubicBezTo>
                  <a:cubicBezTo>
                    <a:pt x="28" y="83"/>
                    <a:pt x="28" y="83"/>
                    <a:pt x="28" y="83"/>
                  </a:cubicBezTo>
                  <a:cubicBezTo>
                    <a:pt x="31" y="75"/>
                    <a:pt x="35" y="67"/>
                    <a:pt x="42" y="60"/>
                  </a:cubicBezTo>
                  <a:cubicBezTo>
                    <a:pt x="43" y="45"/>
                    <a:pt x="43" y="45"/>
                    <a:pt x="43" y="45"/>
                  </a:cubicBezTo>
                  <a:cubicBezTo>
                    <a:pt x="62" y="9"/>
                    <a:pt x="62" y="9"/>
                    <a:pt x="62" y="9"/>
                  </a:cubicBezTo>
                  <a:close/>
                </a:path>
              </a:pathLst>
            </a:custGeom>
            <a:solidFill>
              <a:srgbClr val="000000"/>
            </a:solidFill>
            <a:ln w="9525">
              <a:noFill/>
              <a:round/>
            </a:ln>
          </p:spPr>
          <p:txBody>
            <a:bodyPr/>
            <a:lstStyle/>
            <a:p>
              <a:endParaRPr lang="zh-CN" altLang="en-US"/>
            </a:p>
          </p:txBody>
        </p:sp>
        <p:sp>
          <p:nvSpPr>
            <p:cNvPr id="15385" name="Freeform 123"/>
            <p:cNvSpPr/>
            <p:nvPr/>
          </p:nvSpPr>
          <p:spPr bwMode="auto">
            <a:xfrm>
              <a:off x="2138892" y="3420037"/>
              <a:ext cx="69903" cy="100843"/>
            </a:xfrm>
            <a:custGeom>
              <a:avLst/>
              <a:gdLst>
                <a:gd name="T0" fmla="*/ 2147483647 w 51"/>
                <a:gd name="T1" fmla="*/ 2147483647 h 78"/>
                <a:gd name="T2" fmla="*/ 2147483647 w 51"/>
                <a:gd name="T3" fmla="*/ 0 h 78"/>
                <a:gd name="T4" fmla="*/ 2147483647 w 51"/>
                <a:gd name="T5" fmla="*/ 2147483647 h 78"/>
                <a:gd name="T6" fmla="*/ 2147483647 w 51"/>
                <a:gd name="T7" fmla="*/ 2147483647 h 78"/>
                <a:gd name="T8" fmla="*/ 2147483647 w 51"/>
                <a:gd name="T9" fmla="*/ 2147483647 h 78"/>
                <a:gd name="T10" fmla="*/ 2147483647 w 51"/>
                <a:gd name="T11" fmla="*/ 2147483647 h 78"/>
                <a:gd name="T12" fmla="*/ 0 w 51"/>
                <a:gd name="T13" fmla="*/ 2147483647 h 78"/>
                <a:gd name="T14" fmla="*/ 2147483647 w 51"/>
                <a:gd name="T15" fmla="*/ 2147483647 h 78"/>
                <a:gd name="T16" fmla="*/ 2147483647 w 51"/>
                <a:gd name="T17" fmla="*/ 2147483647 h 78"/>
                <a:gd name="T18" fmla="*/ 2147483647 w 51"/>
                <a:gd name="T19" fmla="*/ 2147483647 h 78"/>
                <a:gd name="T20" fmla="*/ 2147483647 w 51"/>
                <a:gd name="T21" fmla="*/ 2147483647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1"/>
                <a:gd name="T34" fmla="*/ 0 h 78"/>
                <a:gd name="T35" fmla="*/ 51 w 51"/>
                <a:gd name="T36" fmla="*/ 78 h 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1" h="78">
                  <a:moveTo>
                    <a:pt x="51" y="7"/>
                  </a:moveTo>
                  <a:cubicBezTo>
                    <a:pt x="30" y="0"/>
                    <a:pt x="30" y="0"/>
                    <a:pt x="30" y="0"/>
                  </a:cubicBezTo>
                  <a:cubicBezTo>
                    <a:pt x="26" y="15"/>
                    <a:pt x="26" y="15"/>
                    <a:pt x="26" y="15"/>
                  </a:cubicBezTo>
                  <a:cubicBezTo>
                    <a:pt x="22" y="15"/>
                    <a:pt x="22" y="15"/>
                    <a:pt x="22" y="15"/>
                  </a:cubicBezTo>
                  <a:cubicBezTo>
                    <a:pt x="25" y="20"/>
                    <a:pt x="25" y="20"/>
                    <a:pt x="25" y="20"/>
                  </a:cubicBezTo>
                  <a:cubicBezTo>
                    <a:pt x="10" y="49"/>
                    <a:pt x="10" y="49"/>
                    <a:pt x="10" y="49"/>
                  </a:cubicBezTo>
                  <a:cubicBezTo>
                    <a:pt x="6" y="59"/>
                    <a:pt x="2" y="68"/>
                    <a:pt x="0" y="78"/>
                  </a:cubicBezTo>
                  <a:cubicBezTo>
                    <a:pt x="12" y="77"/>
                    <a:pt x="12" y="77"/>
                    <a:pt x="12" y="77"/>
                  </a:cubicBezTo>
                  <a:cubicBezTo>
                    <a:pt x="25" y="59"/>
                    <a:pt x="25" y="59"/>
                    <a:pt x="25" y="59"/>
                  </a:cubicBezTo>
                  <a:cubicBezTo>
                    <a:pt x="25" y="45"/>
                    <a:pt x="25" y="45"/>
                    <a:pt x="25" y="45"/>
                  </a:cubicBezTo>
                  <a:cubicBezTo>
                    <a:pt x="51" y="7"/>
                    <a:pt x="51" y="7"/>
                    <a:pt x="51" y="7"/>
                  </a:cubicBezTo>
                  <a:close/>
                </a:path>
              </a:pathLst>
            </a:custGeom>
            <a:solidFill>
              <a:srgbClr val="333333"/>
            </a:solidFill>
            <a:ln w="9525">
              <a:noFill/>
              <a:round/>
            </a:ln>
          </p:spPr>
          <p:txBody>
            <a:bodyPr/>
            <a:lstStyle/>
            <a:p>
              <a:endParaRPr lang="zh-CN" altLang="en-US"/>
            </a:p>
          </p:txBody>
        </p:sp>
        <p:sp>
          <p:nvSpPr>
            <p:cNvPr id="15386" name="Freeform 124"/>
            <p:cNvSpPr>
              <a:spLocks noEditPoints="1"/>
            </p:cNvSpPr>
            <p:nvPr/>
          </p:nvSpPr>
          <p:spPr bwMode="auto">
            <a:xfrm>
              <a:off x="2027736" y="3386805"/>
              <a:ext cx="189081" cy="182205"/>
            </a:xfrm>
            <a:custGeom>
              <a:avLst/>
              <a:gdLst>
                <a:gd name="T0" fmla="*/ 2147483647 w 138"/>
                <a:gd name="T1" fmla="*/ 2147483647 h 140"/>
                <a:gd name="T2" fmla="*/ 2147483647 w 138"/>
                <a:gd name="T3" fmla="*/ 2147483647 h 140"/>
                <a:gd name="T4" fmla="*/ 2147483647 w 138"/>
                <a:gd name="T5" fmla="*/ 2147483647 h 140"/>
                <a:gd name="T6" fmla="*/ 2147483647 w 138"/>
                <a:gd name="T7" fmla="*/ 2147483647 h 140"/>
                <a:gd name="T8" fmla="*/ 2147483647 w 138"/>
                <a:gd name="T9" fmla="*/ 2147483647 h 140"/>
                <a:gd name="T10" fmla="*/ 2147483647 w 138"/>
                <a:gd name="T11" fmla="*/ 2147483647 h 140"/>
                <a:gd name="T12" fmla="*/ 2147483647 w 138"/>
                <a:gd name="T13" fmla="*/ 2147483647 h 140"/>
                <a:gd name="T14" fmla="*/ 2147483647 w 138"/>
                <a:gd name="T15" fmla="*/ 2147483647 h 140"/>
                <a:gd name="T16" fmla="*/ 2147483647 w 138"/>
                <a:gd name="T17" fmla="*/ 2147483647 h 140"/>
                <a:gd name="T18" fmla="*/ 2147483647 w 138"/>
                <a:gd name="T19" fmla="*/ 2147483647 h 140"/>
                <a:gd name="T20" fmla="*/ 2147483647 w 138"/>
                <a:gd name="T21" fmla="*/ 2147483647 h 140"/>
                <a:gd name="T22" fmla="*/ 2147483647 w 138"/>
                <a:gd name="T23" fmla="*/ 2147483647 h 140"/>
                <a:gd name="T24" fmla="*/ 2147483647 w 138"/>
                <a:gd name="T25" fmla="*/ 2147483647 h 140"/>
                <a:gd name="T26" fmla="*/ 2147483647 w 138"/>
                <a:gd name="T27" fmla="*/ 2147483647 h 140"/>
                <a:gd name="T28" fmla="*/ 2147483647 w 138"/>
                <a:gd name="T29" fmla="*/ 0 h 140"/>
                <a:gd name="T30" fmla="*/ 0 w 138"/>
                <a:gd name="T31" fmla="*/ 2147483647 h 140"/>
                <a:gd name="T32" fmla="*/ 2147483647 w 138"/>
                <a:gd name="T33" fmla="*/ 2147483647 h 140"/>
                <a:gd name="T34" fmla="*/ 2147483647 w 138"/>
                <a:gd name="T35" fmla="*/ 2147483647 h 140"/>
                <a:gd name="T36" fmla="*/ 2147483647 w 138"/>
                <a:gd name="T37" fmla="*/ 2147483647 h 140"/>
                <a:gd name="T38" fmla="*/ 2147483647 w 138"/>
                <a:gd name="T39" fmla="*/ 2147483647 h 140"/>
                <a:gd name="T40" fmla="*/ 2147483647 w 138"/>
                <a:gd name="T41" fmla="*/ 2147483647 h 140"/>
                <a:gd name="T42" fmla="*/ 2147483647 w 138"/>
                <a:gd name="T43" fmla="*/ 2147483647 h 140"/>
                <a:gd name="T44" fmla="*/ 2147483647 w 138"/>
                <a:gd name="T45" fmla="*/ 2147483647 h 140"/>
                <a:gd name="T46" fmla="*/ 2147483647 w 138"/>
                <a:gd name="T47" fmla="*/ 2147483647 h 140"/>
                <a:gd name="T48" fmla="*/ 2147483647 w 138"/>
                <a:gd name="T49" fmla="*/ 2147483647 h 140"/>
                <a:gd name="T50" fmla="*/ 2147483647 w 138"/>
                <a:gd name="T51" fmla="*/ 2147483647 h 140"/>
                <a:gd name="T52" fmla="*/ 2147483647 w 138"/>
                <a:gd name="T53" fmla="*/ 2147483647 h 140"/>
                <a:gd name="T54" fmla="*/ 2147483647 w 138"/>
                <a:gd name="T55" fmla="*/ 2147483647 h 140"/>
                <a:gd name="T56" fmla="*/ 2147483647 w 138"/>
                <a:gd name="T57" fmla="*/ 2147483647 h 140"/>
                <a:gd name="T58" fmla="*/ 2147483647 w 138"/>
                <a:gd name="T59" fmla="*/ 2147483647 h 140"/>
                <a:gd name="T60" fmla="*/ 2147483647 w 138"/>
                <a:gd name="T61" fmla="*/ 2147483647 h 140"/>
                <a:gd name="T62" fmla="*/ 2147483647 w 138"/>
                <a:gd name="T63" fmla="*/ 2147483647 h 140"/>
                <a:gd name="T64" fmla="*/ 2147483647 w 138"/>
                <a:gd name="T65" fmla="*/ 2147483647 h 140"/>
                <a:gd name="T66" fmla="*/ 2147483647 w 138"/>
                <a:gd name="T67" fmla="*/ 2147483647 h 140"/>
                <a:gd name="T68" fmla="*/ 2147483647 w 138"/>
                <a:gd name="T69" fmla="*/ 2147483647 h 140"/>
                <a:gd name="T70" fmla="*/ 2147483647 w 138"/>
                <a:gd name="T71" fmla="*/ 2147483647 h 140"/>
                <a:gd name="T72" fmla="*/ 2147483647 w 138"/>
                <a:gd name="T73" fmla="*/ 2147483647 h 140"/>
                <a:gd name="T74" fmla="*/ 2147483647 w 138"/>
                <a:gd name="T75" fmla="*/ 2147483647 h 140"/>
                <a:gd name="T76" fmla="*/ 2147483647 w 138"/>
                <a:gd name="T77" fmla="*/ 2147483647 h 140"/>
                <a:gd name="T78" fmla="*/ 2147483647 w 138"/>
                <a:gd name="T79" fmla="*/ 2147483647 h 140"/>
                <a:gd name="T80" fmla="*/ 2147483647 w 138"/>
                <a:gd name="T81" fmla="*/ 2147483647 h 140"/>
                <a:gd name="T82" fmla="*/ 2147483647 w 138"/>
                <a:gd name="T83" fmla="*/ 2147483647 h 140"/>
                <a:gd name="T84" fmla="*/ 2147483647 w 138"/>
                <a:gd name="T85" fmla="*/ 2147483647 h 140"/>
                <a:gd name="T86" fmla="*/ 2147483647 w 138"/>
                <a:gd name="T87" fmla="*/ 2147483647 h 140"/>
                <a:gd name="T88" fmla="*/ 2147483647 w 138"/>
                <a:gd name="T89" fmla="*/ 2147483647 h 140"/>
                <a:gd name="T90" fmla="*/ 2147483647 w 138"/>
                <a:gd name="T91" fmla="*/ 2147483647 h 140"/>
                <a:gd name="T92" fmla="*/ 2147483647 w 138"/>
                <a:gd name="T93" fmla="*/ 2147483647 h 140"/>
                <a:gd name="T94" fmla="*/ 2147483647 w 138"/>
                <a:gd name="T95" fmla="*/ 2147483647 h 140"/>
                <a:gd name="T96" fmla="*/ 2147483647 w 138"/>
                <a:gd name="T97" fmla="*/ 2147483647 h 140"/>
                <a:gd name="T98" fmla="*/ 2147483647 w 138"/>
                <a:gd name="T99" fmla="*/ 2147483647 h 140"/>
                <a:gd name="T100" fmla="*/ 2147483647 w 138"/>
                <a:gd name="T101" fmla="*/ 2147483647 h 140"/>
                <a:gd name="T102" fmla="*/ 2147483647 w 138"/>
                <a:gd name="T103" fmla="*/ 2147483647 h 140"/>
                <a:gd name="T104" fmla="*/ 2147483647 w 138"/>
                <a:gd name="T105" fmla="*/ 2147483647 h 140"/>
                <a:gd name="T106" fmla="*/ 2147483647 w 138"/>
                <a:gd name="T107" fmla="*/ 2147483647 h 140"/>
                <a:gd name="T108" fmla="*/ 2147483647 w 138"/>
                <a:gd name="T109" fmla="*/ 2147483647 h 140"/>
                <a:gd name="T110" fmla="*/ 2147483647 w 138"/>
                <a:gd name="T111" fmla="*/ 2147483647 h 140"/>
                <a:gd name="T112" fmla="*/ 2147483647 w 138"/>
                <a:gd name="T113" fmla="*/ 2147483647 h 140"/>
                <a:gd name="T114" fmla="*/ 2147483647 w 138"/>
                <a:gd name="T115" fmla="*/ 2147483647 h 140"/>
                <a:gd name="T116" fmla="*/ 2147483647 w 138"/>
                <a:gd name="T117" fmla="*/ 2147483647 h 140"/>
                <a:gd name="T118" fmla="*/ 2147483647 w 138"/>
                <a:gd name="T119" fmla="*/ 2147483647 h 14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8"/>
                <a:gd name="T181" fmla="*/ 0 h 140"/>
                <a:gd name="T182" fmla="*/ 138 w 138"/>
                <a:gd name="T183" fmla="*/ 140 h 14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8" h="140">
                  <a:moveTo>
                    <a:pt x="77" y="1"/>
                  </a:moveTo>
                  <a:cubicBezTo>
                    <a:pt x="77" y="14"/>
                    <a:pt x="77" y="14"/>
                    <a:pt x="77" y="14"/>
                  </a:cubicBezTo>
                  <a:cubicBezTo>
                    <a:pt x="76" y="23"/>
                    <a:pt x="75" y="32"/>
                    <a:pt x="73" y="41"/>
                  </a:cubicBezTo>
                  <a:cubicBezTo>
                    <a:pt x="72" y="44"/>
                    <a:pt x="72" y="46"/>
                    <a:pt x="71" y="49"/>
                  </a:cubicBezTo>
                  <a:cubicBezTo>
                    <a:pt x="70" y="52"/>
                    <a:pt x="70" y="54"/>
                    <a:pt x="69" y="57"/>
                  </a:cubicBezTo>
                  <a:cubicBezTo>
                    <a:pt x="69" y="58"/>
                    <a:pt x="68" y="59"/>
                    <a:pt x="68" y="60"/>
                  </a:cubicBezTo>
                  <a:cubicBezTo>
                    <a:pt x="64" y="78"/>
                    <a:pt x="62" y="94"/>
                    <a:pt x="62" y="109"/>
                  </a:cubicBezTo>
                  <a:cubicBezTo>
                    <a:pt x="53" y="110"/>
                    <a:pt x="53" y="110"/>
                    <a:pt x="53" y="110"/>
                  </a:cubicBezTo>
                  <a:cubicBezTo>
                    <a:pt x="51" y="102"/>
                    <a:pt x="50" y="94"/>
                    <a:pt x="48" y="86"/>
                  </a:cubicBezTo>
                  <a:cubicBezTo>
                    <a:pt x="47" y="80"/>
                    <a:pt x="46" y="74"/>
                    <a:pt x="44" y="68"/>
                  </a:cubicBezTo>
                  <a:cubicBezTo>
                    <a:pt x="43" y="62"/>
                    <a:pt x="42" y="56"/>
                    <a:pt x="40" y="50"/>
                  </a:cubicBezTo>
                  <a:cubicBezTo>
                    <a:pt x="39" y="48"/>
                    <a:pt x="39" y="46"/>
                    <a:pt x="38" y="43"/>
                  </a:cubicBezTo>
                  <a:cubicBezTo>
                    <a:pt x="37" y="38"/>
                    <a:pt x="35" y="33"/>
                    <a:pt x="33" y="27"/>
                  </a:cubicBezTo>
                  <a:cubicBezTo>
                    <a:pt x="30" y="19"/>
                    <a:pt x="29" y="11"/>
                    <a:pt x="29" y="2"/>
                  </a:cubicBezTo>
                  <a:cubicBezTo>
                    <a:pt x="29" y="2"/>
                    <a:pt x="29" y="1"/>
                    <a:pt x="29" y="0"/>
                  </a:cubicBezTo>
                  <a:cubicBezTo>
                    <a:pt x="22" y="11"/>
                    <a:pt x="13" y="20"/>
                    <a:pt x="0" y="26"/>
                  </a:cubicBezTo>
                  <a:cubicBezTo>
                    <a:pt x="6" y="38"/>
                    <a:pt x="6" y="38"/>
                    <a:pt x="6" y="38"/>
                  </a:cubicBezTo>
                  <a:cubicBezTo>
                    <a:pt x="18" y="38"/>
                    <a:pt x="18" y="38"/>
                    <a:pt x="18" y="38"/>
                  </a:cubicBezTo>
                  <a:cubicBezTo>
                    <a:pt x="10" y="46"/>
                    <a:pt x="10" y="46"/>
                    <a:pt x="10" y="46"/>
                  </a:cubicBezTo>
                  <a:cubicBezTo>
                    <a:pt x="44" y="110"/>
                    <a:pt x="44" y="110"/>
                    <a:pt x="44" y="110"/>
                  </a:cubicBezTo>
                  <a:cubicBezTo>
                    <a:pt x="44" y="132"/>
                    <a:pt x="44" y="132"/>
                    <a:pt x="44" y="132"/>
                  </a:cubicBezTo>
                  <a:cubicBezTo>
                    <a:pt x="44" y="140"/>
                    <a:pt x="44" y="140"/>
                    <a:pt x="44" y="140"/>
                  </a:cubicBezTo>
                  <a:cubicBezTo>
                    <a:pt x="126" y="139"/>
                    <a:pt x="126" y="139"/>
                    <a:pt x="126" y="139"/>
                  </a:cubicBezTo>
                  <a:cubicBezTo>
                    <a:pt x="135" y="132"/>
                    <a:pt x="138" y="119"/>
                    <a:pt x="136" y="101"/>
                  </a:cubicBezTo>
                  <a:cubicBezTo>
                    <a:pt x="131" y="104"/>
                    <a:pt x="124" y="106"/>
                    <a:pt x="116" y="104"/>
                  </a:cubicBezTo>
                  <a:cubicBezTo>
                    <a:pt x="116" y="104"/>
                    <a:pt x="115" y="104"/>
                    <a:pt x="115" y="104"/>
                  </a:cubicBezTo>
                  <a:cubicBezTo>
                    <a:pt x="110" y="105"/>
                    <a:pt x="110" y="105"/>
                    <a:pt x="110" y="105"/>
                  </a:cubicBezTo>
                  <a:cubicBezTo>
                    <a:pt x="100" y="107"/>
                    <a:pt x="100" y="107"/>
                    <a:pt x="100" y="107"/>
                  </a:cubicBezTo>
                  <a:cubicBezTo>
                    <a:pt x="72" y="109"/>
                    <a:pt x="72" y="109"/>
                    <a:pt x="72" y="109"/>
                  </a:cubicBezTo>
                  <a:cubicBezTo>
                    <a:pt x="74" y="97"/>
                    <a:pt x="79" y="84"/>
                    <a:pt x="87" y="69"/>
                  </a:cubicBezTo>
                  <a:cubicBezTo>
                    <a:pt x="93" y="61"/>
                    <a:pt x="98" y="53"/>
                    <a:pt x="101" y="44"/>
                  </a:cubicBezTo>
                  <a:cubicBezTo>
                    <a:pt x="93" y="37"/>
                    <a:pt x="93" y="37"/>
                    <a:pt x="93" y="37"/>
                  </a:cubicBezTo>
                  <a:cubicBezTo>
                    <a:pt x="104" y="36"/>
                    <a:pt x="104" y="36"/>
                    <a:pt x="104" y="36"/>
                  </a:cubicBezTo>
                  <a:cubicBezTo>
                    <a:pt x="105" y="32"/>
                    <a:pt x="106" y="28"/>
                    <a:pt x="107" y="24"/>
                  </a:cubicBezTo>
                  <a:cubicBezTo>
                    <a:pt x="92" y="19"/>
                    <a:pt x="83" y="11"/>
                    <a:pt x="78" y="1"/>
                  </a:cubicBezTo>
                  <a:cubicBezTo>
                    <a:pt x="77" y="1"/>
                    <a:pt x="77" y="1"/>
                    <a:pt x="77" y="1"/>
                  </a:cubicBezTo>
                  <a:close/>
                  <a:moveTo>
                    <a:pt x="103" y="26"/>
                  </a:moveTo>
                  <a:cubicBezTo>
                    <a:pt x="83" y="19"/>
                    <a:pt x="83" y="19"/>
                    <a:pt x="83" y="19"/>
                  </a:cubicBezTo>
                  <a:cubicBezTo>
                    <a:pt x="76" y="56"/>
                    <a:pt x="76" y="56"/>
                    <a:pt x="76" y="56"/>
                  </a:cubicBezTo>
                  <a:cubicBezTo>
                    <a:pt x="71" y="73"/>
                    <a:pt x="69" y="90"/>
                    <a:pt x="68" y="106"/>
                  </a:cubicBezTo>
                  <a:cubicBezTo>
                    <a:pt x="65" y="106"/>
                    <a:pt x="65" y="106"/>
                    <a:pt x="65" y="106"/>
                  </a:cubicBezTo>
                  <a:cubicBezTo>
                    <a:pt x="65" y="90"/>
                    <a:pt x="67" y="74"/>
                    <a:pt x="72" y="58"/>
                  </a:cubicBezTo>
                  <a:cubicBezTo>
                    <a:pt x="81" y="11"/>
                    <a:pt x="81" y="11"/>
                    <a:pt x="81" y="11"/>
                  </a:cubicBezTo>
                  <a:cubicBezTo>
                    <a:pt x="103" y="26"/>
                    <a:pt x="103" y="26"/>
                    <a:pt x="103" y="26"/>
                  </a:cubicBezTo>
                  <a:close/>
                  <a:moveTo>
                    <a:pt x="28" y="6"/>
                  </a:moveTo>
                  <a:cubicBezTo>
                    <a:pt x="28" y="11"/>
                    <a:pt x="28" y="11"/>
                    <a:pt x="28" y="11"/>
                  </a:cubicBezTo>
                  <a:cubicBezTo>
                    <a:pt x="20" y="18"/>
                    <a:pt x="13" y="25"/>
                    <a:pt x="5" y="31"/>
                  </a:cubicBezTo>
                  <a:cubicBezTo>
                    <a:pt x="3" y="28"/>
                    <a:pt x="3" y="28"/>
                    <a:pt x="3" y="28"/>
                  </a:cubicBezTo>
                  <a:cubicBezTo>
                    <a:pt x="12" y="22"/>
                    <a:pt x="20" y="14"/>
                    <a:pt x="28" y="6"/>
                  </a:cubicBezTo>
                  <a:close/>
                  <a:moveTo>
                    <a:pt x="21" y="38"/>
                  </a:moveTo>
                  <a:cubicBezTo>
                    <a:pt x="18" y="48"/>
                    <a:pt x="18" y="48"/>
                    <a:pt x="18" y="48"/>
                  </a:cubicBezTo>
                  <a:cubicBezTo>
                    <a:pt x="48" y="107"/>
                    <a:pt x="48" y="107"/>
                    <a:pt x="48" y="107"/>
                  </a:cubicBezTo>
                  <a:cubicBezTo>
                    <a:pt x="45" y="107"/>
                    <a:pt x="45" y="107"/>
                    <a:pt x="45" y="107"/>
                  </a:cubicBezTo>
                  <a:cubicBezTo>
                    <a:pt x="13" y="46"/>
                    <a:pt x="13" y="46"/>
                    <a:pt x="13" y="46"/>
                  </a:cubicBezTo>
                  <a:cubicBezTo>
                    <a:pt x="21" y="38"/>
                    <a:pt x="21" y="38"/>
                    <a:pt x="21" y="38"/>
                  </a:cubicBezTo>
                  <a:close/>
                  <a:moveTo>
                    <a:pt x="47" y="117"/>
                  </a:moveTo>
                  <a:cubicBezTo>
                    <a:pt x="47" y="112"/>
                    <a:pt x="47" y="112"/>
                    <a:pt x="47" y="112"/>
                  </a:cubicBezTo>
                  <a:cubicBezTo>
                    <a:pt x="133" y="108"/>
                    <a:pt x="133" y="108"/>
                    <a:pt x="133" y="108"/>
                  </a:cubicBezTo>
                  <a:cubicBezTo>
                    <a:pt x="130" y="112"/>
                    <a:pt x="130" y="112"/>
                    <a:pt x="130" y="112"/>
                  </a:cubicBezTo>
                  <a:cubicBezTo>
                    <a:pt x="47" y="117"/>
                    <a:pt x="47" y="117"/>
                    <a:pt x="47" y="117"/>
                  </a:cubicBezTo>
                  <a:close/>
                </a:path>
              </a:pathLst>
            </a:custGeom>
            <a:solidFill>
              <a:srgbClr val="333333"/>
            </a:solidFill>
            <a:ln w="9525">
              <a:noFill/>
              <a:round/>
            </a:ln>
          </p:spPr>
          <p:txBody>
            <a:bodyPr/>
            <a:lstStyle/>
            <a:p>
              <a:endParaRPr lang="zh-CN" altLang="en-US"/>
            </a:p>
          </p:txBody>
        </p:sp>
        <p:sp>
          <p:nvSpPr>
            <p:cNvPr id="15387" name="Freeform 125"/>
            <p:cNvSpPr/>
            <p:nvPr/>
          </p:nvSpPr>
          <p:spPr bwMode="auto">
            <a:xfrm>
              <a:off x="2117119" y="3401701"/>
              <a:ext cx="51568" cy="122616"/>
            </a:xfrm>
            <a:custGeom>
              <a:avLst/>
              <a:gdLst>
                <a:gd name="T0" fmla="*/ 2147483647 w 38"/>
                <a:gd name="T1" fmla="*/ 2147483647 h 95"/>
                <a:gd name="T2" fmla="*/ 2147483647 w 38"/>
                <a:gd name="T3" fmla="*/ 2147483647 h 95"/>
                <a:gd name="T4" fmla="*/ 2147483647 w 38"/>
                <a:gd name="T5" fmla="*/ 0 h 95"/>
                <a:gd name="T6" fmla="*/ 2147483647 w 38"/>
                <a:gd name="T7" fmla="*/ 2147483647 h 95"/>
                <a:gd name="T8" fmla="*/ 0 w 38"/>
                <a:gd name="T9" fmla="*/ 2147483647 h 95"/>
                <a:gd name="T10" fmla="*/ 2147483647 w 38"/>
                <a:gd name="T11" fmla="*/ 2147483647 h 95"/>
                <a:gd name="T12" fmla="*/ 2147483647 w 38"/>
                <a:gd name="T13" fmla="*/ 2147483647 h 95"/>
                <a:gd name="T14" fmla="*/ 2147483647 w 38"/>
                <a:gd name="T15" fmla="*/ 2147483647 h 95"/>
                <a:gd name="T16" fmla="*/ 0 60000 65536"/>
                <a:gd name="T17" fmla="*/ 0 60000 65536"/>
                <a:gd name="T18" fmla="*/ 0 60000 65536"/>
                <a:gd name="T19" fmla="*/ 0 60000 65536"/>
                <a:gd name="T20" fmla="*/ 0 60000 65536"/>
                <a:gd name="T21" fmla="*/ 0 60000 65536"/>
                <a:gd name="T22" fmla="*/ 0 60000 65536"/>
                <a:gd name="T23" fmla="*/ 0 60000 65536"/>
                <a:gd name="T24" fmla="*/ 0 w 38"/>
                <a:gd name="T25" fmla="*/ 0 h 95"/>
                <a:gd name="T26" fmla="*/ 38 w 38"/>
                <a:gd name="T27" fmla="*/ 95 h 9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 h="95">
                  <a:moveTo>
                    <a:pt x="18" y="8"/>
                  </a:moveTo>
                  <a:cubicBezTo>
                    <a:pt x="38" y="15"/>
                    <a:pt x="38" y="15"/>
                    <a:pt x="38" y="15"/>
                  </a:cubicBezTo>
                  <a:cubicBezTo>
                    <a:pt x="16" y="0"/>
                    <a:pt x="16" y="0"/>
                    <a:pt x="16" y="0"/>
                  </a:cubicBezTo>
                  <a:cubicBezTo>
                    <a:pt x="7" y="47"/>
                    <a:pt x="7" y="47"/>
                    <a:pt x="7" y="47"/>
                  </a:cubicBezTo>
                  <a:cubicBezTo>
                    <a:pt x="2" y="63"/>
                    <a:pt x="0" y="79"/>
                    <a:pt x="0" y="95"/>
                  </a:cubicBezTo>
                  <a:cubicBezTo>
                    <a:pt x="3" y="95"/>
                    <a:pt x="3" y="95"/>
                    <a:pt x="3" y="95"/>
                  </a:cubicBezTo>
                  <a:cubicBezTo>
                    <a:pt x="4" y="79"/>
                    <a:pt x="6" y="62"/>
                    <a:pt x="11" y="45"/>
                  </a:cubicBezTo>
                  <a:cubicBezTo>
                    <a:pt x="18" y="8"/>
                    <a:pt x="18" y="8"/>
                    <a:pt x="18" y="8"/>
                  </a:cubicBezTo>
                  <a:close/>
                </a:path>
              </a:pathLst>
            </a:custGeom>
            <a:solidFill>
              <a:srgbClr val="999999"/>
            </a:solidFill>
            <a:ln w="9525">
              <a:noFill/>
              <a:round/>
            </a:ln>
          </p:spPr>
          <p:txBody>
            <a:bodyPr/>
            <a:lstStyle/>
            <a:p>
              <a:endParaRPr lang="zh-CN" altLang="en-US"/>
            </a:p>
          </p:txBody>
        </p:sp>
        <p:sp>
          <p:nvSpPr>
            <p:cNvPr id="15388" name="Freeform 126"/>
            <p:cNvSpPr/>
            <p:nvPr/>
          </p:nvSpPr>
          <p:spPr bwMode="auto">
            <a:xfrm>
              <a:off x="2031173" y="3394825"/>
              <a:ext cx="34378" cy="32086"/>
            </a:xfrm>
            <a:custGeom>
              <a:avLst/>
              <a:gdLst>
                <a:gd name="T0" fmla="*/ 2147483647 w 25"/>
                <a:gd name="T1" fmla="*/ 2147483647 h 25"/>
                <a:gd name="T2" fmla="*/ 2147483647 w 25"/>
                <a:gd name="T3" fmla="*/ 0 h 25"/>
                <a:gd name="T4" fmla="*/ 0 w 25"/>
                <a:gd name="T5" fmla="*/ 2147483647 h 25"/>
                <a:gd name="T6" fmla="*/ 2147483647 w 25"/>
                <a:gd name="T7" fmla="*/ 2147483647 h 25"/>
                <a:gd name="T8" fmla="*/ 2147483647 w 25"/>
                <a:gd name="T9" fmla="*/ 2147483647 h 25"/>
                <a:gd name="T10" fmla="*/ 0 60000 65536"/>
                <a:gd name="T11" fmla="*/ 0 60000 65536"/>
                <a:gd name="T12" fmla="*/ 0 60000 65536"/>
                <a:gd name="T13" fmla="*/ 0 60000 65536"/>
                <a:gd name="T14" fmla="*/ 0 60000 65536"/>
                <a:gd name="T15" fmla="*/ 0 w 25"/>
                <a:gd name="T16" fmla="*/ 0 h 25"/>
                <a:gd name="T17" fmla="*/ 25 w 25"/>
                <a:gd name="T18" fmla="*/ 25 h 25"/>
              </a:gdLst>
              <a:ahLst/>
              <a:cxnLst>
                <a:cxn ang="T10">
                  <a:pos x="T0" y="T1"/>
                </a:cxn>
                <a:cxn ang="T11">
                  <a:pos x="T2" y="T3"/>
                </a:cxn>
                <a:cxn ang="T12">
                  <a:pos x="T4" y="T5"/>
                </a:cxn>
                <a:cxn ang="T13">
                  <a:pos x="T6" y="T7"/>
                </a:cxn>
                <a:cxn ang="T14">
                  <a:pos x="T8" y="T9"/>
                </a:cxn>
              </a:cxnLst>
              <a:rect l="T15" t="T16" r="T17" b="T18"/>
              <a:pathLst>
                <a:path w="25" h="25">
                  <a:moveTo>
                    <a:pt x="25" y="5"/>
                  </a:moveTo>
                  <a:cubicBezTo>
                    <a:pt x="25" y="0"/>
                    <a:pt x="25" y="0"/>
                    <a:pt x="25" y="0"/>
                  </a:cubicBezTo>
                  <a:cubicBezTo>
                    <a:pt x="17" y="8"/>
                    <a:pt x="9" y="16"/>
                    <a:pt x="0" y="22"/>
                  </a:cubicBezTo>
                  <a:cubicBezTo>
                    <a:pt x="2" y="25"/>
                    <a:pt x="2" y="25"/>
                    <a:pt x="2" y="25"/>
                  </a:cubicBezTo>
                  <a:cubicBezTo>
                    <a:pt x="10" y="19"/>
                    <a:pt x="17" y="12"/>
                    <a:pt x="25" y="5"/>
                  </a:cubicBezTo>
                  <a:close/>
                </a:path>
              </a:pathLst>
            </a:custGeom>
            <a:solidFill>
              <a:srgbClr val="999999"/>
            </a:solidFill>
            <a:ln w="9525">
              <a:noFill/>
              <a:round/>
            </a:ln>
          </p:spPr>
          <p:txBody>
            <a:bodyPr/>
            <a:lstStyle/>
            <a:p>
              <a:endParaRPr lang="zh-CN" altLang="en-US"/>
            </a:p>
          </p:txBody>
        </p:sp>
        <p:sp>
          <p:nvSpPr>
            <p:cNvPr id="15389" name="Freeform 127"/>
            <p:cNvSpPr/>
            <p:nvPr/>
          </p:nvSpPr>
          <p:spPr bwMode="auto">
            <a:xfrm>
              <a:off x="2044924" y="3436079"/>
              <a:ext cx="48130" cy="89383"/>
            </a:xfrm>
            <a:custGeom>
              <a:avLst/>
              <a:gdLst>
                <a:gd name="T0" fmla="*/ 2147483647 w 42"/>
                <a:gd name="T1" fmla="*/ 2147483647 h 78"/>
                <a:gd name="T2" fmla="*/ 2147483647 w 42"/>
                <a:gd name="T3" fmla="*/ 0 h 78"/>
                <a:gd name="T4" fmla="*/ 0 w 42"/>
                <a:gd name="T5" fmla="*/ 2147483647 h 78"/>
                <a:gd name="T6" fmla="*/ 2147483647 w 42"/>
                <a:gd name="T7" fmla="*/ 2147483647 h 78"/>
                <a:gd name="T8" fmla="*/ 2147483647 w 42"/>
                <a:gd name="T9" fmla="*/ 2147483647 h 78"/>
                <a:gd name="T10" fmla="*/ 2147483647 w 42"/>
                <a:gd name="T11" fmla="*/ 2147483647 h 78"/>
                <a:gd name="T12" fmla="*/ 2147483647 w 42"/>
                <a:gd name="T13" fmla="*/ 2147483647 h 78"/>
                <a:gd name="T14" fmla="*/ 0 60000 65536"/>
                <a:gd name="T15" fmla="*/ 0 60000 65536"/>
                <a:gd name="T16" fmla="*/ 0 60000 65536"/>
                <a:gd name="T17" fmla="*/ 0 60000 65536"/>
                <a:gd name="T18" fmla="*/ 0 60000 65536"/>
                <a:gd name="T19" fmla="*/ 0 60000 65536"/>
                <a:gd name="T20" fmla="*/ 0 60000 65536"/>
                <a:gd name="T21" fmla="*/ 0 w 42"/>
                <a:gd name="T22" fmla="*/ 0 h 78"/>
                <a:gd name="T23" fmla="*/ 42 w 42"/>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78">
                  <a:moveTo>
                    <a:pt x="6" y="12"/>
                  </a:moveTo>
                  <a:lnTo>
                    <a:pt x="10" y="0"/>
                  </a:lnTo>
                  <a:lnTo>
                    <a:pt x="0" y="9"/>
                  </a:lnTo>
                  <a:lnTo>
                    <a:pt x="39" y="78"/>
                  </a:lnTo>
                  <a:lnTo>
                    <a:pt x="42" y="78"/>
                  </a:lnTo>
                  <a:lnTo>
                    <a:pt x="6" y="12"/>
                  </a:lnTo>
                  <a:close/>
                </a:path>
              </a:pathLst>
            </a:custGeom>
            <a:solidFill>
              <a:srgbClr val="999999"/>
            </a:solidFill>
            <a:ln w="9525">
              <a:noFill/>
              <a:round/>
            </a:ln>
          </p:spPr>
          <p:txBody>
            <a:bodyPr/>
            <a:lstStyle/>
            <a:p>
              <a:endParaRPr lang="zh-CN" altLang="en-US"/>
            </a:p>
          </p:txBody>
        </p:sp>
        <p:sp>
          <p:nvSpPr>
            <p:cNvPr id="15390" name="Freeform 128"/>
            <p:cNvSpPr/>
            <p:nvPr/>
          </p:nvSpPr>
          <p:spPr bwMode="auto">
            <a:xfrm>
              <a:off x="2091908" y="3527756"/>
              <a:ext cx="118032" cy="11459"/>
            </a:xfrm>
            <a:custGeom>
              <a:avLst/>
              <a:gdLst>
                <a:gd name="T0" fmla="*/ 0 w 103"/>
                <a:gd name="T1" fmla="*/ 2147483647 h 10"/>
                <a:gd name="T2" fmla="*/ 0 w 103"/>
                <a:gd name="T3" fmla="*/ 2147483647 h 10"/>
                <a:gd name="T4" fmla="*/ 2147483647 w 103"/>
                <a:gd name="T5" fmla="*/ 2147483647 h 10"/>
                <a:gd name="T6" fmla="*/ 2147483647 w 103"/>
                <a:gd name="T7" fmla="*/ 0 h 10"/>
                <a:gd name="T8" fmla="*/ 0 w 103"/>
                <a:gd name="T9" fmla="*/ 2147483647 h 10"/>
                <a:gd name="T10" fmla="*/ 0 w 103"/>
                <a:gd name="T11" fmla="*/ 2147483647 h 10"/>
                <a:gd name="T12" fmla="*/ 0 60000 65536"/>
                <a:gd name="T13" fmla="*/ 0 60000 65536"/>
                <a:gd name="T14" fmla="*/ 0 60000 65536"/>
                <a:gd name="T15" fmla="*/ 0 60000 65536"/>
                <a:gd name="T16" fmla="*/ 0 60000 65536"/>
                <a:gd name="T17" fmla="*/ 0 60000 65536"/>
                <a:gd name="T18" fmla="*/ 0 w 103"/>
                <a:gd name="T19" fmla="*/ 0 h 10"/>
                <a:gd name="T20" fmla="*/ 103 w 103"/>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103" h="10">
                  <a:moveTo>
                    <a:pt x="0" y="4"/>
                  </a:moveTo>
                  <a:lnTo>
                    <a:pt x="0" y="10"/>
                  </a:lnTo>
                  <a:lnTo>
                    <a:pt x="99" y="4"/>
                  </a:lnTo>
                  <a:lnTo>
                    <a:pt x="103" y="0"/>
                  </a:lnTo>
                  <a:lnTo>
                    <a:pt x="0" y="4"/>
                  </a:lnTo>
                  <a:close/>
                </a:path>
              </a:pathLst>
            </a:custGeom>
            <a:solidFill>
              <a:srgbClr val="999999"/>
            </a:solidFill>
            <a:ln w="9525">
              <a:noFill/>
              <a:round/>
            </a:ln>
          </p:spPr>
          <p:txBody>
            <a:bodyPr/>
            <a:lstStyle/>
            <a:p>
              <a:endParaRPr lang="zh-CN" altLang="en-US"/>
            </a:p>
          </p:txBody>
        </p:sp>
        <p:sp>
          <p:nvSpPr>
            <p:cNvPr id="15391" name="Freeform 129"/>
            <p:cNvSpPr/>
            <p:nvPr/>
          </p:nvSpPr>
          <p:spPr bwMode="auto">
            <a:xfrm>
              <a:off x="2105660" y="3387950"/>
              <a:ext cx="27503" cy="52713"/>
            </a:xfrm>
            <a:custGeom>
              <a:avLst/>
              <a:gdLst>
                <a:gd name="T0" fmla="*/ 2147483647 w 20"/>
                <a:gd name="T1" fmla="*/ 2147483647 h 40"/>
                <a:gd name="T2" fmla="*/ 2147483647 w 20"/>
                <a:gd name="T3" fmla="*/ 0 h 40"/>
                <a:gd name="T4" fmla="*/ 2147483647 w 20"/>
                <a:gd name="T5" fmla="*/ 2147483647 h 40"/>
                <a:gd name="T6" fmla="*/ 0 w 20"/>
                <a:gd name="T7" fmla="*/ 2147483647 h 40"/>
                <a:gd name="T8" fmla="*/ 2147483647 w 20"/>
                <a:gd name="T9" fmla="*/ 2147483647 h 40"/>
                <a:gd name="T10" fmla="*/ 2147483647 w 20"/>
                <a:gd name="T11" fmla="*/ 2147483647 h 40"/>
                <a:gd name="T12" fmla="*/ 2147483647 w 20"/>
                <a:gd name="T13" fmla="*/ 2147483647 h 40"/>
                <a:gd name="T14" fmla="*/ 0 60000 65536"/>
                <a:gd name="T15" fmla="*/ 0 60000 65536"/>
                <a:gd name="T16" fmla="*/ 0 60000 65536"/>
                <a:gd name="T17" fmla="*/ 0 60000 65536"/>
                <a:gd name="T18" fmla="*/ 0 60000 65536"/>
                <a:gd name="T19" fmla="*/ 0 60000 65536"/>
                <a:gd name="T20" fmla="*/ 0 60000 65536"/>
                <a:gd name="T21" fmla="*/ 0 w 20"/>
                <a:gd name="T22" fmla="*/ 0 h 40"/>
                <a:gd name="T23" fmla="*/ 20 w 2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40">
                  <a:moveTo>
                    <a:pt x="20" y="13"/>
                  </a:moveTo>
                  <a:cubicBezTo>
                    <a:pt x="20" y="0"/>
                    <a:pt x="20" y="0"/>
                    <a:pt x="20" y="0"/>
                  </a:cubicBezTo>
                  <a:cubicBezTo>
                    <a:pt x="17" y="5"/>
                    <a:pt x="13" y="10"/>
                    <a:pt x="9" y="14"/>
                  </a:cubicBezTo>
                  <a:cubicBezTo>
                    <a:pt x="6" y="17"/>
                    <a:pt x="3" y="20"/>
                    <a:pt x="0" y="23"/>
                  </a:cubicBezTo>
                  <a:cubicBezTo>
                    <a:pt x="8" y="32"/>
                    <a:pt x="8" y="32"/>
                    <a:pt x="8" y="32"/>
                  </a:cubicBezTo>
                  <a:cubicBezTo>
                    <a:pt x="16" y="40"/>
                    <a:pt x="16" y="40"/>
                    <a:pt x="16" y="40"/>
                  </a:cubicBezTo>
                  <a:cubicBezTo>
                    <a:pt x="18" y="31"/>
                    <a:pt x="19" y="22"/>
                    <a:pt x="20" y="13"/>
                  </a:cubicBezTo>
                  <a:close/>
                </a:path>
              </a:pathLst>
            </a:custGeom>
            <a:solidFill>
              <a:srgbClr val="EAEAEA"/>
            </a:solidFill>
            <a:ln w="9525">
              <a:noFill/>
              <a:round/>
            </a:ln>
          </p:spPr>
          <p:txBody>
            <a:bodyPr/>
            <a:lstStyle/>
            <a:p>
              <a:endParaRPr lang="zh-CN" altLang="en-US"/>
            </a:p>
          </p:txBody>
        </p:sp>
        <p:sp>
          <p:nvSpPr>
            <p:cNvPr id="15392" name="Freeform 130"/>
            <p:cNvSpPr/>
            <p:nvPr/>
          </p:nvSpPr>
          <p:spPr bwMode="auto">
            <a:xfrm>
              <a:off x="2113681" y="3430351"/>
              <a:ext cx="13751" cy="20627"/>
            </a:xfrm>
            <a:custGeom>
              <a:avLst/>
              <a:gdLst>
                <a:gd name="T0" fmla="*/ 2147483647 w 10"/>
                <a:gd name="T1" fmla="*/ 2147483647 h 16"/>
                <a:gd name="T2" fmla="*/ 2147483647 w 10"/>
                <a:gd name="T3" fmla="*/ 2147483647 h 16"/>
                <a:gd name="T4" fmla="*/ 2147483647 w 10"/>
                <a:gd name="T5" fmla="*/ 0 h 16"/>
                <a:gd name="T6" fmla="*/ 0 w 10"/>
                <a:gd name="T7" fmla="*/ 2147483647 h 16"/>
                <a:gd name="T8" fmla="*/ 2147483647 w 10"/>
                <a:gd name="T9" fmla="*/ 2147483647 h 16"/>
                <a:gd name="T10" fmla="*/ 0 60000 65536"/>
                <a:gd name="T11" fmla="*/ 0 60000 65536"/>
                <a:gd name="T12" fmla="*/ 0 60000 65536"/>
                <a:gd name="T13" fmla="*/ 0 60000 65536"/>
                <a:gd name="T14" fmla="*/ 0 60000 65536"/>
                <a:gd name="T15" fmla="*/ 0 w 10"/>
                <a:gd name="T16" fmla="*/ 0 h 16"/>
                <a:gd name="T17" fmla="*/ 10 w 10"/>
                <a:gd name="T18" fmla="*/ 16 h 16"/>
              </a:gdLst>
              <a:ahLst/>
              <a:cxnLst>
                <a:cxn ang="T10">
                  <a:pos x="T0" y="T1"/>
                </a:cxn>
                <a:cxn ang="T11">
                  <a:pos x="T2" y="T3"/>
                </a:cxn>
                <a:cxn ang="T12">
                  <a:pos x="T4" y="T5"/>
                </a:cxn>
                <a:cxn ang="T13">
                  <a:pos x="T6" y="T7"/>
                </a:cxn>
                <a:cxn ang="T14">
                  <a:pos x="T8" y="T9"/>
                </a:cxn>
              </a:cxnLst>
              <a:rect l="T15" t="T16" r="T17" b="T18"/>
              <a:pathLst>
                <a:path w="10" h="16">
                  <a:moveTo>
                    <a:pt x="8" y="16"/>
                  </a:moveTo>
                  <a:cubicBezTo>
                    <a:pt x="9" y="13"/>
                    <a:pt x="9" y="11"/>
                    <a:pt x="10" y="8"/>
                  </a:cubicBezTo>
                  <a:cubicBezTo>
                    <a:pt x="2" y="0"/>
                    <a:pt x="2" y="0"/>
                    <a:pt x="2" y="0"/>
                  </a:cubicBezTo>
                  <a:cubicBezTo>
                    <a:pt x="0" y="3"/>
                    <a:pt x="0" y="3"/>
                    <a:pt x="0" y="3"/>
                  </a:cubicBezTo>
                  <a:cubicBezTo>
                    <a:pt x="8" y="16"/>
                    <a:pt x="8" y="16"/>
                    <a:pt x="8" y="16"/>
                  </a:cubicBezTo>
                  <a:close/>
                </a:path>
              </a:pathLst>
            </a:custGeom>
            <a:solidFill>
              <a:srgbClr val="C8C8C8"/>
            </a:solidFill>
            <a:ln w="9525">
              <a:noFill/>
              <a:round/>
            </a:ln>
          </p:spPr>
          <p:txBody>
            <a:bodyPr/>
            <a:lstStyle/>
            <a:p>
              <a:endParaRPr lang="zh-CN" altLang="en-US"/>
            </a:p>
          </p:txBody>
        </p:sp>
        <p:sp>
          <p:nvSpPr>
            <p:cNvPr id="15393" name="Freeform 131"/>
            <p:cNvSpPr/>
            <p:nvPr/>
          </p:nvSpPr>
          <p:spPr bwMode="auto">
            <a:xfrm>
              <a:off x="2087325" y="3430351"/>
              <a:ext cx="148972" cy="846850"/>
            </a:xfrm>
            <a:custGeom>
              <a:avLst/>
              <a:gdLst>
                <a:gd name="T0" fmla="*/ 2147483647 w 108"/>
                <a:gd name="T1" fmla="*/ 2147483647 h 653"/>
                <a:gd name="T2" fmla="*/ 2147483647 w 108"/>
                <a:gd name="T3" fmla="*/ 2147483647 h 653"/>
                <a:gd name="T4" fmla="*/ 2147483647 w 108"/>
                <a:gd name="T5" fmla="*/ 2147483647 h 653"/>
                <a:gd name="T6" fmla="*/ 2147483647 w 108"/>
                <a:gd name="T7" fmla="*/ 2147483647 h 653"/>
                <a:gd name="T8" fmla="*/ 2147483647 w 108"/>
                <a:gd name="T9" fmla="*/ 2147483647 h 653"/>
                <a:gd name="T10" fmla="*/ 2147483647 w 108"/>
                <a:gd name="T11" fmla="*/ 2147483647 h 653"/>
                <a:gd name="T12" fmla="*/ 2147483647 w 108"/>
                <a:gd name="T13" fmla="*/ 2147483647 h 653"/>
                <a:gd name="T14" fmla="*/ 2147483647 w 108"/>
                <a:gd name="T15" fmla="*/ 2147483647 h 653"/>
                <a:gd name="T16" fmla="*/ 2147483647 w 108"/>
                <a:gd name="T17" fmla="*/ 2147483647 h 653"/>
                <a:gd name="T18" fmla="*/ 2147483647 w 108"/>
                <a:gd name="T19" fmla="*/ 2147483647 h 653"/>
                <a:gd name="T20" fmla="*/ 2147483647 w 108"/>
                <a:gd name="T21" fmla="*/ 2147483647 h 653"/>
                <a:gd name="T22" fmla="*/ 0 w 108"/>
                <a:gd name="T23" fmla="*/ 2147483647 h 653"/>
                <a:gd name="T24" fmla="*/ 0 w 108"/>
                <a:gd name="T25" fmla="*/ 2147483647 h 653"/>
                <a:gd name="T26" fmla="*/ 0 w 108"/>
                <a:gd name="T27" fmla="*/ 2147483647 h 653"/>
                <a:gd name="T28" fmla="*/ 2147483647 w 108"/>
                <a:gd name="T29" fmla="*/ 2147483647 h 653"/>
                <a:gd name="T30" fmla="*/ 2147483647 w 108"/>
                <a:gd name="T31" fmla="*/ 2147483647 h 653"/>
                <a:gd name="T32" fmla="*/ 2147483647 w 108"/>
                <a:gd name="T33" fmla="*/ 2147483647 h 653"/>
                <a:gd name="T34" fmla="*/ 2147483647 w 108"/>
                <a:gd name="T35" fmla="*/ 2147483647 h 653"/>
                <a:gd name="T36" fmla="*/ 2147483647 w 108"/>
                <a:gd name="T37" fmla="*/ 2147483647 h 653"/>
                <a:gd name="T38" fmla="*/ 2147483647 w 108"/>
                <a:gd name="T39" fmla="*/ 2147483647 h 653"/>
                <a:gd name="T40" fmla="*/ 2147483647 w 108"/>
                <a:gd name="T41" fmla="*/ 2147483647 h 653"/>
                <a:gd name="T42" fmla="*/ 2147483647 w 108"/>
                <a:gd name="T43" fmla="*/ 2147483647 h 653"/>
                <a:gd name="T44" fmla="*/ 2147483647 w 108"/>
                <a:gd name="T45" fmla="*/ 2147483647 h 653"/>
                <a:gd name="T46" fmla="*/ 2147483647 w 108"/>
                <a:gd name="T47" fmla="*/ 2147483647 h 653"/>
                <a:gd name="T48" fmla="*/ 2147483647 w 108"/>
                <a:gd name="T49" fmla="*/ 2147483647 h 653"/>
                <a:gd name="T50" fmla="*/ 2147483647 w 108"/>
                <a:gd name="T51" fmla="*/ 2147483647 h 653"/>
                <a:gd name="T52" fmla="*/ 2147483647 w 108"/>
                <a:gd name="T53" fmla="*/ 2147483647 h 653"/>
                <a:gd name="T54" fmla="*/ 2147483647 w 108"/>
                <a:gd name="T55" fmla="*/ 2147483647 h 653"/>
                <a:gd name="T56" fmla="*/ 2147483647 w 108"/>
                <a:gd name="T57" fmla="*/ 2147483647 h 653"/>
                <a:gd name="T58" fmla="*/ 2147483647 w 108"/>
                <a:gd name="T59" fmla="*/ 2147483647 h 653"/>
                <a:gd name="T60" fmla="*/ 2147483647 w 108"/>
                <a:gd name="T61" fmla="*/ 2147483647 h 653"/>
                <a:gd name="T62" fmla="*/ 2147483647 w 108"/>
                <a:gd name="T63" fmla="*/ 2147483647 h 653"/>
                <a:gd name="T64" fmla="*/ 2147483647 w 108"/>
                <a:gd name="T65" fmla="*/ 2147483647 h 653"/>
                <a:gd name="T66" fmla="*/ 2147483647 w 108"/>
                <a:gd name="T67" fmla="*/ 2147483647 h 653"/>
                <a:gd name="T68" fmla="*/ 2147483647 w 108"/>
                <a:gd name="T69" fmla="*/ 2147483647 h 653"/>
                <a:gd name="T70" fmla="*/ 2147483647 w 108"/>
                <a:gd name="T71" fmla="*/ 2147483647 h 653"/>
                <a:gd name="T72" fmla="*/ 2147483647 w 108"/>
                <a:gd name="T73" fmla="*/ 2147483647 h 653"/>
                <a:gd name="T74" fmla="*/ 2147483647 w 108"/>
                <a:gd name="T75" fmla="*/ 2147483647 h 653"/>
                <a:gd name="T76" fmla="*/ 2147483647 w 108"/>
                <a:gd name="T77" fmla="*/ 2147483647 h 653"/>
                <a:gd name="T78" fmla="*/ 2147483647 w 108"/>
                <a:gd name="T79" fmla="*/ 2147483647 h 653"/>
                <a:gd name="T80" fmla="*/ 2147483647 w 108"/>
                <a:gd name="T81" fmla="*/ 2147483647 h 653"/>
                <a:gd name="T82" fmla="*/ 2147483647 w 108"/>
                <a:gd name="T83" fmla="*/ 2147483647 h 653"/>
                <a:gd name="T84" fmla="*/ 2147483647 w 108"/>
                <a:gd name="T85" fmla="*/ 2147483647 h 653"/>
                <a:gd name="T86" fmla="*/ 2147483647 w 108"/>
                <a:gd name="T87" fmla="*/ 2147483647 h 653"/>
                <a:gd name="T88" fmla="*/ 2147483647 w 108"/>
                <a:gd name="T89" fmla="*/ 2147483647 h 653"/>
                <a:gd name="T90" fmla="*/ 2147483647 w 108"/>
                <a:gd name="T91" fmla="*/ 2147483647 h 653"/>
                <a:gd name="T92" fmla="*/ 2147483647 w 108"/>
                <a:gd name="T93" fmla="*/ 2147483647 h 653"/>
                <a:gd name="T94" fmla="*/ 2147483647 w 108"/>
                <a:gd name="T95" fmla="*/ 2147483647 h 653"/>
                <a:gd name="T96" fmla="*/ 2147483647 w 108"/>
                <a:gd name="T97" fmla="*/ 0 h 653"/>
                <a:gd name="T98" fmla="*/ 2147483647 w 108"/>
                <a:gd name="T99" fmla="*/ 2147483647 h 653"/>
                <a:gd name="T100" fmla="*/ 2147483647 w 108"/>
                <a:gd name="T101" fmla="*/ 2147483647 h 65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8"/>
                <a:gd name="T154" fmla="*/ 0 h 653"/>
                <a:gd name="T155" fmla="*/ 108 w 108"/>
                <a:gd name="T156" fmla="*/ 653 h 65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8" h="653">
                  <a:moveTo>
                    <a:pt x="95" y="51"/>
                  </a:moveTo>
                  <a:cubicBezTo>
                    <a:pt x="94" y="52"/>
                    <a:pt x="93" y="54"/>
                    <a:pt x="90" y="55"/>
                  </a:cubicBezTo>
                  <a:cubicBezTo>
                    <a:pt x="98" y="55"/>
                    <a:pt x="98" y="55"/>
                    <a:pt x="98" y="55"/>
                  </a:cubicBezTo>
                  <a:cubicBezTo>
                    <a:pt x="99" y="56"/>
                    <a:pt x="99" y="57"/>
                    <a:pt x="99" y="58"/>
                  </a:cubicBezTo>
                  <a:cubicBezTo>
                    <a:pt x="98" y="59"/>
                    <a:pt x="98" y="60"/>
                    <a:pt x="97" y="61"/>
                  </a:cubicBezTo>
                  <a:cubicBezTo>
                    <a:pt x="101" y="60"/>
                    <a:pt x="101" y="60"/>
                    <a:pt x="101" y="60"/>
                  </a:cubicBezTo>
                  <a:cubicBezTo>
                    <a:pt x="101" y="61"/>
                    <a:pt x="100" y="62"/>
                    <a:pt x="100" y="63"/>
                  </a:cubicBezTo>
                  <a:cubicBezTo>
                    <a:pt x="99" y="65"/>
                    <a:pt x="97" y="66"/>
                    <a:pt x="94" y="66"/>
                  </a:cubicBezTo>
                  <a:cubicBezTo>
                    <a:pt x="94" y="67"/>
                    <a:pt x="93" y="67"/>
                    <a:pt x="93" y="67"/>
                  </a:cubicBezTo>
                  <a:cubicBezTo>
                    <a:pt x="92" y="68"/>
                    <a:pt x="92" y="68"/>
                    <a:pt x="92" y="68"/>
                  </a:cubicBezTo>
                  <a:cubicBezTo>
                    <a:pt x="94" y="86"/>
                    <a:pt x="91" y="99"/>
                    <a:pt x="82" y="106"/>
                  </a:cubicBezTo>
                  <a:cubicBezTo>
                    <a:pt x="0" y="107"/>
                    <a:pt x="0" y="107"/>
                    <a:pt x="0" y="107"/>
                  </a:cubicBezTo>
                  <a:cubicBezTo>
                    <a:pt x="0" y="117"/>
                    <a:pt x="0" y="117"/>
                    <a:pt x="0" y="117"/>
                  </a:cubicBezTo>
                  <a:cubicBezTo>
                    <a:pt x="0" y="121"/>
                    <a:pt x="0" y="121"/>
                    <a:pt x="0" y="121"/>
                  </a:cubicBezTo>
                  <a:cubicBezTo>
                    <a:pt x="14" y="122"/>
                    <a:pt x="29" y="123"/>
                    <a:pt x="42" y="123"/>
                  </a:cubicBezTo>
                  <a:cubicBezTo>
                    <a:pt x="44" y="123"/>
                    <a:pt x="46" y="123"/>
                    <a:pt x="47" y="123"/>
                  </a:cubicBezTo>
                  <a:cubicBezTo>
                    <a:pt x="47" y="132"/>
                    <a:pt x="47" y="132"/>
                    <a:pt x="47" y="132"/>
                  </a:cubicBezTo>
                  <a:cubicBezTo>
                    <a:pt x="64" y="201"/>
                    <a:pt x="64" y="201"/>
                    <a:pt x="64" y="201"/>
                  </a:cubicBezTo>
                  <a:cubicBezTo>
                    <a:pt x="71" y="219"/>
                    <a:pt x="74" y="236"/>
                    <a:pt x="74" y="252"/>
                  </a:cubicBezTo>
                  <a:cubicBezTo>
                    <a:pt x="55" y="270"/>
                    <a:pt x="39" y="262"/>
                    <a:pt x="25" y="226"/>
                  </a:cubicBezTo>
                  <a:cubicBezTo>
                    <a:pt x="29" y="248"/>
                    <a:pt x="29" y="248"/>
                    <a:pt x="29" y="248"/>
                  </a:cubicBezTo>
                  <a:cubicBezTo>
                    <a:pt x="35" y="282"/>
                    <a:pt x="49" y="296"/>
                    <a:pt x="68" y="290"/>
                  </a:cubicBezTo>
                  <a:cubicBezTo>
                    <a:pt x="75" y="288"/>
                    <a:pt x="75" y="288"/>
                    <a:pt x="75" y="288"/>
                  </a:cubicBezTo>
                  <a:cubicBezTo>
                    <a:pt x="66" y="370"/>
                    <a:pt x="66" y="370"/>
                    <a:pt x="66" y="370"/>
                  </a:cubicBezTo>
                  <a:cubicBezTo>
                    <a:pt x="66" y="463"/>
                    <a:pt x="66" y="463"/>
                    <a:pt x="66" y="463"/>
                  </a:cubicBezTo>
                  <a:cubicBezTo>
                    <a:pt x="79" y="564"/>
                    <a:pt x="79" y="564"/>
                    <a:pt x="79" y="564"/>
                  </a:cubicBezTo>
                  <a:cubicBezTo>
                    <a:pt x="79" y="595"/>
                    <a:pt x="79" y="595"/>
                    <a:pt x="79" y="595"/>
                  </a:cubicBezTo>
                  <a:cubicBezTo>
                    <a:pt x="56" y="614"/>
                    <a:pt x="56" y="614"/>
                    <a:pt x="56" y="614"/>
                  </a:cubicBezTo>
                  <a:cubicBezTo>
                    <a:pt x="56" y="614"/>
                    <a:pt x="56" y="614"/>
                    <a:pt x="55" y="614"/>
                  </a:cubicBezTo>
                  <a:cubicBezTo>
                    <a:pt x="52" y="631"/>
                    <a:pt x="52" y="631"/>
                    <a:pt x="52" y="631"/>
                  </a:cubicBezTo>
                  <a:cubicBezTo>
                    <a:pt x="65" y="637"/>
                    <a:pt x="65" y="637"/>
                    <a:pt x="65" y="637"/>
                  </a:cubicBezTo>
                  <a:cubicBezTo>
                    <a:pt x="65" y="648"/>
                    <a:pt x="65" y="648"/>
                    <a:pt x="65" y="648"/>
                  </a:cubicBezTo>
                  <a:cubicBezTo>
                    <a:pt x="98" y="652"/>
                    <a:pt x="98" y="652"/>
                    <a:pt x="98" y="652"/>
                  </a:cubicBezTo>
                  <a:cubicBezTo>
                    <a:pt x="103" y="653"/>
                    <a:pt x="106" y="650"/>
                    <a:pt x="106" y="645"/>
                  </a:cubicBezTo>
                  <a:cubicBezTo>
                    <a:pt x="106" y="641"/>
                    <a:pt x="105" y="636"/>
                    <a:pt x="102" y="630"/>
                  </a:cubicBezTo>
                  <a:cubicBezTo>
                    <a:pt x="93" y="604"/>
                    <a:pt x="93" y="604"/>
                    <a:pt x="93" y="604"/>
                  </a:cubicBezTo>
                  <a:cubicBezTo>
                    <a:pt x="95" y="586"/>
                    <a:pt x="95" y="566"/>
                    <a:pt x="93" y="544"/>
                  </a:cubicBezTo>
                  <a:cubicBezTo>
                    <a:pt x="84" y="450"/>
                    <a:pt x="84" y="450"/>
                    <a:pt x="84" y="450"/>
                  </a:cubicBezTo>
                  <a:cubicBezTo>
                    <a:pt x="84" y="351"/>
                    <a:pt x="84" y="351"/>
                    <a:pt x="84" y="351"/>
                  </a:cubicBezTo>
                  <a:cubicBezTo>
                    <a:pt x="88" y="283"/>
                    <a:pt x="88" y="283"/>
                    <a:pt x="88" y="283"/>
                  </a:cubicBezTo>
                  <a:cubicBezTo>
                    <a:pt x="108" y="276"/>
                    <a:pt x="108" y="276"/>
                    <a:pt x="108" y="276"/>
                  </a:cubicBezTo>
                  <a:cubicBezTo>
                    <a:pt x="93" y="211"/>
                    <a:pt x="93" y="211"/>
                    <a:pt x="93" y="211"/>
                  </a:cubicBezTo>
                  <a:cubicBezTo>
                    <a:pt x="78" y="121"/>
                    <a:pt x="78" y="121"/>
                    <a:pt x="78" y="121"/>
                  </a:cubicBezTo>
                  <a:cubicBezTo>
                    <a:pt x="90" y="123"/>
                    <a:pt x="98" y="120"/>
                    <a:pt x="101" y="112"/>
                  </a:cubicBezTo>
                  <a:cubicBezTo>
                    <a:pt x="101" y="101"/>
                    <a:pt x="101" y="101"/>
                    <a:pt x="101" y="101"/>
                  </a:cubicBezTo>
                  <a:cubicBezTo>
                    <a:pt x="104" y="94"/>
                    <a:pt x="104" y="94"/>
                    <a:pt x="104" y="94"/>
                  </a:cubicBezTo>
                  <a:cubicBezTo>
                    <a:pt x="104" y="57"/>
                    <a:pt x="104" y="57"/>
                    <a:pt x="104" y="57"/>
                  </a:cubicBezTo>
                  <a:cubicBezTo>
                    <a:pt x="97" y="21"/>
                    <a:pt x="97" y="21"/>
                    <a:pt x="97" y="21"/>
                  </a:cubicBezTo>
                  <a:cubicBezTo>
                    <a:pt x="96" y="11"/>
                    <a:pt x="93" y="3"/>
                    <a:pt x="90" y="0"/>
                  </a:cubicBezTo>
                  <a:cubicBezTo>
                    <a:pt x="93" y="16"/>
                    <a:pt x="94" y="32"/>
                    <a:pt x="95" y="48"/>
                  </a:cubicBezTo>
                  <a:cubicBezTo>
                    <a:pt x="95" y="49"/>
                    <a:pt x="95" y="50"/>
                    <a:pt x="95" y="51"/>
                  </a:cubicBezTo>
                  <a:close/>
                </a:path>
              </a:pathLst>
            </a:custGeom>
            <a:solidFill>
              <a:srgbClr val="000000"/>
            </a:solidFill>
            <a:ln w="9525">
              <a:noFill/>
              <a:round/>
            </a:ln>
          </p:spPr>
          <p:txBody>
            <a:bodyPr/>
            <a:lstStyle/>
            <a:p>
              <a:endParaRPr lang="zh-CN" altLang="en-US"/>
            </a:p>
          </p:txBody>
        </p:sp>
        <p:sp>
          <p:nvSpPr>
            <p:cNvPr id="15394" name="Freeform 132"/>
            <p:cNvSpPr/>
            <p:nvPr/>
          </p:nvSpPr>
          <p:spPr bwMode="auto">
            <a:xfrm>
              <a:off x="2175562" y="3495668"/>
              <a:ext cx="42400" cy="22919"/>
            </a:xfrm>
            <a:custGeom>
              <a:avLst/>
              <a:gdLst>
                <a:gd name="T0" fmla="*/ 2147483647 w 31"/>
                <a:gd name="T1" fmla="*/ 2147483647 h 17"/>
                <a:gd name="T2" fmla="*/ 2147483647 w 31"/>
                <a:gd name="T3" fmla="*/ 0 h 17"/>
                <a:gd name="T4" fmla="*/ 2147483647 w 31"/>
                <a:gd name="T5" fmla="*/ 2147483647 h 17"/>
                <a:gd name="T6" fmla="*/ 0 w 31"/>
                <a:gd name="T7" fmla="*/ 2147483647 h 17"/>
                <a:gd name="T8" fmla="*/ 2147483647 w 31"/>
                <a:gd name="T9" fmla="*/ 2147483647 h 17"/>
                <a:gd name="T10" fmla="*/ 2147483647 w 31"/>
                <a:gd name="T11" fmla="*/ 2147483647 h 17"/>
                <a:gd name="T12" fmla="*/ 0 60000 65536"/>
                <a:gd name="T13" fmla="*/ 0 60000 65536"/>
                <a:gd name="T14" fmla="*/ 0 60000 65536"/>
                <a:gd name="T15" fmla="*/ 0 60000 65536"/>
                <a:gd name="T16" fmla="*/ 0 60000 65536"/>
                <a:gd name="T17" fmla="*/ 0 60000 65536"/>
                <a:gd name="T18" fmla="*/ 0 w 31"/>
                <a:gd name="T19" fmla="*/ 0 h 17"/>
                <a:gd name="T20" fmla="*/ 31 w 31"/>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31" h="17">
                  <a:moveTo>
                    <a:pt x="26" y="4"/>
                  </a:moveTo>
                  <a:cubicBezTo>
                    <a:pt x="29" y="3"/>
                    <a:pt x="30" y="1"/>
                    <a:pt x="31" y="0"/>
                  </a:cubicBezTo>
                  <a:cubicBezTo>
                    <a:pt x="9" y="3"/>
                    <a:pt x="9" y="3"/>
                    <a:pt x="9" y="3"/>
                  </a:cubicBezTo>
                  <a:cubicBezTo>
                    <a:pt x="0" y="17"/>
                    <a:pt x="0" y="17"/>
                    <a:pt x="0" y="17"/>
                  </a:cubicBezTo>
                  <a:cubicBezTo>
                    <a:pt x="12" y="5"/>
                    <a:pt x="12" y="5"/>
                    <a:pt x="12" y="5"/>
                  </a:cubicBezTo>
                  <a:cubicBezTo>
                    <a:pt x="26" y="4"/>
                    <a:pt x="26" y="4"/>
                    <a:pt x="26" y="4"/>
                  </a:cubicBezTo>
                  <a:close/>
                </a:path>
              </a:pathLst>
            </a:custGeom>
            <a:solidFill>
              <a:srgbClr val="B68B5E"/>
            </a:solidFill>
            <a:ln w="9525">
              <a:noFill/>
              <a:round/>
            </a:ln>
          </p:spPr>
          <p:txBody>
            <a:bodyPr/>
            <a:lstStyle/>
            <a:p>
              <a:endParaRPr lang="zh-CN" altLang="en-US"/>
            </a:p>
          </p:txBody>
        </p:sp>
        <p:sp>
          <p:nvSpPr>
            <p:cNvPr id="15395" name="Freeform 133"/>
            <p:cNvSpPr/>
            <p:nvPr/>
          </p:nvSpPr>
          <p:spPr bwMode="auto">
            <a:xfrm>
              <a:off x="2165249" y="3492232"/>
              <a:ext cx="58443" cy="33233"/>
            </a:xfrm>
            <a:custGeom>
              <a:avLst/>
              <a:gdLst>
                <a:gd name="T0" fmla="*/ 2147483647 w 43"/>
                <a:gd name="T1" fmla="*/ 2147483647 h 26"/>
                <a:gd name="T2" fmla="*/ 2147483647 w 43"/>
                <a:gd name="T3" fmla="*/ 2147483647 h 26"/>
                <a:gd name="T4" fmla="*/ 2147483647 w 43"/>
                <a:gd name="T5" fmla="*/ 2147483647 h 26"/>
                <a:gd name="T6" fmla="*/ 2147483647 w 43"/>
                <a:gd name="T7" fmla="*/ 2147483647 h 26"/>
                <a:gd name="T8" fmla="*/ 2147483647 w 43"/>
                <a:gd name="T9" fmla="*/ 2147483647 h 26"/>
                <a:gd name="T10" fmla="*/ 2147483647 w 43"/>
                <a:gd name="T11" fmla="*/ 2147483647 h 26"/>
                <a:gd name="T12" fmla="*/ 2147483647 w 43"/>
                <a:gd name="T13" fmla="*/ 0 h 26"/>
                <a:gd name="T14" fmla="*/ 2147483647 w 43"/>
                <a:gd name="T15" fmla="*/ 2147483647 h 26"/>
                <a:gd name="T16" fmla="*/ 2147483647 w 43"/>
                <a:gd name="T17" fmla="*/ 2147483647 h 26"/>
                <a:gd name="T18" fmla="*/ 0 w 43"/>
                <a:gd name="T19" fmla="*/ 2147483647 h 26"/>
                <a:gd name="T20" fmla="*/ 2147483647 w 43"/>
                <a:gd name="T21" fmla="*/ 2147483647 h 26"/>
                <a:gd name="T22" fmla="*/ 2147483647 w 43"/>
                <a:gd name="T23" fmla="*/ 2147483647 h 26"/>
                <a:gd name="T24" fmla="*/ 2147483647 w 43"/>
                <a:gd name="T25" fmla="*/ 2147483647 h 26"/>
                <a:gd name="T26" fmla="*/ 2147483647 w 43"/>
                <a:gd name="T27" fmla="*/ 2147483647 h 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
                <a:gd name="T43" fmla="*/ 0 h 26"/>
                <a:gd name="T44" fmla="*/ 43 w 43"/>
                <a:gd name="T45" fmla="*/ 26 h 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 h="26">
                  <a:moveTo>
                    <a:pt x="42" y="7"/>
                  </a:moveTo>
                  <a:cubicBezTo>
                    <a:pt x="34" y="7"/>
                    <a:pt x="34" y="7"/>
                    <a:pt x="34" y="7"/>
                  </a:cubicBezTo>
                  <a:cubicBezTo>
                    <a:pt x="20" y="8"/>
                    <a:pt x="20" y="8"/>
                    <a:pt x="20" y="8"/>
                  </a:cubicBezTo>
                  <a:cubicBezTo>
                    <a:pt x="8" y="20"/>
                    <a:pt x="8" y="20"/>
                    <a:pt x="8" y="20"/>
                  </a:cubicBezTo>
                  <a:cubicBezTo>
                    <a:pt x="17" y="6"/>
                    <a:pt x="17" y="6"/>
                    <a:pt x="17" y="6"/>
                  </a:cubicBezTo>
                  <a:cubicBezTo>
                    <a:pt x="39" y="3"/>
                    <a:pt x="39" y="3"/>
                    <a:pt x="39" y="3"/>
                  </a:cubicBezTo>
                  <a:cubicBezTo>
                    <a:pt x="39" y="2"/>
                    <a:pt x="39" y="1"/>
                    <a:pt x="39" y="0"/>
                  </a:cubicBezTo>
                  <a:cubicBezTo>
                    <a:pt x="17" y="1"/>
                    <a:pt x="17" y="1"/>
                    <a:pt x="17" y="1"/>
                  </a:cubicBezTo>
                  <a:cubicBezTo>
                    <a:pt x="16" y="2"/>
                    <a:pt x="15" y="3"/>
                    <a:pt x="14" y="3"/>
                  </a:cubicBezTo>
                  <a:cubicBezTo>
                    <a:pt x="7" y="10"/>
                    <a:pt x="3" y="18"/>
                    <a:pt x="0" y="26"/>
                  </a:cubicBezTo>
                  <a:cubicBezTo>
                    <a:pt x="10" y="24"/>
                    <a:pt x="10" y="24"/>
                    <a:pt x="10" y="24"/>
                  </a:cubicBezTo>
                  <a:cubicBezTo>
                    <a:pt x="22" y="10"/>
                    <a:pt x="22" y="10"/>
                    <a:pt x="22" y="10"/>
                  </a:cubicBezTo>
                  <a:cubicBezTo>
                    <a:pt x="43" y="10"/>
                    <a:pt x="43" y="10"/>
                    <a:pt x="43" y="10"/>
                  </a:cubicBezTo>
                  <a:cubicBezTo>
                    <a:pt x="43" y="9"/>
                    <a:pt x="43" y="8"/>
                    <a:pt x="42" y="7"/>
                  </a:cubicBezTo>
                  <a:close/>
                </a:path>
              </a:pathLst>
            </a:custGeom>
            <a:solidFill>
              <a:srgbClr val="E2B987"/>
            </a:solidFill>
            <a:ln w="9525">
              <a:noFill/>
              <a:round/>
            </a:ln>
          </p:spPr>
          <p:txBody>
            <a:bodyPr/>
            <a:lstStyle/>
            <a:p>
              <a:endParaRPr lang="zh-CN" altLang="en-US"/>
            </a:p>
          </p:txBody>
        </p:sp>
        <p:sp>
          <p:nvSpPr>
            <p:cNvPr id="15396" name="Freeform 134"/>
            <p:cNvSpPr/>
            <p:nvPr/>
          </p:nvSpPr>
          <p:spPr bwMode="auto">
            <a:xfrm>
              <a:off x="2183584" y="3430351"/>
              <a:ext cx="34378" cy="65319"/>
            </a:xfrm>
            <a:custGeom>
              <a:avLst/>
              <a:gdLst>
                <a:gd name="T0" fmla="*/ 2147483647 w 25"/>
                <a:gd name="T1" fmla="*/ 2147483647 h 51"/>
                <a:gd name="T2" fmla="*/ 2147483647 w 25"/>
                <a:gd name="T3" fmla="*/ 2147483647 h 51"/>
                <a:gd name="T4" fmla="*/ 2147483647 w 25"/>
                <a:gd name="T5" fmla="*/ 0 h 51"/>
                <a:gd name="T6" fmla="*/ 2147483647 w 25"/>
                <a:gd name="T7" fmla="*/ 2147483647 h 51"/>
                <a:gd name="T8" fmla="*/ 0 w 25"/>
                <a:gd name="T9" fmla="*/ 2147483647 h 51"/>
                <a:gd name="T10" fmla="*/ 2147483647 w 25"/>
                <a:gd name="T11" fmla="*/ 2147483647 h 51"/>
                <a:gd name="T12" fmla="*/ 0 60000 65536"/>
                <a:gd name="T13" fmla="*/ 0 60000 65536"/>
                <a:gd name="T14" fmla="*/ 0 60000 65536"/>
                <a:gd name="T15" fmla="*/ 0 60000 65536"/>
                <a:gd name="T16" fmla="*/ 0 60000 65536"/>
                <a:gd name="T17" fmla="*/ 0 60000 65536"/>
                <a:gd name="T18" fmla="*/ 0 w 25"/>
                <a:gd name="T19" fmla="*/ 0 h 51"/>
                <a:gd name="T20" fmla="*/ 25 w 25"/>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25" h="51">
                  <a:moveTo>
                    <a:pt x="3" y="49"/>
                  </a:moveTo>
                  <a:cubicBezTo>
                    <a:pt x="25" y="48"/>
                    <a:pt x="25" y="48"/>
                    <a:pt x="25" y="48"/>
                  </a:cubicBezTo>
                  <a:cubicBezTo>
                    <a:pt x="24" y="32"/>
                    <a:pt x="23" y="16"/>
                    <a:pt x="20" y="0"/>
                  </a:cubicBezTo>
                  <a:cubicBezTo>
                    <a:pt x="1" y="36"/>
                    <a:pt x="1" y="36"/>
                    <a:pt x="1" y="36"/>
                  </a:cubicBezTo>
                  <a:cubicBezTo>
                    <a:pt x="0" y="51"/>
                    <a:pt x="0" y="51"/>
                    <a:pt x="0" y="51"/>
                  </a:cubicBezTo>
                  <a:cubicBezTo>
                    <a:pt x="1" y="51"/>
                    <a:pt x="2" y="50"/>
                    <a:pt x="3" y="49"/>
                  </a:cubicBezTo>
                  <a:close/>
                </a:path>
              </a:pathLst>
            </a:custGeom>
            <a:solidFill>
              <a:srgbClr val="333333"/>
            </a:solidFill>
            <a:ln w="9525">
              <a:noFill/>
              <a:round/>
            </a:ln>
          </p:spPr>
          <p:txBody>
            <a:bodyPr/>
            <a:lstStyle/>
            <a:p>
              <a:endParaRPr lang="zh-CN" altLang="en-US"/>
            </a:p>
          </p:txBody>
        </p:sp>
        <p:sp>
          <p:nvSpPr>
            <p:cNvPr id="15397" name="Freeform 135"/>
            <p:cNvSpPr/>
            <p:nvPr/>
          </p:nvSpPr>
          <p:spPr bwMode="auto">
            <a:xfrm>
              <a:off x="2051800" y="3324924"/>
              <a:ext cx="5730" cy="25211"/>
            </a:xfrm>
            <a:custGeom>
              <a:avLst/>
              <a:gdLst>
                <a:gd name="T0" fmla="*/ 0 w 4"/>
                <a:gd name="T1" fmla="*/ 0 h 19"/>
                <a:gd name="T2" fmla="*/ 0 w 4"/>
                <a:gd name="T3" fmla="*/ 2147483647 h 19"/>
                <a:gd name="T4" fmla="*/ 2147483647 w 4"/>
                <a:gd name="T5" fmla="*/ 2147483647 h 19"/>
                <a:gd name="T6" fmla="*/ 2147483647 w 4"/>
                <a:gd name="T7" fmla="*/ 2147483647 h 19"/>
                <a:gd name="T8" fmla="*/ 0 w 4"/>
                <a:gd name="T9" fmla="*/ 0 h 19"/>
                <a:gd name="T10" fmla="*/ 0 60000 65536"/>
                <a:gd name="T11" fmla="*/ 0 60000 65536"/>
                <a:gd name="T12" fmla="*/ 0 60000 65536"/>
                <a:gd name="T13" fmla="*/ 0 60000 65536"/>
                <a:gd name="T14" fmla="*/ 0 60000 65536"/>
                <a:gd name="T15" fmla="*/ 0 w 4"/>
                <a:gd name="T16" fmla="*/ 0 h 19"/>
                <a:gd name="T17" fmla="*/ 4 w 4"/>
                <a:gd name="T18" fmla="*/ 19 h 19"/>
              </a:gdLst>
              <a:ahLst/>
              <a:cxnLst>
                <a:cxn ang="T10">
                  <a:pos x="T0" y="T1"/>
                </a:cxn>
                <a:cxn ang="T11">
                  <a:pos x="T2" y="T3"/>
                </a:cxn>
                <a:cxn ang="T12">
                  <a:pos x="T4" y="T5"/>
                </a:cxn>
                <a:cxn ang="T13">
                  <a:pos x="T6" y="T7"/>
                </a:cxn>
                <a:cxn ang="T14">
                  <a:pos x="T8" y="T9"/>
                </a:cxn>
              </a:cxnLst>
              <a:rect l="T15" t="T16" r="T17" b="T18"/>
              <a:pathLst>
                <a:path w="4" h="19">
                  <a:moveTo>
                    <a:pt x="0" y="0"/>
                  </a:moveTo>
                  <a:cubicBezTo>
                    <a:pt x="0" y="5"/>
                    <a:pt x="0" y="5"/>
                    <a:pt x="0" y="5"/>
                  </a:cubicBezTo>
                  <a:cubicBezTo>
                    <a:pt x="0" y="12"/>
                    <a:pt x="1" y="17"/>
                    <a:pt x="2" y="19"/>
                  </a:cubicBezTo>
                  <a:cubicBezTo>
                    <a:pt x="4" y="17"/>
                    <a:pt x="4" y="12"/>
                    <a:pt x="2" y="5"/>
                  </a:cubicBezTo>
                  <a:cubicBezTo>
                    <a:pt x="0" y="0"/>
                    <a:pt x="0" y="0"/>
                    <a:pt x="0" y="0"/>
                  </a:cubicBezTo>
                  <a:close/>
                </a:path>
              </a:pathLst>
            </a:custGeom>
            <a:solidFill>
              <a:srgbClr val="E2B987"/>
            </a:solidFill>
            <a:ln w="9525">
              <a:noFill/>
              <a:round/>
            </a:ln>
          </p:spPr>
          <p:txBody>
            <a:bodyPr/>
            <a:lstStyle/>
            <a:p>
              <a:endParaRPr lang="zh-CN" altLang="en-US"/>
            </a:p>
          </p:txBody>
        </p:sp>
        <p:sp>
          <p:nvSpPr>
            <p:cNvPr id="15398" name="Freeform 136"/>
            <p:cNvSpPr/>
            <p:nvPr/>
          </p:nvSpPr>
          <p:spPr bwMode="auto">
            <a:xfrm>
              <a:off x="2055238" y="3331800"/>
              <a:ext cx="5730" cy="20627"/>
            </a:xfrm>
            <a:custGeom>
              <a:avLst/>
              <a:gdLst>
                <a:gd name="T0" fmla="*/ 2147483647 w 4"/>
                <a:gd name="T1" fmla="*/ 2147483647 h 16"/>
                <a:gd name="T2" fmla="*/ 2147483647 w 4"/>
                <a:gd name="T3" fmla="*/ 2147483647 h 16"/>
                <a:gd name="T4" fmla="*/ 0 w 4"/>
                <a:gd name="T5" fmla="*/ 0 h 16"/>
                <a:gd name="T6" fmla="*/ 0 w 4"/>
                <a:gd name="T7" fmla="*/ 2147483647 h 16"/>
                <a:gd name="T8" fmla="*/ 2147483647 w 4"/>
                <a:gd name="T9" fmla="*/ 2147483647 h 16"/>
                <a:gd name="T10" fmla="*/ 0 60000 65536"/>
                <a:gd name="T11" fmla="*/ 0 60000 65536"/>
                <a:gd name="T12" fmla="*/ 0 60000 65536"/>
                <a:gd name="T13" fmla="*/ 0 60000 65536"/>
                <a:gd name="T14" fmla="*/ 0 60000 65536"/>
                <a:gd name="T15" fmla="*/ 0 w 4"/>
                <a:gd name="T16" fmla="*/ 0 h 16"/>
                <a:gd name="T17" fmla="*/ 4 w 4"/>
                <a:gd name="T18" fmla="*/ 16 h 16"/>
              </a:gdLst>
              <a:ahLst/>
              <a:cxnLst>
                <a:cxn ang="T10">
                  <a:pos x="T0" y="T1"/>
                </a:cxn>
                <a:cxn ang="T11">
                  <a:pos x="T2" y="T3"/>
                </a:cxn>
                <a:cxn ang="T12">
                  <a:pos x="T4" y="T5"/>
                </a:cxn>
                <a:cxn ang="T13">
                  <a:pos x="T6" y="T7"/>
                </a:cxn>
                <a:cxn ang="T14">
                  <a:pos x="T8" y="T9"/>
                </a:cxn>
              </a:cxnLst>
              <a:rect l="T15" t="T16" r="T17" b="T18"/>
              <a:pathLst>
                <a:path w="4" h="16">
                  <a:moveTo>
                    <a:pt x="4" y="16"/>
                  </a:moveTo>
                  <a:cubicBezTo>
                    <a:pt x="4" y="11"/>
                    <a:pt x="4" y="11"/>
                    <a:pt x="4" y="11"/>
                  </a:cubicBezTo>
                  <a:cubicBezTo>
                    <a:pt x="0" y="0"/>
                    <a:pt x="0" y="0"/>
                    <a:pt x="0" y="0"/>
                  </a:cubicBezTo>
                  <a:cubicBezTo>
                    <a:pt x="2" y="7"/>
                    <a:pt x="2" y="12"/>
                    <a:pt x="0" y="14"/>
                  </a:cubicBezTo>
                  <a:cubicBezTo>
                    <a:pt x="1" y="16"/>
                    <a:pt x="3" y="16"/>
                    <a:pt x="4" y="16"/>
                  </a:cubicBezTo>
                  <a:close/>
                </a:path>
              </a:pathLst>
            </a:custGeom>
            <a:solidFill>
              <a:srgbClr val="B68B5E"/>
            </a:solidFill>
            <a:ln w="9525">
              <a:noFill/>
              <a:round/>
            </a:ln>
          </p:spPr>
          <p:txBody>
            <a:bodyPr/>
            <a:lstStyle/>
            <a:p>
              <a:endParaRPr lang="zh-CN" altLang="en-US"/>
            </a:p>
          </p:txBody>
        </p:sp>
        <p:sp>
          <p:nvSpPr>
            <p:cNvPr id="15399" name="Freeform 137"/>
            <p:cNvSpPr/>
            <p:nvPr/>
          </p:nvSpPr>
          <p:spPr bwMode="auto">
            <a:xfrm>
              <a:off x="1992211" y="3439518"/>
              <a:ext cx="41254" cy="81362"/>
            </a:xfrm>
            <a:custGeom>
              <a:avLst/>
              <a:gdLst>
                <a:gd name="T0" fmla="*/ 2147483647 w 30"/>
                <a:gd name="T1" fmla="*/ 0 h 63"/>
                <a:gd name="T2" fmla="*/ 0 w 30"/>
                <a:gd name="T3" fmla="*/ 2147483647 h 63"/>
                <a:gd name="T4" fmla="*/ 2147483647 w 30"/>
                <a:gd name="T5" fmla="*/ 2147483647 h 63"/>
                <a:gd name="T6" fmla="*/ 2147483647 w 30"/>
                <a:gd name="T7" fmla="*/ 2147483647 h 63"/>
                <a:gd name="T8" fmla="*/ 2147483647 w 30"/>
                <a:gd name="T9" fmla="*/ 0 h 63"/>
                <a:gd name="T10" fmla="*/ 0 60000 65536"/>
                <a:gd name="T11" fmla="*/ 0 60000 65536"/>
                <a:gd name="T12" fmla="*/ 0 60000 65536"/>
                <a:gd name="T13" fmla="*/ 0 60000 65536"/>
                <a:gd name="T14" fmla="*/ 0 60000 65536"/>
                <a:gd name="T15" fmla="*/ 0 w 30"/>
                <a:gd name="T16" fmla="*/ 0 h 63"/>
                <a:gd name="T17" fmla="*/ 30 w 30"/>
                <a:gd name="T18" fmla="*/ 63 h 63"/>
              </a:gdLst>
              <a:ahLst/>
              <a:cxnLst>
                <a:cxn ang="T10">
                  <a:pos x="T0" y="T1"/>
                </a:cxn>
                <a:cxn ang="T11">
                  <a:pos x="T2" y="T3"/>
                </a:cxn>
                <a:cxn ang="T12">
                  <a:pos x="T4" y="T5"/>
                </a:cxn>
                <a:cxn ang="T13">
                  <a:pos x="T6" y="T7"/>
                </a:cxn>
                <a:cxn ang="T14">
                  <a:pos x="T8" y="T9"/>
                </a:cxn>
              </a:cxnLst>
              <a:rect l="T15" t="T16" r="T17" b="T18"/>
              <a:pathLst>
                <a:path w="30" h="63">
                  <a:moveTo>
                    <a:pt x="3" y="0"/>
                  </a:moveTo>
                  <a:cubicBezTo>
                    <a:pt x="2" y="1"/>
                    <a:pt x="1" y="2"/>
                    <a:pt x="0" y="3"/>
                  </a:cubicBezTo>
                  <a:cubicBezTo>
                    <a:pt x="10" y="17"/>
                    <a:pt x="15" y="36"/>
                    <a:pt x="15" y="60"/>
                  </a:cubicBezTo>
                  <a:cubicBezTo>
                    <a:pt x="20" y="61"/>
                    <a:pt x="25" y="62"/>
                    <a:pt x="30" y="63"/>
                  </a:cubicBezTo>
                  <a:cubicBezTo>
                    <a:pt x="24" y="40"/>
                    <a:pt x="15" y="19"/>
                    <a:pt x="3" y="0"/>
                  </a:cubicBezTo>
                  <a:close/>
                </a:path>
              </a:pathLst>
            </a:custGeom>
            <a:solidFill>
              <a:srgbClr val="000000"/>
            </a:solidFill>
            <a:ln w="9525">
              <a:noFill/>
              <a:round/>
            </a:ln>
          </p:spPr>
          <p:txBody>
            <a:bodyPr/>
            <a:lstStyle/>
            <a:p>
              <a:endParaRPr lang="zh-CN" altLang="en-US"/>
            </a:p>
          </p:txBody>
        </p:sp>
        <p:sp>
          <p:nvSpPr>
            <p:cNvPr id="15400" name="Freeform 138"/>
            <p:cNvSpPr>
              <a:spLocks noEditPoints="1"/>
            </p:cNvSpPr>
            <p:nvPr/>
          </p:nvSpPr>
          <p:spPr bwMode="auto">
            <a:xfrm>
              <a:off x="1985335" y="3442956"/>
              <a:ext cx="27503" cy="91675"/>
            </a:xfrm>
            <a:custGeom>
              <a:avLst/>
              <a:gdLst>
                <a:gd name="T0" fmla="*/ 2147483647 w 20"/>
                <a:gd name="T1" fmla="*/ 0 h 71"/>
                <a:gd name="T2" fmla="*/ 2147483647 w 20"/>
                <a:gd name="T3" fmla="*/ 2147483647 h 71"/>
                <a:gd name="T4" fmla="*/ 2147483647 w 20"/>
                <a:gd name="T5" fmla="*/ 2147483647 h 71"/>
                <a:gd name="T6" fmla="*/ 2147483647 w 20"/>
                <a:gd name="T7" fmla="*/ 2147483647 h 71"/>
                <a:gd name="T8" fmla="*/ 2147483647 w 20"/>
                <a:gd name="T9" fmla="*/ 2147483647 h 71"/>
                <a:gd name="T10" fmla="*/ 2147483647 w 20"/>
                <a:gd name="T11" fmla="*/ 2147483647 h 71"/>
                <a:gd name="T12" fmla="*/ 2147483647 w 20"/>
                <a:gd name="T13" fmla="*/ 2147483647 h 71"/>
                <a:gd name="T14" fmla="*/ 2147483647 w 20"/>
                <a:gd name="T15" fmla="*/ 2147483647 h 71"/>
                <a:gd name="T16" fmla="*/ 2147483647 w 20"/>
                <a:gd name="T17" fmla="*/ 0 h 71"/>
                <a:gd name="T18" fmla="*/ 2147483647 w 20"/>
                <a:gd name="T19" fmla="*/ 2147483647 h 71"/>
                <a:gd name="T20" fmla="*/ 2147483647 w 20"/>
                <a:gd name="T21" fmla="*/ 2147483647 h 71"/>
                <a:gd name="T22" fmla="*/ 2147483647 w 20"/>
                <a:gd name="T23" fmla="*/ 2147483647 h 71"/>
                <a:gd name="T24" fmla="*/ 2147483647 w 20"/>
                <a:gd name="T25" fmla="*/ 2147483647 h 71"/>
                <a:gd name="T26" fmla="*/ 2147483647 w 20"/>
                <a:gd name="T27" fmla="*/ 2147483647 h 7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71"/>
                <a:gd name="T44" fmla="*/ 20 w 20"/>
                <a:gd name="T45" fmla="*/ 71 h 7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71">
                  <a:moveTo>
                    <a:pt x="5" y="0"/>
                  </a:moveTo>
                  <a:cubicBezTo>
                    <a:pt x="1" y="6"/>
                    <a:pt x="0" y="13"/>
                    <a:pt x="1" y="24"/>
                  </a:cubicBezTo>
                  <a:cubicBezTo>
                    <a:pt x="3" y="71"/>
                    <a:pt x="3" y="71"/>
                    <a:pt x="3" y="71"/>
                  </a:cubicBezTo>
                  <a:cubicBezTo>
                    <a:pt x="5" y="69"/>
                    <a:pt x="9" y="67"/>
                    <a:pt x="14" y="66"/>
                  </a:cubicBezTo>
                  <a:cubicBezTo>
                    <a:pt x="20" y="66"/>
                    <a:pt x="20" y="66"/>
                    <a:pt x="20" y="66"/>
                  </a:cubicBezTo>
                  <a:cubicBezTo>
                    <a:pt x="15" y="63"/>
                    <a:pt x="13" y="60"/>
                    <a:pt x="14" y="57"/>
                  </a:cubicBezTo>
                  <a:cubicBezTo>
                    <a:pt x="14" y="56"/>
                    <a:pt x="15" y="55"/>
                    <a:pt x="15" y="55"/>
                  </a:cubicBezTo>
                  <a:cubicBezTo>
                    <a:pt x="17" y="55"/>
                    <a:pt x="18" y="56"/>
                    <a:pt x="20" y="57"/>
                  </a:cubicBezTo>
                  <a:cubicBezTo>
                    <a:pt x="20" y="33"/>
                    <a:pt x="15" y="14"/>
                    <a:pt x="5" y="0"/>
                  </a:cubicBezTo>
                  <a:close/>
                  <a:moveTo>
                    <a:pt x="6" y="6"/>
                  </a:moveTo>
                  <a:cubicBezTo>
                    <a:pt x="9" y="13"/>
                    <a:pt x="9" y="13"/>
                    <a:pt x="9" y="13"/>
                  </a:cubicBezTo>
                  <a:cubicBezTo>
                    <a:pt x="7" y="26"/>
                    <a:pt x="7" y="43"/>
                    <a:pt x="9" y="64"/>
                  </a:cubicBezTo>
                  <a:cubicBezTo>
                    <a:pt x="6" y="66"/>
                    <a:pt x="6" y="66"/>
                    <a:pt x="6" y="66"/>
                  </a:cubicBezTo>
                  <a:cubicBezTo>
                    <a:pt x="3" y="40"/>
                    <a:pt x="3" y="20"/>
                    <a:pt x="6" y="6"/>
                  </a:cubicBezTo>
                  <a:close/>
                </a:path>
              </a:pathLst>
            </a:custGeom>
            <a:solidFill>
              <a:srgbClr val="333333"/>
            </a:solidFill>
            <a:ln w="9525">
              <a:noFill/>
              <a:round/>
            </a:ln>
          </p:spPr>
          <p:txBody>
            <a:bodyPr/>
            <a:lstStyle/>
            <a:p>
              <a:endParaRPr lang="zh-CN" altLang="en-US"/>
            </a:p>
          </p:txBody>
        </p:sp>
        <p:sp>
          <p:nvSpPr>
            <p:cNvPr id="15401" name="Freeform 139"/>
            <p:cNvSpPr/>
            <p:nvPr/>
          </p:nvSpPr>
          <p:spPr bwMode="auto">
            <a:xfrm>
              <a:off x="1988774" y="3450978"/>
              <a:ext cx="8022" cy="77924"/>
            </a:xfrm>
            <a:custGeom>
              <a:avLst/>
              <a:gdLst>
                <a:gd name="T0" fmla="*/ 2147483647 w 6"/>
                <a:gd name="T1" fmla="*/ 2147483647 h 60"/>
                <a:gd name="T2" fmla="*/ 2147483647 w 6"/>
                <a:gd name="T3" fmla="*/ 0 h 60"/>
                <a:gd name="T4" fmla="*/ 2147483647 w 6"/>
                <a:gd name="T5" fmla="*/ 2147483647 h 60"/>
                <a:gd name="T6" fmla="*/ 2147483647 w 6"/>
                <a:gd name="T7" fmla="*/ 2147483647 h 60"/>
                <a:gd name="T8" fmla="*/ 2147483647 w 6"/>
                <a:gd name="T9" fmla="*/ 2147483647 h 60"/>
                <a:gd name="T10" fmla="*/ 0 60000 65536"/>
                <a:gd name="T11" fmla="*/ 0 60000 65536"/>
                <a:gd name="T12" fmla="*/ 0 60000 65536"/>
                <a:gd name="T13" fmla="*/ 0 60000 65536"/>
                <a:gd name="T14" fmla="*/ 0 60000 65536"/>
                <a:gd name="T15" fmla="*/ 0 w 6"/>
                <a:gd name="T16" fmla="*/ 0 h 60"/>
                <a:gd name="T17" fmla="*/ 6 w 6"/>
                <a:gd name="T18" fmla="*/ 60 h 60"/>
              </a:gdLst>
              <a:ahLst/>
              <a:cxnLst>
                <a:cxn ang="T10">
                  <a:pos x="T0" y="T1"/>
                </a:cxn>
                <a:cxn ang="T11">
                  <a:pos x="T2" y="T3"/>
                </a:cxn>
                <a:cxn ang="T12">
                  <a:pos x="T4" y="T5"/>
                </a:cxn>
                <a:cxn ang="T13">
                  <a:pos x="T6" y="T7"/>
                </a:cxn>
                <a:cxn ang="T14">
                  <a:pos x="T8" y="T9"/>
                </a:cxn>
              </a:cxnLst>
              <a:rect l="T15" t="T16" r="T17" b="T18"/>
              <a:pathLst>
                <a:path w="6" h="60">
                  <a:moveTo>
                    <a:pt x="6" y="7"/>
                  </a:moveTo>
                  <a:cubicBezTo>
                    <a:pt x="3" y="0"/>
                    <a:pt x="3" y="0"/>
                    <a:pt x="3" y="0"/>
                  </a:cubicBezTo>
                  <a:cubicBezTo>
                    <a:pt x="0" y="14"/>
                    <a:pt x="0" y="34"/>
                    <a:pt x="3" y="60"/>
                  </a:cubicBezTo>
                  <a:cubicBezTo>
                    <a:pt x="6" y="58"/>
                    <a:pt x="6" y="58"/>
                    <a:pt x="6" y="58"/>
                  </a:cubicBezTo>
                  <a:cubicBezTo>
                    <a:pt x="4" y="37"/>
                    <a:pt x="4" y="20"/>
                    <a:pt x="6" y="7"/>
                  </a:cubicBezTo>
                  <a:close/>
                </a:path>
              </a:pathLst>
            </a:custGeom>
            <a:solidFill>
              <a:srgbClr val="999999"/>
            </a:solidFill>
            <a:ln w="9525">
              <a:noFill/>
              <a:round/>
            </a:ln>
          </p:spPr>
          <p:txBody>
            <a:bodyPr/>
            <a:lstStyle/>
            <a:p>
              <a:endParaRPr lang="zh-CN" altLang="en-US"/>
            </a:p>
          </p:txBody>
        </p:sp>
        <p:sp>
          <p:nvSpPr>
            <p:cNvPr id="15402" name="Freeform 140"/>
            <p:cNvSpPr>
              <a:spLocks noEditPoints="1"/>
            </p:cNvSpPr>
            <p:nvPr/>
          </p:nvSpPr>
          <p:spPr bwMode="auto">
            <a:xfrm>
              <a:off x="2067843" y="3375346"/>
              <a:ext cx="50421" cy="43546"/>
            </a:xfrm>
            <a:custGeom>
              <a:avLst/>
              <a:gdLst>
                <a:gd name="T0" fmla="*/ 2147483647 w 37"/>
                <a:gd name="T1" fmla="*/ 2147483647 h 33"/>
                <a:gd name="T2" fmla="*/ 2147483647 w 37"/>
                <a:gd name="T3" fmla="*/ 2147483647 h 33"/>
                <a:gd name="T4" fmla="*/ 2147483647 w 37"/>
                <a:gd name="T5" fmla="*/ 0 h 33"/>
                <a:gd name="T6" fmla="*/ 0 w 37"/>
                <a:gd name="T7" fmla="*/ 2147483647 h 33"/>
                <a:gd name="T8" fmla="*/ 2147483647 w 37"/>
                <a:gd name="T9" fmla="*/ 2147483647 h 33"/>
                <a:gd name="T10" fmla="*/ 2147483647 w 37"/>
                <a:gd name="T11" fmla="*/ 2147483647 h 33"/>
                <a:gd name="T12" fmla="*/ 2147483647 w 37"/>
                <a:gd name="T13" fmla="*/ 2147483647 h 33"/>
                <a:gd name="T14" fmla="*/ 2147483647 w 37"/>
                <a:gd name="T15" fmla="*/ 2147483647 h 33"/>
                <a:gd name="T16" fmla="*/ 2147483647 w 37"/>
                <a:gd name="T17" fmla="*/ 2147483647 h 33"/>
                <a:gd name="T18" fmla="*/ 2147483647 w 37"/>
                <a:gd name="T19" fmla="*/ 2147483647 h 33"/>
                <a:gd name="T20" fmla="*/ 2147483647 w 37"/>
                <a:gd name="T21" fmla="*/ 2147483647 h 33"/>
                <a:gd name="T22" fmla="*/ 2147483647 w 37"/>
                <a:gd name="T23" fmla="*/ 2147483647 h 33"/>
                <a:gd name="T24" fmla="*/ 2147483647 w 37"/>
                <a:gd name="T25" fmla="*/ 2147483647 h 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
                <a:gd name="T40" fmla="*/ 0 h 33"/>
                <a:gd name="T41" fmla="*/ 37 w 37"/>
                <a:gd name="T42" fmla="*/ 33 h 3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 h="33">
                  <a:moveTo>
                    <a:pt x="13" y="11"/>
                  </a:moveTo>
                  <a:cubicBezTo>
                    <a:pt x="4" y="3"/>
                    <a:pt x="4" y="3"/>
                    <a:pt x="4" y="3"/>
                  </a:cubicBezTo>
                  <a:cubicBezTo>
                    <a:pt x="3" y="2"/>
                    <a:pt x="2" y="1"/>
                    <a:pt x="2" y="0"/>
                  </a:cubicBezTo>
                  <a:cubicBezTo>
                    <a:pt x="0" y="11"/>
                    <a:pt x="0" y="11"/>
                    <a:pt x="0" y="11"/>
                  </a:cubicBezTo>
                  <a:cubicBezTo>
                    <a:pt x="8" y="20"/>
                    <a:pt x="17" y="27"/>
                    <a:pt x="28" y="33"/>
                  </a:cubicBezTo>
                  <a:cubicBezTo>
                    <a:pt x="31" y="30"/>
                    <a:pt x="34" y="27"/>
                    <a:pt x="37" y="24"/>
                  </a:cubicBezTo>
                  <a:cubicBezTo>
                    <a:pt x="36" y="10"/>
                    <a:pt x="36" y="10"/>
                    <a:pt x="36" y="10"/>
                  </a:cubicBezTo>
                  <a:cubicBezTo>
                    <a:pt x="28" y="15"/>
                    <a:pt x="20" y="16"/>
                    <a:pt x="13" y="11"/>
                  </a:cubicBezTo>
                  <a:close/>
                  <a:moveTo>
                    <a:pt x="6" y="7"/>
                  </a:moveTo>
                  <a:cubicBezTo>
                    <a:pt x="8" y="17"/>
                    <a:pt x="8" y="17"/>
                    <a:pt x="8" y="17"/>
                  </a:cubicBezTo>
                  <a:cubicBezTo>
                    <a:pt x="3" y="11"/>
                    <a:pt x="3" y="11"/>
                    <a:pt x="3" y="11"/>
                  </a:cubicBezTo>
                  <a:cubicBezTo>
                    <a:pt x="3" y="4"/>
                    <a:pt x="3" y="4"/>
                    <a:pt x="3" y="4"/>
                  </a:cubicBezTo>
                  <a:cubicBezTo>
                    <a:pt x="6" y="7"/>
                    <a:pt x="6" y="7"/>
                    <a:pt x="6" y="7"/>
                  </a:cubicBezTo>
                  <a:close/>
                </a:path>
              </a:pathLst>
            </a:custGeom>
            <a:solidFill>
              <a:srgbClr val="E2B987"/>
            </a:solidFill>
            <a:ln w="9525">
              <a:noFill/>
              <a:round/>
            </a:ln>
          </p:spPr>
          <p:txBody>
            <a:bodyPr/>
            <a:lstStyle/>
            <a:p>
              <a:endParaRPr lang="zh-CN" altLang="en-US"/>
            </a:p>
          </p:txBody>
        </p:sp>
        <p:sp>
          <p:nvSpPr>
            <p:cNvPr id="15403" name="Freeform 141"/>
            <p:cNvSpPr/>
            <p:nvPr/>
          </p:nvSpPr>
          <p:spPr bwMode="auto">
            <a:xfrm>
              <a:off x="2071281" y="3381074"/>
              <a:ext cx="6876" cy="16043"/>
            </a:xfrm>
            <a:custGeom>
              <a:avLst/>
              <a:gdLst>
                <a:gd name="T0" fmla="*/ 2147483647 w 6"/>
                <a:gd name="T1" fmla="*/ 2147483647 h 14"/>
                <a:gd name="T2" fmla="*/ 2147483647 w 6"/>
                <a:gd name="T3" fmla="*/ 2147483647 h 14"/>
                <a:gd name="T4" fmla="*/ 0 w 6"/>
                <a:gd name="T5" fmla="*/ 0 h 14"/>
                <a:gd name="T6" fmla="*/ 0 w 6"/>
                <a:gd name="T7" fmla="*/ 2147483647 h 14"/>
                <a:gd name="T8" fmla="*/ 2147483647 w 6"/>
                <a:gd name="T9" fmla="*/ 2147483647 h 14"/>
                <a:gd name="T10" fmla="*/ 2147483647 w 6"/>
                <a:gd name="T11" fmla="*/ 2147483647 h 14"/>
                <a:gd name="T12" fmla="*/ 0 60000 65536"/>
                <a:gd name="T13" fmla="*/ 0 60000 65536"/>
                <a:gd name="T14" fmla="*/ 0 60000 65536"/>
                <a:gd name="T15" fmla="*/ 0 60000 65536"/>
                <a:gd name="T16" fmla="*/ 0 60000 65536"/>
                <a:gd name="T17" fmla="*/ 0 60000 65536"/>
                <a:gd name="T18" fmla="*/ 0 w 6"/>
                <a:gd name="T19" fmla="*/ 0 h 14"/>
                <a:gd name="T20" fmla="*/ 6 w 6"/>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6" h="14">
                  <a:moveTo>
                    <a:pt x="6" y="14"/>
                  </a:moveTo>
                  <a:lnTo>
                    <a:pt x="4" y="3"/>
                  </a:lnTo>
                  <a:lnTo>
                    <a:pt x="0" y="0"/>
                  </a:lnTo>
                  <a:lnTo>
                    <a:pt x="0" y="8"/>
                  </a:lnTo>
                  <a:lnTo>
                    <a:pt x="6" y="14"/>
                  </a:lnTo>
                  <a:close/>
                </a:path>
              </a:pathLst>
            </a:custGeom>
            <a:solidFill>
              <a:srgbClr val="F2E6DD"/>
            </a:solidFill>
            <a:ln w="9525">
              <a:noFill/>
              <a:round/>
            </a:ln>
          </p:spPr>
          <p:txBody>
            <a:bodyPr/>
            <a:lstStyle/>
            <a:p>
              <a:endParaRPr lang="zh-CN" altLang="en-US"/>
            </a:p>
          </p:txBody>
        </p:sp>
        <p:sp>
          <p:nvSpPr>
            <p:cNvPr id="15404" name="Freeform 142"/>
            <p:cNvSpPr/>
            <p:nvPr/>
          </p:nvSpPr>
          <p:spPr bwMode="auto">
            <a:xfrm>
              <a:off x="2079303" y="3431496"/>
              <a:ext cx="17189" cy="20627"/>
            </a:xfrm>
            <a:custGeom>
              <a:avLst/>
              <a:gdLst>
                <a:gd name="T0" fmla="*/ 2147483647 w 12"/>
                <a:gd name="T1" fmla="*/ 2147483647 h 16"/>
                <a:gd name="T2" fmla="*/ 2147483647 w 12"/>
                <a:gd name="T3" fmla="*/ 0 h 16"/>
                <a:gd name="T4" fmla="*/ 0 w 12"/>
                <a:gd name="T5" fmla="*/ 2147483647 h 16"/>
                <a:gd name="T6" fmla="*/ 2147483647 w 12"/>
                <a:gd name="T7" fmla="*/ 2147483647 h 16"/>
                <a:gd name="T8" fmla="*/ 2147483647 w 12"/>
                <a:gd name="T9" fmla="*/ 2147483647 h 16"/>
                <a:gd name="T10" fmla="*/ 0 60000 65536"/>
                <a:gd name="T11" fmla="*/ 0 60000 65536"/>
                <a:gd name="T12" fmla="*/ 0 60000 65536"/>
                <a:gd name="T13" fmla="*/ 0 60000 65536"/>
                <a:gd name="T14" fmla="*/ 0 60000 65536"/>
                <a:gd name="T15" fmla="*/ 0 w 12"/>
                <a:gd name="T16" fmla="*/ 0 h 16"/>
                <a:gd name="T17" fmla="*/ 12 w 12"/>
                <a:gd name="T18" fmla="*/ 16 h 16"/>
              </a:gdLst>
              <a:ahLst/>
              <a:cxnLst>
                <a:cxn ang="T10">
                  <a:pos x="T0" y="T1"/>
                </a:cxn>
                <a:cxn ang="T11">
                  <a:pos x="T2" y="T3"/>
                </a:cxn>
                <a:cxn ang="T12">
                  <a:pos x="T4" y="T5"/>
                </a:cxn>
                <a:cxn ang="T13">
                  <a:pos x="T6" y="T7"/>
                </a:cxn>
                <a:cxn ang="T14">
                  <a:pos x="T8" y="T9"/>
                </a:cxn>
              </a:cxnLst>
              <a:rect l="T15" t="T16" r="T17" b="T18"/>
              <a:pathLst>
                <a:path w="12" h="16">
                  <a:moveTo>
                    <a:pt x="12" y="3"/>
                  </a:moveTo>
                  <a:cubicBezTo>
                    <a:pt x="9" y="0"/>
                    <a:pt x="9" y="0"/>
                    <a:pt x="9" y="0"/>
                  </a:cubicBezTo>
                  <a:cubicBezTo>
                    <a:pt x="0" y="9"/>
                    <a:pt x="0" y="9"/>
                    <a:pt x="0" y="9"/>
                  </a:cubicBezTo>
                  <a:cubicBezTo>
                    <a:pt x="1" y="12"/>
                    <a:pt x="1" y="14"/>
                    <a:pt x="2" y="16"/>
                  </a:cubicBezTo>
                  <a:cubicBezTo>
                    <a:pt x="12" y="3"/>
                    <a:pt x="12" y="3"/>
                    <a:pt x="12" y="3"/>
                  </a:cubicBezTo>
                  <a:close/>
                </a:path>
              </a:pathLst>
            </a:custGeom>
            <a:solidFill>
              <a:srgbClr val="C8C8C8"/>
            </a:solidFill>
            <a:ln w="9525">
              <a:noFill/>
              <a:round/>
            </a:ln>
          </p:spPr>
          <p:txBody>
            <a:bodyPr/>
            <a:lstStyle/>
            <a:p>
              <a:endParaRPr lang="zh-CN" altLang="en-US"/>
            </a:p>
          </p:txBody>
        </p:sp>
        <p:sp>
          <p:nvSpPr>
            <p:cNvPr id="15405" name="Freeform 143"/>
            <p:cNvSpPr/>
            <p:nvPr/>
          </p:nvSpPr>
          <p:spPr bwMode="auto">
            <a:xfrm>
              <a:off x="2091908" y="3421182"/>
              <a:ext cx="14898" cy="19481"/>
            </a:xfrm>
            <a:custGeom>
              <a:avLst/>
              <a:gdLst>
                <a:gd name="T0" fmla="*/ 0 w 13"/>
                <a:gd name="T1" fmla="*/ 2147483647 h 17"/>
                <a:gd name="T2" fmla="*/ 2147483647 w 13"/>
                <a:gd name="T3" fmla="*/ 2147483647 h 17"/>
                <a:gd name="T4" fmla="*/ 2147483647 w 13"/>
                <a:gd name="T5" fmla="*/ 2147483647 h 17"/>
                <a:gd name="T6" fmla="*/ 2147483647 w 13"/>
                <a:gd name="T7" fmla="*/ 2147483647 h 17"/>
                <a:gd name="T8" fmla="*/ 2147483647 w 13"/>
                <a:gd name="T9" fmla="*/ 0 h 17"/>
                <a:gd name="T10" fmla="*/ 0 w 13"/>
                <a:gd name="T11" fmla="*/ 2147483647 h 17"/>
                <a:gd name="T12" fmla="*/ 0 w 13"/>
                <a:gd name="T13" fmla="*/ 2147483647 h 17"/>
                <a:gd name="T14" fmla="*/ 0 60000 65536"/>
                <a:gd name="T15" fmla="*/ 0 60000 65536"/>
                <a:gd name="T16" fmla="*/ 0 60000 65536"/>
                <a:gd name="T17" fmla="*/ 0 60000 65536"/>
                <a:gd name="T18" fmla="*/ 0 60000 65536"/>
                <a:gd name="T19" fmla="*/ 0 60000 65536"/>
                <a:gd name="T20" fmla="*/ 0 60000 65536"/>
                <a:gd name="T21" fmla="*/ 0 w 13"/>
                <a:gd name="T22" fmla="*/ 0 h 17"/>
                <a:gd name="T23" fmla="*/ 13 w 13"/>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17">
                  <a:moveTo>
                    <a:pt x="0" y="9"/>
                  </a:moveTo>
                  <a:lnTo>
                    <a:pt x="4" y="12"/>
                  </a:lnTo>
                  <a:lnTo>
                    <a:pt x="7" y="17"/>
                  </a:lnTo>
                  <a:lnTo>
                    <a:pt x="13" y="7"/>
                  </a:lnTo>
                  <a:lnTo>
                    <a:pt x="8" y="0"/>
                  </a:lnTo>
                  <a:lnTo>
                    <a:pt x="0" y="9"/>
                  </a:lnTo>
                  <a:close/>
                </a:path>
              </a:pathLst>
            </a:custGeom>
            <a:solidFill>
              <a:srgbClr val="9C955A"/>
            </a:solidFill>
            <a:ln w="9525">
              <a:noFill/>
              <a:round/>
            </a:ln>
          </p:spPr>
          <p:txBody>
            <a:bodyPr/>
            <a:lstStyle/>
            <a:p>
              <a:endParaRPr lang="zh-CN" altLang="en-US"/>
            </a:p>
          </p:txBody>
        </p:sp>
        <p:sp>
          <p:nvSpPr>
            <p:cNvPr id="15406" name="Freeform 144"/>
            <p:cNvSpPr/>
            <p:nvPr/>
          </p:nvSpPr>
          <p:spPr bwMode="auto">
            <a:xfrm>
              <a:off x="2093054" y="3418892"/>
              <a:ext cx="27503" cy="111157"/>
            </a:xfrm>
            <a:custGeom>
              <a:avLst/>
              <a:gdLst>
                <a:gd name="T0" fmla="*/ 2147483647 w 20"/>
                <a:gd name="T1" fmla="*/ 2147483647 h 86"/>
                <a:gd name="T2" fmla="*/ 2147483647 w 20"/>
                <a:gd name="T3" fmla="*/ 2147483647 h 86"/>
                <a:gd name="T4" fmla="*/ 2147483647 w 20"/>
                <a:gd name="T5" fmla="*/ 0 h 86"/>
                <a:gd name="T6" fmla="*/ 2147483647 w 20"/>
                <a:gd name="T7" fmla="*/ 2147483647 h 86"/>
                <a:gd name="T8" fmla="*/ 2147483647 w 20"/>
                <a:gd name="T9" fmla="*/ 2147483647 h 86"/>
                <a:gd name="T10" fmla="*/ 2147483647 w 20"/>
                <a:gd name="T11" fmla="*/ 2147483647 h 86"/>
                <a:gd name="T12" fmla="*/ 2147483647 w 20"/>
                <a:gd name="T13" fmla="*/ 2147483647 h 86"/>
                <a:gd name="T14" fmla="*/ 0 w 20"/>
                <a:gd name="T15" fmla="*/ 2147483647 h 86"/>
                <a:gd name="T16" fmla="*/ 2147483647 w 20"/>
                <a:gd name="T17" fmla="*/ 2147483647 h 86"/>
                <a:gd name="T18" fmla="*/ 2147483647 w 20"/>
                <a:gd name="T19" fmla="*/ 2147483647 h 86"/>
                <a:gd name="T20" fmla="*/ 2147483647 w 20"/>
                <a:gd name="T21" fmla="*/ 2147483647 h 86"/>
                <a:gd name="T22" fmla="*/ 2147483647 w 20"/>
                <a:gd name="T23" fmla="*/ 2147483647 h 86"/>
                <a:gd name="T24" fmla="*/ 2147483647 w 20"/>
                <a:gd name="T25" fmla="*/ 2147483647 h 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86"/>
                <a:gd name="T41" fmla="*/ 20 w 20"/>
                <a:gd name="T42" fmla="*/ 86 h 8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86">
                  <a:moveTo>
                    <a:pt x="15" y="12"/>
                  </a:moveTo>
                  <a:cubicBezTo>
                    <a:pt x="17" y="9"/>
                    <a:pt x="17" y="9"/>
                    <a:pt x="17" y="9"/>
                  </a:cubicBezTo>
                  <a:cubicBezTo>
                    <a:pt x="9" y="0"/>
                    <a:pt x="9" y="0"/>
                    <a:pt x="9" y="0"/>
                  </a:cubicBezTo>
                  <a:cubicBezTo>
                    <a:pt x="6" y="2"/>
                    <a:pt x="6" y="2"/>
                    <a:pt x="6" y="2"/>
                  </a:cubicBezTo>
                  <a:cubicBezTo>
                    <a:pt x="10" y="8"/>
                    <a:pt x="10" y="8"/>
                    <a:pt x="10" y="8"/>
                  </a:cubicBezTo>
                  <a:cubicBezTo>
                    <a:pt x="5" y="17"/>
                    <a:pt x="5" y="17"/>
                    <a:pt x="5" y="17"/>
                  </a:cubicBezTo>
                  <a:cubicBezTo>
                    <a:pt x="15" y="37"/>
                    <a:pt x="15" y="37"/>
                    <a:pt x="15" y="37"/>
                  </a:cubicBezTo>
                  <a:cubicBezTo>
                    <a:pt x="8" y="44"/>
                    <a:pt x="3" y="52"/>
                    <a:pt x="0" y="62"/>
                  </a:cubicBezTo>
                  <a:cubicBezTo>
                    <a:pt x="2" y="70"/>
                    <a:pt x="3" y="78"/>
                    <a:pt x="5" y="86"/>
                  </a:cubicBezTo>
                  <a:cubicBezTo>
                    <a:pt x="14" y="85"/>
                    <a:pt x="14" y="85"/>
                    <a:pt x="14" y="85"/>
                  </a:cubicBezTo>
                  <a:cubicBezTo>
                    <a:pt x="14" y="70"/>
                    <a:pt x="16" y="54"/>
                    <a:pt x="20" y="36"/>
                  </a:cubicBezTo>
                  <a:cubicBezTo>
                    <a:pt x="12" y="16"/>
                    <a:pt x="12" y="16"/>
                    <a:pt x="12" y="16"/>
                  </a:cubicBezTo>
                  <a:cubicBezTo>
                    <a:pt x="15" y="12"/>
                    <a:pt x="15" y="12"/>
                    <a:pt x="15" y="12"/>
                  </a:cubicBezTo>
                  <a:close/>
                </a:path>
              </a:pathLst>
            </a:custGeom>
            <a:solidFill>
              <a:srgbClr val="6F6F43"/>
            </a:solidFill>
            <a:ln w="9525">
              <a:noFill/>
              <a:round/>
            </a:ln>
          </p:spPr>
          <p:txBody>
            <a:bodyPr/>
            <a:lstStyle/>
            <a:p>
              <a:endParaRPr lang="zh-CN" altLang="en-US"/>
            </a:p>
          </p:txBody>
        </p:sp>
        <p:sp>
          <p:nvSpPr>
            <p:cNvPr id="15407" name="Freeform 145"/>
            <p:cNvSpPr/>
            <p:nvPr/>
          </p:nvSpPr>
          <p:spPr bwMode="auto">
            <a:xfrm>
              <a:off x="2067843" y="3390244"/>
              <a:ext cx="37816" cy="52713"/>
            </a:xfrm>
            <a:custGeom>
              <a:avLst/>
              <a:gdLst>
                <a:gd name="T0" fmla="*/ 2147483647 w 28"/>
                <a:gd name="T1" fmla="*/ 2147483647 h 41"/>
                <a:gd name="T2" fmla="*/ 2147483647 w 28"/>
                <a:gd name="T3" fmla="*/ 2147483647 h 41"/>
                <a:gd name="T4" fmla="*/ 0 w 28"/>
                <a:gd name="T5" fmla="*/ 0 h 41"/>
                <a:gd name="T6" fmla="*/ 2147483647 w 28"/>
                <a:gd name="T7" fmla="*/ 2147483647 h 41"/>
                <a:gd name="T8" fmla="*/ 2147483647 w 28"/>
                <a:gd name="T9" fmla="*/ 2147483647 h 41"/>
                <a:gd name="T10" fmla="*/ 2147483647 w 28"/>
                <a:gd name="T11" fmla="*/ 2147483647 h 41"/>
                <a:gd name="T12" fmla="*/ 2147483647 w 28"/>
                <a:gd name="T13" fmla="*/ 2147483647 h 41"/>
                <a:gd name="T14" fmla="*/ 0 60000 65536"/>
                <a:gd name="T15" fmla="*/ 0 60000 65536"/>
                <a:gd name="T16" fmla="*/ 0 60000 65536"/>
                <a:gd name="T17" fmla="*/ 0 60000 65536"/>
                <a:gd name="T18" fmla="*/ 0 60000 65536"/>
                <a:gd name="T19" fmla="*/ 0 60000 65536"/>
                <a:gd name="T20" fmla="*/ 0 60000 65536"/>
                <a:gd name="T21" fmla="*/ 0 w 28"/>
                <a:gd name="T22" fmla="*/ 0 h 41"/>
                <a:gd name="T23" fmla="*/ 28 w 28"/>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41">
                  <a:moveTo>
                    <a:pt x="25" y="24"/>
                  </a:moveTo>
                  <a:cubicBezTo>
                    <a:pt x="28" y="22"/>
                    <a:pt x="28" y="22"/>
                    <a:pt x="28" y="22"/>
                  </a:cubicBezTo>
                  <a:cubicBezTo>
                    <a:pt x="17" y="16"/>
                    <a:pt x="8" y="9"/>
                    <a:pt x="0" y="0"/>
                  </a:cubicBezTo>
                  <a:cubicBezTo>
                    <a:pt x="0" y="9"/>
                    <a:pt x="1" y="17"/>
                    <a:pt x="4" y="25"/>
                  </a:cubicBezTo>
                  <a:cubicBezTo>
                    <a:pt x="6" y="31"/>
                    <a:pt x="8" y="36"/>
                    <a:pt x="9" y="41"/>
                  </a:cubicBezTo>
                  <a:cubicBezTo>
                    <a:pt x="18" y="32"/>
                    <a:pt x="18" y="32"/>
                    <a:pt x="18" y="32"/>
                  </a:cubicBezTo>
                  <a:cubicBezTo>
                    <a:pt x="25" y="24"/>
                    <a:pt x="25" y="24"/>
                    <a:pt x="25" y="24"/>
                  </a:cubicBezTo>
                  <a:close/>
                </a:path>
              </a:pathLst>
            </a:custGeom>
            <a:solidFill>
              <a:srgbClr val="EAEAEA"/>
            </a:solidFill>
            <a:ln w="9525">
              <a:noFill/>
              <a:round/>
            </a:ln>
          </p:spPr>
          <p:txBody>
            <a:bodyPr/>
            <a:lstStyle/>
            <a:p>
              <a:endParaRPr lang="zh-CN" altLang="en-US"/>
            </a:p>
          </p:txBody>
        </p:sp>
        <p:sp>
          <p:nvSpPr>
            <p:cNvPr id="15408" name="Freeform 146"/>
            <p:cNvSpPr/>
            <p:nvPr/>
          </p:nvSpPr>
          <p:spPr bwMode="auto">
            <a:xfrm>
              <a:off x="2020860" y="3421182"/>
              <a:ext cx="66465" cy="110010"/>
            </a:xfrm>
            <a:custGeom>
              <a:avLst/>
              <a:gdLst>
                <a:gd name="T0" fmla="*/ 2147483647 w 58"/>
                <a:gd name="T1" fmla="*/ 0 h 96"/>
                <a:gd name="T2" fmla="*/ 0 w 58"/>
                <a:gd name="T3" fmla="*/ 2147483647 h 96"/>
                <a:gd name="T4" fmla="*/ 2147483647 w 58"/>
                <a:gd name="T5" fmla="*/ 2147483647 h 96"/>
                <a:gd name="T6" fmla="*/ 2147483647 w 58"/>
                <a:gd name="T7" fmla="*/ 2147483647 h 96"/>
                <a:gd name="T8" fmla="*/ 2147483647 w 58"/>
                <a:gd name="T9" fmla="*/ 2147483647 h 96"/>
                <a:gd name="T10" fmla="*/ 2147483647 w 58"/>
                <a:gd name="T11" fmla="*/ 2147483647 h 96"/>
                <a:gd name="T12" fmla="*/ 2147483647 w 58"/>
                <a:gd name="T13" fmla="*/ 2147483647 h 96"/>
                <a:gd name="T14" fmla="*/ 2147483647 w 58"/>
                <a:gd name="T15" fmla="*/ 2147483647 h 96"/>
                <a:gd name="T16" fmla="*/ 2147483647 w 58"/>
                <a:gd name="T17" fmla="*/ 2147483647 h 96"/>
                <a:gd name="T18" fmla="*/ 2147483647 w 58"/>
                <a:gd name="T19" fmla="*/ 2147483647 h 96"/>
                <a:gd name="T20" fmla="*/ 2147483647 w 58"/>
                <a:gd name="T21" fmla="*/ 2147483647 h 96"/>
                <a:gd name="T22" fmla="*/ 2147483647 w 58"/>
                <a:gd name="T23" fmla="*/ 0 h 96"/>
                <a:gd name="T24" fmla="*/ 2147483647 w 58"/>
                <a:gd name="T25" fmla="*/ 0 h 9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8"/>
                <a:gd name="T40" fmla="*/ 0 h 96"/>
                <a:gd name="T41" fmla="*/ 58 w 58"/>
                <a:gd name="T42" fmla="*/ 96 h 9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8" h="96">
                  <a:moveTo>
                    <a:pt x="6" y="0"/>
                  </a:moveTo>
                  <a:lnTo>
                    <a:pt x="0" y="3"/>
                  </a:lnTo>
                  <a:lnTo>
                    <a:pt x="8" y="19"/>
                  </a:lnTo>
                  <a:lnTo>
                    <a:pt x="15" y="19"/>
                  </a:lnTo>
                  <a:lnTo>
                    <a:pt x="12" y="27"/>
                  </a:lnTo>
                  <a:lnTo>
                    <a:pt x="27" y="54"/>
                  </a:lnTo>
                  <a:lnTo>
                    <a:pt x="49" y="96"/>
                  </a:lnTo>
                  <a:lnTo>
                    <a:pt x="58" y="95"/>
                  </a:lnTo>
                  <a:lnTo>
                    <a:pt x="18" y="22"/>
                  </a:lnTo>
                  <a:lnTo>
                    <a:pt x="27" y="13"/>
                  </a:lnTo>
                  <a:lnTo>
                    <a:pt x="13" y="13"/>
                  </a:lnTo>
                  <a:lnTo>
                    <a:pt x="6" y="0"/>
                  </a:lnTo>
                  <a:close/>
                </a:path>
              </a:pathLst>
            </a:custGeom>
            <a:solidFill>
              <a:srgbClr val="000000"/>
            </a:solidFill>
            <a:ln w="9525">
              <a:noFill/>
              <a:round/>
            </a:ln>
          </p:spPr>
          <p:txBody>
            <a:bodyPr/>
            <a:lstStyle/>
            <a:p>
              <a:endParaRPr lang="zh-CN" altLang="en-US"/>
            </a:p>
          </p:txBody>
        </p:sp>
        <p:sp>
          <p:nvSpPr>
            <p:cNvPr id="15409" name="Freeform 147"/>
            <p:cNvSpPr>
              <a:spLocks noEditPoints="1"/>
            </p:cNvSpPr>
            <p:nvPr/>
          </p:nvSpPr>
          <p:spPr bwMode="auto">
            <a:xfrm>
              <a:off x="1995649" y="3424621"/>
              <a:ext cx="81362" cy="106573"/>
            </a:xfrm>
            <a:custGeom>
              <a:avLst/>
              <a:gdLst>
                <a:gd name="T0" fmla="*/ 2147483647 w 59"/>
                <a:gd name="T1" fmla="*/ 2147483647 h 82"/>
                <a:gd name="T2" fmla="*/ 2147483647 w 59"/>
                <a:gd name="T3" fmla="*/ 2147483647 h 82"/>
                <a:gd name="T4" fmla="*/ 2147483647 w 59"/>
                <a:gd name="T5" fmla="*/ 0 h 82"/>
                <a:gd name="T6" fmla="*/ 0 w 59"/>
                <a:gd name="T7" fmla="*/ 2147483647 h 82"/>
                <a:gd name="T8" fmla="*/ 2147483647 w 59"/>
                <a:gd name="T9" fmla="*/ 2147483647 h 82"/>
                <a:gd name="T10" fmla="*/ 2147483647 w 59"/>
                <a:gd name="T11" fmla="*/ 2147483647 h 82"/>
                <a:gd name="T12" fmla="*/ 2147483647 w 59"/>
                <a:gd name="T13" fmla="*/ 2147483647 h 82"/>
                <a:gd name="T14" fmla="*/ 2147483647 w 59"/>
                <a:gd name="T15" fmla="*/ 2147483647 h 82"/>
                <a:gd name="T16" fmla="*/ 2147483647 w 59"/>
                <a:gd name="T17" fmla="*/ 2147483647 h 82"/>
                <a:gd name="T18" fmla="*/ 2147483647 w 59"/>
                <a:gd name="T19" fmla="*/ 2147483647 h 82"/>
                <a:gd name="T20" fmla="*/ 2147483647 w 59"/>
                <a:gd name="T21" fmla="*/ 2147483647 h 82"/>
                <a:gd name="T22" fmla="*/ 2147483647 w 59"/>
                <a:gd name="T23" fmla="*/ 2147483647 h 82"/>
                <a:gd name="T24" fmla="*/ 2147483647 w 59"/>
                <a:gd name="T25" fmla="*/ 2147483647 h 82"/>
                <a:gd name="T26" fmla="*/ 2147483647 w 59"/>
                <a:gd name="T27" fmla="*/ 2147483647 h 82"/>
                <a:gd name="T28" fmla="*/ 2147483647 w 59"/>
                <a:gd name="T29" fmla="*/ 2147483647 h 82"/>
                <a:gd name="T30" fmla="*/ 2147483647 w 59"/>
                <a:gd name="T31" fmla="*/ 2147483647 h 8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9"/>
                <a:gd name="T49" fmla="*/ 0 h 82"/>
                <a:gd name="T50" fmla="*/ 59 w 59"/>
                <a:gd name="T51" fmla="*/ 82 h 8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9" h="82">
                  <a:moveTo>
                    <a:pt x="31" y="14"/>
                  </a:moveTo>
                  <a:cubicBezTo>
                    <a:pt x="25" y="14"/>
                    <a:pt x="25" y="14"/>
                    <a:pt x="25" y="14"/>
                  </a:cubicBezTo>
                  <a:cubicBezTo>
                    <a:pt x="18" y="0"/>
                    <a:pt x="18" y="0"/>
                    <a:pt x="18" y="0"/>
                  </a:cubicBezTo>
                  <a:cubicBezTo>
                    <a:pt x="0" y="11"/>
                    <a:pt x="0" y="11"/>
                    <a:pt x="0" y="11"/>
                  </a:cubicBezTo>
                  <a:cubicBezTo>
                    <a:pt x="12" y="30"/>
                    <a:pt x="21" y="51"/>
                    <a:pt x="27" y="74"/>
                  </a:cubicBezTo>
                  <a:cubicBezTo>
                    <a:pt x="28" y="74"/>
                    <a:pt x="30" y="74"/>
                    <a:pt x="32" y="74"/>
                  </a:cubicBezTo>
                  <a:cubicBezTo>
                    <a:pt x="44" y="82"/>
                    <a:pt x="44" y="82"/>
                    <a:pt x="44" y="82"/>
                  </a:cubicBezTo>
                  <a:cubicBezTo>
                    <a:pt x="59" y="82"/>
                    <a:pt x="59" y="82"/>
                    <a:pt x="59" y="82"/>
                  </a:cubicBezTo>
                  <a:cubicBezTo>
                    <a:pt x="41" y="45"/>
                    <a:pt x="41" y="45"/>
                    <a:pt x="41" y="45"/>
                  </a:cubicBezTo>
                  <a:cubicBezTo>
                    <a:pt x="28" y="21"/>
                    <a:pt x="28" y="21"/>
                    <a:pt x="28" y="21"/>
                  </a:cubicBezTo>
                  <a:cubicBezTo>
                    <a:pt x="31" y="14"/>
                    <a:pt x="31" y="14"/>
                    <a:pt x="31" y="14"/>
                  </a:cubicBezTo>
                  <a:close/>
                  <a:moveTo>
                    <a:pt x="5" y="14"/>
                  </a:moveTo>
                  <a:cubicBezTo>
                    <a:pt x="3" y="11"/>
                    <a:pt x="3" y="11"/>
                    <a:pt x="3" y="11"/>
                  </a:cubicBezTo>
                  <a:cubicBezTo>
                    <a:pt x="18" y="3"/>
                    <a:pt x="18" y="3"/>
                    <a:pt x="18" y="3"/>
                  </a:cubicBezTo>
                  <a:cubicBezTo>
                    <a:pt x="19" y="5"/>
                    <a:pt x="19" y="5"/>
                    <a:pt x="19" y="5"/>
                  </a:cubicBezTo>
                  <a:cubicBezTo>
                    <a:pt x="5" y="14"/>
                    <a:pt x="5" y="14"/>
                    <a:pt x="5" y="14"/>
                  </a:cubicBezTo>
                  <a:close/>
                </a:path>
              </a:pathLst>
            </a:custGeom>
            <a:solidFill>
              <a:srgbClr val="333333"/>
            </a:solidFill>
            <a:ln w="9525">
              <a:noFill/>
              <a:round/>
            </a:ln>
          </p:spPr>
          <p:txBody>
            <a:bodyPr/>
            <a:lstStyle/>
            <a:p>
              <a:endParaRPr lang="zh-CN" altLang="en-US"/>
            </a:p>
          </p:txBody>
        </p:sp>
        <p:sp>
          <p:nvSpPr>
            <p:cNvPr id="15410" name="Freeform 148"/>
            <p:cNvSpPr/>
            <p:nvPr/>
          </p:nvSpPr>
          <p:spPr bwMode="auto">
            <a:xfrm>
              <a:off x="2000233" y="3429204"/>
              <a:ext cx="21773" cy="13751"/>
            </a:xfrm>
            <a:custGeom>
              <a:avLst/>
              <a:gdLst>
                <a:gd name="T0" fmla="*/ 0 w 19"/>
                <a:gd name="T1" fmla="*/ 2147483647 h 12"/>
                <a:gd name="T2" fmla="*/ 2147483647 w 19"/>
                <a:gd name="T3" fmla="*/ 2147483647 h 12"/>
                <a:gd name="T4" fmla="*/ 2147483647 w 19"/>
                <a:gd name="T5" fmla="*/ 2147483647 h 12"/>
                <a:gd name="T6" fmla="*/ 2147483647 w 19"/>
                <a:gd name="T7" fmla="*/ 0 h 12"/>
                <a:gd name="T8" fmla="*/ 0 w 19"/>
                <a:gd name="T9" fmla="*/ 2147483647 h 12"/>
                <a:gd name="T10" fmla="*/ 0 w 19"/>
                <a:gd name="T11" fmla="*/ 2147483647 h 12"/>
                <a:gd name="T12" fmla="*/ 0 60000 65536"/>
                <a:gd name="T13" fmla="*/ 0 60000 65536"/>
                <a:gd name="T14" fmla="*/ 0 60000 65536"/>
                <a:gd name="T15" fmla="*/ 0 60000 65536"/>
                <a:gd name="T16" fmla="*/ 0 60000 65536"/>
                <a:gd name="T17" fmla="*/ 0 60000 65536"/>
                <a:gd name="T18" fmla="*/ 0 w 19"/>
                <a:gd name="T19" fmla="*/ 0 h 12"/>
                <a:gd name="T20" fmla="*/ 19 w 19"/>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19" h="12">
                  <a:moveTo>
                    <a:pt x="0" y="9"/>
                  </a:moveTo>
                  <a:lnTo>
                    <a:pt x="2" y="12"/>
                  </a:lnTo>
                  <a:lnTo>
                    <a:pt x="19" y="2"/>
                  </a:lnTo>
                  <a:lnTo>
                    <a:pt x="18" y="0"/>
                  </a:lnTo>
                  <a:lnTo>
                    <a:pt x="0" y="9"/>
                  </a:lnTo>
                  <a:close/>
                </a:path>
              </a:pathLst>
            </a:custGeom>
            <a:solidFill>
              <a:srgbClr val="999999"/>
            </a:solidFill>
            <a:ln w="9525">
              <a:noFill/>
              <a:round/>
            </a:ln>
          </p:spPr>
          <p:txBody>
            <a:bodyPr/>
            <a:lstStyle/>
            <a:p>
              <a:endParaRPr lang="zh-CN" altLang="en-US"/>
            </a:p>
          </p:txBody>
        </p:sp>
        <p:sp>
          <p:nvSpPr>
            <p:cNvPr id="15411" name="Freeform 149"/>
            <p:cNvSpPr/>
            <p:nvPr/>
          </p:nvSpPr>
          <p:spPr bwMode="auto">
            <a:xfrm>
              <a:off x="2110243" y="3433788"/>
              <a:ext cx="14898" cy="30941"/>
            </a:xfrm>
            <a:custGeom>
              <a:avLst/>
              <a:gdLst>
                <a:gd name="T0" fmla="*/ 2147483647 w 11"/>
                <a:gd name="T1" fmla="*/ 2147483647 h 24"/>
                <a:gd name="T2" fmla="*/ 2147483647 w 11"/>
                <a:gd name="T3" fmla="*/ 2147483647 h 24"/>
                <a:gd name="T4" fmla="*/ 2147483647 w 11"/>
                <a:gd name="T5" fmla="*/ 2147483647 h 24"/>
                <a:gd name="T6" fmla="*/ 2147483647 w 11"/>
                <a:gd name="T7" fmla="*/ 0 h 24"/>
                <a:gd name="T8" fmla="*/ 0 w 11"/>
                <a:gd name="T9" fmla="*/ 2147483647 h 24"/>
                <a:gd name="T10" fmla="*/ 2147483647 w 11"/>
                <a:gd name="T11" fmla="*/ 2147483647 h 24"/>
                <a:gd name="T12" fmla="*/ 0 60000 65536"/>
                <a:gd name="T13" fmla="*/ 0 60000 65536"/>
                <a:gd name="T14" fmla="*/ 0 60000 65536"/>
                <a:gd name="T15" fmla="*/ 0 60000 65536"/>
                <a:gd name="T16" fmla="*/ 0 60000 65536"/>
                <a:gd name="T17" fmla="*/ 0 60000 65536"/>
                <a:gd name="T18" fmla="*/ 0 w 11"/>
                <a:gd name="T19" fmla="*/ 0 h 24"/>
                <a:gd name="T20" fmla="*/ 11 w 11"/>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11" h="24">
                  <a:moveTo>
                    <a:pt x="8" y="24"/>
                  </a:moveTo>
                  <a:cubicBezTo>
                    <a:pt x="8" y="23"/>
                    <a:pt x="9" y="22"/>
                    <a:pt x="9" y="21"/>
                  </a:cubicBezTo>
                  <a:cubicBezTo>
                    <a:pt x="10" y="18"/>
                    <a:pt x="10" y="16"/>
                    <a:pt x="11" y="13"/>
                  </a:cubicBezTo>
                  <a:cubicBezTo>
                    <a:pt x="3" y="0"/>
                    <a:pt x="3" y="0"/>
                    <a:pt x="3" y="0"/>
                  </a:cubicBezTo>
                  <a:cubicBezTo>
                    <a:pt x="0" y="4"/>
                    <a:pt x="0" y="4"/>
                    <a:pt x="0" y="4"/>
                  </a:cubicBezTo>
                  <a:cubicBezTo>
                    <a:pt x="8" y="24"/>
                    <a:pt x="8" y="24"/>
                    <a:pt x="8" y="24"/>
                  </a:cubicBezTo>
                  <a:close/>
                </a:path>
              </a:pathLst>
            </a:custGeom>
            <a:solidFill>
              <a:srgbClr val="EAEAEA"/>
            </a:solidFill>
            <a:ln w="9525">
              <a:noFill/>
              <a:round/>
            </a:ln>
          </p:spPr>
          <p:txBody>
            <a:bodyPr/>
            <a:lstStyle/>
            <a:p>
              <a:endParaRPr lang="zh-CN" altLang="en-US"/>
            </a:p>
          </p:txBody>
        </p:sp>
        <p:sp>
          <p:nvSpPr>
            <p:cNvPr id="15412" name="Freeform 150"/>
            <p:cNvSpPr/>
            <p:nvPr/>
          </p:nvSpPr>
          <p:spPr bwMode="auto">
            <a:xfrm>
              <a:off x="2087325" y="3440664"/>
              <a:ext cx="26357" cy="58443"/>
            </a:xfrm>
            <a:custGeom>
              <a:avLst/>
              <a:gdLst>
                <a:gd name="T0" fmla="*/ 2147483647 w 19"/>
                <a:gd name="T1" fmla="*/ 2147483647 h 45"/>
                <a:gd name="T2" fmla="*/ 2147483647 w 19"/>
                <a:gd name="T3" fmla="*/ 0 h 45"/>
                <a:gd name="T4" fmla="*/ 2147483647 w 19"/>
                <a:gd name="T5" fmla="*/ 2147483647 h 45"/>
                <a:gd name="T6" fmla="*/ 0 w 19"/>
                <a:gd name="T7" fmla="*/ 2147483647 h 45"/>
                <a:gd name="T8" fmla="*/ 2147483647 w 19"/>
                <a:gd name="T9" fmla="*/ 2147483647 h 45"/>
                <a:gd name="T10" fmla="*/ 2147483647 w 19"/>
                <a:gd name="T11" fmla="*/ 2147483647 h 45"/>
                <a:gd name="T12" fmla="*/ 0 60000 65536"/>
                <a:gd name="T13" fmla="*/ 0 60000 65536"/>
                <a:gd name="T14" fmla="*/ 0 60000 65536"/>
                <a:gd name="T15" fmla="*/ 0 60000 65536"/>
                <a:gd name="T16" fmla="*/ 0 60000 65536"/>
                <a:gd name="T17" fmla="*/ 0 60000 65536"/>
                <a:gd name="T18" fmla="*/ 0 w 19"/>
                <a:gd name="T19" fmla="*/ 0 h 45"/>
                <a:gd name="T20" fmla="*/ 19 w 19"/>
                <a:gd name="T21" fmla="*/ 45 h 45"/>
              </a:gdLst>
              <a:ahLst/>
              <a:cxnLst>
                <a:cxn ang="T12">
                  <a:pos x="T0" y="T1"/>
                </a:cxn>
                <a:cxn ang="T13">
                  <a:pos x="T2" y="T3"/>
                </a:cxn>
                <a:cxn ang="T14">
                  <a:pos x="T4" y="T5"/>
                </a:cxn>
                <a:cxn ang="T15">
                  <a:pos x="T6" y="T7"/>
                </a:cxn>
                <a:cxn ang="T16">
                  <a:pos x="T8" y="T9"/>
                </a:cxn>
                <a:cxn ang="T17">
                  <a:pos x="T10" y="T11"/>
                </a:cxn>
              </a:cxnLst>
              <a:rect l="T18" t="T19" r="T20" b="T21"/>
              <a:pathLst>
                <a:path w="19" h="45">
                  <a:moveTo>
                    <a:pt x="19" y="20"/>
                  </a:moveTo>
                  <a:cubicBezTo>
                    <a:pt x="9" y="0"/>
                    <a:pt x="9" y="0"/>
                    <a:pt x="9" y="0"/>
                  </a:cubicBezTo>
                  <a:cubicBezTo>
                    <a:pt x="3" y="11"/>
                    <a:pt x="3" y="11"/>
                    <a:pt x="3" y="11"/>
                  </a:cubicBezTo>
                  <a:cubicBezTo>
                    <a:pt x="0" y="27"/>
                    <a:pt x="0" y="27"/>
                    <a:pt x="0" y="27"/>
                  </a:cubicBezTo>
                  <a:cubicBezTo>
                    <a:pt x="2" y="33"/>
                    <a:pt x="3" y="39"/>
                    <a:pt x="4" y="45"/>
                  </a:cubicBezTo>
                  <a:cubicBezTo>
                    <a:pt x="7" y="35"/>
                    <a:pt x="12" y="27"/>
                    <a:pt x="19" y="20"/>
                  </a:cubicBezTo>
                  <a:close/>
                </a:path>
              </a:pathLst>
            </a:custGeom>
            <a:solidFill>
              <a:srgbClr val="9C955A"/>
            </a:solidFill>
            <a:ln w="9525">
              <a:noFill/>
              <a:round/>
            </a:ln>
          </p:spPr>
          <p:txBody>
            <a:bodyPr/>
            <a:lstStyle/>
            <a:p>
              <a:endParaRPr lang="zh-CN" altLang="en-US"/>
            </a:p>
          </p:txBody>
        </p:sp>
        <p:sp>
          <p:nvSpPr>
            <p:cNvPr id="15413" name="Freeform 151"/>
            <p:cNvSpPr/>
            <p:nvPr/>
          </p:nvSpPr>
          <p:spPr bwMode="auto">
            <a:xfrm>
              <a:off x="2082741" y="3434936"/>
              <a:ext cx="17189" cy="40108"/>
            </a:xfrm>
            <a:custGeom>
              <a:avLst/>
              <a:gdLst>
                <a:gd name="T0" fmla="*/ 0 w 13"/>
                <a:gd name="T1" fmla="*/ 2147483647 h 31"/>
                <a:gd name="T2" fmla="*/ 2147483647 w 13"/>
                <a:gd name="T3" fmla="*/ 2147483647 h 31"/>
                <a:gd name="T4" fmla="*/ 2147483647 w 13"/>
                <a:gd name="T5" fmla="*/ 2147483647 h 31"/>
                <a:gd name="T6" fmla="*/ 2147483647 w 13"/>
                <a:gd name="T7" fmla="*/ 2147483647 h 31"/>
                <a:gd name="T8" fmla="*/ 2147483647 w 13"/>
                <a:gd name="T9" fmla="*/ 0 h 31"/>
                <a:gd name="T10" fmla="*/ 0 w 13"/>
                <a:gd name="T11" fmla="*/ 2147483647 h 31"/>
                <a:gd name="T12" fmla="*/ 0 60000 65536"/>
                <a:gd name="T13" fmla="*/ 0 60000 65536"/>
                <a:gd name="T14" fmla="*/ 0 60000 65536"/>
                <a:gd name="T15" fmla="*/ 0 60000 65536"/>
                <a:gd name="T16" fmla="*/ 0 60000 65536"/>
                <a:gd name="T17" fmla="*/ 0 60000 65536"/>
                <a:gd name="T18" fmla="*/ 0 w 13"/>
                <a:gd name="T19" fmla="*/ 0 h 31"/>
                <a:gd name="T20" fmla="*/ 13 w 13"/>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13" h="31">
                  <a:moveTo>
                    <a:pt x="0" y="13"/>
                  </a:moveTo>
                  <a:cubicBezTo>
                    <a:pt x="2" y="19"/>
                    <a:pt x="3" y="25"/>
                    <a:pt x="4" y="31"/>
                  </a:cubicBezTo>
                  <a:cubicBezTo>
                    <a:pt x="7" y="15"/>
                    <a:pt x="7" y="15"/>
                    <a:pt x="7" y="15"/>
                  </a:cubicBezTo>
                  <a:cubicBezTo>
                    <a:pt x="13" y="4"/>
                    <a:pt x="13" y="4"/>
                    <a:pt x="13" y="4"/>
                  </a:cubicBezTo>
                  <a:cubicBezTo>
                    <a:pt x="10" y="0"/>
                    <a:pt x="10" y="0"/>
                    <a:pt x="10" y="0"/>
                  </a:cubicBezTo>
                  <a:cubicBezTo>
                    <a:pt x="0" y="13"/>
                    <a:pt x="0" y="13"/>
                    <a:pt x="0" y="13"/>
                  </a:cubicBezTo>
                  <a:close/>
                </a:path>
              </a:pathLst>
            </a:custGeom>
            <a:solidFill>
              <a:srgbClr val="EAEAEA"/>
            </a:solidFill>
            <a:ln w="9525">
              <a:noFill/>
              <a:round/>
            </a:ln>
          </p:spPr>
          <p:txBody>
            <a:bodyPr/>
            <a:lstStyle/>
            <a:p>
              <a:endParaRPr lang="zh-CN" altLang="en-US"/>
            </a:p>
          </p:txBody>
        </p:sp>
        <p:sp>
          <p:nvSpPr>
            <p:cNvPr id="15414" name="Freeform 152"/>
            <p:cNvSpPr/>
            <p:nvPr/>
          </p:nvSpPr>
          <p:spPr bwMode="auto">
            <a:xfrm>
              <a:off x="2077011" y="3530049"/>
              <a:ext cx="10314" cy="28649"/>
            </a:xfrm>
            <a:custGeom>
              <a:avLst/>
              <a:gdLst>
                <a:gd name="T0" fmla="*/ 2147483647 w 9"/>
                <a:gd name="T1" fmla="*/ 0 h 25"/>
                <a:gd name="T2" fmla="*/ 0 w 9"/>
                <a:gd name="T3" fmla="*/ 2147483647 h 25"/>
                <a:gd name="T4" fmla="*/ 0 w 9"/>
                <a:gd name="T5" fmla="*/ 2147483647 h 25"/>
                <a:gd name="T6" fmla="*/ 2147483647 w 9"/>
                <a:gd name="T7" fmla="*/ 2147483647 h 25"/>
                <a:gd name="T8" fmla="*/ 2147483647 w 9"/>
                <a:gd name="T9" fmla="*/ 0 h 25"/>
                <a:gd name="T10" fmla="*/ 2147483647 w 9"/>
                <a:gd name="T11" fmla="*/ 0 h 25"/>
                <a:gd name="T12" fmla="*/ 0 60000 65536"/>
                <a:gd name="T13" fmla="*/ 0 60000 65536"/>
                <a:gd name="T14" fmla="*/ 0 60000 65536"/>
                <a:gd name="T15" fmla="*/ 0 60000 65536"/>
                <a:gd name="T16" fmla="*/ 0 60000 65536"/>
                <a:gd name="T17" fmla="*/ 0 60000 65536"/>
                <a:gd name="T18" fmla="*/ 0 w 9"/>
                <a:gd name="T19" fmla="*/ 0 h 25"/>
                <a:gd name="T20" fmla="*/ 9 w 9"/>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9" h="25">
                  <a:moveTo>
                    <a:pt x="9" y="0"/>
                  </a:moveTo>
                  <a:lnTo>
                    <a:pt x="0" y="1"/>
                  </a:lnTo>
                  <a:lnTo>
                    <a:pt x="0" y="25"/>
                  </a:lnTo>
                  <a:lnTo>
                    <a:pt x="9" y="25"/>
                  </a:lnTo>
                  <a:lnTo>
                    <a:pt x="9" y="0"/>
                  </a:lnTo>
                  <a:close/>
                </a:path>
              </a:pathLst>
            </a:custGeom>
            <a:solidFill>
              <a:srgbClr val="EAEAEA"/>
            </a:solidFill>
            <a:ln w="9525">
              <a:noFill/>
              <a:round/>
            </a:ln>
          </p:spPr>
          <p:txBody>
            <a:bodyPr/>
            <a:lstStyle/>
            <a:p>
              <a:endParaRPr lang="zh-CN" altLang="en-US"/>
            </a:p>
          </p:txBody>
        </p:sp>
        <p:sp>
          <p:nvSpPr>
            <p:cNvPr id="15415" name="Freeform 153"/>
            <p:cNvSpPr/>
            <p:nvPr/>
          </p:nvSpPr>
          <p:spPr bwMode="auto">
            <a:xfrm>
              <a:off x="2077011" y="3558697"/>
              <a:ext cx="10314" cy="22919"/>
            </a:xfrm>
            <a:custGeom>
              <a:avLst/>
              <a:gdLst>
                <a:gd name="T0" fmla="*/ 2147483647 w 9"/>
                <a:gd name="T1" fmla="*/ 2147483647 h 20"/>
                <a:gd name="T2" fmla="*/ 2147483647 w 9"/>
                <a:gd name="T3" fmla="*/ 0 h 20"/>
                <a:gd name="T4" fmla="*/ 0 w 9"/>
                <a:gd name="T5" fmla="*/ 0 h 20"/>
                <a:gd name="T6" fmla="*/ 0 w 9"/>
                <a:gd name="T7" fmla="*/ 2147483647 h 20"/>
                <a:gd name="T8" fmla="*/ 0 w 9"/>
                <a:gd name="T9" fmla="*/ 2147483647 h 20"/>
                <a:gd name="T10" fmla="*/ 2147483647 w 9"/>
                <a:gd name="T11" fmla="*/ 2147483647 h 20"/>
                <a:gd name="T12" fmla="*/ 2147483647 w 9"/>
                <a:gd name="T13" fmla="*/ 2147483647 h 20"/>
                <a:gd name="T14" fmla="*/ 2147483647 w 9"/>
                <a:gd name="T15" fmla="*/ 2147483647 h 20"/>
                <a:gd name="T16" fmla="*/ 0 60000 65536"/>
                <a:gd name="T17" fmla="*/ 0 60000 65536"/>
                <a:gd name="T18" fmla="*/ 0 60000 65536"/>
                <a:gd name="T19" fmla="*/ 0 60000 65536"/>
                <a:gd name="T20" fmla="*/ 0 60000 65536"/>
                <a:gd name="T21" fmla="*/ 0 60000 65536"/>
                <a:gd name="T22" fmla="*/ 0 60000 65536"/>
                <a:gd name="T23" fmla="*/ 0 60000 65536"/>
                <a:gd name="T24" fmla="*/ 0 w 9"/>
                <a:gd name="T25" fmla="*/ 0 h 20"/>
                <a:gd name="T26" fmla="*/ 9 w 9"/>
                <a:gd name="T27" fmla="*/ 20 h 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 h="20">
                  <a:moveTo>
                    <a:pt x="9" y="9"/>
                  </a:moveTo>
                  <a:lnTo>
                    <a:pt x="9" y="0"/>
                  </a:lnTo>
                  <a:lnTo>
                    <a:pt x="0" y="0"/>
                  </a:lnTo>
                  <a:lnTo>
                    <a:pt x="0" y="7"/>
                  </a:lnTo>
                  <a:lnTo>
                    <a:pt x="0" y="20"/>
                  </a:lnTo>
                  <a:lnTo>
                    <a:pt x="9" y="20"/>
                  </a:lnTo>
                  <a:lnTo>
                    <a:pt x="9" y="9"/>
                  </a:lnTo>
                  <a:close/>
                </a:path>
              </a:pathLst>
            </a:custGeom>
            <a:solidFill>
              <a:srgbClr val="C8C8C8"/>
            </a:solidFill>
            <a:ln w="9525">
              <a:noFill/>
              <a:round/>
            </a:ln>
          </p:spPr>
          <p:txBody>
            <a:bodyPr/>
            <a:lstStyle/>
            <a:p>
              <a:endParaRPr lang="zh-CN" altLang="en-US"/>
            </a:p>
          </p:txBody>
        </p:sp>
        <p:sp>
          <p:nvSpPr>
            <p:cNvPr id="15416" name="Freeform 154"/>
            <p:cNvSpPr/>
            <p:nvPr/>
          </p:nvSpPr>
          <p:spPr bwMode="auto">
            <a:xfrm>
              <a:off x="1986482" y="3531195"/>
              <a:ext cx="90530" cy="51568"/>
            </a:xfrm>
            <a:custGeom>
              <a:avLst/>
              <a:gdLst>
                <a:gd name="T0" fmla="*/ 2147483647 w 66"/>
                <a:gd name="T1" fmla="*/ 2147483647 h 40"/>
                <a:gd name="T2" fmla="*/ 2147483647 w 66"/>
                <a:gd name="T3" fmla="*/ 2147483647 h 40"/>
                <a:gd name="T4" fmla="*/ 2147483647 w 66"/>
                <a:gd name="T5" fmla="*/ 0 h 40"/>
                <a:gd name="T6" fmla="*/ 2147483647 w 66"/>
                <a:gd name="T7" fmla="*/ 2147483647 h 40"/>
                <a:gd name="T8" fmla="*/ 2147483647 w 66"/>
                <a:gd name="T9" fmla="*/ 2147483647 h 40"/>
                <a:gd name="T10" fmla="*/ 0 w 66"/>
                <a:gd name="T11" fmla="*/ 2147483647 h 40"/>
                <a:gd name="T12" fmla="*/ 2147483647 w 66"/>
                <a:gd name="T13" fmla="*/ 2147483647 h 40"/>
                <a:gd name="T14" fmla="*/ 2147483647 w 66"/>
                <a:gd name="T15" fmla="*/ 2147483647 h 40"/>
                <a:gd name="T16" fmla="*/ 2147483647 w 66"/>
                <a:gd name="T17" fmla="*/ 2147483647 h 40"/>
                <a:gd name="T18" fmla="*/ 2147483647 w 66"/>
                <a:gd name="T19" fmla="*/ 2147483647 h 40"/>
                <a:gd name="T20" fmla="*/ 2147483647 w 66"/>
                <a:gd name="T21" fmla="*/ 2147483647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6"/>
                <a:gd name="T34" fmla="*/ 0 h 40"/>
                <a:gd name="T35" fmla="*/ 66 w 66"/>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6" h="40">
                  <a:moveTo>
                    <a:pt x="66" y="27"/>
                  </a:moveTo>
                  <a:cubicBezTo>
                    <a:pt x="66" y="21"/>
                    <a:pt x="66" y="21"/>
                    <a:pt x="66" y="21"/>
                  </a:cubicBezTo>
                  <a:cubicBezTo>
                    <a:pt x="66" y="0"/>
                    <a:pt x="66" y="0"/>
                    <a:pt x="66" y="0"/>
                  </a:cubicBezTo>
                  <a:cubicBezTo>
                    <a:pt x="55" y="22"/>
                    <a:pt x="55" y="22"/>
                    <a:pt x="55" y="22"/>
                  </a:cubicBezTo>
                  <a:cubicBezTo>
                    <a:pt x="19" y="28"/>
                    <a:pt x="19" y="28"/>
                    <a:pt x="19" y="28"/>
                  </a:cubicBezTo>
                  <a:cubicBezTo>
                    <a:pt x="0" y="36"/>
                    <a:pt x="0" y="36"/>
                    <a:pt x="0" y="36"/>
                  </a:cubicBezTo>
                  <a:cubicBezTo>
                    <a:pt x="0" y="39"/>
                    <a:pt x="1" y="40"/>
                    <a:pt x="4" y="40"/>
                  </a:cubicBezTo>
                  <a:cubicBezTo>
                    <a:pt x="5" y="39"/>
                    <a:pt x="8" y="38"/>
                    <a:pt x="11" y="36"/>
                  </a:cubicBezTo>
                  <a:cubicBezTo>
                    <a:pt x="19" y="35"/>
                    <a:pt x="19" y="35"/>
                    <a:pt x="19" y="35"/>
                  </a:cubicBezTo>
                  <a:cubicBezTo>
                    <a:pt x="32" y="35"/>
                    <a:pt x="43" y="33"/>
                    <a:pt x="52" y="28"/>
                  </a:cubicBezTo>
                  <a:cubicBezTo>
                    <a:pt x="66" y="27"/>
                    <a:pt x="66" y="27"/>
                    <a:pt x="66" y="27"/>
                  </a:cubicBezTo>
                  <a:close/>
                </a:path>
              </a:pathLst>
            </a:custGeom>
            <a:solidFill>
              <a:srgbClr val="B68B5E"/>
            </a:solidFill>
            <a:ln w="9525">
              <a:noFill/>
              <a:round/>
            </a:ln>
          </p:spPr>
          <p:txBody>
            <a:bodyPr/>
            <a:lstStyle/>
            <a:p>
              <a:endParaRPr lang="zh-CN" altLang="en-US"/>
            </a:p>
          </p:txBody>
        </p:sp>
        <p:sp>
          <p:nvSpPr>
            <p:cNvPr id="15417" name="Freeform 155"/>
            <p:cNvSpPr>
              <a:spLocks noEditPoints="1"/>
            </p:cNvSpPr>
            <p:nvPr/>
          </p:nvSpPr>
          <p:spPr bwMode="auto">
            <a:xfrm>
              <a:off x="1980752" y="3514005"/>
              <a:ext cx="96259" cy="64173"/>
            </a:xfrm>
            <a:custGeom>
              <a:avLst/>
              <a:gdLst>
                <a:gd name="T0" fmla="*/ 2147483647 w 70"/>
                <a:gd name="T1" fmla="*/ 2147483647 h 49"/>
                <a:gd name="T2" fmla="*/ 2147483647 w 70"/>
                <a:gd name="T3" fmla="*/ 2147483647 h 49"/>
                <a:gd name="T4" fmla="*/ 2147483647 w 70"/>
                <a:gd name="T5" fmla="*/ 2147483647 h 49"/>
                <a:gd name="T6" fmla="*/ 2147483647 w 70"/>
                <a:gd name="T7" fmla="*/ 2147483647 h 49"/>
                <a:gd name="T8" fmla="*/ 2147483647 w 70"/>
                <a:gd name="T9" fmla="*/ 0 h 49"/>
                <a:gd name="T10" fmla="*/ 2147483647 w 70"/>
                <a:gd name="T11" fmla="*/ 2147483647 h 49"/>
                <a:gd name="T12" fmla="*/ 2147483647 w 70"/>
                <a:gd name="T13" fmla="*/ 2147483647 h 49"/>
                <a:gd name="T14" fmla="*/ 2147483647 w 70"/>
                <a:gd name="T15" fmla="*/ 2147483647 h 49"/>
                <a:gd name="T16" fmla="*/ 2147483647 w 70"/>
                <a:gd name="T17" fmla="*/ 2147483647 h 49"/>
                <a:gd name="T18" fmla="*/ 2147483647 w 70"/>
                <a:gd name="T19" fmla="*/ 2147483647 h 49"/>
                <a:gd name="T20" fmla="*/ 0 w 70"/>
                <a:gd name="T21" fmla="*/ 2147483647 h 49"/>
                <a:gd name="T22" fmla="*/ 2147483647 w 70"/>
                <a:gd name="T23" fmla="*/ 2147483647 h 49"/>
                <a:gd name="T24" fmla="*/ 2147483647 w 70"/>
                <a:gd name="T25" fmla="*/ 2147483647 h 49"/>
                <a:gd name="T26" fmla="*/ 0 w 70"/>
                <a:gd name="T27" fmla="*/ 2147483647 h 49"/>
                <a:gd name="T28" fmla="*/ 0 w 70"/>
                <a:gd name="T29" fmla="*/ 2147483647 h 49"/>
                <a:gd name="T30" fmla="*/ 2147483647 w 70"/>
                <a:gd name="T31" fmla="*/ 2147483647 h 49"/>
                <a:gd name="T32" fmla="*/ 2147483647 w 70"/>
                <a:gd name="T33" fmla="*/ 2147483647 h 49"/>
                <a:gd name="T34" fmla="*/ 2147483647 w 70"/>
                <a:gd name="T35" fmla="*/ 2147483647 h 49"/>
                <a:gd name="T36" fmla="*/ 2147483647 w 70"/>
                <a:gd name="T37" fmla="*/ 2147483647 h 49"/>
                <a:gd name="T38" fmla="*/ 2147483647 w 70"/>
                <a:gd name="T39" fmla="*/ 2147483647 h 49"/>
                <a:gd name="T40" fmla="*/ 2147483647 w 70"/>
                <a:gd name="T41" fmla="*/ 2147483647 h 49"/>
                <a:gd name="T42" fmla="*/ 2147483647 w 70"/>
                <a:gd name="T43" fmla="*/ 2147483647 h 49"/>
                <a:gd name="T44" fmla="*/ 2147483647 w 70"/>
                <a:gd name="T45" fmla="*/ 2147483647 h 49"/>
                <a:gd name="T46" fmla="*/ 2147483647 w 70"/>
                <a:gd name="T47" fmla="*/ 2147483647 h 49"/>
                <a:gd name="T48" fmla="*/ 2147483647 w 70"/>
                <a:gd name="T49" fmla="*/ 2147483647 h 49"/>
                <a:gd name="T50" fmla="*/ 2147483647 w 70"/>
                <a:gd name="T51" fmla="*/ 2147483647 h 49"/>
                <a:gd name="T52" fmla="*/ 2147483647 w 70"/>
                <a:gd name="T53" fmla="*/ 2147483647 h 49"/>
                <a:gd name="T54" fmla="*/ 2147483647 w 70"/>
                <a:gd name="T55" fmla="*/ 2147483647 h 49"/>
                <a:gd name="T56" fmla="*/ 2147483647 w 70"/>
                <a:gd name="T57" fmla="*/ 2147483647 h 49"/>
                <a:gd name="T58" fmla="*/ 2147483647 w 70"/>
                <a:gd name="T59" fmla="*/ 2147483647 h 49"/>
                <a:gd name="T60" fmla="*/ 2147483647 w 70"/>
                <a:gd name="T61" fmla="*/ 2147483647 h 49"/>
                <a:gd name="T62" fmla="*/ 2147483647 w 70"/>
                <a:gd name="T63" fmla="*/ 2147483647 h 49"/>
                <a:gd name="T64" fmla="*/ 2147483647 w 70"/>
                <a:gd name="T65" fmla="*/ 2147483647 h 49"/>
                <a:gd name="T66" fmla="*/ 2147483647 w 70"/>
                <a:gd name="T67" fmla="*/ 2147483647 h 49"/>
                <a:gd name="T68" fmla="*/ 2147483647 w 70"/>
                <a:gd name="T69" fmla="*/ 2147483647 h 49"/>
                <a:gd name="T70" fmla="*/ 2147483647 w 70"/>
                <a:gd name="T71" fmla="*/ 2147483647 h 49"/>
                <a:gd name="T72" fmla="*/ 2147483647 w 70"/>
                <a:gd name="T73" fmla="*/ 2147483647 h 4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
                <a:gd name="T112" fmla="*/ 0 h 49"/>
                <a:gd name="T113" fmla="*/ 70 w 70"/>
                <a:gd name="T114" fmla="*/ 49 h 4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 h="49">
                  <a:moveTo>
                    <a:pt x="55" y="13"/>
                  </a:moveTo>
                  <a:cubicBezTo>
                    <a:pt x="43" y="5"/>
                    <a:pt x="43" y="5"/>
                    <a:pt x="43" y="5"/>
                  </a:cubicBezTo>
                  <a:cubicBezTo>
                    <a:pt x="41" y="5"/>
                    <a:pt x="39" y="5"/>
                    <a:pt x="38" y="5"/>
                  </a:cubicBezTo>
                  <a:cubicBezTo>
                    <a:pt x="33" y="4"/>
                    <a:pt x="28" y="3"/>
                    <a:pt x="23" y="2"/>
                  </a:cubicBezTo>
                  <a:cubicBezTo>
                    <a:pt x="21" y="1"/>
                    <a:pt x="20" y="0"/>
                    <a:pt x="18" y="0"/>
                  </a:cubicBezTo>
                  <a:cubicBezTo>
                    <a:pt x="18" y="0"/>
                    <a:pt x="17" y="1"/>
                    <a:pt x="17" y="2"/>
                  </a:cubicBezTo>
                  <a:cubicBezTo>
                    <a:pt x="21" y="6"/>
                    <a:pt x="27" y="9"/>
                    <a:pt x="34" y="10"/>
                  </a:cubicBezTo>
                  <a:cubicBezTo>
                    <a:pt x="23" y="11"/>
                    <a:pt x="23" y="11"/>
                    <a:pt x="23" y="11"/>
                  </a:cubicBezTo>
                  <a:cubicBezTo>
                    <a:pt x="17" y="11"/>
                    <a:pt x="17" y="11"/>
                    <a:pt x="17" y="11"/>
                  </a:cubicBezTo>
                  <a:cubicBezTo>
                    <a:pt x="12" y="12"/>
                    <a:pt x="8" y="14"/>
                    <a:pt x="6" y="16"/>
                  </a:cubicBezTo>
                  <a:cubicBezTo>
                    <a:pt x="2" y="18"/>
                    <a:pt x="1" y="21"/>
                    <a:pt x="0" y="24"/>
                  </a:cubicBezTo>
                  <a:cubicBezTo>
                    <a:pt x="4" y="21"/>
                    <a:pt x="9" y="19"/>
                    <a:pt x="15" y="18"/>
                  </a:cubicBezTo>
                  <a:cubicBezTo>
                    <a:pt x="20" y="21"/>
                    <a:pt x="20" y="21"/>
                    <a:pt x="20" y="21"/>
                  </a:cubicBezTo>
                  <a:cubicBezTo>
                    <a:pt x="11" y="21"/>
                    <a:pt x="5" y="24"/>
                    <a:pt x="0" y="31"/>
                  </a:cubicBezTo>
                  <a:cubicBezTo>
                    <a:pt x="0" y="32"/>
                    <a:pt x="0" y="34"/>
                    <a:pt x="0" y="35"/>
                  </a:cubicBezTo>
                  <a:cubicBezTo>
                    <a:pt x="4" y="29"/>
                    <a:pt x="10" y="26"/>
                    <a:pt x="16" y="26"/>
                  </a:cubicBezTo>
                  <a:cubicBezTo>
                    <a:pt x="20" y="28"/>
                    <a:pt x="20" y="28"/>
                    <a:pt x="20" y="28"/>
                  </a:cubicBezTo>
                  <a:cubicBezTo>
                    <a:pt x="11" y="29"/>
                    <a:pt x="5" y="33"/>
                    <a:pt x="3" y="39"/>
                  </a:cubicBezTo>
                  <a:cubicBezTo>
                    <a:pt x="2" y="40"/>
                    <a:pt x="2" y="41"/>
                    <a:pt x="2" y="42"/>
                  </a:cubicBezTo>
                  <a:cubicBezTo>
                    <a:pt x="1" y="44"/>
                    <a:pt x="1" y="45"/>
                    <a:pt x="1" y="47"/>
                  </a:cubicBezTo>
                  <a:cubicBezTo>
                    <a:pt x="7" y="38"/>
                    <a:pt x="13" y="34"/>
                    <a:pt x="19" y="33"/>
                  </a:cubicBezTo>
                  <a:cubicBezTo>
                    <a:pt x="23" y="36"/>
                    <a:pt x="23" y="36"/>
                    <a:pt x="23" y="36"/>
                  </a:cubicBezTo>
                  <a:cubicBezTo>
                    <a:pt x="11" y="38"/>
                    <a:pt x="5" y="42"/>
                    <a:pt x="4" y="49"/>
                  </a:cubicBezTo>
                  <a:cubicBezTo>
                    <a:pt x="23" y="41"/>
                    <a:pt x="23" y="41"/>
                    <a:pt x="23" y="41"/>
                  </a:cubicBezTo>
                  <a:cubicBezTo>
                    <a:pt x="59" y="35"/>
                    <a:pt x="59" y="35"/>
                    <a:pt x="59" y="35"/>
                  </a:cubicBezTo>
                  <a:cubicBezTo>
                    <a:pt x="70" y="13"/>
                    <a:pt x="70" y="13"/>
                    <a:pt x="70" y="13"/>
                  </a:cubicBezTo>
                  <a:cubicBezTo>
                    <a:pt x="55" y="13"/>
                    <a:pt x="55" y="13"/>
                    <a:pt x="55" y="13"/>
                  </a:cubicBezTo>
                  <a:close/>
                  <a:moveTo>
                    <a:pt x="38" y="11"/>
                  </a:moveTo>
                  <a:cubicBezTo>
                    <a:pt x="35" y="7"/>
                    <a:pt x="35" y="7"/>
                    <a:pt x="35" y="7"/>
                  </a:cubicBezTo>
                  <a:cubicBezTo>
                    <a:pt x="42" y="8"/>
                    <a:pt x="42" y="8"/>
                    <a:pt x="42" y="8"/>
                  </a:cubicBezTo>
                  <a:cubicBezTo>
                    <a:pt x="53" y="16"/>
                    <a:pt x="53" y="16"/>
                    <a:pt x="53" y="16"/>
                  </a:cubicBezTo>
                  <a:cubicBezTo>
                    <a:pt x="66" y="16"/>
                    <a:pt x="66" y="16"/>
                    <a:pt x="66" y="16"/>
                  </a:cubicBezTo>
                  <a:cubicBezTo>
                    <a:pt x="52" y="19"/>
                    <a:pt x="52" y="19"/>
                    <a:pt x="52" y="19"/>
                  </a:cubicBezTo>
                  <a:cubicBezTo>
                    <a:pt x="40" y="13"/>
                    <a:pt x="40" y="13"/>
                    <a:pt x="40" y="13"/>
                  </a:cubicBezTo>
                  <a:cubicBezTo>
                    <a:pt x="19" y="16"/>
                    <a:pt x="19" y="16"/>
                    <a:pt x="19" y="16"/>
                  </a:cubicBezTo>
                  <a:cubicBezTo>
                    <a:pt x="21" y="13"/>
                    <a:pt x="21" y="13"/>
                    <a:pt x="21" y="13"/>
                  </a:cubicBezTo>
                  <a:cubicBezTo>
                    <a:pt x="38" y="11"/>
                    <a:pt x="38" y="11"/>
                    <a:pt x="38" y="11"/>
                  </a:cubicBezTo>
                  <a:close/>
                </a:path>
              </a:pathLst>
            </a:custGeom>
            <a:solidFill>
              <a:srgbClr val="E2B987"/>
            </a:solidFill>
            <a:ln w="9525">
              <a:noFill/>
              <a:round/>
            </a:ln>
          </p:spPr>
          <p:txBody>
            <a:bodyPr/>
            <a:lstStyle/>
            <a:p>
              <a:endParaRPr lang="zh-CN" altLang="en-US"/>
            </a:p>
          </p:txBody>
        </p:sp>
        <p:sp>
          <p:nvSpPr>
            <p:cNvPr id="15418" name="Freeform 156"/>
            <p:cNvSpPr/>
            <p:nvPr/>
          </p:nvSpPr>
          <p:spPr bwMode="auto">
            <a:xfrm>
              <a:off x="2007109" y="3523173"/>
              <a:ext cx="64173" cy="16043"/>
            </a:xfrm>
            <a:custGeom>
              <a:avLst/>
              <a:gdLst>
                <a:gd name="T0" fmla="*/ 2147483647 w 56"/>
                <a:gd name="T1" fmla="*/ 0 h 14"/>
                <a:gd name="T2" fmla="*/ 2147483647 w 56"/>
                <a:gd name="T3" fmla="*/ 2147483647 h 14"/>
                <a:gd name="T4" fmla="*/ 2147483647 w 56"/>
                <a:gd name="T5" fmla="*/ 2147483647 h 14"/>
                <a:gd name="T6" fmla="*/ 0 w 56"/>
                <a:gd name="T7" fmla="*/ 2147483647 h 14"/>
                <a:gd name="T8" fmla="*/ 2147483647 w 56"/>
                <a:gd name="T9" fmla="*/ 2147483647 h 14"/>
                <a:gd name="T10" fmla="*/ 2147483647 w 56"/>
                <a:gd name="T11" fmla="*/ 2147483647 h 14"/>
                <a:gd name="T12" fmla="*/ 2147483647 w 56"/>
                <a:gd name="T13" fmla="*/ 2147483647 h 14"/>
                <a:gd name="T14" fmla="*/ 2147483647 w 56"/>
                <a:gd name="T15" fmla="*/ 2147483647 h 14"/>
                <a:gd name="T16" fmla="*/ 2147483647 w 56"/>
                <a:gd name="T17" fmla="*/ 2147483647 h 14"/>
                <a:gd name="T18" fmla="*/ 2147483647 w 56"/>
                <a:gd name="T19" fmla="*/ 0 h 14"/>
                <a:gd name="T20" fmla="*/ 2147483647 w 56"/>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6"/>
                <a:gd name="T34" fmla="*/ 0 h 14"/>
                <a:gd name="T35" fmla="*/ 56 w 56"/>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6" h="14">
                  <a:moveTo>
                    <a:pt x="19" y="0"/>
                  </a:moveTo>
                  <a:lnTo>
                    <a:pt x="23" y="5"/>
                  </a:lnTo>
                  <a:lnTo>
                    <a:pt x="2" y="7"/>
                  </a:lnTo>
                  <a:lnTo>
                    <a:pt x="0" y="10"/>
                  </a:lnTo>
                  <a:lnTo>
                    <a:pt x="25" y="7"/>
                  </a:lnTo>
                  <a:lnTo>
                    <a:pt x="39" y="14"/>
                  </a:lnTo>
                  <a:lnTo>
                    <a:pt x="56" y="10"/>
                  </a:lnTo>
                  <a:lnTo>
                    <a:pt x="41" y="10"/>
                  </a:lnTo>
                  <a:lnTo>
                    <a:pt x="27" y="1"/>
                  </a:lnTo>
                  <a:lnTo>
                    <a:pt x="19" y="0"/>
                  </a:lnTo>
                  <a:close/>
                </a:path>
              </a:pathLst>
            </a:custGeom>
            <a:solidFill>
              <a:srgbClr val="F2E6DD"/>
            </a:solidFill>
            <a:ln w="9525">
              <a:noFill/>
              <a:round/>
            </a:ln>
          </p:spPr>
          <p:txBody>
            <a:bodyPr/>
            <a:lstStyle/>
            <a:p>
              <a:endParaRPr lang="zh-CN" altLang="en-US"/>
            </a:p>
          </p:txBody>
        </p:sp>
        <p:sp>
          <p:nvSpPr>
            <p:cNvPr id="15419" name="Freeform 157"/>
            <p:cNvSpPr/>
            <p:nvPr/>
          </p:nvSpPr>
          <p:spPr bwMode="auto">
            <a:xfrm>
              <a:off x="2107952" y="3601097"/>
              <a:ext cx="81362" cy="178767"/>
            </a:xfrm>
            <a:custGeom>
              <a:avLst/>
              <a:gdLst>
                <a:gd name="T0" fmla="*/ 0 w 59"/>
                <a:gd name="T1" fmla="*/ 2147483647 h 138"/>
                <a:gd name="T2" fmla="*/ 0 w 59"/>
                <a:gd name="T3" fmla="*/ 2147483647 h 138"/>
                <a:gd name="T4" fmla="*/ 2147483647 w 59"/>
                <a:gd name="T5" fmla="*/ 2147483647 h 138"/>
                <a:gd name="T6" fmla="*/ 2147483647 w 59"/>
                <a:gd name="T7" fmla="*/ 2147483647 h 138"/>
                <a:gd name="T8" fmla="*/ 2147483647 w 59"/>
                <a:gd name="T9" fmla="*/ 2147483647 h 138"/>
                <a:gd name="T10" fmla="*/ 0 w 59"/>
                <a:gd name="T11" fmla="*/ 2147483647 h 138"/>
                <a:gd name="T12" fmla="*/ 0 w 59"/>
                <a:gd name="T13" fmla="*/ 2147483647 h 138"/>
                <a:gd name="T14" fmla="*/ 2147483647 w 59"/>
                <a:gd name="T15" fmla="*/ 2147483647 h 138"/>
                <a:gd name="T16" fmla="*/ 2147483647 w 59"/>
                <a:gd name="T17" fmla="*/ 2147483647 h 138"/>
                <a:gd name="T18" fmla="*/ 2147483647 w 59"/>
                <a:gd name="T19" fmla="*/ 2147483647 h 138"/>
                <a:gd name="T20" fmla="*/ 2147483647 w 59"/>
                <a:gd name="T21" fmla="*/ 2147483647 h 138"/>
                <a:gd name="T22" fmla="*/ 2147483647 w 59"/>
                <a:gd name="T23" fmla="*/ 0 h 138"/>
                <a:gd name="T24" fmla="*/ 2147483647 w 59"/>
                <a:gd name="T25" fmla="*/ 0 h 138"/>
                <a:gd name="T26" fmla="*/ 2147483647 w 59"/>
                <a:gd name="T27" fmla="*/ 2147483647 h 138"/>
                <a:gd name="T28" fmla="*/ 0 w 59"/>
                <a:gd name="T29" fmla="*/ 2147483647 h 1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9"/>
                <a:gd name="T46" fmla="*/ 0 h 138"/>
                <a:gd name="T47" fmla="*/ 59 w 59"/>
                <a:gd name="T48" fmla="*/ 138 h 13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9" h="138">
                  <a:moveTo>
                    <a:pt x="0" y="12"/>
                  </a:moveTo>
                  <a:cubicBezTo>
                    <a:pt x="0" y="17"/>
                    <a:pt x="0" y="17"/>
                    <a:pt x="0" y="17"/>
                  </a:cubicBezTo>
                  <a:cubicBezTo>
                    <a:pt x="8" y="16"/>
                    <a:pt x="8" y="16"/>
                    <a:pt x="8" y="16"/>
                  </a:cubicBezTo>
                  <a:cubicBezTo>
                    <a:pt x="14" y="66"/>
                    <a:pt x="25" y="101"/>
                    <a:pt x="42" y="122"/>
                  </a:cubicBezTo>
                  <a:cubicBezTo>
                    <a:pt x="32" y="121"/>
                    <a:pt x="23" y="110"/>
                    <a:pt x="16" y="90"/>
                  </a:cubicBezTo>
                  <a:cubicBezTo>
                    <a:pt x="0" y="17"/>
                    <a:pt x="0" y="17"/>
                    <a:pt x="0" y="17"/>
                  </a:cubicBezTo>
                  <a:cubicBezTo>
                    <a:pt x="0" y="29"/>
                    <a:pt x="0" y="29"/>
                    <a:pt x="0" y="29"/>
                  </a:cubicBezTo>
                  <a:cubicBezTo>
                    <a:pt x="6" y="75"/>
                    <a:pt x="6" y="75"/>
                    <a:pt x="6" y="75"/>
                  </a:cubicBezTo>
                  <a:cubicBezTo>
                    <a:pt x="10" y="94"/>
                    <a:pt x="10" y="94"/>
                    <a:pt x="10" y="94"/>
                  </a:cubicBezTo>
                  <a:cubicBezTo>
                    <a:pt x="24" y="130"/>
                    <a:pt x="40" y="138"/>
                    <a:pt x="59" y="120"/>
                  </a:cubicBezTo>
                  <a:cubicBezTo>
                    <a:pt x="59" y="104"/>
                    <a:pt x="56" y="87"/>
                    <a:pt x="49" y="69"/>
                  </a:cubicBezTo>
                  <a:cubicBezTo>
                    <a:pt x="32" y="0"/>
                    <a:pt x="32" y="0"/>
                    <a:pt x="32" y="0"/>
                  </a:cubicBezTo>
                  <a:cubicBezTo>
                    <a:pt x="27" y="0"/>
                    <a:pt x="27" y="0"/>
                    <a:pt x="27" y="0"/>
                  </a:cubicBezTo>
                  <a:cubicBezTo>
                    <a:pt x="27" y="10"/>
                    <a:pt x="27" y="10"/>
                    <a:pt x="27" y="10"/>
                  </a:cubicBezTo>
                  <a:cubicBezTo>
                    <a:pt x="18" y="11"/>
                    <a:pt x="9" y="11"/>
                    <a:pt x="0" y="12"/>
                  </a:cubicBezTo>
                  <a:close/>
                </a:path>
              </a:pathLst>
            </a:custGeom>
            <a:solidFill>
              <a:srgbClr val="333333"/>
            </a:solidFill>
            <a:ln w="9525">
              <a:noFill/>
              <a:round/>
            </a:ln>
          </p:spPr>
          <p:txBody>
            <a:bodyPr/>
            <a:lstStyle/>
            <a:p>
              <a:endParaRPr lang="zh-CN" altLang="en-US"/>
            </a:p>
          </p:txBody>
        </p:sp>
        <p:sp>
          <p:nvSpPr>
            <p:cNvPr id="15420" name="Freeform 158"/>
            <p:cNvSpPr/>
            <p:nvPr/>
          </p:nvSpPr>
          <p:spPr bwMode="auto">
            <a:xfrm>
              <a:off x="1979606" y="3577032"/>
              <a:ext cx="166162" cy="237210"/>
            </a:xfrm>
            <a:custGeom>
              <a:avLst/>
              <a:gdLst>
                <a:gd name="T0" fmla="*/ 2147483647 w 121"/>
                <a:gd name="T1" fmla="*/ 2147483647 h 183"/>
                <a:gd name="T2" fmla="*/ 2147483647 w 121"/>
                <a:gd name="T3" fmla="*/ 2147483647 h 183"/>
                <a:gd name="T4" fmla="*/ 2147483647 w 121"/>
                <a:gd name="T5" fmla="*/ 2147483647 h 183"/>
                <a:gd name="T6" fmla="*/ 2147483647 w 121"/>
                <a:gd name="T7" fmla="*/ 2147483647 h 183"/>
                <a:gd name="T8" fmla="*/ 2147483647 w 121"/>
                <a:gd name="T9" fmla="*/ 2147483647 h 183"/>
                <a:gd name="T10" fmla="*/ 2147483647 w 121"/>
                <a:gd name="T11" fmla="*/ 0 h 183"/>
                <a:gd name="T12" fmla="*/ 2147483647 w 121"/>
                <a:gd name="T13" fmla="*/ 2147483647 h 183"/>
                <a:gd name="T14" fmla="*/ 2147483647 w 121"/>
                <a:gd name="T15" fmla="*/ 2147483647 h 183"/>
                <a:gd name="T16" fmla="*/ 2147483647 w 121"/>
                <a:gd name="T17" fmla="*/ 2147483647 h 183"/>
                <a:gd name="T18" fmla="*/ 2147483647 w 121"/>
                <a:gd name="T19" fmla="*/ 2147483647 h 183"/>
                <a:gd name="T20" fmla="*/ 2147483647 w 121"/>
                <a:gd name="T21" fmla="*/ 2147483647 h 183"/>
                <a:gd name="T22" fmla="*/ 2147483647 w 121"/>
                <a:gd name="T23" fmla="*/ 2147483647 h 183"/>
                <a:gd name="T24" fmla="*/ 2147483647 w 121"/>
                <a:gd name="T25" fmla="*/ 2147483647 h 183"/>
                <a:gd name="T26" fmla="*/ 0 w 121"/>
                <a:gd name="T27" fmla="*/ 2147483647 h 183"/>
                <a:gd name="T28" fmla="*/ 2147483647 w 121"/>
                <a:gd name="T29" fmla="*/ 2147483647 h 183"/>
                <a:gd name="T30" fmla="*/ 2147483647 w 121"/>
                <a:gd name="T31" fmla="*/ 2147483647 h 183"/>
                <a:gd name="T32" fmla="*/ 2147483647 w 121"/>
                <a:gd name="T33" fmla="*/ 2147483647 h 183"/>
                <a:gd name="T34" fmla="*/ 2147483647 w 121"/>
                <a:gd name="T35" fmla="*/ 2147483647 h 183"/>
                <a:gd name="T36" fmla="*/ 2147483647 w 121"/>
                <a:gd name="T37" fmla="*/ 2147483647 h 183"/>
                <a:gd name="T38" fmla="*/ 2147483647 w 121"/>
                <a:gd name="T39" fmla="*/ 2147483647 h 183"/>
                <a:gd name="T40" fmla="*/ 2147483647 w 121"/>
                <a:gd name="T41" fmla="*/ 2147483647 h 183"/>
                <a:gd name="T42" fmla="*/ 2147483647 w 121"/>
                <a:gd name="T43" fmla="*/ 2147483647 h 183"/>
                <a:gd name="T44" fmla="*/ 2147483647 w 121"/>
                <a:gd name="T45" fmla="*/ 2147483647 h 18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1"/>
                <a:gd name="T70" fmla="*/ 0 h 183"/>
                <a:gd name="T71" fmla="*/ 121 w 121"/>
                <a:gd name="T72" fmla="*/ 183 h 18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1" h="183">
                  <a:moveTo>
                    <a:pt x="94" y="36"/>
                  </a:moveTo>
                  <a:cubicBezTo>
                    <a:pt x="94" y="31"/>
                    <a:pt x="94" y="31"/>
                    <a:pt x="94" y="31"/>
                  </a:cubicBezTo>
                  <a:cubicBezTo>
                    <a:pt x="103" y="30"/>
                    <a:pt x="112" y="30"/>
                    <a:pt x="121" y="29"/>
                  </a:cubicBezTo>
                  <a:cubicBezTo>
                    <a:pt x="121" y="19"/>
                    <a:pt x="121" y="19"/>
                    <a:pt x="121" y="19"/>
                  </a:cubicBezTo>
                  <a:cubicBezTo>
                    <a:pt x="69" y="19"/>
                    <a:pt x="69" y="19"/>
                    <a:pt x="69" y="19"/>
                  </a:cubicBezTo>
                  <a:cubicBezTo>
                    <a:pt x="42" y="20"/>
                    <a:pt x="27" y="14"/>
                    <a:pt x="24" y="0"/>
                  </a:cubicBezTo>
                  <a:cubicBezTo>
                    <a:pt x="16" y="1"/>
                    <a:pt x="16" y="1"/>
                    <a:pt x="16" y="1"/>
                  </a:cubicBezTo>
                  <a:cubicBezTo>
                    <a:pt x="13" y="3"/>
                    <a:pt x="10" y="4"/>
                    <a:pt x="9" y="5"/>
                  </a:cubicBezTo>
                  <a:cubicBezTo>
                    <a:pt x="7" y="18"/>
                    <a:pt x="13" y="26"/>
                    <a:pt x="25" y="29"/>
                  </a:cubicBezTo>
                  <a:cubicBezTo>
                    <a:pt x="29" y="30"/>
                    <a:pt x="34" y="30"/>
                    <a:pt x="40" y="30"/>
                  </a:cubicBezTo>
                  <a:cubicBezTo>
                    <a:pt x="56" y="31"/>
                    <a:pt x="72" y="31"/>
                    <a:pt x="88" y="31"/>
                  </a:cubicBezTo>
                  <a:cubicBezTo>
                    <a:pt x="69" y="128"/>
                    <a:pt x="69" y="128"/>
                    <a:pt x="69" y="128"/>
                  </a:cubicBezTo>
                  <a:cubicBezTo>
                    <a:pt x="55" y="152"/>
                    <a:pt x="34" y="158"/>
                    <a:pt x="5" y="148"/>
                  </a:cubicBezTo>
                  <a:cubicBezTo>
                    <a:pt x="0" y="168"/>
                    <a:pt x="0" y="168"/>
                    <a:pt x="0" y="168"/>
                  </a:cubicBezTo>
                  <a:cubicBezTo>
                    <a:pt x="22" y="173"/>
                    <a:pt x="22" y="173"/>
                    <a:pt x="22" y="173"/>
                  </a:cubicBezTo>
                  <a:cubicBezTo>
                    <a:pt x="44" y="177"/>
                    <a:pt x="44" y="177"/>
                    <a:pt x="44" y="177"/>
                  </a:cubicBezTo>
                  <a:cubicBezTo>
                    <a:pt x="69" y="183"/>
                    <a:pt x="84" y="164"/>
                    <a:pt x="87" y="119"/>
                  </a:cubicBezTo>
                  <a:cubicBezTo>
                    <a:pt x="88" y="113"/>
                    <a:pt x="88" y="113"/>
                    <a:pt x="88" y="113"/>
                  </a:cubicBezTo>
                  <a:cubicBezTo>
                    <a:pt x="104" y="113"/>
                    <a:pt x="104" y="113"/>
                    <a:pt x="104" y="113"/>
                  </a:cubicBezTo>
                  <a:cubicBezTo>
                    <a:pt x="100" y="94"/>
                    <a:pt x="100" y="94"/>
                    <a:pt x="100" y="94"/>
                  </a:cubicBezTo>
                  <a:cubicBezTo>
                    <a:pt x="90" y="94"/>
                    <a:pt x="90" y="94"/>
                    <a:pt x="90" y="94"/>
                  </a:cubicBezTo>
                  <a:cubicBezTo>
                    <a:pt x="94" y="48"/>
                    <a:pt x="94" y="48"/>
                    <a:pt x="94" y="48"/>
                  </a:cubicBezTo>
                  <a:cubicBezTo>
                    <a:pt x="94" y="36"/>
                    <a:pt x="94" y="36"/>
                    <a:pt x="94" y="36"/>
                  </a:cubicBezTo>
                  <a:close/>
                </a:path>
              </a:pathLst>
            </a:custGeom>
            <a:solidFill>
              <a:srgbClr val="000000"/>
            </a:solidFill>
            <a:ln w="9525">
              <a:noFill/>
              <a:round/>
            </a:ln>
          </p:spPr>
          <p:txBody>
            <a:bodyPr/>
            <a:lstStyle/>
            <a:p>
              <a:endParaRPr lang="zh-CN" altLang="en-US"/>
            </a:p>
          </p:txBody>
        </p:sp>
        <p:sp>
          <p:nvSpPr>
            <p:cNvPr id="15421" name="Freeform 159"/>
            <p:cNvSpPr/>
            <p:nvPr/>
          </p:nvSpPr>
          <p:spPr bwMode="auto">
            <a:xfrm>
              <a:off x="2107952" y="3621724"/>
              <a:ext cx="58443" cy="137513"/>
            </a:xfrm>
            <a:custGeom>
              <a:avLst/>
              <a:gdLst>
                <a:gd name="T0" fmla="*/ 2147483647 w 42"/>
                <a:gd name="T1" fmla="*/ 0 h 106"/>
                <a:gd name="T2" fmla="*/ 0 w 42"/>
                <a:gd name="T3" fmla="*/ 2147483647 h 106"/>
                <a:gd name="T4" fmla="*/ 2147483647 w 42"/>
                <a:gd name="T5" fmla="*/ 2147483647 h 106"/>
                <a:gd name="T6" fmla="*/ 2147483647 w 42"/>
                <a:gd name="T7" fmla="*/ 2147483647 h 106"/>
                <a:gd name="T8" fmla="*/ 2147483647 w 42"/>
                <a:gd name="T9" fmla="*/ 0 h 106"/>
                <a:gd name="T10" fmla="*/ 0 60000 65536"/>
                <a:gd name="T11" fmla="*/ 0 60000 65536"/>
                <a:gd name="T12" fmla="*/ 0 60000 65536"/>
                <a:gd name="T13" fmla="*/ 0 60000 65536"/>
                <a:gd name="T14" fmla="*/ 0 60000 65536"/>
                <a:gd name="T15" fmla="*/ 0 w 42"/>
                <a:gd name="T16" fmla="*/ 0 h 106"/>
                <a:gd name="T17" fmla="*/ 42 w 42"/>
                <a:gd name="T18" fmla="*/ 106 h 106"/>
              </a:gdLst>
              <a:ahLst/>
              <a:cxnLst>
                <a:cxn ang="T10">
                  <a:pos x="T0" y="T1"/>
                </a:cxn>
                <a:cxn ang="T11">
                  <a:pos x="T2" y="T3"/>
                </a:cxn>
                <a:cxn ang="T12">
                  <a:pos x="T4" y="T5"/>
                </a:cxn>
                <a:cxn ang="T13">
                  <a:pos x="T6" y="T7"/>
                </a:cxn>
                <a:cxn ang="T14">
                  <a:pos x="T8" y="T9"/>
                </a:cxn>
              </a:cxnLst>
              <a:rect l="T15" t="T16" r="T17" b="T18"/>
              <a:pathLst>
                <a:path w="42" h="106">
                  <a:moveTo>
                    <a:pt x="8" y="0"/>
                  </a:moveTo>
                  <a:cubicBezTo>
                    <a:pt x="0" y="1"/>
                    <a:pt x="0" y="1"/>
                    <a:pt x="0" y="1"/>
                  </a:cubicBezTo>
                  <a:cubicBezTo>
                    <a:pt x="16" y="74"/>
                    <a:pt x="16" y="74"/>
                    <a:pt x="16" y="74"/>
                  </a:cubicBezTo>
                  <a:cubicBezTo>
                    <a:pt x="23" y="94"/>
                    <a:pt x="32" y="105"/>
                    <a:pt x="42" y="106"/>
                  </a:cubicBezTo>
                  <a:cubicBezTo>
                    <a:pt x="25" y="85"/>
                    <a:pt x="14" y="50"/>
                    <a:pt x="8" y="0"/>
                  </a:cubicBezTo>
                  <a:close/>
                </a:path>
              </a:pathLst>
            </a:custGeom>
            <a:solidFill>
              <a:srgbClr val="999999"/>
            </a:solidFill>
            <a:ln w="9525">
              <a:noFill/>
              <a:round/>
            </a:ln>
          </p:spPr>
          <p:txBody>
            <a:bodyPr/>
            <a:lstStyle/>
            <a:p>
              <a:endParaRPr lang="zh-CN" altLang="en-US"/>
            </a:p>
          </p:txBody>
        </p:sp>
        <p:sp>
          <p:nvSpPr>
            <p:cNvPr id="15422" name="Freeform 160"/>
            <p:cNvSpPr/>
            <p:nvPr/>
          </p:nvSpPr>
          <p:spPr bwMode="auto">
            <a:xfrm>
              <a:off x="2012838" y="3566719"/>
              <a:ext cx="132929" cy="35525"/>
            </a:xfrm>
            <a:custGeom>
              <a:avLst/>
              <a:gdLst>
                <a:gd name="T0" fmla="*/ 2147483647 w 97"/>
                <a:gd name="T1" fmla="*/ 2147483647 h 28"/>
                <a:gd name="T2" fmla="*/ 2147483647 w 97"/>
                <a:gd name="T3" fmla="*/ 2147483647 h 28"/>
                <a:gd name="T4" fmla="*/ 2147483647 w 97"/>
                <a:gd name="T5" fmla="*/ 0 h 28"/>
                <a:gd name="T6" fmla="*/ 2147483647 w 97"/>
                <a:gd name="T7" fmla="*/ 2147483647 h 28"/>
                <a:gd name="T8" fmla="*/ 0 w 97"/>
                <a:gd name="T9" fmla="*/ 2147483647 h 28"/>
                <a:gd name="T10" fmla="*/ 2147483647 w 97"/>
                <a:gd name="T11" fmla="*/ 2147483647 h 28"/>
                <a:gd name="T12" fmla="*/ 2147483647 w 97"/>
                <a:gd name="T13" fmla="*/ 2147483647 h 28"/>
                <a:gd name="T14" fmla="*/ 2147483647 w 97"/>
                <a:gd name="T15" fmla="*/ 2147483647 h 28"/>
                <a:gd name="T16" fmla="*/ 2147483647 w 97"/>
                <a:gd name="T17" fmla="*/ 2147483647 h 28"/>
                <a:gd name="T18" fmla="*/ 2147483647 w 97"/>
                <a:gd name="T19" fmla="*/ 2147483647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7"/>
                <a:gd name="T31" fmla="*/ 0 h 28"/>
                <a:gd name="T32" fmla="*/ 97 w 97"/>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7" h="28">
                  <a:moveTo>
                    <a:pt x="55" y="12"/>
                  </a:moveTo>
                  <a:cubicBezTo>
                    <a:pt x="47" y="12"/>
                    <a:pt x="47" y="12"/>
                    <a:pt x="47" y="12"/>
                  </a:cubicBezTo>
                  <a:cubicBezTo>
                    <a:pt x="47" y="0"/>
                    <a:pt x="47" y="0"/>
                    <a:pt x="47" y="0"/>
                  </a:cubicBezTo>
                  <a:cubicBezTo>
                    <a:pt x="33" y="1"/>
                    <a:pt x="33" y="1"/>
                    <a:pt x="33" y="1"/>
                  </a:cubicBezTo>
                  <a:cubicBezTo>
                    <a:pt x="24" y="6"/>
                    <a:pt x="13" y="8"/>
                    <a:pt x="0" y="8"/>
                  </a:cubicBezTo>
                  <a:cubicBezTo>
                    <a:pt x="3" y="22"/>
                    <a:pt x="18" y="28"/>
                    <a:pt x="45" y="27"/>
                  </a:cubicBezTo>
                  <a:cubicBezTo>
                    <a:pt x="97" y="27"/>
                    <a:pt x="97" y="27"/>
                    <a:pt x="97" y="27"/>
                  </a:cubicBezTo>
                  <a:cubicBezTo>
                    <a:pt x="97" y="18"/>
                    <a:pt x="97" y="18"/>
                    <a:pt x="97" y="18"/>
                  </a:cubicBezTo>
                  <a:cubicBezTo>
                    <a:pt x="84" y="18"/>
                    <a:pt x="69" y="17"/>
                    <a:pt x="55" y="16"/>
                  </a:cubicBezTo>
                  <a:cubicBezTo>
                    <a:pt x="55" y="12"/>
                    <a:pt x="55" y="12"/>
                    <a:pt x="55" y="12"/>
                  </a:cubicBezTo>
                  <a:close/>
                </a:path>
              </a:pathLst>
            </a:custGeom>
            <a:solidFill>
              <a:srgbClr val="333333"/>
            </a:solidFill>
            <a:ln w="9525">
              <a:noFill/>
              <a:round/>
            </a:ln>
          </p:spPr>
          <p:txBody>
            <a:bodyPr/>
            <a:lstStyle/>
            <a:p>
              <a:endParaRPr lang="zh-CN" altLang="en-US"/>
            </a:p>
          </p:txBody>
        </p:sp>
        <p:sp>
          <p:nvSpPr>
            <p:cNvPr id="15423" name="Freeform 161"/>
            <p:cNvSpPr>
              <a:spLocks noEditPoints="1"/>
            </p:cNvSpPr>
            <p:nvPr/>
          </p:nvSpPr>
          <p:spPr bwMode="auto">
            <a:xfrm>
              <a:off x="1986482" y="3613703"/>
              <a:ext cx="113449" cy="167307"/>
            </a:xfrm>
            <a:custGeom>
              <a:avLst/>
              <a:gdLst>
                <a:gd name="T0" fmla="*/ 2147483647 w 83"/>
                <a:gd name="T1" fmla="*/ 2147483647 h 129"/>
                <a:gd name="T2" fmla="*/ 2147483647 w 83"/>
                <a:gd name="T3" fmla="*/ 2147483647 h 129"/>
                <a:gd name="T4" fmla="*/ 2147483647 w 83"/>
                <a:gd name="T5" fmla="*/ 0 h 129"/>
                <a:gd name="T6" fmla="*/ 2147483647 w 83"/>
                <a:gd name="T7" fmla="*/ 2147483647 h 129"/>
                <a:gd name="T8" fmla="*/ 0 w 83"/>
                <a:gd name="T9" fmla="*/ 2147483647 h 129"/>
                <a:gd name="T10" fmla="*/ 2147483647 w 83"/>
                <a:gd name="T11" fmla="*/ 2147483647 h 129"/>
                <a:gd name="T12" fmla="*/ 2147483647 w 83"/>
                <a:gd name="T13" fmla="*/ 2147483647 h 129"/>
                <a:gd name="T14" fmla="*/ 2147483647 w 83"/>
                <a:gd name="T15" fmla="*/ 2147483647 h 129"/>
                <a:gd name="T16" fmla="*/ 2147483647 w 83"/>
                <a:gd name="T17" fmla="*/ 2147483647 h 129"/>
                <a:gd name="T18" fmla="*/ 2147483647 w 83"/>
                <a:gd name="T19" fmla="*/ 2147483647 h 129"/>
                <a:gd name="T20" fmla="*/ 2147483647 w 83"/>
                <a:gd name="T21" fmla="*/ 2147483647 h 129"/>
                <a:gd name="T22" fmla="*/ 2147483647 w 83"/>
                <a:gd name="T23" fmla="*/ 2147483647 h 129"/>
                <a:gd name="T24" fmla="*/ 2147483647 w 83"/>
                <a:gd name="T25" fmla="*/ 2147483647 h 129"/>
                <a:gd name="T26" fmla="*/ 2147483647 w 83"/>
                <a:gd name="T27" fmla="*/ 2147483647 h 1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3"/>
                <a:gd name="T43" fmla="*/ 0 h 129"/>
                <a:gd name="T44" fmla="*/ 83 w 83"/>
                <a:gd name="T45" fmla="*/ 129 h 1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3" h="129">
                  <a:moveTo>
                    <a:pt x="83" y="2"/>
                  </a:moveTo>
                  <a:cubicBezTo>
                    <a:pt x="67" y="2"/>
                    <a:pt x="51" y="2"/>
                    <a:pt x="35" y="1"/>
                  </a:cubicBezTo>
                  <a:cubicBezTo>
                    <a:pt x="29" y="1"/>
                    <a:pt x="24" y="1"/>
                    <a:pt x="20" y="0"/>
                  </a:cubicBezTo>
                  <a:cubicBezTo>
                    <a:pt x="12" y="60"/>
                    <a:pt x="12" y="60"/>
                    <a:pt x="12" y="60"/>
                  </a:cubicBezTo>
                  <a:cubicBezTo>
                    <a:pt x="0" y="119"/>
                    <a:pt x="0" y="119"/>
                    <a:pt x="0" y="119"/>
                  </a:cubicBezTo>
                  <a:cubicBezTo>
                    <a:pt x="29" y="129"/>
                    <a:pt x="50" y="123"/>
                    <a:pt x="64" y="99"/>
                  </a:cubicBezTo>
                  <a:cubicBezTo>
                    <a:pt x="83" y="2"/>
                    <a:pt x="83" y="2"/>
                    <a:pt x="83" y="2"/>
                  </a:cubicBezTo>
                  <a:close/>
                  <a:moveTo>
                    <a:pt x="13" y="116"/>
                  </a:moveTo>
                  <a:cubicBezTo>
                    <a:pt x="6" y="116"/>
                    <a:pt x="6" y="116"/>
                    <a:pt x="6" y="116"/>
                  </a:cubicBezTo>
                  <a:cubicBezTo>
                    <a:pt x="16" y="64"/>
                    <a:pt x="16" y="64"/>
                    <a:pt x="16" y="64"/>
                  </a:cubicBezTo>
                  <a:cubicBezTo>
                    <a:pt x="24" y="6"/>
                    <a:pt x="24" y="6"/>
                    <a:pt x="24" y="6"/>
                  </a:cubicBezTo>
                  <a:cubicBezTo>
                    <a:pt x="30" y="5"/>
                    <a:pt x="30" y="5"/>
                    <a:pt x="30" y="5"/>
                  </a:cubicBezTo>
                  <a:cubicBezTo>
                    <a:pt x="24" y="64"/>
                    <a:pt x="24" y="64"/>
                    <a:pt x="24" y="64"/>
                  </a:cubicBezTo>
                  <a:cubicBezTo>
                    <a:pt x="13" y="116"/>
                    <a:pt x="13" y="116"/>
                    <a:pt x="13" y="116"/>
                  </a:cubicBezTo>
                  <a:close/>
                </a:path>
              </a:pathLst>
            </a:custGeom>
            <a:solidFill>
              <a:srgbClr val="333333"/>
            </a:solidFill>
            <a:ln w="9525">
              <a:noFill/>
              <a:round/>
            </a:ln>
          </p:spPr>
          <p:txBody>
            <a:bodyPr/>
            <a:lstStyle/>
            <a:p>
              <a:endParaRPr lang="zh-CN" altLang="en-US"/>
            </a:p>
          </p:txBody>
        </p:sp>
        <p:sp>
          <p:nvSpPr>
            <p:cNvPr id="15424" name="Freeform 162"/>
            <p:cNvSpPr/>
            <p:nvPr/>
          </p:nvSpPr>
          <p:spPr bwMode="auto">
            <a:xfrm>
              <a:off x="1994503" y="3620578"/>
              <a:ext cx="33233" cy="144389"/>
            </a:xfrm>
            <a:custGeom>
              <a:avLst/>
              <a:gdLst>
                <a:gd name="T0" fmla="*/ 0 w 29"/>
                <a:gd name="T1" fmla="*/ 2147483647 h 126"/>
                <a:gd name="T2" fmla="*/ 2147483647 w 29"/>
                <a:gd name="T3" fmla="*/ 2147483647 h 126"/>
                <a:gd name="T4" fmla="*/ 2147483647 w 29"/>
                <a:gd name="T5" fmla="*/ 2147483647 h 126"/>
                <a:gd name="T6" fmla="*/ 2147483647 w 29"/>
                <a:gd name="T7" fmla="*/ 0 h 126"/>
                <a:gd name="T8" fmla="*/ 2147483647 w 29"/>
                <a:gd name="T9" fmla="*/ 2147483647 h 126"/>
                <a:gd name="T10" fmla="*/ 2147483647 w 29"/>
                <a:gd name="T11" fmla="*/ 2147483647 h 126"/>
                <a:gd name="T12" fmla="*/ 0 w 29"/>
                <a:gd name="T13" fmla="*/ 2147483647 h 126"/>
                <a:gd name="T14" fmla="*/ 0 w 29"/>
                <a:gd name="T15" fmla="*/ 2147483647 h 126"/>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126"/>
                <a:gd name="T26" fmla="*/ 29 w 29"/>
                <a:gd name="T27" fmla="*/ 126 h 12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126">
                  <a:moveTo>
                    <a:pt x="0" y="126"/>
                  </a:moveTo>
                  <a:lnTo>
                    <a:pt x="8" y="126"/>
                  </a:lnTo>
                  <a:lnTo>
                    <a:pt x="22" y="67"/>
                  </a:lnTo>
                  <a:lnTo>
                    <a:pt x="29" y="0"/>
                  </a:lnTo>
                  <a:lnTo>
                    <a:pt x="22" y="1"/>
                  </a:lnTo>
                  <a:lnTo>
                    <a:pt x="12" y="67"/>
                  </a:lnTo>
                  <a:lnTo>
                    <a:pt x="0" y="126"/>
                  </a:lnTo>
                  <a:close/>
                </a:path>
              </a:pathLst>
            </a:custGeom>
            <a:solidFill>
              <a:srgbClr val="999999"/>
            </a:solidFill>
            <a:ln w="9525">
              <a:noFill/>
              <a:round/>
            </a:ln>
          </p:spPr>
          <p:txBody>
            <a:bodyPr/>
            <a:lstStyle/>
            <a:p>
              <a:endParaRPr lang="zh-CN" altLang="en-US"/>
            </a:p>
          </p:txBody>
        </p:sp>
        <p:sp>
          <p:nvSpPr>
            <p:cNvPr id="15425" name="Freeform 163"/>
            <p:cNvSpPr/>
            <p:nvPr/>
          </p:nvSpPr>
          <p:spPr bwMode="auto">
            <a:xfrm>
              <a:off x="2002525" y="3517444"/>
              <a:ext cx="25211" cy="11459"/>
            </a:xfrm>
            <a:custGeom>
              <a:avLst/>
              <a:gdLst>
                <a:gd name="T0" fmla="*/ 2147483647 w 18"/>
                <a:gd name="T1" fmla="*/ 0 h 9"/>
                <a:gd name="T2" fmla="*/ 2147483647 w 18"/>
                <a:gd name="T3" fmla="*/ 2147483647 h 9"/>
                <a:gd name="T4" fmla="*/ 2147483647 w 18"/>
                <a:gd name="T5" fmla="*/ 2147483647 h 9"/>
                <a:gd name="T6" fmla="*/ 2147483647 w 18"/>
                <a:gd name="T7" fmla="*/ 0 h 9"/>
                <a:gd name="T8" fmla="*/ 0 60000 65536"/>
                <a:gd name="T9" fmla="*/ 0 60000 65536"/>
                <a:gd name="T10" fmla="*/ 0 60000 65536"/>
                <a:gd name="T11" fmla="*/ 0 60000 65536"/>
                <a:gd name="T12" fmla="*/ 0 w 18"/>
                <a:gd name="T13" fmla="*/ 0 h 9"/>
                <a:gd name="T14" fmla="*/ 18 w 18"/>
                <a:gd name="T15" fmla="*/ 9 h 9"/>
              </a:gdLst>
              <a:ahLst/>
              <a:cxnLst>
                <a:cxn ang="T8">
                  <a:pos x="T0" y="T1"/>
                </a:cxn>
                <a:cxn ang="T9">
                  <a:pos x="T2" y="T3"/>
                </a:cxn>
                <a:cxn ang="T10">
                  <a:pos x="T4" y="T5"/>
                </a:cxn>
                <a:cxn ang="T11">
                  <a:pos x="T6" y="T7"/>
                </a:cxn>
              </a:cxnLst>
              <a:rect l="T12" t="T13" r="T14" b="T15"/>
              <a:pathLst>
                <a:path w="18" h="9">
                  <a:moveTo>
                    <a:pt x="1" y="0"/>
                  </a:moveTo>
                  <a:cubicBezTo>
                    <a:pt x="0" y="3"/>
                    <a:pt x="2" y="6"/>
                    <a:pt x="7" y="9"/>
                  </a:cubicBezTo>
                  <a:cubicBezTo>
                    <a:pt x="18" y="8"/>
                    <a:pt x="18" y="8"/>
                    <a:pt x="18" y="8"/>
                  </a:cubicBezTo>
                  <a:cubicBezTo>
                    <a:pt x="11" y="7"/>
                    <a:pt x="5" y="4"/>
                    <a:pt x="1" y="0"/>
                  </a:cubicBezTo>
                  <a:close/>
                </a:path>
              </a:pathLst>
            </a:custGeom>
            <a:solidFill>
              <a:srgbClr val="B68B5E"/>
            </a:solidFill>
            <a:ln w="9525">
              <a:noFill/>
              <a:round/>
            </a:ln>
          </p:spPr>
          <p:txBody>
            <a:bodyPr/>
            <a:lstStyle/>
            <a:p>
              <a:endParaRPr lang="zh-CN" altLang="en-US"/>
            </a:p>
          </p:txBody>
        </p:sp>
        <p:sp>
          <p:nvSpPr>
            <p:cNvPr id="15426" name="Freeform 164"/>
            <p:cNvSpPr/>
            <p:nvPr/>
          </p:nvSpPr>
          <p:spPr bwMode="auto">
            <a:xfrm>
              <a:off x="1980752" y="3548384"/>
              <a:ext cx="27503" cy="16043"/>
            </a:xfrm>
            <a:custGeom>
              <a:avLst/>
              <a:gdLst>
                <a:gd name="T0" fmla="*/ 0 w 20"/>
                <a:gd name="T1" fmla="*/ 2147483647 h 13"/>
                <a:gd name="T2" fmla="*/ 2147483647 w 20"/>
                <a:gd name="T3" fmla="*/ 2147483647 h 13"/>
                <a:gd name="T4" fmla="*/ 2147483647 w 20"/>
                <a:gd name="T5" fmla="*/ 2147483647 h 13"/>
                <a:gd name="T6" fmla="*/ 2147483647 w 20"/>
                <a:gd name="T7" fmla="*/ 0 h 13"/>
                <a:gd name="T8" fmla="*/ 0 w 20"/>
                <a:gd name="T9" fmla="*/ 2147483647 h 13"/>
                <a:gd name="T10" fmla="*/ 0 60000 65536"/>
                <a:gd name="T11" fmla="*/ 0 60000 65536"/>
                <a:gd name="T12" fmla="*/ 0 60000 65536"/>
                <a:gd name="T13" fmla="*/ 0 60000 65536"/>
                <a:gd name="T14" fmla="*/ 0 60000 65536"/>
                <a:gd name="T15" fmla="*/ 0 w 20"/>
                <a:gd name="T16" fmla="*/ 0 h 13"/>
                <a:gd name="T17" fmla="*/ 20 w 20"/>
                <a:gd name="T18" fmla="*/ 13 h 13"/>
              </a:gdLst>
              <a:ahLst/>
              <a:cxnLst>
                <a:cxn ang="T10">
                  <a:pos x="T0" y="T1"/>
                </a:cxn>
                <a:cxn ang="T11">
                  <a:pos x="T2" y="T3"/>
                </a:cxn>
                <a:cxn ang="T12">
                  <a:pos x="T4" y="T5"/>
                </a:cxn>
                <a:cxn ang="T13">
                  <a:pos x="T6" y="T7"/>
                </a:cxn>
                <a:cxn ang="T14">
                  <a:pos x="T8" y="T9"/>
                </a:cxn>
              </a:cxnLst>
              <a:rect l="T15" t="T16" r="T17" b="T18"/>
              <a:pathLst>
                <a:path w="20" h="13">
                  <a:moveTo>
                    <a:pt x="0" y="9"/>
                  </a:moveTo>
                  <a:cubicBezTo>
                    <a:pt x="0" y="12"/>
                    <a:pt x="1" y="13"/>
                    <a:pt x="3" y="13"/>
                  </a:cubicBezTo>
                  <a:cubicBezTo>
                    <a:pt x="5" y="7"/>
                    <a:pt x="11" y="3"/>
                    <a:pt x="20" y="2"/>
                  </a:cubicBezTo>
                  <a:cubicBezTo>
                    <a:pt x="16" y="0"/>
                    <a:pt x="16" y="0"/>
                    <a:pt x="16" y="0"/>
                  </a:cubicBezTo>
                  <a:cubicBezTo>
                    <a:pt x="10" y="0"/>
                    <a:pt x="4" y="3"/>
                    <a:pt x="0" y="9"/>
                  </a:cubicBezTo>
                  <a:close/>
                </a:path>
              </a:pathLst>
            </a:custGeom>
            <a:solidFill>
              <a:srgbClr val="B68B5E"/>
            </a:solidFill>
            <a:ln w="9525">
              <a:noFill/>
              <a:round/>
            </a:ln>
          </p:spPr>
          <p:txBody>
            <a:bodyPr/>
            <a:lstStyle/>
            <a:p>
              <a:endParaRPr lang="zh-CN" altLang="en-US"/>
            </a:p>
          </p:txBody>
        </p:sp>
        <p:sp>
          <p:nvSpPr>
            <p:cNvPr id="15427" name="Freeform 165"/>
            <p:cNvSpPr/>
            <p:nvPr/>
          </p:nvSpPr>
          <p:spPr bwMode="auto">
            <a:xfrm>
              <a:off x="1980752" y="3538070"/>
              <a:ext cx="27503" cy="16043"/>
            </a:xfrm>
            <a:custGeom>
              <a:avLst/>
              <a:gdLst>
                <a:gd name="T0" fmla="*/ 0 w 20"/>
                <a:gd name="T1" fmla="*/ 2147483647 h 13"/>
                <a:gd name="T2" fmla="*/ 0 w 20"/>
                <a:gd name="T3" fmla="*/ 2147483647 h 13"/>
                <a:gd name="T4" fmla="*/ 2147483647 w 20"/>
                <a:gd name="T5" fmla="*/ 2147483647 h 13"/>
                <a:gd name="T6" fmla="*/ 2147483647 w 20"/>
                <a:gd name="T7" fmla="*/ 0 h 13"/>
                <a:gd name="T8" fmla="*/ 0 w 20"/>
                <a:gd name="T9" fmla="*/ 2147483647 h 13"/>
                <a:gd name="T10" fmla="*/ 0 w 20"/>
                <a:gd name="T11" fmla="*/ 2147483647 h 13"/>
                <a:gd name="T12" fmla="*/ 0 60000 65536"/>
                <a:gd name="T13" fmla="*/ 0 60000 65536"/>
                <a:gd name="T14" fmla="*/ 0 60000 65536"/>
                <a:gd name="T15" fmla="*/ 0 60000 65536"/>
                <a:gd name="T16" fmla="*/ 0 60000 65536"/>
                <a:gd name="T17" fmla="*/ 0 60000 65536"/>
                <a:gd name="T18" fmla="*/ 0 w 20"/>
                <a:gd name="T19" fmla="*/ 0 h 13"/>
                <a:gd name="T20" fmla="*/ 20 w 20"/>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20" h="13">
                  <a:moveTo>
                    <a:pt x="0" y="9"/>
                  </a:moveTo>
                  <a:cubicBezTo>
                    <a:pt x="0" y="10"/>
                    <a:pt x="0" y="11"/>
                    <a:pt x="0" y="13"/>
                  </a:cubicBezTo>
                  <a:cubicBezTo>
                    <a:pt x="5" y="6"/>
                    <a:pt x="11" y="3"/>
                    <a:pt x="20" y="3"/>
                  </a:cubicBezTo>
                  <a:cubicBezTo>
                    <a:pt x="15" y="0"/>
                    <a:pt x="15" y="0"/>
                    <a:pt x="15" y="0"/>
                  </a:cubicBezTo>
                  <a:cubicBezTo>
                    <a:pt x="9" y="1"/>
                    <a:pt x="4" y="3"/>
                    <a:pt x="0" y="6"/>
                  </a:cubicBezTo>
                  <a:cubicBezTo>
                    <a:pt x="0" y="7"/>
                    <a:pt x="0" y="8"/>
                    <a:pt x="0" y="9"/>
                  </a:cubicBezTo>
                  <a:close/>
                </a:path>
              </a:pathLst>
            </a:custGeom>
            <a:solidFill>
              <a:srgbClr val="B68B5E"/>
            </a:solidFill>
            <a:ln w="9525">
              <a:noFill/>
              <a:round/>
            </a:ln>
          </p:spPr>
          <p:txBody>
            <a:bodyPr/>
            <a:lstStyle/>
            <a:p>
              <a:endParaRPr lang="zh-CN" altLang="en-US"/>
            </a:p>
          </p:txBody>
        </p:sp>
        <p:sp>
          <p:nvSpPr>
            <p:cNvPr id="15428" name="Freeform 166"/>
            <p:cNvSpPr/>
            <p:nvPr/>
          </p:nvSpPr>
          <p:spPr bwMode="auto">
            <a:xfrm>
              <a:off x="1981898" y="3557551"/>
              <a:ext cx="30941" cy="20627"/>
            </a:xfrm>
            <a:custGeom>
              <a:avLst/>
              <a:gdLst>
                <a:gd name="T0" fmla="*/ 2147483647 w 22"/>
                <a:gd name="T1" fmla="*/ 2147483647 h 16"/>
                <a:gd name="T2" fmla="*/ 2147483647 w 22"/>
                <a:gd name="T3" fmla="*/ 0 h 16"/>
                <a:gd name="T4" fmla="*/ 0 w 22"/>
                <a:gd name="T5" fmla="*/ 2147483647 h 16"/>
                <a:gd name="T6" fmla="*/ 2147483647 w 22"/>
                <a:gd name="T7" fmla="*/ 2147483647 h 16"/>
                <a:gd name="T8" fmla="*/ 2147483647 w 22"/>
                <a:gd name="T9" fmla="*/ 2147483647 h 16"/>
                <a:gd name="T10" fmla="*/ 0 60000 65536"/>
                <a:gd name="T11" fmla="*/ 0 60000 65536"/>
                <a:gd name="T12" fmla="*/ 0 60000 65536"/>
                <a:gd name="T13" fmla="*/ 0 60000 65536"/>
                <a:gd name="T14" fmla="*/ 0 60000 65536"/>
                <a:gd name="T15" fmla="*/ 0 w 22"/>
                <a:gd name="T16" fmla="*/ 0 h 16"/>
                <a:gd name="T17" fmla="*/ 22 w 22"/>
                <a:gd name="T18" fmla="*/ 16 h 16"/>
              </a:gdLst>
              <a:ahLst/>
              <a:cxnLst>
                <a:cxn ang="T10">
                  <a:pos x="T0" y="T1"/>
                </a:cxn>
                <a:cxn ang="T11">
                  <a:pos x="T2" y="T3"/>
                </a:cxn>
                <a:cxn ang="T12">
                  <a:pos x="T4" y="T5"/>
                </a:cxn>
                <a:cxn ang="T13">
                  <a:pos x="T6" y="T7"/>
                </a:cxn>
                <a:cxn ang="T14">
                  <a:pos x="T8" y="T9"/>
                </a:cxn>
              </a:cxnLst>
              <a:rect l="T15" t="T16" r="T17" b="T18"/>
              <a:pathLst>
                <a:path w="22" h="16">
                  <a:moveTo>
                    <a:pt x="22" y="3"/>
                  </a:moveTo>
                  <a:cubicBezTo>
                    <a:pt x="18" y="0"/>
                    <a:pt x="18" y="0"/>
                    <a:pt x="18" y="0"/>
                  </a:cubicBezTo>
                  <a:cubicBezTo>
                    <a:pt x="12" y="1"/>
                    <a:pt x="6" y="5"/>
                    <a:pt x="0" y="14"/>
                  </a:cubicBezTo>
                  <a:cubicBezTo>
                    <a:pt x="0" y="15"/>
                    <a:pt x="1" y="16"/>
                    <a:pt x="3" y="16"/>
                  </a:cubicBezTo>
                  <a:cubicBezTo>
                    <a:pt x="4" y="9"/>
                    <a:pt x="10" y="5"/>
                    <a:pt x="22" y="3"/>
                  </a:cubicBezTo>
                  <a:close/>
                </a:path>
              </a:pathLst>
            </a:custGeom>
            <a:solidFill>
              <a:srgbClr val="B68B5E"/>
            </a:solidFill>
            <a:ln w="9525">
              <a:noFill/>
              <a:round/>
            </a:ln>
          </p:spPr>
          <p:txBody>
            <a:bodyPr/>
            <a:lstStyle/>
            <a:p>
              <a:endParaRPr lang="zh-CN" altLang="en-US"/>
            </a:p>
          </p:txBody>
        </p:sp>
        <p:sp>
          <p:nvSpPr>
            <p:cNvPr id="15429" name="Freeform 167"/>
            <p:cNvSpPr/>
            <p:nvPr/>
          </p:nvSpPr>
          <p:spPr bwMode="auto">
            <a:xfrm>
              <a:off x="2103368" y="3638913"/>
              <a:ext cx="13751" cy="59589"/>
            </a:xfrm>
            <a:custGeom>
              <a:avLst/>
              <a:gdLst>
                <a:gd name="T0" fmla="*/ 0 w 12"/>
                <a:gd name="T1" fmla="*/ 2147483647 h 52"/>
                <a:gd name="T2" fmla="*/ 2147483647 w 12"/>
                <a:gd name="T3" fmla="*/ 2147483647 h 52"/>
                <a:gd name="T4" fmla="*/ 2147483647 w 12"/>
                <a:gd name="T5" fmla="*/ 0 h 52"/>
                <a:gd name="T6" fmla="*/ 0 w 12"/>
                <a:gd name="T7" fmla="*/ 2147483647 h 52"/>
                <a:gd name="T8" fmla="*/ 0 w 12"/>
                <a:gd name="T9" fmla="*/ 2147483647 h 52"/>
                <a:gd name="T10" fmla="*/ 0 60000 65536"/>
                <a:gd name="T11" fmla="*/ 0 60000 65536"/>
                <a:gd name="T12" fmla="*/ 0 60000 65536"/>
                <a:gd name="T13" fmla="*/ 0 60000 65536"/>
                <a:gd name="T14" fmla="*/ 0 60000 65536"/>
                <a:gd name="T15" fmla="*/ 0 w 12"/>
                <a:gd name="T16" fmla="*/ 0 h 52"/>
                <a:gd name="T17" fmla="*/ 12 w 12"/>
                <a:gd name="T18" fmla="*/ 52 h 52"/>
              </a:gdLst>
              <a:ahLst/>
              <a:cxnLst>
                <a:cxn ang="T10">
                  <a:pos x="T0" y="T1"/>
                </a:cxn>
                <a:cxn ang="T11">
                  <a:pos x="T2" y="T3"/>
                </a:cxn>
                <a:cxn ang="T12">
                  <a:pos x="T4" y="T5"/>
                </a:cxn>
                <a:cxn ang="T13">
                  <a:pos x="T6" y="T7"/>
                </a:cxn>
                <a:cxn ang="T14">
                  <a:pos x="T8" y="T9"/>
                </a:cxn>
              </a:cxnLst>
              <a:rect l="T15" t="T16" r="T17" b="T18"/>
              <a:pathLst>
                <a:path w="12" h="52">
                  <a:moveTo>
                    <a:pt x="0" y="52"/>
                  </a:moveTo>
                  <a:lnTo>
                    <a:pt x="12" y="52"/>
                  </a:lnTo>
                  <a:lnTo>
                    <a:pt x="4" y="0"/>
                  </a:lnTo>
                  <a:lnTo>
                    <a:pt x="0" y="52"/>
                  </a:lnTo>
                  <a:close/>
                </a:path>
              </a:pathLst>
            </a:custGeom>
            <a:solidFill>
              <a:srgbClr val="9C955A"/>
            </a:solidFill>
            <a:ln w="9525">
              <a:noFill/>
              <a:round/>
            </a:ln>
          </p:spPr>
          <p:txBody>
            <a:bodyPr/>
            <a:lstStyle/>
            <a:p>
              <a:endParaRPr lang="zh-CN" altLang="en-US"/>
            </a:p>
          </p:txBody>
        </p:sp>
        <p:sp>
          <p:nvSpPr>
            <p:cNvPr id="15430" name="Freeform 168"/>
            <p:cNvSpPr>
              <a:spLocks noEditPoints="1"/>
            </p:cNvSpPr>
            <p:nvPr/>
          </p:nvSpPr>
          <p:spPr bwMode="auto">
            <a:xfrm>
              <a:off x="2009401" y="3723713"/>
              <a:ext cx="186789" cy="503069"/>
            </a:xfrm>
            <a:custGeom>
              <a:avLst/>
              <a:gdLst>
                <a:gd name="T0" fmla="*/ 2147483647 w 136"/>
                <a:gd name="T1" fmla="*/ 0 h 388"/>
                <a:gd name="T2" fmla="*/ 2147483647 w 136"/>
                <a:gd name="T3" fmla="*/ 2147483647 h 388"/>
                <a:gd name="T4" fmla="*/ 2147483647 w 136"/>
                <a:gd name="T5" fmla="*/ 2147483647 h 388"/>
                <a:gd name="T6" fmla="*/ 0 w 136"/>
                <a:gd name="T7" fmla="*/ 2147483647 h 388"/>
                <a:gd name="T8" fmla="*/ 2147483647 w 136"/>
                <a:gd name="T9" fmla="*/ 2147483647 h 388"/>
                <a:gd name="T10" fmla="*/ 2147483647 w 136"/>
                <a:gd name="T11" fmla="*/ 2147483647 h 388"/>
                <a:gd name="T12" fmla="*/ 2147483647 w 136"/>
                <a:gd name="T13" fmla="*/ 2147483647 h 388"/>
                <a:gd name="T14" fmla="*/ 2147483647 w 136"/>
                <a:gd name="T15" fmla="*/ 2147483647 h 388"/>
                <a:gd name="T16" fmla="*/ 2147483647 w 136"/>
                <a:gd name="T17" fmla="*/ 2147483647 h 388"/>
                <a:gd name="T18" fmla="*/ 2147483647 w 136"/>
                <a:gd name="T19" fmla="*/ 2147483647 h 388"/>
                <a:gd name="T20" fmla="*/ 2147483647 w 136"/>
                <a:gd name="T21" fmla="*/ 2147483647 h 388"/>
                <a:gd name="T22" fmla="*/ 2147483647 w 136"/>
                <a:gd name="T23" fmla="*/ 2147483647 h 388"/>
                <a:gd name="T24" fmla="*/ 2147483647 w 136"/>
                <a:gd name="T25" fmla="*/ 2147483647 h 388"/>
                <a:gd name="T26" fmla="*/ 2147483647 w 136"/>
                <a:gd name="T27" fmla="*/ 2147483647 h 388"/>
                <a:gd name="T28" fmla="*/ 2147483647 w 136"/>
                <a:gd name="T29" fmla="*/ 2147483647 h 388"/>
                <a:gd name="T30" fmla="*/ 2147483647 w 136"/>
                <a:gd name="T31" fmla="*/ 2147483647 h 388"/>
                <a:gd name="T32" fmla="*/ 2147483647 w 136"/>
                <a:gd name="T33" fmla="*/ 2147483647 h 388"/>
                <a:gd name="T34" fmla="*/ 2147483647 w 136"/>
                <a:gd name="T35" fmla="*/ 2147483647 h 388"/>
                <a:gd name="T36" fmla="*/ 2147483647 w 136"/>
                <a:gd name="T37" fmla="*/ 2147483647 h 388"/>
                <a:gd name="T38" fmla="*/ 2147483647 w 136"/>
                <a:gd name="T39" fmla="*/ 2147483647 h 388"/>
                <a:gd name="T40" fmla="*/ 2147483647 w 136"/>
                <a:gd name="T41" fmla="*/ 2147483647 h 388"/>
                <a:gd name="T42" fmla="*/ 2147483647 w 136"/>
                <a:gd name="T43" fmla="*/ 2147483647 h 388"/>
                <a:gd name="T44" fmla="*/ 2147483647 w 136"/>
                <a:gd name="T45" fmla="*/ 2147483647 h 388"/>
                <a:gd name="T46" fmla="*/ 2147483647 w 136"/>
                <a:gd name="T47" fmla="*/ 2147483647 h 388"/>
                <a:gd name="T48" fmla="*/ 2147483647 w 136"/>
                <a:gd name="T49" fmla="*/ 2147483647 h 388"/>
                <a:gd name="T50" fmla="*/ 2147483647 w 136"/>
                <a:gd name="T51" fmla="*/ 2147483647 h 388"/>
                <a:gd name="T52" fmla="*/ 2147483647 w 136"/>
                <a:gd name="T53" fmla="*/ 2147483647 h 388"/>
                <a:gd name="T54" fmla="*/ 2147483647 w 136"/>
                <a:gd name="T55" fmla="*/ 2147483647 h 388"/>
                <a:gd name="T56" fmla="*/ 2147483647 w 136"/>
                <a:gd name="T57" fmla="*/ 2147483647 h 388"/>
                <a:gd name="T58" fmla="*/ 2147483647 w 136"/>
                <a:gd name="T59" fmla="*/ 2147483647 h 388"/>
                <a:gd name="T60" fmla="*/ 2147483647 w 136"/>
                <a:gd name="T61" fmla="*/ 0 h 388"/>
                <a:gd name="T62" fmla="*/ 2147483647 w 136"/>
                <a:gd name="T63" fmla="*/ 0 h 388"/>
                <a:gd name="T64" fmla="*/ 2147483647 w 136"/>
                <a:gd name="T65" fmla="*/ 2147483647 h 388"/>
                <a:gd name="T66" fmla="*/ 2147483647 w 136"/>
                <a:gd name="T67" fmla="*/ 2147483647 h 388"/>
                <a:gd name="T68" fmla="*/ 2147483647 w 136"/>
                <a:gd name="T69" fmla="*/ 2147483647 h 388"/>
                <a:gd name="T70" fmla="*/ 2147483647 w 136"/>
                <a:gd name="T71" fmla="*/ 2147483647 h 388"/>
                <a:gd name="T72" fmla="*/ 2147483647 w 136"/>
                <a:gd name="T73" fmla="*/ 2147483647 h 388"/>
                <a:gd name="T74" fmla="*/ 2147483647 w 136"/>
                <a:gd name="T75" fmla="*/ 2147483647 h 388"/>
                <a:gd name="T76" fmla="*/ 2147483647 w 136"/>
                <a:gd name="T77" fmla="*/ 2147483647 h 388"/>
                <a:gd name="T78" fmla="*/ 2147483647 w 136"/>
                <a:gd name="T79" fmla="*/ 2147483647 h 388"/>
                <a:gd name="T80" fmla="*/ 2147483647 w 136"/>
                <a:gd name="T81" fmla="*/ 2147483647 h 388"/>
                <a:gd name="T82" fmla="*/ 2147483647 w 136"/>
                <a:gd name="T83" fmla="*/ 2147483647 h 388"/>
                <a:gd name="T84" fmla="*/ 2147483647 w 136"/>
                <a:gd name="T85" fmla="*/ 2147483647 h 388"/>
                <a:gd name="T86" fmla="*/ 2147483647 w 136"/>
                <a:gd name="T87" fmla="*/ 2147483647 h 388"/>
                <a:gd name="T88" fmla="*/ 2147483647 w 136"/>
                <a:gd name="T89" fmla="*/ 2147483647 h 388"/>
                <a:gd name="T90" fmla="*/ 2147483647 w 136"/>
                <a:gd name="T91" fmla="*/ 2147483647 h 388"/>
                <a:gd name="T92" fmla="*/ 2147483647 w 136"/>
                <a:gd name="T93" fmla="*/ 2147483647 h 388"/>
                <a:gd name="T94" fmla="*/ 2147483647 w 136"/>
                <a:gd name="T95" fmla="*/ 2147483647 h 388"/>
                <a:gd name="T96" fmla="*/ 2147483647 w 136"/>
                <a:gd name="T97" fmla="*/ 2147483647 h 388"/>
                <a:gd name="T98" fmla="*/ 2147483647 w 136"/>
                <a:gd name="T99" fmla="*/ 2147483647 h 388"/>
                <a:gd name="T100" fmla="*/ 2147483647 w 136"/>
                <a:gd name="T101" fmla="*/ 2147483647 h 388"/>
                <a:gd name="T102" fmla="*/ 2147483647 w 136"/>
                <a:gd name="T103" fmla="*/ 2147483647 h 388"/>
                <a:gd name="T104" fmla="*/ 2147483647 w 136"/>
                <a:gd name="T105" fmla="*/ 2147483647 h 388"/>
                <a:gd name="T106" fmla="*/ 2147483647 w 136"/>
                <a:gd name="T107" fmla="*/ 2147483647 h 388"/>
                <a:gd name="T108" fmla="*/ 2147483647 w 136"/>
                <a:gd name="T109" fmla="*/ 2147483647 h 388"/>
                <a:gd name="T110" fmla="*/ 2147483647 w 136"/>
                <a:gd name="T111" fmla="*/ 2147483647 h 388"/>
                <a:gd name="T112" fmla="*/ 2147483647 w 136"/>
                <a:gd name="T113" fmla="*/ 2147483647 h 388"/>
                <a:gd name="T114" fmla="*/ 2147483647 w 136"/>
                <a:gd name="T115" fmla="*/ 2147483647 h 388"/>
                <a:gd name="T116" fmla="*/ 2147483647 w 136"/>
                <a:gd name="T117" fmla="*/ 2147483647 h 388"/>
                <a:gd name="T118" fmla="*/ 2147483647 w 136"/>
                <a:gd name="T119" fmla="*/ 2147483647 h 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6"/>
                <a:gd name="T181" fmla="*/ 0 h 388"/>
                <a:gd name="T182" fmla="*/ 136 w 136"/>
                <a:gd name="T183" fmla="*/ 388 h 38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6" h="388">
                  <a:moveTo>
                    <a:pt x="66" y="0"/>
                  </a:moveTo>
                  <a:cubicBezTo>
                    <a:pt x="65" y="6"/>
                    <a:pt x="65" y="6"/>
                    <a:pt x="65" y="6"/>
                  </a:cubicBezTo>
                  <a:cubicBezTo>
                    <a:pt x="62" y="51"/>
                    <a:pt x="47" y="70"/>
                    <a:pt x="22" y="64"/>
                  </a:cubicBezTo>
                  <a:cubicBezTo>
                    <a:pt x="0" y="60"/>
                    <a:pt x="0" y="60"/>
                    <a:pt x="0" y="60"/>
                  </a:cubicBezTo>
                  <a:cubicBezTo>
                    <a:pt x="7" y="122"/>
                    <a:pt x="7" y="122"/>
                    <a:pt x="7" y="122"/>
                  </a:cubicBezTo>
                  <a:cubicBezTo>
                    <a:pt x="13" y="213"/>
                    <a:pt x="13" y="213"/>
                    <a:pt x="13" y="213"/>
                  </a:cubicBezTo>
                  <a:cubicBezTo>
                    <a:pt x="9" y="293"/>
                    <a:pt x="9" y="293"/>
                    <a:pt x="9" y="293"/>
                  </a:cubicBezTo>
                  <a:cubicBezTo>
                    <a:pt x="9" y="348"/>
                    <a:pt x="9" y="348"/>
                    <a:pt x="9" y="348"/>
                  </a:cubicBezTo>
                  <a:cubicBezTo>
                    <a:pt x="2" y="356"/>
                    <a:pt x="2" y="356"/>
                    <a:pt x="2" y="356"/>
                  </a:cubicBezTo>
                  <a:cubicBezTo>
                    <a:pt x="7" y="380"/>
                    <a:pt x="7" y="380"/>
                    <a:pt x="7" y="380"/>
                  </a:cubicBezTo>
                  <a:cubicBezTo>
                    <a:pt x="28" y="355"/>
                    <a:pt x="28" y="355"/>
                    <a:pt x="28" y="355"/>
                  </a:cubicBezTo>
                  <a:cubicBezTo>
                    <a:pt x="40" y="303"/>
                    <a:pt x="46" y="241"/>
                    <a:pt x="46" y="170"/>
                  </a:cubicBezTo>
                  <a:cubicBezTo>
                    <a:pt x="55" y="95"/>
                    <a:pt x="55" y="95"/>
                    <a:pt x="55" y="95"/>
                  </a:cubicBezTo>
                  <a:cubicBezTo>
                    <a:pt x="77" y="8"/>
                    <a:pt x="77" y="8"/>
                    <a:pt x="77" y="8"/>
                  </a:cubicBezTo>
                  <a:cubicBezTo>
                    <a:pt x="77" y="80"/>
                    <a:pt x="77" y="80"/>
                    <a:pt x="77" y="80"/>
                  </a:cubicBezTo>
                  <a:cubicBezTo>
                    <a:pt x="82" y="105"/>
                    <a:pt x="82" y="105"/>
                    <a:pt x="82" y="105"/>
                  </a:cubicBezTo>
                  <a:cubicBezTo>
                    <a:pt x="91" y="207"/>
                    <a:pt x="91" y="207"/>
                    <a:pt x="91" y="207"/>
                  </a:cubicBezTo>
                  <a:cubicBezTo>
                    <a:pt x="101" y="296"/>
                    <a:pt x="101" y="296"/>
                    <a:pt x="101" y="296"/>
                  </a:cubicBezTo>
                  <a:cubicBezTo>
                    <a:pt x="106" y="329"/>
                    <a:pt x="106" y="329"/>
                    <a:pt x="106" y="329"/>
                  </a:cubicBezTo>
                  <a:cubicBezTo>
                    <a:pt x="112" y="340"/>
                    <a:pt x="112" y="340"/>
                    <a:pt x="112" y="340"/>
                  </a:cubicBezTo>
                  <a:cubicBezTo>
                    <a:pt x="102" y="358"/>
                    <a:pt x="102" y="358"/>
                    <a:pt x="102" y="358"/>
                  </a:cubicBezTo>
                  <a:cubicBezTo>
                    <a:pt x="102" y="370"/>
                    <a:pt x="105" y="380"/>
                    <a:pt x="112" y="388"/>
                  </a:cubicBezTo>
                  <a:cubicBezTo>
                    <a:pt x="113" y="388"/>
                    <a:pt x="113" y="388"/>
                    <a:pt x="113" y="388"/>
                  </a:cubicBezTo>
                  <a:cubicBezTo>
                    <a:pt x="136" y="369"/>
                    <a:pt x="136" y="369"/>
                    <a:pt x="136" y="369"/>
                  </a:cubicBezTo>
                  <a:cubicBezTo>
                    <a:pt x="136" y="338"/>
                    <a:pt x="136" y="338"/>
                    <a:pt x="136" y="338"/>
                  </a:cubicBezTo>
                  <a:cubicBezTo>
                    <a:pt x="123" y="237"/>
                    <a:pt x="123" y="237"/>
                    <a:pt x="123" y="237"/>
                  </a:cubicBezTo>
                  <a:cubicBezTo>
                    <a:pt x="123" y="144"/>
                    <a:pt x="123" y="144"/>
                    <a:pt x="123" y="144"/>
                  </a:cubicBezTo>
                  <a:cubicBezTo>
                    <a:pt x="132" y="62"/>
                    <a:pt x="132" y="62"/>
                    <a:pt x="132" y="62"/>
                  </a:cubicBezTo>
                  <a:cubicBezTo>
                    <a:pt x="125" y="64"/>
                    <a:pt x="125" y="64"/>
                    <a:pt x="125" y="64"/>
                  </a:cubicBezTo>
                  <a:cubicBezTo>
                    <a:pt x="106" y="70"/>
                    <a:pt x="92" y="56"/>
                    <a:pt x="86" y="22"/>
                  </a:cubicBezTo>
                  <a:cubicBezTo>
                    <a:pt x="82" y="0"/>
                    <a:pt x="82" y="0"/>
                    <a:pt x="82" y="0"/>
                  </a:cubicBezTo>
                  <a:cubicBezTo>
                    <a:pt x="66" y="0"/>
                    <a:pt x="66" y="0"/>
                    <a:pt x="66" y="0"/>
                  </a:cubicBezTo>
                  <a:close/>
                  <a:moveTo>
                    <a:pt x="91" y="101"/>
                  </a:moveTo>
                  <a:cubicBezTo>
                    <a:pt x="91" y="121"/>
                    <a:pt x="91" y="121"/>
                    <a:pt x="91" y="121"/>
                  </a:cubicBezTo>
                  <a:cubicBezTo>
                    <a:pt x="102" y="226"/>
                    <a:pt x="102" y="226"/>
                    <a:pt x="102" y="226"/>
                  </a:cubicBezTo>
                  <a:cubicBezTo>
                    <a:pt x="117" y="320"/>
                    <a:pt x="117" y="320"/>
                    <a:pt x="117" y="320"/>
                  </a:cubicBezTo>
                  <a:cubicBezTo>
                    <a:pt x="123" y="333"/>
                    <a:pt x="123" y="333"/>
                    <a:pt x="123" y="333"/>
                  </a:cubicBezTo>
                  <a:cubicBezTo>
                    <a:pt x="117" y="350"/>
                    <a:pt x="116" y="366"/>
                    <a:pt x="118" y="380"/>
                  </a:cubicBezTo>
                  <a:cubicBezTo>
                    <a:pt x="115" y="380"/>
                    <a:pt x="115" y="380"/>
                    <a:pt x="115" y="380"/>
                  </a:cubicBezTo>
                  <a:cubicBezTo>
                    <a:pt x="109" y="360"/>
                    <a:pt x="109" y="360"/>
                    <a:pt x="109" y="360"/>
                  </a:cubicBezTo>
                  <a:cubicBezTo>
                    <a:pt x="119" y="336"/>
                    <a:pt x="119" y="336"/>
                    <a:pt x="119" y="336"/>
                  </a:cubicBezTo>
                  <a:cubicBezTo>
                    <a:pt x="111" y="323"/>
                    <a:pt x="111" y="323"/>
                    <a:pt x="111" y="323"/>
                  </a:cubicBezTo>
                  <a:cubicBezTo>
                    <a:pt x="98" y="228"/>
                    <a:pt x="98" y="228"/>
                    <a:pt x="98" y="228"/>
                  </a:cubicBezTo>
                  <a:cubicBezTo>
                    <a:pt x="86" y="122"/>
                    <a:pt x="86" y="122"/>
                    <a:pt x="86" y="122"/>
                  </a:cubicBezTo>
                  <a:cubicBezTo>
                    <a:pt x="86" y="105"/>
                    <a:pt x="86" y="105"/>
                    <a:pt x="86" y="105"/>
                  </a:cubicBezTo>
                  <a:cubicBezTo>
                    <a:pt x="79" y="77"/>
                    <a:pt x="79" y="77"/>
                    <a:pt x="79" y="77"/>
                  </a:cubicBezTo>
                  <a:cubicBezTo>
                    <a:pt x="79" y="52"/>
                    <a:pt x="79" y="52"/>
                    <a:pt x="79" y="52"/>
                  </a:cubicBezTo>
                  <a:cubicBezTo>
                    <a:pt x="84" y="80"/>
                    <a:pt x="84" y="80"/>
                    <a:pt x="84" y="80"/>
                  </a:cubicBezTo>
                  <a:cubicBezTo>
                    <a:pt x="91" y="101"/>
                    <a:pt x="91" y="101"/>
                    <a:pt x="91" y="101"/>
                  </a:cubicBezTo>
                  <a:close/>
                  <a:moveTo>
                    <a:pt x="8" y="65"/>
                  </a:moveTo>
                  <a:cubicBezTo>
                    <a:pt x="13" y="99"/>
                    <a:pt x="13" y="99"/>
                    <a:pt x="13" y="99"/>
                  </a:cubicBezTo>
                  <a:cubicBezTo>
                    <a:pt x="24" y="214"/>
                    <a:pt x="24" y="214"/>
                    <a:pt x="24" y="214"/>
                  </a:cubicBezTo>
                  <a:cubicBezTo>
                    <a:pt x="19" y="346"/>
                    <a:pt x="19" y="346"/>
                    <a:pt x="19" y="346"/>
                  </a:cubicBezTo>
                  <a:cubicBezTo>
                    <a:pt x="9" y="368"/>
                    <a:pt x="9" y="368"/>
                    <a:pt x="9" y="368"/>
                  </a:cubicBezTo>
                  <a:cubicBezTo>
                    <a:pt x="9" y="358"/>
                    <a:pt x="9" y="358"/>
                    <a:pt x="9" y="358"/>
                  </a:cubicBezTo>
                  <a:cubicBezTo>
                    <a:pt x="13" y="346"/>
                    <a:pt x="13" y="346"/>
                    <a:pt x="13" y="346"/>
                  </a:cubicBezTo>
                  <a:cubicBezTo>
                    <a:pt x="19" y="215"/>
                    <a:pt x="19" y="215"/>
                    <a:pt x="19" y="215"/>
                  </a:cubicBezTo>
                  <a:cubicBezTo>
                    <a:pt x="8" y="100"/>
                    <a:pt x="8" y="100"/>
                    <a:pt x="8" y="100"/>
                  </a:cubicBezTo>
                  <a:cubicBezTo>
                    <a:pt x="4" y="65"/>
                    <a:pt x="4" y="65"/>
                    <a:pt x="4" y="65"/>
                  </a:cubicBezTo>
                  <a:cubicBezTo>
                    <a:pt x="8" y="65"/>
                    <a:pt x="8" y="65"/>
                    <a:pt x="8" y="65"/>
                  </a:cubicBezTo>
                  <a:close/>
                </a:path>
              </a:pathLst>
            </a:custGeom>
            <a:solidFill>
              <a:srgbClr val="333333"/>
            </a:solidFill>
            <a:ln w="9525">
              <a:noFill/>
              <a:round/>
            </a:ln>
          </p:spPr>
          <p:txBody>
            <a:bodyPr/>
            <a:lstStyle/>
            <a:p>
              <a:endParaRPr lang="zh-CN" altLang="en-US"/>
            </a:p>
          </p:txBody>
        </p:sp>
        <p:sp>
          <p:nvSpPr>
            <p:cNvPr id="15431" name="Freeform 169"/>
            <p:cNvSpPr/>
            <p:nvPr/>
          </p:nvSpPr>
          <p:spPr bwMode="auto">
            <a:xfrm>
              <a:off x="2118265" y="3790178"/>
              <a:ext cx="60735" cy="426290"/>
            </a:xfrm>
            <a:custGeom>
              <a:avLst/>
              <a:gdLst>
                <a:gd name="T0" fmla="*/ 2147483647 w 44"/>
                <a:gd name="T1" fmla="*/ 2147483647 h 328"/>
                <a:gd name="T2" fmla="*/ 2147483647 w 44"/>
                <a:gd name="T3" fmla="*/ 2147483647 h 328"/>
                <a:gd name="T4" fmla="*/ 2147483647 w 44"/>
                <a:gd name="T5" fmla="*/ 2147483647 h 328"/>
                <a:gd name="T6" fmla="*/ 0 w 44"/>
                <a:gd name="T7" fmla="*/ 0 h 328"/>
                <a:gd name="T8" fmla="*/ 0 w 44"/>
                <a:gd name="T9" fmla="*/ 2147483647 h 328"/>
                <a:gd name="T10" fmla="*/ 2147483647 w 44"/>
                <a:gd name="T11" fmla="*/ 2147483647 h 328"/>
                <a:gd name="T12" fmla="*/ 2147483647 w 44"/>
                <a:gd name="T13" fmla="*/ 2147483647 h 328"/>
                <a:gd name="T14" fmla="*/ 2147483647 w 44"/>
                <a:gd name="T15" fmla="*/ 2147483647 h 328"/>
                <a:gd name="T16" fmla="*/ 2147483647 w 44"/>
                <a:gd name="T17" fmla="*/ 2147483647 h 328"/>
                <a:gd name="T18" fmla="*/ 2147483647 w 44"/>
                <a:gd name="T19" fmla="*/ 2147483647 h 328"/>
                <a:gd name="T20" fmla="*/ 2147483647 w 44"/>
                <a:gd name="T21" fmla="*/ 2147483647 h 328"/>
                <a:gd name="T22" fmla="*/ 2147483647 w 44"/>
                <a:gd name="T23" fmla="*/ 2147483647 h 328"/>
                <a:gd name="T24" fmla="*/ 2147483647 w 44"/>
                <a:gd name="T25" fmla="*/ 2147483647 h 328"/>
                <a:gd name="T26" fmla="*/ 2147483647 w 44"/>
                <a:gd name="T27" fmla="*/ 2147483647 h 328"/>
                <a:gd name="T28" fmla="*/ 2147483647 w 44"/>
                <a:gd name="T29" fmla="*/ 2147483647 h 328"/>
                <a:gd name="T30" fmla="*/ 2147483647 w 44"/>
                <a:gd name="T31" fmla="*/ 2147483647 h 328"/>
                <a:gd name="T32" fmla="*/ 2147483647 w 44"/>
                <a:gd name="T33" fmla="*/ 2147483647 h 3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4"/>
                <a:gd name="T52" fmla="*/ 0 h 328"/>
                <a:gd name="T53" fmla="*/ 44 w 44"/>
                <a:gd name="T54" fmla="*/ 328 h 3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4" h="328">
                  <a:moveTo>
                    <a:pt x="12" y="69"/>
                  </a:moveTo>
                  <a:cubicBezTo>
                    <a:pt x="12" y="49"/>
                    <a:pt x="12" y="49"/>
                    <a:pt x="12" y="49"/>
                  </a:cubicBezTo>
                  <a:cubicBezTo>
                    <a:pt x="5" y="28"/>
                    <a:pt x="5" y="28"/>
                    <a:pt x="5" y="28"/>
                  </a:cubicBezTo>
                  <a:cubicBezTo>
                    <a:pt x="0" y="0"/>
                    <a:pt x="0" y="0"/>
                    <a:pt x="0" y="0"/>
                  </a:cubicBezTo>
                  <a:cubicBezTo>
                    <a:pt x="0" y="25"/>
                    <a:pt x="0" y="25"/>
                    <a:pt x="0" y="25"/>
                  </a:cubicBezTo>
                  <a:cubicBezTo>
                    <a:pt x="7" y="53"/>
                    <a:pt x="7" y="53"/>
                    <a:pt x="7" y="53"/>
                  </a:cubicBezTo>
                  <a:cubicBezTo>
                    <a:pt x="7" y="70"/>
                    <a:pt x="7" y="70"/>
                    <a:pt x="7" y="70"/>
                  </a:cubicBezTo>
                  <a:cubicBezTo>
                    <a:pt x="19" y="176"/>
                    <a:pt x="19" y="176"/>
                    <a:pt x="19" y="176"/>
                  </a:cubicBezTo>
                  <a:cubicBezTo>
                    <a:pt x="32" y="271"/>
                    <a:pt x="32" y="271"/>
                    <a:pt x="32" y="271"/>
                  </a:cubicBezTo>
                  <a:cubicBezTo>
                    <a:pt x="40" y="284"/>
                    <a:pt x="40" y="284"/>
                    <a:pt x="40" y="284"/>
                  </a:cubicBezTo>
                  <a:cubicBezTo>
                    <a:pt x="30" y="308"/>
                    <a:pt x="30" y="308"/>
                    <a:pt x="30" y="308"/>
                  </a:cubicBezTo>
                  <a:cubicBezTo>
                    <a:pt x="36" y="328"/>
                    <a:pt x="36" y="328"/>
                    <a:pt x="36" y="328"/>
                  </a:cubicBezTo>
                  <a:cubicBezTo>
                    <a:pt x="39" y="328"/>
                    <a:pt x="39" y="328"/>
                    <a:pt x="39" y="328"/>
                  </a:cubicBezTo>
                  <a:cubicBezTo>
                    <a:pt x="37" y="314"/>
                    <a:pt x="38" y="298"/>
                    <a:pt x="44" y="281"/>
                  </a:cubicBezTo>
                  <a:cubicBezTo>
                    <a:pt x="38" y="268"/>
                    <a:pt x="38" y="268"/>
                    <a:pt x="38" y="268"/>
                  </a:cubicBezTo>
                  <a:cubicBezTo>
                    <a:pt x="23" y="174"/>
                    <a:pt x="23" y="174"/>
                    <a:pt x="23" y="174"/>
                  </a:cubicBezTo>
                  <a:cubicBezTo>
                    <a:pt x="12" y="69"/>
                    <a:pt x="12" y="69"/>
                    <a:pt x="12" y="69"/>
                  </a:cubicBezTo>
                  <a:close/>
                </a:path>
              </a:pathLst>
            </a:custGeom>
            <a:solidFill>
              <a:srgbClr val="999999"/>
            </a:solidFill>
            <a:ln w="9525">
              <a:noFill/>
              <a:round/>
            </a:ln>
          </p:spPr>
          <p:txBody>
            <a:bodyPr/>
            <a:lstStyle/>
            <a:p>
              <a:endParaRPr lang="zh-CN" altLang="en-US"/>
            </a:p>
          </p:txBody>
        </p:sp>
        <p:sp>
          <p:nvSpPr>
            <p:cNvPr id="15432" name="Freeform 170"/>
            <p:cNvSpPr/>
            <p:nvPr/>
          </p:nvSpPr>
          <p:spPr bwMode="auto">
            <a:xfrm>
              <a:off x="2015130" y="3807366"/>
              <a:ext cx="27503" cy="393058"/>
            </a:xfrm>
            <a:custGeom>
              <a:avLst/>
              <a:gdLst>
                <a:gd name="T0" fmla="*/ 2147483647 w 24"/>
                <a:gd name="T1" fmla="*/ 2147483647 h 343"/>
                <a:gd name="T2" fmla="*/ 2147483647 w 24"/>
                <a:gd name="T3" fmla="*/ 0 h 343"/>
                <a:gd name="T4" fmla="*/ 0 w 24"/>
                <a:gd name="T5" fmla="*/ 0 h 343"/>
                <a:gd name="T6" fmla="*/ 2147483647 w 24"/>
                <a:gd name="T7" fmla="*/ 2147483647 h 343"/>
                <a:gd name="T8" fmla="*/ 2147483647 w 24"/>
                <a:gd name="T9" fmla="*/ 2147483647 h 343"/>
                <a:gd name="T10" fmla="*/ 2147483647 w 24"/>
                <a:gd name="T11" fmla="*/ 2147483647 h 343"/>
                <a:gd name="T12" fmla="*/ 2147483647 w 24"/>
                <a:gd name="T13" fmla="*/ 2147483647 h 343"/>
                <a:gd name="T14" fmla="*/ 2147483647 w 24"/>
                <a:gd name="T15" fmla="*/ 2147483647 h 343"/>
                <a:gd name="T16" fmla="*/ 2147483647 w 24"/>
                <a:gd name="T17" fmla="*/ 2147483647 h 343"/>
                <a:gd name="T18" fmla="*/ 2147483647 w 24"/>
                <a:gd name="T19" fmla="*/ 2147483647 h 343"/>
                <a:gd name="T20" fmla="*/ 2147483647 w 24"/>
                <a:gd name="T21" fmla="*/ 2147483647 h 343"/>
                <a:gd name="T22" fmla="*/ 2147483647 w 24"/>
                <a:gd name="T23" fmla="*/ 2147483647 h 3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343"/>
                <a:gd name="T38" fmla="*/ 24 w 24"/>
                <a:gd name="T39" fmla="*/ 343 h 3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343">
                  <a:moveTo>
                    <a:pt x="11" y="39"/>
                  </a:moveTo>
                  <a:lnTo>
                    <a:pt x="5" y="0"/>
                  </a:lnTo>
                  <a:lnTo>
                    <a:pt x="0" y="0"/>
                  </a:lnTo>
                  <a:lnTo>
                    <a:pt x="5" y="40"/>
                  </a:lnTo>
                  <a:lnTo>
                    <a:pt x="18" y="170"/>
                  </a:lnTo>
                  <a:lnTo>
                    <a:pt x="11" y="318"/>
                  </a:lnTo>
                  <a:lnTo>
                    <a:pt x="6" y="332"/>
                  </a:lnTo>
                  <a:lnTo>
                    <a:pt x="6" y="343"/>
                  </a:lnTo>
                  <a:lnTo>
                    <a:pt x="18" y="318"/>
                  </a:lnTo>
                  <a:lnTo>
                    <a:pt x="24" y="169"/>
                  </a:lnTo>
                  <a:lnTo>
                    <a:pt x="11" y="39"/>
                  </a:lnTo>
                  <a:close/>
                </a:path>
              </a:pathLst>
            </a:custGeom>
            <a:solidFill>
              <a:srgbClr val="999999"/>
            </a:solidFill>
            <a:ln w="9525">
              <a:noFill/>
              <a:round/>
            </a:ln>
          </p:spPr>
          <p:txBody>
            <a:bodyPr/>
            <a:lstStyle/>
            <a:p>
              <a:endParaRPr lang="zh-CN" altLang="en-US"/>
            </a:p>
          </p:txBody>
        </p:sp>
        <p:sp>
          <p:nvSpPr>
            <p:cNvPr id="15433" name="Freeform 171"/>
            <p:cNvSpPr/>
            <p:nvPr/>
          </p:nvSpPr>
          <p:spPr bwMode="auto">
            <a:xfrm>
              <a:off x="2179000" y="3504837"/>
              <a:ext cx="44692" cy="18335"/>
            </a:xfrm>
            <a:custGeom>
              <a:avLst/>
              <a:gdLst>
                <a:gd name="T0" fmla="*/ 2147483647 w 33"/>
                <a:gd name="T1" fmla="*/ 2147483647 h 14"/>
                <a:gd name="T2" fmla="*/ 2147483647 w 33"/>
                <a:gd name="T3" fmla="*/ 0 h 14"/>
                <a:gd name="T4" fmla="*/ 2147483647 w 33"/>
                <a:gd name="T5" fmla="*/ 0 h 14"/>
                <a:gd name="T6" fmla="*/ 0 w 33"/>
                <a:gd name="T7" fmla="*/ 2147483647 h 14"/>
                <a:gd name="T8" fmla="*/ 2147483647 w 33"/>
                <a:gd name="T9" fmla="*/ 2147483647 h 14"/>
                <a:gd name="T10" fmla="*/ 2147483647 w 33"/>
                <a:gd name="T11" fmla="*/ 2147483647 h 14"/>
                <a:gd name="T12" fmla="*/ 0 60000 65536"/>
                <a:gd name="T13" fmla="*/ 0 60000 65536"/>
                <a:gd name="T14" fmla="*/ 0 60000 65536"/>
                <a:gd name="T15" fmla="*/ 0 60000 65536"/>
                <a:gd name="T16" fmla="*/ 0 60000 65536"/>
                <a:gd name="T17" fmla="*/ 0 60000 65536"/>
                <a:gd name="T18" fmla="*/ 0 w 33"/>
                <a:gd name="T19" fmla="*/ 0 h 14"/>
                <a:gd name="T20" fmla="*/ 33 w 33"/>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33" h="14">
                  <a:moveTo>
                    <a:pt x="31" y="3"/>
                  </a:moveTo>
                  <a:cubicBezTo>
                    <a:pt x="32" y="2"/>
                    <a:pt x="32" y="1"/>
                    <a:pt x="33" y="0"/>
                  </a:cubicBezTo>
                  <a:cubicBezTo>
                    <a:pt x="12" y="0"/>
                    <a:pt x="12" y="0"/>
                    <a:pt x="12" y="0"/>
                  </a:cubicBezTo>
                  <a:cubicBezTo>
                    <a:pt x="0" y="14"/>
                    <a:pt x="0" y="14"/>
                    <a:pt x="0" y="14"/>
                  </a:cubicBezTo>
                  <a:cubicBezTo>
                    <a:pt x="12" y="4"/>
                    <a:pt x="12" y="4"/>
                    <a:pt x="12" y="4"/>
                  </a:cubicBezTo>
                  <a:cubicBezTo>
                    <a:pt x="31" y="3"/>
                    <a:pt x="31" y="3"/>
                    <a:pt x="31" y="3"/>
                  </a:cubicBezTo>
                  <a:close/>
                </a:path>
              </a:pathLst>
            </a:custGeom>
            <a:solidFill>
              <a:srgbClr val="B68B5E"/>
            </a:solidFill>
            <a:ln w="9525">
              <a:noFill/>
              <a:round/>
            </a:ln>
          </p:spPr>
          <p:txBody>
            <a:bodyPr/>
            <a:lstStyle/>
            <a:p>
              <a:endParaRPr lang="zh-CN" altLang="en-US"/>
            </a:p>
          </p:txBody>
        </p:sp>
        <p:sp>
          <p:nvSpPr>
            <p:cNvPr id="15434" name="Freeform 172"/>
            <p:cNvSpPr/>
            <p:nvPr/>
          </p:nvSpPr>
          <p:spPr bwMode="auto">
            <a:xfrm>
              <a:off x="2179000" y="3508275"/>
              <a:ext cx="46984" cy="14898"/>
            </a:xfrm>
            <a:custGeom>
              <a:avLst/>
              <a:gdLst>
                <a:gd name="T0" fmla="*/ 2147483647 w 35"/>
                <a:gd name="T1" fmla="*/ 0 h 12"/>
                <a:gd name="T2" fmla="*/ 2147483647 w 35"/>
                <a:gd name="T3" fmla="*/ 2147483647 h 12"/>
                <a:gd name="T4" fmla="*/ 2147483647 w 35"/>
                <a:gd name="T5" fmla="*/ 2147483647 h 12"/>
                <a:gd name="T6" fmla="*/ 0 w 35"/>
                <a:gd name="T7" fmla="*/ 2147483647 h 12"/>
                <a:gd name="T8" fmla="*/ 2147483647 w 35"/>
                <a:gd name="T9" fmla="*/ 2147483647 h 12"/>
                <a:gd name="T10" fmla="*/ 2147483647 w 35"/>
                <a:gd name="T11" fmla="*/ 2147483647 h 12"/>
                <a:gd name="T12" fmla="*/ 2147483647 w 35"/>
                <a:gd name="T13" fmla="*/ 2147483647 h 12"/>
                <a:gd name="T14" fmla="*/ 2147483647 w 35"/>
                <a:gd name="T15" fmla="*/ 2147483647 h 12"/>
                <a:gd name="T16" fmla="*/ 2147483647 w 35"/>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
                <a:gd name="T28" fmla="*/ 0 h 12"/>
                <a:gd name="T29" fmla="*/ 35 w 35"/>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 h="12">
                  <a:moveTo>
                    <a:pt x="35" y="0"/>
                  </a:moveTo>
                  <a:cubicBezTo>
                    <a:pt x="31" y="1"/>
                    <a:pt x="31" y="1"/>
                    <a:pt x="31" y="1"/>
                  </a:cubicBezTo>
                  <a:cubicBezTo>
                    <a:pt x="12" y="2"/>
                    <a:pt x="12" y="2"/>
                    <a:pt x="12" y="2"/>
                  </a:cubicBezTo>
                  <a:cubicBezTo>
                    <a:pt x="0" y="12"/>
                    <a:pt x="0" y="12"/>
                    <a:pt x="0" y="12"/>
                  </a:cubicBezTo>
                  <a:cubicBezTo>
                    <a:pt x="5" y="11"/>
                    <a:pt x="5" y="11"/>
                    <a:pt x="5" y="11"/>
                  </a:cubicBezTo>
                  <a:cubicBezTo>
                    <a:pt x="9" y="6"/>
                    <a:pt x="9" y="6"/>
                    <a:pt x="9" y="6"/>
                  </a:cubicBezTo>
                  <a:cubicBezTo>
                    <a:pt x="12" y="4"/>
                    <a:pt x="12" y="4"/>
                    <a:pt x="12" y="4"/>
                  </a:cubicBezTo>
                  <a:cubicBezTo>
                    <a:pt x="34" y="3"/>
                    <a:pt x="34" y="3"/>
                    <a:pt x="34" y="3"/>
                  </a:cubicBezTo>
                  <a:cubicBezTo>
                    <a:pt x="34" y="2"/>
                    <a:pt x="35" y="1"/>
                    <a:pt x="35" y="0"/>
                  </a:cubicBezTo>
                  <a:close/>
                </a:path>
              </a:pathLst>
            </a:custGeom>
            <a:solidFill>
              <a:srgbClr val="E2B987"/>
            </a:solidFill>
            <a:ln w="9525">
              <a:noFill/>
              <a:round/>
            </a:ln>
          </p:spPr>
          <p:txBody>
            <a:bodyPr/>
            <a:lstStyle/>
            <a:p>
              <a:endParaRPr lang="zh-CN" altLang="en-US"/>
            </a:p>
          </p:txBody>
        </p:sp>
        <p:sp>
          <p:nvSpPr>
            <p:cNvPr id="15435" name="Freeform 173"/>
            <p:cNvSpPr/>
            <p:nvPr/>
          </p:nvSpPr>
          <p:spPr bwMode="auto">
            <a:xfrm>
              <a:off x="2185875" y="3511711"/>
              <a:ext cx="38962" cy="10314"/>
            </a:xfrm>
            <a:custGeom>
              <a:avLst/>
              <a:gdLst>
                <a:gd name="T0" fmla="*/ 2147483647 w 29"/>
                <a:gd name="T1" fmla="*/ 2147483647 h 8"/>
                <a:gd name="T2" fmla="*/ 2147483647 w 29"/>
                <a:gd name="T3" fmla="*/ 0 h 8"/>
                <a:gd name="T4" fmla="*/ 2147483647 w 29"/>
                <a:gd name="T5" fmla="*/ 2147483647 h 8"/>
                <a:gd name="T6" fmla="*/ 2147483647 w 29"/>
                <a:gd name="T7" fmla="*/ 2147483647 h 8"/>
                <a:gd name="T8" fmla="*/ 0 w 29"/>
                <a:gd name="T9" fmla="*/ 2147483647 h 8"/>
                <a:gd name="T10" fmla="*/ 2147483647 w 29"/>
                <a:gd name="T11" fmla="*/ 2147483647 h 8"/>
                <a:gd name="T12" fmla="*/ 2147483647 w 29"/>
                <a:gd name="T13" fmla="*/ 2147483647 h 8"/>
                <a:gd name="T14" fmla="*/ 0 60000 65536"/>
                <a:gd name="T15" fmla="*/ 0 60000 65536"/>
                <a:gd name="T16" fmla="*/ 0 60000 65536"/>
                <a:gd name="T17" fmla="*/ 0 60000 65536"/>
                <a:gd name="T18" fmla="*/ 0 60000 65536"/>
                <a:gd name="T19" fmla="*/ 0 60000 65536"/>
                <a:gd name="T20" fmla="*/ 0 60000 65536"/>
                <a:gd name="T21" fmla="*/ 0 w 29"/>
                <a:gd name="T22" fmla="*/ 0 h 8"/>
                <a:gd name="T23" fmla="*/ 29 w 29"/>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 h="8">
                  <a:moveTo>
                    <a:pt x="23" y="3"/>
                  </a:moveTo>
                  <a:cubicBezTo>
                    <a:pt x="26" y="3"/>
                    <a:pt x="28" y="2"/>
                    <a:pt x="29" y="0"/>
                  </a:cubicBezTo>
                  <a:cubicBezTo>
                    <a:pt x="7" y="1"/>
                    <a:pt x="7" y="1"/>
                    <a:pt x="7" y="1"/>
                  </a:cubicBezTo>
                  <a:cubicBezTo>
                    <a:pt x="4" y="3"/>
                    <a:pt x="4" y="3"/>
                    <a:pt x="4" y="3"/>
                  </a:cubicBezTo>
                  <a:cubicBezTo>
                    <a:pt x="0" y="8"/>
                    <a:pt x="0" y="8"/>
                    <a:pt x="0" y="8"/>
                  </a:cubicBezTo>
                  <a:cubicBezTo>
                    <a:pt x="4" y="4"/>
                    <a:pt x="4" y="4"/>
                    <a:pt x="4" y="4"/>
                  </a:cubicBezTo>
                  <a:cubicBezTo>
                    <a:pt x="11" y="2"/>
                    <a:pt x="17" y="1"/>
                    <a:pt x="23" y="3"/>
                  </a:cubicBezTo>
                  <a:close/>
                </a:path>
              </a:pathLst>
            </a:custGeom>
            <a:solidFill>
              <a:srgbClr val="B68B5E"/>
            </a:solidFill>
            <a:ln w="9525">
              <a:noFill/>
              <a:round/>
            </a:ln>
          </p:spPr>
          <p:txBody>
            <a:bodyPr/>
            <a:lstStyle/>
            <a:p>
              <a:endParaRPr lang="zh-CN" altLang="en-US"/>
            </a:p>
          </p:txBody>
        </p:sp>
        <p:sp>
          <p:nvSpPr>
            <p:cNvPr id="15436" name="Freeform 174"/>
            <p:cNvSpPr/>
            <p:nvPr/>
          </p:nvSpPr>
          <p:spPr bwMode="auto">
            <a:xfrm>
              <a:off x="2185875" y="3512858"/>
              <a:ext cx="30941" cy="9168"/>
            </a:xfrm>
            <a:custGeom>
              <a:avLst/>
              <a:gdLst>
                <a:gd name="T0" fmla="*/ 2147483647 w 23"/>
                <a:gd name="T1" fmla="*/ 2147483647 h 7"/>
                <a:gd name="T2" fmla="*/ 2147483647 w 23"/>
                <a:gd name="T3" fmla="*/ 2147483647 h 7"/>
                <a:gd name="T4" fmla="*/ 2147483647 w 23"/>
                <a:gd name="T5" fmla="*/ 2147483647 h 7"/>
                <a:gd name="T6" fmla="*/ 0 w 23"/>
                <a:gd name="T7" fmla="*/ 2147483647 h 7"/>
                <a:gd name="T8" fmla="*/ 2147483647 w 23"/>
                <a:gd name="T9" fmla="*/ 2147483647 h 7"/>
                <a:gd name="T10" fmla="*/ 2147483647 w 23"/>
                <a:gd name="T11" fmla="*/ 2147483647 h 7"/>
                <a:gd name="T12" fmla="*/ 0 60000 65536"/>
                <a:gd name="T13" fmla="*/ 0 60000 65536"/>
                <a:gd name="T14" fmla="*/ 0 60000 65536"/>
                <a:gd name="T15" fmla="*/ 0 60000 65536"/>
                <a:gd name="T16" fmla="*/ 0 60000 65536"/>
                <a:gd name="T17" fmla="*/ 0 60000 65536"/>
                <a:gd name="T18" fmla="*/ 0 w 23"/>
                <a:gd name="T19" fmla="*/ 0 h 7"/>
                <a:gd name="T20" fmla="*/ 23 w 23"/>
                <a:gd name="T21" fmla="*/ 7 h 7"/>
              </a:gdLst>
              <a:ahLst/>
              <a:cxnLst>
                <a:cxn ang="T12">
                  <a:pos x="T0" y="T1"/>
                </a:cxn>
                <a:cxn ang="T13">
                  <a:pos x="T2" y="T3"/>
                </a:cxn>
                <a:cxn ang="T14">
                  <a:pos x="T4" y="T5"/>
                </a:cxn>
                <a:cxn ang="T15">
                  <a:pos x="T6" y="T7"/>
                </a:cxn>
                <a:cxn ang="T16">
                  <a:pos x="T8" y="T9"/>
                </a:cxn>
                <a:cxn ang="T17">
                  <a:pos x="T10" y="T11"/>
                </a:cxn>
              </a:cxnLst>
              <a:rect l="T18" t="T19" r="T20" b="T21"/>
              <a:pathLst>
                <a:path w="23" h="7">
                  <a:moveTo>
                    <a:pt x="22" y="3"/>
                  </a:moveTo>
                  <a:cubicBezTo>
                    <a:pt x="22" y="3"/>
                    <a:pt x="23" y="3"/>
                    <a:pt x="23" y="2"/>
                  </a:cubicBezTo>
                  <a:cubicBezTo>
                    <a:pt x="17" y="0"/>
                    <a:pt x="11" y="1"/>
                    <a:pt x="4" y="3"/>
                  </a:cubicBezTo>
                  <a:cubicBezTo>
                    <a:pt x="0" y="7"/>
                    <a:pt x="0" y="7"/>
                    <a:pt x="0" y="7"/>
                  </a:cubicBezTo>
                  <a:cubicBezTo>
                    <a:pt x="0" y="7"/>
                    <a:pt x="1" y="7"/>
                    <a:pt x="1" y="7"/>
                  </a:cubicBezTo>
                  <a:cubicBezTo>
                    <a:pt x="22" y="3"/>
                    <a:pt x="22" y="3"/>
                    <a:pt x="22" y="3"/>
                  </a:cubicBezTo>
                  <a:close/>
                </a:path>
              </a:pathLst>
            </a:custGeom>
            <a:solidFill>
              <a:srgbClr val="E2B987"/>
            </a:solidFill>
            <a:ln w="9525">
              <a:noFill/>
              <a:round/>
            </a:ln>
          </p:spPr>
          <p:txBody>
            <a:bodyPr/>
            <a:lstStyle/>
            <a:p>
              <a:endParaRPr lang="zh-CN" altLang="en-US"/>
            </a:p>
          </p:txBody>
        </p:sp>
        <p:sp>
          <p:nvSpPr>
            <p:cNvPr id="15437" name="Freeform 175"/>
            <p:cNvSpPr/>
            <p:nvPr/>
          </p:nvSpPr>
          <p:spPr bwMode="auto">
            <a:xfrm>
              <a:off x="2187020" y="3517441"/>
              <a:ext cx="28649" cy="6876"/>
            </a:xfrm>
            <a:custGeom>
              <a:avLst/>
              <a:gdLst>
                <a:gd name="T0" fmla="*/ 2147483647 w 21"/>
                <a:gd name="T1" fmla="*/ 2147483647 h 6"/>
                <a:gd name="T2" fmla="*/ 2147483647 w 21"/>
                <a:gd name="T3" fmla="*/ 0 h 6"/>
                <a:gd name="T4" fmla="*/ 0 w 21"/>
                <a:gd name="T5" fmla="*/ 2147483647 h 6"/>
                <a:gd name="T6" fmla="*/ 2147483647 w 21"/>
                <a:gd name="T7" fmla="*/ 2147483647 h 6"/>
                <a:gd name="T8" fmla="*/ 0 60000 65536"/>
                <a:gd name="T9" fmla="*/ 0 60000 65536"/>
                <a:gd name="T10" fmla="*/ 0 60000 65536"/>
                <a:gd name="T11" fmla="*/ 0 60000 65536"/>
                <a:gd name="T12" fmla="*/ 0 w 21"/>
                <a:gd name="T13" fmla="*/ 0 h 6"/>
                <a:gd name="T14" fmla="*/ 21 w 21"/>
                <a:gd name="T15" fmla="*/ 6 h 6"/>
              </a:gdLst>
              <a:ahLst/>
              <a:cxnLst>
                <a:cxn ang="T8">
                  <a:pos x="T0" y="T1"/>
                </a:cxn>
                <a:cxn ang="T9">
                  <a:pos x="T2" y="T3"/>
                </a:cxn>
                <a:cxn ang="T10">
                  <a:pos x="T4" y="T5"/>
                </a:cxn>
                <a:cxn ang="T11">
                  <a:pos x="T6" y="T7"/>
                </a:cxn>
              </a:cxnLst>
              <a:rect l="T12" t="T13" r="T14" b="T15"/>
              <a:pathLst>
                <a:path w="21" h="6">
                  <a:moveTo>
                    <a:pt x="20" y="1"/>
                  </a:moveTo>
                  <a:cubicBezTo>
                    <a:pt x="20" y="1"/>
                    <a:pt x="20" y="1"/>
                    <a:pt x="21" y="0"/>
                  </a:cubicBezTo>
                  <a:cubicBezTo>
                    <a:pt x="0" y="4"/>
                    <a:pt x="0" y="4"/>
                    <a:pt x="0" y="4"/>
                  </a:cubicBezTo>
                  <a:cubicBezTo>
                    <a:pt x="8" y="6"/>
                    <a:pt x="15" y="4"/>
                    <a:pt x="20" y="1"/>
                  </a:cubicBezTo>
                  <a:close/>
                </a:path>
              </a:pathLst>
            </a:custGeom>
            <a:solidFill>
              <a:srgbClr val="B68B5E"/>
            </a:solidFill>
            <a:ln w="9525">
              <a:noFill/>
              <a:round/>
            </a:ln>
          </p:spPr>
          <p:txBody>
            <a:bodyPr/>
            <a:lstStyle/>
            <a:p>
              <a:endParaRPr lang="zh-CN" altLang="en-US"/>
            </a:p>
          </p:txBody>
        </p:sp>
        <p:sp>
          <p:nvSpPr>
            <p:cNvPr id="15438" name="Freeform 176"/>
            <p:cNvSpPr/>
            <p:nvPr/>
          </p:nvSpPr>
          <p:spPr bwMode="auto">
            <a:xfrm>
              <a:off x="2145766" y="3589634"/>
              <a:ext cx="6876" cy="11459"/>
            </a:xfrm>
            <a:custGeom>
              <a:avLst/>
              <a:gdLst>
                <a:gd name="T0" fmla="*/ 0 w 5"/>
                <a:gd name="T1" fmla="*/ 2147483647 h 9"/>
                <a:gd name="T2" fmla="*/ 2147483647 w 5"/>
                <a:gd name="T3" fmla="*/ 2147483647 h 9"/>
                <a:gd name="T4" fmla="*/ 2147483647 w 5"/>
                <a:gd name="T5" fmla="*/ 0 h 9"/>
                <a:gd name="T6" fmla="*/ 0 w 5"/>
                <a:gd name="T7" fmla="*/ 0 h 9"/>
                <a:gd name="T8" fmla="*/ 0 w 5"/>
                <a:gd name="T9" fmla="*/ 2147483647 h 9"/>
                <a:gd name="T10" fmla="*/ 0 60000 65536"/>
                <a:gd name="T11" fmla="*/ 0 60000 65536"/>
                <a:gd name="T12" fmla="*/ 0 60000 65536"/>
                <a:gd name="T13" fmla="*/ 0 60000 65536"/>
                <a:gd name="T14" fmla="*/ 0 60000 65536"/>
                <a:gd name="T15" fmla="*/ 0 w 5"/>
                <a:gd name="T16" fmla="*/ 0 h 9"/>
                <a:gd name="T17" fmla="*/ 5 w 5"/>
                <a:gd name="T18" fmla="*/ 9 h 9"/>
              </a:gdLst>
              <a:ahLst/>
              <a:cxnLst>
                <a:cxn ang="T10">
                  <a:pos x="T0" y="T1"/>
                </a:cxn>
                <a:cxn ang="T11">
                  <a:pos x="T2" y="T3"/>
                </a:cxn>
                <a:cxn ang="T12">
                  <a:pos x="T4" y="T5"/>
                </a:cxn>
                <a:cxn ang="T13">
                  <a:pos x="T6" y="T7"/>
                </a:cxn>
                <a:cxn ang="T14">
                  <a:pos x="T8" y="T9"/>
                </a:cxn>
              </a:cxnLst>
              <a:rect l="T15" t="T16" r="T17" b="T18"/>
              <a:pathLst>
                <a:path w="5" h="9">
                  <a:moveTo>
                    <a:pt x="0" y="9"/>
                  </a:moveTo>
                  <a:cubicBezTo>
                    <a:pt x="5" y="9"/>
                    <a:pt x="5" y="9"/>
                    <a:pt x="5" y="9"/>
                  </a:cubicBezTo>
                  <a:cubicBezTo>
                    <a:pt x="5" y="0"/>
                    <a:pt x="5" y="0"/>
                    <a:pt x="5" y="0"/>
                  </a:cubicBezTo>
                  <a:cubicBezTo>
                    <a:pt x="4" y="0"/>
                    <a:pt x="2" y="0"/>
                    <a:pt x="0" y="0"/>
                  </a:cubicBezTo>
                  <a:cubicBezTo>
                    <a:pt x="0" y="9"/>
                    <a:pt x="0" y="9"/>
                    <a:pt x="0" y="9"/>
                  </a:cubicBezTo>
                  <a:close/>
                </a:path>
              </a:pathLst>
            </a:custGeom>
            <a:solidFill>
              <a:srgbClr val="C8C8C8"/>
            </a:solidFill>
            <a:ln w="9525">
              <a:noFill/>
              <a:round/>
            </a:ln>
          </p:spPr>
          <p:txBody>
            <a:bodyPr/>
            <a:lstStyle/>
            <a:p>
              <a:endParaRPr lang="zh-CN" altLang="en-US"/>
            </a:p>
          </p:txBody>
        </p:sp>
        <p:sp>
          <p:nvSpPr>
            <p:cNvPr id="15439" name="Freeform 177"/>
            <p:cNvSpPr/>
            <p:nvPr/>
          </p:nvSpPr>
          <p:spPr bwMode="auto">
            <a:xfrm>
              <a:off x="1999086" y="3734023"/>
              <a:ext cx="115740" cy="537446"/>
            </a:xfrm>
            <a:custGeom>
              <a:avLst/>
              <a:gdLst>
                <a:gd name="T0" fmla="*/ 2147483647 w 85"/>
                <a:gd name="T1" fmla="*/ 2147483647 h 415"/>
                <a:gd name="T2" fmla="*/ 2147483647 w 85"/>
                <a:gd name="T3" fmla="*/ 2147483647 h 415"/>
                <a:gd name="T4" fmla="*/ 2147483647 w 85"/>
                <a:gd name="T5" fmla="*/ 0 h 415"/>
                <a:gd name="T6" fmla="*/ 2147483647 w 85"/>
                <a:gd name="T7" fmla="*/ 2147483647 h 415"/>
                <a:gd name="T8" fmla="*/ 2147483647 w 85"/>
                <a:gd name="T9" fmla="*/ 2147483647 h 415"/>
                <a:gd name="T10" fmla="*/ 2147483647 w 85"/>
                <a:gd name="T11" fmla="*/ 2147483647 h 415"/>
                <a:gd name="T12" fmla="*/ 2147483647 w 85"/>
                <a:gd name="T13" fmla="*/ 2147483647 h 415"/>
                <a:gd name="T14" fmla="*/ 2147483647 w 85"/>
                <a:gd name="T15" fmla="*/ 2147483647 h 415"/>
                <a:gd name="T16" fmla="*/ 2147483647 w 85"/>
                <a:gd name="T17" fmla="*/ 2147483647 h 415"/>
                <a:gd name="T18" fmla="*/ 2147483647 w 85"/>
                <a:gd name="T19" fmla="*/ 2147483647 h 415"/>
                <a:gd name="T20" fmla="*/ 2147483647 w 85"/>
                <a:gd name="T21" fmla="*/ 2147483647 h 415"/>
                <a:gd name="T22" fmla="*/ 2147483647 w 85"/>
                <a:gd name="T23" fmla="*/ 2147483647 h 415"/>
                <a:gd name="T24" fmla="*/ 2147483647 w 85"/>
                <a:gd name="T25" fmla="*/ 2147483647 h 415"/>
                <a:gd name="T26" fmla="*/ 2147483647 w 85"/>
                <a:gd name="T27" fmla="*/ 2147483647 h 415"/>
                <a:gd name="T28" fmla="*/ 2147483647 w 85"/>
                <a:gd name="T29" fmla="*/ 2147483647 h 415"/>
                <a:gd name="T30" fmla="*/ 2147483647 w 85"/>
                <a:gd name="T31" fmla="*/ 2147483647 h 415"/>
                <a:gd name="T32" fmla="*/ 2147483647 w 85"/>
                <a:gd name="T33" fmla="*/ 2147483647 h 415"/>
                <a:gd name="T34" fmla="*/ 2147483647 w 85"/>
                <a:gd name="T35" fmla="*/ 2147483647 h 41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5"/>
                <a:gd name="T55" fmla="*/ 0 h 415"/>
                <a:gd name="T56" fmla="*/ 85 w 85"/>
                <a:gd name="T57" fmla="*/ 415 h 41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5" h="415">
                  <a:moveTo>
                    <a:pt x="77" y="104"/>
                  </a:moveTo>
                  <a:cubicBezTo>
                    <a:pt x="85" y="72"/>
                    <a:pt x="85" y="72"/>
                    <a:pt x="85" y="72"/>
                  </a:cubicBezTo>
                  <a:cubicBezTo>
                    <a:pt x="85" y="0"/>
                    <a:pt x="85" y="0"/>
                    <a:pt x="85" y="0"/>
                  </a:cubicBezTo>
                  <a:cubicBezTo>
                    <a:pt x="63" y="87"/>
                    <a:pt x="63" y="87"/>
                    <a:pt x="63" y="87"/>
                  </a:cubicBezTo>
                  <a:cubicBezTo>
                    <a:pt x="54" y="162"/>
                    <a:pt x="54" y="162"/>
                    <a:pt x="54" y="162"/>
                  </a:cubicBezTo>
                  <a:cubicBezTo>
                    <a:pt x="54" y="233"/>
                    <a:pt x="48" y="295"/>
                    <a:pt x="36" y="347"/>
                  </a:cubicBezTo>
                  <a:cubicBezTo>
                    <a:pt x="15" y="372"/>
                    <a:pt x="15" y="372"/>
                    <a:pt x="15" y="372"/>
                  </a:cubicBezTo>
                  <a:cubicBezTo>
                    <a:pt x="8" y="388"/>
                    <a:pt x="8" y="388"/>
                    <a:pt x="8" y="388"/>
                  </a:cubicBezTo>
                  <a:cubicBezTo>
                    <a:pt x="2" y="397"/>
                    <a:pt x="0" y="405"/>
                    <a:pt x="3" y="413"/>
                  </a:cubicBezTo>
                  <a:cubicBezTo>
                    <a:pt x="7" y="414"/>
                    <a:pt x="12" y="415"/>
                    <a:pt x="16" y="415"/>
                  </a:cubicBezTo>
                  <a:cubicBezTo>
                    <a:pt x="25" y="415"/>
                    <a:pt x="34" y="411"/>
                    <a:pt x="43" y="405"/>
                  </a:cubicBezTo>
                  <a:cubicBezTo>
                    <a:pt x="43" y="395"/>
                    <a:pt x="43" y="395"/>
                    <a:pt x="43" y="395"/>
                  </a:cubicBezTo>
                  <a:cubicBezTo>
                    <a:pt x="53" y="395"/>
                    <a:pt x="53" y="395"/>
                    <a:pt x="53" y="395"/>
                  </a:cubicBezTo>
                  <a:cubicBezTo>
                    <a:pt x="52" y="355"/>
                    <a:pt x="52" y="355"/>
                    <a:pt x="52" y="355"/>
                  </a:cubicBezTo>
                  <a:cubicBezTo>
                    <a:pt x="61" y="346"/>
                    <a:pt x="66" y="331"/>
                    <a:pt x="67" y="310"/>
                  </a:cubicBezTo>
                  <a:cubicBezTo>
                    <a:pt x="66" y="308"/>
                    <a:pt x="66" y="307"/>
                    <a:pt x="66" y="306"/>
                  </a:cubicBezTo>
                  <a:cubicBezTo>
                    <a:pt x="64" y="272"/>
                    <a:pt x="64" y="238"/>
                    <a:pt x="67" y="203"/>
                  </a:cubicBezTo>
                  <a:cubicBezTo>
                    <a:pt x="77" y="104"/>
                    <a:pt x="77" y="104"/>
                    <a:pt x="77" y="104"/>
                  </a:cubicBezTo>
                  <a:close/>
                </a:path>
              </a:pathLst>
            </a:custGeom>
            <a:solidFill>
              <a:srgbClr val="000000"/>
            </a:solidFill>
            <a:ln w="9525">
              <a:noFill/>
              <a:round/>
            </a:ln>
          </p:spPr>
          <p:txBody>
            <a:bodyPr/>
            <a:lstStyle/>
            <a:p>
              <a:endParaRPr lang="zh-CN" altLang="en-US"/>
            </a:p>
          </p:txBody>
        </p:sp>
      </p:gr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additive="base">
                                        <p:cTn id="7" dur="400" fill="hold"/>
                                        <p:tgtEl>
                                          <p:spTgt spid="91"/>
                                        </p:tgtEl>
                                        <p:attrNameLst>
                                          <p:attrName>ppt_x</p:attrName>
                                        </p:attrNameLst>
                                      </p:cBhvr>
                                      <p:tavLst>
                                        <p:tav tm="0">
                                          <p:val>
                                            <p:strVal val="#ppt_x"/>
                                          </p:val>
                                        </p:tav>
                                        <p:tav tm="100000">
                                          <p:val>
                                            <p:strVal val="#ppt_x"/>
                                          </p:val>
                                        </p:tav>
                                      </p:tavLst>
                                    </p:anim>
                                    <p:anim calcmode="lin" valueType="num">
                                      <p:cBhvr additive="base">
                                        <p:cTn id="8" dur="400" fill="hold"/>
                                        <p:tgtEl>
                                          <p:spTgt spid="9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cBhvr additive="base">
                                        <p:cTn id="12" dur="400" fill="hold"/>
                                        <p:tgtEl>
                                          <p:spTgt spid="114"/>
                                        </p:tgtEl>
                                        <p:attrNameLst>
                                          <p:attrName>ppt_x</p:attrName>
                                        </p:attrNameLst>
                                      </p:cBhvr>
                                      <p:tavLst>
                                        <p:tav tm="0">
                                          <p:val>
                                            <p:strVal val="#ppt_x"/>
                                          </p:val>
                                        </p:tav>
                                        <p:tav tm="100000">
                                          <p:val>
                                            <p:strVal val="#ppt_x"/>
                                          </p:val>
                                        </p:tav>
                                      </p:tavLst>
                                    </p:anim>
                                    <p:anim calcmode="lin" valueType="num">
                                      <p:cBhvr additive="base">
                                        <p:cTn id="13" dur="400" fill="hold"/>
                                        <p:tgtEl>
                                          <p:spTgt spid="11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09"/>
                                        </p:tgtEl>
                                        <p:attrNameLst>
                                          <p:attrName>style.visibility</p:attrName>
                                        </p:attrNameLst>
                                      </p:cBhvr>
                                      <p:to>
                                        <p:strVal val="visible"/>
                                      </p:to>
                                    </p:set>
                                    <p:anim calcmode="lin" valueType="num">
                                      <p:cBhvr additive="base">
                                        <p:cTn id="17" dur="400" fill="hold"/>
                                        <p:tgtEl>
                                          <p:spTgt spid="109"/>
                                        </p:tgtEl>
                                        <p:attrNameLst>
                                          <p:attrName>ppt_x</p:attrName>
                                        </p:attrNameLst>
                                      </p:cBhvr>
                                      <p:tavLst>
                                        <p:tav tm="0">
                                          <p:val>
                                            <p:strVal val="#ppt_x"/>
                                          </p:val>
                                        </p:tav>
                                        <p:tav tm="100000">
                                          <p:val>
                                            <p:strVal val="#ppt_x"/>
                                          </p:val>
                                        </p:tav>
                                      </p:tavLst>
                                    </p:anim>
                                    <p:anim calcmode="lin" valueType="num">
                                      <p:cBhvr additive="base">
                                        <p:cTn id="18" dur="400" fill="hold"/>
                                        <p:tgtEl>
                                          <p:spTgt spid="109"/>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3" decel="52500"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 calcmode="lin" valueType="num">
                                      <p:cBhvr additive="base">
                                        <p:cTn id="22" dur="400" fill="hold"/>
                                        <p:tgtEl>
                                          <p:spTgt spid="118"/>
                                        </p:tgtEl>
                                        <p:attrNameLst>
                                          <p:attrName>ppt_x</p:attrName>
                                        </p:attrNameLst>
                                      </p:cBhvr>
                                      <p:tavLst>
                                        <p:tav tm="0">
                                          <p:val>
                                            <p:strVal val="1+#ppt_w/2"/>
                                          </p:val>
                                        </p:tav>
                                        <p:tav tm="100000">
                                          <p:val>
                                            <p:strVal val="#ppt_x"/>
                                          </p:val>
                                        </p:tav>
                                      </p:tavLst>
                                    </p:anim>
                                    <p:anim calcmode="lin" valueType="num">
                                      <p:cBhvr additive="base">
                                        <p:cTn id="23" dur="400" fill="hold"/>
                                        <p:tgtEl>
                                          <p:spTgt spid="118"/>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9" decel="52500" fill="hold" grpId="0" nodeType="afterEffect">
                                  <p:stCondLst>
                                    <p:cond delay="0"/>
                                  </p:stCondLst>
                                  <p:childTnLst>
                                    <p:set>
                                      <p:cBhvr>
                                        <p:cTn id="26" dur="1" fill="hold">
                                          <p:stCondLst>
                                            <p:cond delay="0"/>
                                          </p:stCondLst>
                                        </p:cTn>
                                        <p:tgtEl>
                                          <p:spTgt spid="119"/>
                                        </p:tgtEl>
                                        <p:attrNameLst>
                                          <p:attrName>style.visibility</p:attrName>
                                        </p:attrNameLst>
                                      </p:cBhvr>
                                      <p:to>
                                        <p:strVal val="visible"/>
                                      </p:to>
                                    </p:set>
                                    <p:anim calcmode="lin" valueType="num">
                                      <p:cBhvr additive="base">
                                        <p:cTn id="27" dur="400" fill="hold"/>
                                        <p:tgtEl>
                                          <p:spTgt spid="119"/>
                                        </p:tgtEl>
                                        <p:attrNameLst>
                                          <p:attrName>ppt_x</p:attrName>
                                        </p:attrNameLst>
                                      </p:cBhvr>
                                      <p:tavLst>
                                        <p:tav tm="0">
                                          <p:val>
                                            <p:strVal val="0-#ppt_w/2"/>
                                          </p:val>
                                        </p:tav>
                                        <p:tav tm="100000">
                                          <p:val>
                                            <p:strVal val="#ppt_x"/>
                                          </p:val>
                                        </p:tav>
                                      </p:tavLst>
                                    </p:anim>
                                    <p:anim calcmode="lin" valueType="num">
                                      <p:cBhvr additive="base">
                                        <p:cTn id="28" dur="400" fill="hold"/>
                                        <p:tgtEl>
                                          <p:spTgt spid="119"/>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2" decel="52500" fill="hold" grpId="0" nodeType="afterEffect">
                                  <p:stCondLst>
                                    <p:cond delay="0"/>
                                  </p:stCondLst>
                                  <p:childTnLst>
                                    <p:set>
                                      <p:cBhvr>
                                        <p:cTn id="31" dur="1" fill="hold">
                                          <p:stCondLst>
                                            <p:cond delay="0"/>
                                          </p:stCondLst>
                                        </p:cTn>
                                        <p:tgtEl>
                                          <p:spTgt spid="120"/>
                                        </p:tgtEl>
                                        <p:attrNameLst>
                                          <p:attrName>style.visibility</p:attrName>
                                        </p:attrNameLst>
                                      </p:cBhvr>
                                      <p:to>
                                        <p:strVal val="visible"/>
                                      </p:to>
                                    </p:set>
                                    <p:anim calcmode="lin" valueType="num">
                                      <p:cBhvr additive="base">
                                        <p:cTn id="32" dur="400" fill="hold"/>
                                        <p:tgtEl>
                                          <p:spTgt spid="120"/>
                                        </p:tgtEl>
                                        <p:attrNameLst>
                                          <p:attrName>ppt_x</p:attrName>
                                        </p:attrNameLst>
                                      </p:cBhvr>
                                      <p:tavLst>
                                        <p:tav tm="0">
                                          <p:val>
                                            <p:strVal val="1+#ppt_w/2"/>
                                          </p:val>
                                        </p:tav>
                                        <p:tav tm="100000">
                                          <p:val>
                                            <p:strVal val="#ppt_x"/>
                                          </p:val>
                                        </p:tav>
                                      </p:tavLst>
                                    </p:anim>
                                    <p:anim calcmode="lin" valueType="num">
                                      <p:cBhvr additive="base">
                                        <p:cTn id="33" dur="400" fill="hold"/>
                                        <p:tgtEl>
                                          <p:spTgt spid="120"/>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2" presetClass="entr" presetSubtype="2" fill="hold" nodeType="afterEffect">
                                  <p:stCondLst>
                                    <p:cond delay="0"/>
                                  </p:stCondLst>
                                  <p:childTnLst>
                                    <p:set>
                                      <p:cBhvr>
                                        <p:cTn id="36" dur="1" fill="hold">
                                          <p:stCondLst>
                                            <p:cond delay="0"/>
                                          </p:stCondLst>
                                        </p:cTn>
                                        <p:tgtEl>
                                          <p:spTgt spid="121"/>
                                        </p:tgtEl>
                                        <p:attrNameLst>
                                          <p:attrName>style.visibility</p:attrName>
                                        </p:attrNameLst>
                                      </p:cBhvr>
                                      <p:to>
                                        <p:strVal val="visible"/>
                                      </p:to>
                                    </p:set>
                                    <p:animEffect transition="in" filter="wipe(right)">
                                      <p:cBhvr>
                                        <p:cTn id="37" dur="500"/>
                                        <p:tgtEl>
                                          <p:spTgt spid="121"/>
                                        </p:tgtEl>
                                      </p:cBhvr>
                                    </p:animEffect>
                                  </p:childTnLst>
                                </p:cTn>
                              </p:par>
                            </p:childTnLst>
                          </p:cTn>
                        </p:par>
                        <p:par>
                          <p:cTn id="38" fill="hold">
                            <p:stCondLst>
                              <p:cond delay="3500"/>
                            </p:stCondLst>
                            <p:childTnLst>
                              <p:par>
                                <p:cTn id="39" presetID="42" presetClass="entr" presetSubtype="0" fill="hold" grpId="0" nodeType="afterEffect">
                                  <p:stCondLst>
                                    <p:cond delay="0"/>
                                  </p:stCondLst>
                                  <p:childTnLst>
                                    <p:set>
                                      <p:cBhvr>
                                        <p:cTn id="40" dur="1" fill="hold">
                                          <p:stCondLst>
                                            <p:cond delay="0"/>
                                          </p:stCondLst>
                                        </p:cTn>
                                        <p:tgtEl>
                                          <p:spTgt spid="122"/>
                                        </p:tgtEl>
                                        <p:attrNameLst>
                                          <p:attrName>style.visibility</p:attrName>
                                        </p:attrNameLst>
                                      </p:cBhvr>
                                      <p:to>
                                        <p:strVal val="visible"/>
                                      </p:to>
                                    </p:set>
                                    <p:animEffect transition="in" filter="fade">
                                      <p:cBhvr>
                                        <p:cTn id="41" dur="400"/>
                                        <p:tgtEl>
                                          <p:spTgt spid="122"/>
                                        </p:tgtEl>
                                      </p:cBhvr>
                                    </p:animEffect>
                                    <p:anim calcmode="lin" valueType="num">
                                      <p:cBhvr>
                                        <p:cTn id="42" dur="400" fill="hold"/>
                                        <p:tgtEl>
                                          <p:spTgt spid="122"/>
                                        </p:tgtEl>
                                        <p:attrNameLst>
                                          <p:attrName>ppt_x</p:attrName>
                                        </p:attrNameLst>
                                      </p:cBhvr>
                                      <p:tavLst>
                                        <p:tav tm="0">
                                          <p:val>
                                            <p:strVal val="#ppt_x"/>
                                          </p:val>
                                        </p:tav>
                                        <p:tav tm="100000">
                                          <p:val>
                                            <p:strVal val="#ppt_x"/>
                                          </p:val>
                                        </p:tav>
                                      </p:tavLst>
                                    </p:anim>
                                    <p:anim calcmode="lin" valueType="num">
                                      <p:cBhvr>
                                        <p:cTn id="43" dur="400" fill="hold"/>
                                        <p:tgtEl>
                                          <p:spTgt spid="122"/>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23"/>
                                        </p:tgtEl>
                                        <p:attrNameLst>
                                          <p:attrName>style.visibility</p:attrName>
                                        </p:attrNameLst>
                                      </p:cBhvr>
                                      <p:to>
                                        <p:strVal val="visible"/>
                                      </p:to>
                                    </p:set>
                                    <p:animEffect transition="in" filter="fade">
                                      <p:cBhvr>
                                        <p:cTn id="46" dur="400"/>
                                        <p:tgtEl>
                                          <p:spTgt spid="123"/>
                                        </p:tgtEl>
                                      </p:cBhvr>
                                    </p:animEffect>
                                    <p:anim calcmode="lin" valueType="num">
                                      <p:cBhvr>
                                        <p:cTn id="47" dur="400" fill="hold"/>
                                        <p:tgtEl>
                                          <p:spTgt spid="123"/>
                                        </p:tgtEl>
                                        <p:attrNameLst>
                                          <p:attrName>ppt_x</p:attrName>
                                        </p:attrNameLst>
                                      </p:cBhvr>
                                      <p:tavLst>
                                        <p:tav tm="0">
                                          <p:val>
                                            <p:strVal val="#ppt_x"/>
                                          </p:val>
                                        </p:tav>
                                        <p:tav tm="100000">
                                          <p:val>
                                            <p:strVal val="#ppt_x"/>
                                          </p:val>
                                        </p:tav>
                                      </p:tavLst>
                                    </p:anim>
                                    <p:anim calcmode="lin" valueType="num">
                                      <p:cBhvr>
                                        <p:cTn id="48" dur="400" fill="hold"/>
                                        <p:tgtEl>
                                          <p:spTgt spid="123"/>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22" presetClass="entr" presetSubtype="2" fill="hold" nodeType="afterEffect">
                                  <p:stCondLst>
                                    <p:cond delay="0"/>
                                  </p:stCondLst>
                                  <p:childTnLst>
                                    <p:set>
                                      <p:cBhvr>
                                        <p:cTn id="51" dur="1" fill="hold">
                                          <p:stCondLst>
                                            <p:cond delay="0"/>
                                          </p:stCondLst>
                                        </p:cTn>
                                        <p:tgtEl>
                                          <p:spTgt spid="124"/>
                                        </p:tgtEl>
                                        <p:attrNameLst>
                                          <p:attrName>style.visibility</p:attrName>
                                        </p:attrNameLst>
                                      </p:cBhvr>
                                      <p:to>
                                        <p:strVal val="visible"/>
                                      </p:to>
                                    </p:set>
                                    <p:animEffect transition="in" filter="wipe(right)">
                                      <p:cBhvr>
                                        <p:cTn id="52" dur="500"/>
                                        <p:tgtEl>
                                          <p:spTgt spid="124"/>
                                        </p:tgtEl>
                                      </p:cBhvr>
                                    </p:animEffect>
                                  </p:childTnLst>
                                </p:cTn>
                              </p:par>
                            </p:childTnLst>
                          </p:cTn>
                        </p:par>
                        <p:par>
                          <p:cTn id="53" fill="hold">
                            <p:stCondLst>
                              <p:cond delay="4500"/>
                            </p:stCondLst>
                            <p:childTnLst>
                              <p:par>
                                <p:cTn id="54" presetID="42" presetClass="entr" presetSubtype="0" fill="hold" grpId="0" nodeType="afterEffect">
                                  <p:stCondLst>
                                    <p:cond delay="0"/>
                                  </p:stCondLst>
                                  <p:childTnLst>
                                    <p:set>
                                      <p:cBhvr>
                                        <p:cTn id="55" dur="1" fill="hold">
                                          <p:stCondLst>
                                            <p:cond delay="0"/>
                                          </p:stCondLst>
                                        </p:cTn>
                                        <p:tgtEl>
                                          <p:spTgt spid="125"/>
                                        </p:tgtEl>
                                        <p:attrNameLst>
                                          <p:attrName>style.visibility</p:attrName>
                                        </p:attrNameLst>
                                      </p:cBhvr>
                                      <p:to>
                                        <p:strVal val="visible"/>
                                      </p:to>
                                    </p:set>
                                    <p:animEffect transition="in" filter="fade">
                                      <p:cBhvr>
                                        <p:cTn id="56" dur="400"/>
                                        <p:tgtEl>
                                          <p:spTgt spid="125"/>
                                        </p:tgtEl>
                                      </p:cBhvr>
                                    </p:animEffect>
                                    <p:anim calcmode="lin" valueType="num">
                                      <p:cBhvr>
                                        <p:cTn id="57" dur="400" fill="hold"/>
                                        <p:tgtEl>
                                          <p:spTgt spid="125"/>
                                        </p:tgtEl>
                                        <p:attrNameLst>
                                          <p:attrName>ppt_x</p:attrName>
                                        </p:attrNameLst>
                                      </p:cBhvr>
                                      <p:tavLst>
                                        <p:tav tm="0">
                                          <p:val>
                                            <p:strVal val="#ppt_x"/>
                                          </p:val>
                                        </p:tav>
                                        <p:tav tm="100000">
                                          <p:val>
                                            <p:strVal val="#ppt_x"/>
                                          </p:val>
                                        </p:tav>
                                      </p:tavLst>
                                    </p:anim>
                                    <p:anim calcmode="lin" valueType="num">
                                      <p:cBhvr>
                                        <p:cTn id="58" dur="400" fill="hold"/>
                                        <p:tgtEl>
                                          <p:spTgt spid="125"/>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126"/>
                                        </p:tgtEl>
                                        <p:attrNameLst>
                                          <p:attrName>style.visibility</p:attrName>
                                        </p:attrNameLst>
                                      </p:cBhvr>
                                      <p:to>
                                        <p:strVal val="visible"/>
                                      </p:to>
                                    </p:set>
                                    <p:animEffect transition="in" filter="fade">
                                      <p:cBhvr>
                                        <p:cTn id="61" dur="400"/>
                                        <p:tgtEl>
                                          <p:spTgt spid="126"/>
                                        </p:tgtEl>
                                      </p:cBhvr>
                                    </p:animEffect>
                                    <p:anim calcmode="lin" valueType="num">
                                      <p:cBhvr>
                                        <p:cTn id="62" dur="400" fill="hold"/>
                                        <p:tgtEl>
                                          <p:spTgt spid="126"/>
                                        </p:tgtEl>
                                        <p:attrNameLst>
                                          <p:attrName>ppt_x</p:attrName>
                                        </p:attrNameLst>
                                      </p:cBhvr>
                                      <p:tavLst>
                                        <p:tav tm="0">
                                          <p:val>
                                            <p:strVal val="#ppt_x"/>
                                          </p:val>
                                        </p:tav>
                                        <p:tav tm="100000">
                                          <p:val>
                                            <p:strVal val="#ppt_x"/>
                                          </p:val>
                                        </p:tav>
                                      </p:tavLst>
                                    </p:anim>
                                    <p:anim calcmode="lin" valueType="num">
                                      <p:cBhvr>
                                        <p:cTn id="63" dur="400" fill="hold"/>
                                        <p:tgtEl>
                                          <p:spTgt spid="126"/>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22" presetClass="entr" presetSubtype="8" fill="hold" nodeType="afterEffect">
                                  <p:stCondLst>
                                    <p:cond delay="0"/>
                                  </p:stCondLst>
                                  <p:childTnLst>
                                    <p:set>
                                      <p:cBhvr>
                                        <p:cTn id="66" dur="1" fill="hold">
                                          <p:stCondLst>
                                            <p:cond delay="0"/>
                                          </p:stCondLst>
                                        </p:cTn>
                                        <p:tgtEl>
                                          <p:spTgt spid="127"/>
                                        </p:tgtEl>
                                        <p:attrNameLst>
                                          <p:attrName>style.visibility</p:attrName>
                                        </p:attrNameLst>
                                      </p:cBhvr>
                                      <p:to>
                                        <p:strVal val="visible"/>
                                      </p:to>
                                    </p:set>
                                    <p:animEffect transition="in" filter="wipe(left)">
                                      <p:cBhvr>
                                        <p:cTn id="67" dur="500"/>
                                        <p:tgtEl>
                                          <p:spTgt spid="127"/>
                                        </p:tgtEl>
                                      </p:cBhvr>
                                    </p:animEffect>
                                  </p:childTnLst>
                                </p:cTn>
                              </p:par>
                            </p:childTnLst>
                          </p:cTn>
                        </p:par>
                        <p:par>
                          <p:cTn id="68" fill="hold">
                            <p:stCondLst>
                              <p:cond delay="5500"/>
                            </p:stCondLst>
                            <p:childTnLst>
                              <p:par>
                                <p:cTn id="69" presetID="42" presetClass="entr" presetSubtype="0" fill="hold" grpId="0" nodeType="afterEffect">
                                  <p:stCondLst>
                                    <p:cond delay="0"/>
                                  </p:stCondLst>
                                  <p:childTnLst>
                                    <p:set>
                                      <p:cBhvr>
                                        <p:cTn id="70" dur="1" fill="hold">
                                          <p:stCondLst>
                                            <p:cond delay="0"/>
                                          </p:stCondLst>
                                        </p:cTn>
                                        <p:tgtEl>
                                          <p:spTgt spid="129"/>
                                        </p:tgtEl>
                                        <p:attrNameLst>
                                          <p:attrName>style.visibility</p:attrName>
                                        </p:attrNameLst>
                                      </p:cBhvr>
                                      <p:to>
                                        <p:strVal val="visible"/>
                                      </p:to>
                                    </p:set>
                                    <p:animEffect transition="in" filter="fade">
                                      <p:cBhvr>
                                        <p:cTn id="71" dur="400"/>
                                        <p:tgtEl>
                                          <p:spTgt spid="129"/>
                                        </p:tgtEl>
                                      </p:cBhvr>
                                    </p:animEffect>
                                    <p:anim calcmode="lin" valueType="num">
                                      <p:cBhvr>
                                        <p:cTn id="72" dur="400" fill="hold"/>
                                        <p:tgtEl>
                                          <p:spTgt spid="129"/>
                                        </p:tgtEl>
                                        <p:attrNameLst>
                                          <p:attrName>ppt_x</p:attrName>
                                        </p:attrNameLst>
                                      </p:cBhvr>
                                      <p:tavLst>
                                        <p:tav tm="0">
                                          <p:val>
                                            <p:strVal val="#ppt_x"/>
                                          </p:val>
                                        </p:tav>
                                        <p:tav tm="100000">
                                          <p:val>
                                            <p:strVal val="#ppt_x"/>
                                          </p:val>
                                        </p:tav>
                                      </p:tavLst>
                                    </p:anim>
                                    <p:anim calcmode="lin" valueType="num">
                                      <p:cBhvr>
                                        <p:cTn id="73" dur="400" fill="hold"/>
                                        <p:tgtEl>
                                          <p:spTgt spid="129"/>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128"/>
                                        </p:tgtEl>
                                        <p:attrNameLst>
                                          <p:attrName>style.visibility</p:attrName>
                                        </p:attrNameLst>
                                      </p:cBhvr>
                                      <p:to>
                                        <p:strVal val="visible"/>
                                      </p:to>
                                    </p:set>
                                    <p:animEffect transition="in" filter="fade">
                                      <p:cBhvr>
                                        <p:cTn id="76" dur="400"/>
                                        <p:tgtEl>
                                          <p:spTgt spid="128"/>
                                        </p:tgtEl>
                                      </p:cBhvr>
                                    </p:animEffect>
                                    <p:anim calcmode="lin" valueType="num">
                                      <p:cBhvr>
                                        <p:cTn id="77" dur="400" fill="hold"/>
                                        <p:tgtEl>
                                          <p:spTgt spid="128"/>
                                        </p:tgtEl>
                                        <p:attrNameLst>
                                          <p:attrName>ppt_x</p:attrName>
                                        </p:attrNameLst>
                                      </p:cBhvr>
                                      <p:tavLst>
                                        <p:tav tm="0">
                                          <p:val>
                                            <p:strVal val="#ppt_x"/>
                                          </p:val>
                                        </p:tav>
                                        <p:tav tm="100000">
                                          <p:val>
                                            <p:strVal val="#ppt_x"/>
                                          </p:val>
                                        </p:tav>
                                      </p:tavLst>
                                    </p:anim>
                                    <p:anim calcmode="lin" valueType="num">
                                      <p:cBhvr>
                                        <p:cTn id="78" dur="400" fill="hold"/>
                                        <p:tgtEl>
                                          <p:spTgt spid="128"/>
                                        </p:tgtEl>
                                        <p:attrNameLst>
                                          <p:attrName>ppt_y</p:attrName>
                                        </p:attrNameLst>
                                      </p:cBhvr>
                                      <p:tavLst>
                                        <p:tav tm="0">
                                          <p:val>
                                            <p:strVal val="#ppt_y-.1"/>
                                          </p:val>
                                        </p:tav>
                                        <p:tav tm="100000">
                                          <p:val>
                                            <p:strVal val="#ppt_y"/>
                                          </p:val>
                                        </p:tav>
                                      </p:tavLst>
                                    </p:anim>
                                  </p:childTnLst>
                                </p:cTn>
                              </p:par>
                            </p:childTnLst>
                          </p:cTn>
                        </p:par>
                        <p:par>
                          <p:cTn id="79" fill="hold">
                            <p:stCondLst>
                              <p:cond delay="6000"/>
                            </p:stCondLst>
                            <p:childTnLst>
                              <p:par>
                                <p:cTn id="80" presetID="12" presetClass="entr" presetSubtype="4" fill="hold" nodeType="afterEffect">
                                  <p:stCondLst>
                                    <p:cond delay="0"/>
                                  </p:stCondLst>
                                  <p:childTnLst>
                                    <p:set>
                                      <p:cBhvr>
                                        <p:cTn id="81" dur="1" fill="hold">
                                          <p:stCondLst>
                                            <p:cond delay="0"/>
                                          </p:stCondLst>
                                        </p:cTn>
                                        <p:tgtEl>
                                          <p:spTgt spid="131"/>
                                        </p:tgtEl>
                                        <p:attrNameLst>
                                          <p:attrName>style.visibility</p:attrName>
                                        </p:attrNameLst>
                                      </p:cBhvr>
                                      <p:to>
                                        <p:strVal val="visible"/>
                                      </p:to>
                                    </p:set>
                                    <p:anim calcmode="lin" valueType="num">
                                      <p:cBhvr additive="base">
                                        <p:cTn id="82" dur="400"/>
                                        <p:tgtEl>
                                          <p:spTgt spid="131"/>
                                        </p:tgtEl>
                                        <p:attrNameLst>
                                          <p:attrName>ppt_y</p:attrName>
                                        </p:attrNameLst>
                                      </p:cBhvr>
                                      <p:tavLst>
                                        <p:tav tm="0">
                                          <p:val>
                                            <p:strVal val="#ppt_y+#ppt_h*1.125000"/>
                                          </p:val>
                                        </p:tav>
                                        <p:tav tm="100000">
                                          <p:val>
                                            <p:strVal val="#ppt_y"/>
                                          </p:val>
                                        </p:tav>
                                      </p:tavLst>
                                    </p:anim>
                                    <p:animEffect transition="in" filter="wipe(up)">
                                      <p:cBhvr>
                                        <p:cTn id="83" dur="400"/>
                                        <p:tgtEl>
                                          <p:spTgt spid="131"/>
                                        </p:tgtEl>
                                      </p:cBhvr>
                                    </p:animEffect>
                                  </p:childTnLst>
                                </p:cTn>
                              </p:par>
                              <p:par>
                                <p:cTn id="84" presetID="6" presetClass="entr" presetSubtype="32" fill="hold" grpId="0" nodeType="withEffect">
                                  <p:stCondLst>
                                    <p:cond delay="200"/>
                                  </p:stCondLst>
                                  <p:childTnLst>
                                    <p:set>
                                      <p:cBhvr>
                                        <p:cTn id="85" dur="1" fill="hold">
                                          <p:stCondLst>
                                            <p:cond delay="0"/>
                                          </p:stCondLst>
                                        </p:cTn>
                                        <p:tgtEl>
                                          <p:spTgt spid="130"/>
                                        </p:tgtEl>
                                        <p:attrNameLst>
                                          <p:attrName>style.visibility</p:attrName>
                                        </p:attrNameLst>
                                      </p:cBhvr>
                                      <p:to>
                                        <p:strVal val="visible"/>
                                      </p:to>
                                    </p:set>
                                    <p:animEffect transition="in" filter="circle(out)">
                                      <p:cBhvr>
                                        <p:cTn id="86" dur="3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p:bldP spid="120" grpId="0"/>
      <p:bldP spid="122" grpId="0"/>
      <p:bldP spid="123" grpId="0"/>
      <p:bldP spid="125" grpId="0"/>
      <p:bldP spid="126" grpId="0"/>
      <p:bldP spid="128" grpId="0"/>
      <p:bldP spid="129" grpId="0"/>
      <p:bldP spid="13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3" name="组合 292"/>
          <p:cNvGrpSpPr/>
          <p:nvPr/>
        </p:nvGrpSpPr>
        <p:grpSpPr bwMode="auto">
          <a:xfrm>
            <a:off x="3548063" y="1974850"/>
            <a:ext cx="1535112" cy="642938"/>
            <a:chOff x="3326751" y="2376208"/>
            <a:chExt cx="1661787" cy="696453"/>
          </a:xfrm>
        </p:grpSpPr>
        <p:grpSp>
          <p:nvGrpSpPr>
            <p:cNvPr id="17435" name="组合 293"/>
            <p:cNvGrpSpPr/>
            <p:nvPr/>
          </p:nvGrpSpPr>
          <p:grpSpPr bwMode="auto">
            <a:xfrm>
              <a:off x="3326751" y="2376208"/>
              <a:ext cx="1661787" cy="696453"/>
              <a:chOff x="3326751" y="2376208"/>
              <a:chExt cx="1661787" cy="696453"/>
            </a:xfrm>
          </p:grpSpPr>
          <p:grpSp>
            <p:nvGrpSpPr>
              <p:cNvPr id="296" name="组合 295"/>
              <p:cNvGrpSpPr/>
              <p:nvPr/>
            </p:nvGrpSpPr>
            <p:grpSpPr>
              <a:xfrm>
                <a:off x="3328062" y="2376208"/>
                <a:ext cx="1660476" cy="696453"/>
                <a:chOff x="2402655" y="2641427"/>
                <a:chExt cx="2044380" cy="857473"/>
              </a:xfrm>
              <a:effectLst>
                <a:outerShdw blurRad="292100" dist="419100" dir="6540000" algn="tl" rotWithShape="0">
                  <a:prstClr val="black">
                    <a:alpha val="40000"/>
                  </a:prstClr>
                </a:outerShdw>
              </a:effectLst>
            </p:grpSpPr>
            <p:sp>
              <p:nvSpPr>
                <p:cNvPr id="298" name="矩形 2"/>
                <p:cNvSpPr/>
                <p:nvPr/>
              </p:nvSpPr>
              <p:spPr>
                <a:xfrm>
                  <a:off x="2403013" y="2921205"/>
                  <a:ext cx="1412226" cy="575985"/>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7766 h 580315"/>
                    <a:gd name="connsiteX1-243" fmla="*/ 1473795 w 1473795"/>
                    <a:gd name="connsiteY1-244" fmla="*/ 486873 h 580315"/>
                    <a:gd name="connsiteX2-245" fmla="*/ 1459508 w 1473795"/>
                    <a:gd name="connsiteY2-246" fmla="*/ 580315 h 580315"/>
                    <a:gd name="connsiteX3-247" fmla="*/ 19050 w 1473795"/>
                    <a:gd name="connsiteY3-248" fmla="*/ 115971 h 580315"/>
                    <a:gd name="connsiteX4-249" fmla="*/ 0 w 1473795"/>
                    <a:gd name="connsiteY4-250" fmla="*/ 17766 h 580315"/>
                    <a:gd name="connsiteX0-251" fmla="*/ 0 w 1473795"/>
                    <a:gd name="connsiteY0-252" fmla="*/ 19413 h 581962"/>
                    <a:gd name="connsiteX1-253" fmla="*/ 1473795 w 1473795"/>
                    <a:gd name="connsiteY1-254" fmla="*/ 488520 h 581962"/>
                    <a:gd name="connsiteX2-255" fmla="*/ 1459508 w 1473795"/>
                    <a:gd name="connsiteY2-256" fmla="*/ 581962 h 581962"/>
                    <a:gd name="connsiteX3-257" fmla="*/ 19050 w 1473795"/>
                    <a:gd name="connsiteY3-258" fmla="*/ 117618 h 581962"/>
                    <a:gd name="connsiteX4-259" fmla="*/ 0 w 1473795"/>
                    <a:gd name="connsiteY4-260" fmla="*/ 19413 h 581962"/>
                    <a:gd name="connsiteX0-261" fmla="*/ 0 w 1473795"/>
                    <a:gd name="connsiteY0-262" fmla="*/ 19413 h 581962"/>
                    <a:gd name="connsiteX1-263" fmla="*/ 1473795 w 1473795"/>
                    <a:gd name="connsiteY1-264" fmla="*/ 488520 h 581962"/>
                    <a:gd name="connsiteX2-265" fmla="*/ 1459508 w 1473795"/>
                    <a:gd name="connsiteY2-266" fmla="*/ 581962 h 581962"/>
                    <a:gd name="connsiteX3-267" fmla="*/ 19050 w 1473795"/>
                    <a:gd name="connsiteY3-268" fmla="*/ 117618 h 581962"/>
                    <a:gd name="connsiteX4-269" fmla="*/ 0 w 1473795"/>
                    <a:gd name="connsiteY4-270" fmla="*/ 19413 h 581962"/>
                    <a:gd name="connsiteX0-271" fmla="*/ 0 w 1473795"/>
                    <a:gd name="connsiteY0-272" fmla="*/ 19413 h 581962"/>
                    <a:gd name="connsiteX1-273" fmla="*/ 1473795 w 1473795"/>
                    <a:gd name="connsiteY1-274" fmla="*/ 488520 h 581962"/>
                    <a:gd name="connsiteX2-275" fmla="*/ 1459508 w 1473795"/>
                    <a:gd name="connsiteY2-276" fmla="*/ 581962 h 581962"/>
                    <a:gd name="connsiteX3-277" fmla="*/ 19050 w 1473795"/>
                    <a:gd name="connsiteY3-278" fmla="*/ 117618 h 581962"/>
                    <a:gd name="connsiteX4-279" fmla="*/ 0 w 1473795"/>
                    <a:gd name="connsiteY4-280" fmla="*/ 19413 h 581962"/>
                    <a:gd name="connsiteX0-281" fmla="*/ 0 w 1473795"/>
                    <a:gd name="connsiteY0-282" fmla="*/ 20094 h 582643"/>
                    <a:gd name="connsiteX1-283" fmla="*/ 1473795 w 1473795"/>
                    <a:gd name="connsiteY1-284" fmla="*/ 489201 h 582643"/>
                    <a:gd name="connsiteX2-285" fmla="*/ 1459508 w 1473795"/>
                    <a:gd name="connsiteY2-286" fmla="*/ 582643 h 582643"/>
                    <a:gd name="connsiteX3-287" fmla="*/ 19050 w 1473795"/>
                    <a:gd name="connsiteY3-288" fmla="*/ 118299 h 582643"/>
                    <a:gd name="connsiteX4-289" fmla="*/ 0 w 1473795"/>
                    <a:gd name="connsiteY4-290" fmla="*/ 20094 h 582643"/>
                    <a:gd name="connsiteX0-291" fmla="*/ 45450 w 1454745"/>
                    <a:gd name="connsiteY0-292" fmla="*/ 20348 h 579965"/>
                    <a:gd name="connsiteX1-293" fmla="*/ 1454745 w 1454745"/>
                    <a:gd name="connsiteY1-294" fmla="*/ 486523 h 579965"/>
                    <a:gd name="connsiteX2-295" fmla="*/ 1440458 w 1454745"/>
                    <a:gd name="connsiteY2-296" fmla="*/ 579965 h 579965"/>
                    <a:gd name="connsiteX3-297" fmla="*/ 0 w 1454745"/>
                    <a:gd name="connsiteY3-298" fmla="*/ 115621 h 579965"/>
                    <a:gd name="connsiteX4-299" fmla="*/ 45450 w 1454745"/>
                    <a:gd name="connsiteY4-300" fmla="*/ 20348 h 579965"/>
                    <a:gd name="connsiteX0-301" fmla="*/ 0 w 1409295"/>
                    <a:gd name="connsiteY0-302" fmla="*/ 20348 h 579965"/>
                    <a:gd name="connsiteX1-303" fmla="*/ 1409295 w 1409295"/>
                    <a:gd name="connsiteY1-304" fmla="*/ 486523 h 579965"/>
                    <a:gd name="connsiteX2-305" fmla="*/ 1395008 w 1409295"/>
                    <a:gd name="connsiteY2-306" fmla="*/ 579965 h 579965"/>
                    <a:gd name="connsiteX3-307" fmla="*/ 24913 w 1409295"/>
                    <a:gd name="connsiteY3-308" fmla="*/ 115621 h 579965"/>
                    <a:gd name="connsiteX4-309" fmla="*/ 0 w 1409295"/>
                    <a:gd name="connsiteY4-310" fmla="*/ 20348 h 579965"/>
                    <a:gd name="connsiteX0-311" fmla="*/ 0 w 1409295"/>
                    <a:gd name="connsiteY0-312" fmla="*/ 11135 h 570752"/>
                    <a:gd name="connsiteX1-313" fmla="*/ 1409295 w 1409295"/>
                    <a:gd name="connsiteY1-314" fmla="*/ 477310 h 570752"/>
                    <a:gd name="connsiteX2-315" fmla="*/ 1395008 w 1409295"/>
                    <a:gd name="connsiteY2-316" fmla="*/ 570752 h 570752"/>
                    <a:gd name="connsiteX3-317" fmla="*/ 24913 w 1409295"/>
                    <a:gd name="connsiteY3-318" fmla="*/ 106408 h 570752"/>
                    <a:gd name="connsiteX4-319" fmla="*/ 0 w 1409295"/>
                    <a:gd name="connsiteY4-320" fmla="*/ 11135 h 570752"/>
                    <a:gd name="connsiteX0-321" fmla="*/ 0 w 1409295"/>
                    <a:gd name="connsiteY0-322" fmla="*/ 11135 h 570752"/>
                    <a:gd name="connsiteX1-323" fmla="*/ 1409295 w 1409295"/>
                    <a:gd name="connsiteY1-324" fmla="*/ 477310 h 570752"/>
                    <a:gd name="connsiteX2-325" fmla="*/ 1395008 w 1409295"/>
                    <a:gd name="connsiteY2-326" fmla="*/ 570752 h 570752"/>
                    <a:gd name="connsiteX3-327" fmla="*/ 24913 w 1409295"/>
                    <a:gd name="connsiteY3-328" fmla="*/ 106408 h 570752"/>
                    <a:gd name="connsiteX4-329" fmla="*/ 0 w 1409295"/>
                    <a:gd name="connsiteY4-330" fmla="*/ 11135 h 570752"/>
                    <a:gd name="connsiteX0-331" fmla="*/ 0 w 1409295"/>
                    <a:gd name="connsiteY0-332" fmla="*/ 16139 h 575756"/>
                    <a:gd name="connsiteX1-333" fmla="*/ 1409295 w 1409295"/>
                    <a:gd name="connsiteY1-334" fmla="*/ 482314 h 575756"/>
                    <a:gd name="connsiteX2-335" fmla="*/ 1395008 w 1409295"/>
                    <a:gd name="connsiteY2-336" fmla="*/ 575756 h 575756"/>
                    <a:gd name="connsiteX3-337" fmla="*/ 24913 w 1409295"/>
                    <a:gd name="connsiteY3-338" fmla="*/ 111412 h 575756"/>
                    <a:gd name="connsiteX4-339" fmla="*/ 0 w 1409295"/>
                    <a:gd name="connsiteY4-340" fmla="*/ 16139 h 575756"/>
                    <a:gd name="connsiteX0-341" fmla="*/ 0 w 1412226"/>
                    <a:gd name="connsiteY0-342" fmla="*/ 16368 h 575985"/>
                    <a:gd name="connsiteX1-343" fmla="*/ 1412226 w 1412226"/>
                    <a:gd name="connsiteY1-344" fmla="*/ 479612 h 575985"/>
                    <a:gd name="connsiteX2-345" fmla="*/ 1395008 w 1412226"/>
                    <a:gd name="connsiteY2-346" fmla="*/ 575985 h 575985"/>
                    <a:gd name="connsiteX3-347" fmla="*/ 24913 w 1412226"/>
                    <a:gd name="connsiteY3-348" fmla="*/ 111641 h 575985"/>
                    <a:gd name="connsiteX4-349" fmla="*/ 0 w 1412226"/>
                    <a:gd name="connsiteY4-350" fmla="*/ 16368 h 5759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12226" h="575985">
                      <a:moveTo>
                        <a:pt x="0" y="16368"/>
                      </a:moveTo>
                      <a:cubicBezTo>
                        <a:pt x="629905" y="-45300"/>
                        <a:pt x="977447" y="58424"/>
                        <a:pt x="1412226" y="479612"/>
                      </a:cubicBezTo>
                      <a:lnTo>
                        <a:pt x="1395008" y="575985"/>
                      </a:lnTo>
                      <a:cubicBezTo>
                        <a:pt x="885858" y="110898"/>
                        <a:pt x="559017" y="54492"/>
                        <a:pt x="24913" y="111641"/>
                      </a:cubicBezTo>
                      <a:lnTo>
                        <a:pt x="0" y="16368"/>
                      </a:lnTo>
                      <a:close/>
                    </a:path>
                  </a:pathLst>
                </a:custGeom>
                <a:gradFill>
                  <a:gsLst>
                    <a:gs pos="24000">
                      <a:schemeClr val="accent4"/>
                    </a:gs>
                    <a:gs pos="100000">
                      <a:schemeClr val="accent3">
                        <a:lumMod val="62000"/>
                      </a:schemeClr>
                    </a:gs>
                  </a:gsLst>
                  <a:lin ang="16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99" name="矩形 3"/>
                <p:cNvSpPr/>
                <p:nvPr/>
              </p:nvSpPr>
              <p:spPr>
                <a:xfrm>
                  <a:off x="3796779" y="3026840"/>
                  <a:ext cx="648642" cy="472060"/>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1241573"/>
                    <a:gd name="connsiteY0-2" fmla="*/ 481013 h 553021"/>
                    <a:gd name="connsiteX1-3" fmla="*/ 1241573 w 1241573"/>
                    <a:gd name="connsiteY1-4" fmla="*/ 0 h 553021"/>
                    <a:gd name="connsiteX2-5" fmla="*/ 720080 w 1241573"/>
                    <a:gd name="connsiteY2-6" fmla="*/ 553021 h 553021"/>
                    <a:gd name="connsiteX3-7" fmla="*/ 0 w 1241573"/>
                    <a:gd name="connsiteY3-8" fmla="*/ 553021 h 553021"/>
                    <a:gd name="connsiteX4-9" fmla="*/ 0 w 1241573"/>
                    <a:gd name="connsiteY4-10" fmla="*/ 481013 h 553021"/>
                    <a:gd name="connsiteX0-11" fmla="*/ 0 w 1246336"/>
                    <a:gd name="connsiteY0-12" fmla="*/ 481013 h 553021"/>
                    <a:gd name="connsiteX1-13" fmla="*/ 1241573 w 1246336"/>
                    <a:gd name="connsiteY1-14" fmla="*/ 0 h 553021"/>
                    <a:gd name="connsiteX2-15" fmla="*/ 1246336 w 1246336"/>
                    <a:gd name="connsiteY2-16" fmla="*/ 81533 h 553021"/>
                    <a:gd name="connsiteX3-17" fmla="*/ 0 w 1246336"/>
                    <a:gd name="connsiteY3-18" fmla="*/ 553021 h 553021"/>
                    <a:gd name="connsiteX4-19" fmla="*/ 0 w 1246336"/>
                    <a:gd name="connsiteY4-20" fmla="*/ 481013 h 553021"/>
                    <a:gd name="connsiteX0-21" fmla="*/ 0 w 1246336"/>
                    <a:gd name="connsiteY0-22" fmla="*/ 481013 h 595884"/>
                    <a:gd name="connsiteX1-23" fmla="*/ 1241573 w 1246336"/>
                    <a:gd name="connsiteY1-24" fmla="*/ 0 h 595884"/>
                    <a:gd name="connsiteX2-25" fmla="*/ 1246336 w 1246336"/>
                    <a:gd name="connsiteY2-26" fmla="*/ 81533 h 595884"/>
                    <a:gd name="connsiteX3-27" fmla="*/ 19050 w 1246336"/>
                    <a:gd name="connsiteY3-28" fmla="*/ 595884 h 595884"/>
                    <a:gd name="connsiteX4-29" fmla="*/ 0 w 1246336"/>
                    <a:gd name="connsiteY4-30" fmla="*/ 481013 h 595884"/>
                    <a:gd name="connsiteX0-31" fmla="*/ 0 w 1246336"/>
                    <a:gd name="connsiteY0-32" fmla="*/ 481013 h 481013"/>
                    <a:gd name="connsiteX1-33" fmla="*/ 1241573 w 1246336"/>
                    <a:gd name="connsiteY1-34" fmla="*/ 0 h 481013"/>
                    <a:gd name="connsiteX2-35" fmla="*/ 1246336 w 1246336"/>
                    <a:gd name="connsiteY2-36" fmla="*/ 81533 h 481013"/>
                    <a:gd name="connsiteX3-37" fmla="*/ 585788 w 1246336"/>
                    <a:gd name="connsiteY3-38" fmla="*/ 462534 h 481013"/>
                    <a:gd name="connsiteX4-39" fmla="*/ 0 w 1246336"/>
                    <a:gd name="connsiteY4-40" fmla="*/ 481013 h 481013"/>
                    <a:gd name="connsiteX0-41" fmla="*/ 26193 w 660548"/>
                    <a:gd name="connsiteY0-42" fmla="*/ 373856 h 462534"/>
                    <a:gd name="connsiteX1-43" fmla="*/ 655785 w 660548"/>
                    <a:gd name="connsiteY1-44" fmla="*/ 0 h 462534"/>
                    <a:gd name="connsiteX2-45" fmla="*/ 660548 w 660548"/>
                    <a:gd name="connsiteY2-46" fmla="*/ 81533 h 462534"/>
                    <a:gd name="connsiteX3-47" fmla="*/ 0 w 660548"/>
                    <a:gd name="connsiteY3-48" fmla="*/ 462534 h 462534"/>
                    <a:gd name="connsiteX4-49" fmla="*/ 26193 w 660548"/>
                    <a:gd name="connsiteY4-50" fmla="*/ 373856 h 462534"/>
                    <a:gd name="connsiteX0-51" fmla="*/ 38099 w 672454"/>
                    <a:gd name="connsiteY0-52" fmla="*/ 373856 h 460153"/>
                    <a:gd name="connsiteX1-53" fmla="*/ 667691 w 672454"/>
                    <a:gd name="connsiteY1-54" fmla="*/ 0 h 460153"/>
                    <a:gd name="connsiteX2-55" fmla="*/ 672454 w 672454"/>
                    <a:gd name="connsiteY2-56" fmla="*/ 81533 h 460153"/>
                    <a:gd name="connsiteX3-57" fmla="*/ 0 w 672454"/>
                    <a:gd name="connsiteY3-58" fmla="*/ 460153 h 460153"/>
                    <a:gd name="connsiteX4-59" fmla="*/ 38099 w 672454"/>
                    <a:gd name="connsiteY4-60" fmla="*/ 373856 h 460153"/>
                    <a:gd name="connsiteX0-61" fmla="*/ 14287 w 648642"/>
                    <a:gd name="connsiteY0-62" fmla="*/ 373856 h 460153"/>
                    <a:gd name="connsiteX1-63" fmla="*/ 643879 w 648642"/>
                    <a:gd name="connsiteY1-64" fmla="*/ 0 h 460153"/>
                    <a:gd name="connsiteX2-65" fmla="*/ 648642 w 648642"/>
                    <a:gd name="connsiteY2-66" fmla="*/ 81533 h 460153"/>
                    <a:gd name="connsiteX3-67" fmla="*/ 0 w 648642"/>
                    <a:gd name="connsiteY3-68" fmla="*/ 460153 h 460153"/>
                    <a:gd name="connsiteX4-69" fmla="*/ 14287 w 648642"/>
                    <a:gd name="connsiteY4-70" fmla="*/ 373856 h 460153"/>
                    <a:gd name="connsiteX0-71" fmla="*/ 19050 w 653405"/>
                    <a:gd name="connsiteY0-72" fmla="*/ 373856 h 472060"/>
                    <a:gd name="connsiteX1-73" fmla="*/ 648642 w 653405"/>
                    <a:gd name="connsiteY1-74" fmla="*/ 0 h 472060"/>
                    <a:gd name="connsiteX2-75" fmla="*/ 653405 w 653405"/>
                    <a:gd name="connsiteY2-76" fmla="*/ 81533 h 472060"/>
                    <a:gd name="connsiteX3-77" fmla="*/ 0 w 653405"/>
                    <a:gd name="connsiteY3-78" fmla="*/ 472060 h 472060"/>
                    <a:gd name="connsiteX4-79" fmla="*/ 19050 w 653405"/>
                    <a:gd name="connsiteY4-80" fmla="*/ 373856 h 472060"/>
                    <a:gd name="connsiteX0-81" fmla="*/ 19050 w 648642"/>
                    <a:gd name="connsiteY0-82" fmla="*/ 373856 h 472060"/>
                    <a:gd name="connsiteX1-83" fmla="*/ 648642 w 648642"/>
                    <a:gd name="connsiteY1-84" fmla="*/ 0 h 472060"/>
                    <a:gd name="connsiteX2-85" fmla="*/ 620068 w 648642"/>
                    <a:gd name="connsiteY2-86" fmla="*/ 83915 h 472060"/>
                    <a:gd name="connsiteX3-87" fmla="*/ 0 w 648642"/>
                    <a:gd name="connsiteY3-88" fmla="*/ 472060 h 472060"/>
                    <a:gd name="connsiteX4-89" fmla="*/ 19050 w 648642"/>
                    <a:gd name="connsiteY4-90" fmla="*/ 373856 h 4720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642" h="472060">
                      <a:moveTo>
                        <a:pt x="19050" y="373856"/>
                      </a:moveTo>
                      <a:lnTo>
                        <a:pt x="648642" y="0"/>
                      </a:lnTo>
                      <a:lnTo>
                        <a:pt x="620068" y="83915"/>
                      </a:lnTo>
                      <a:lnTo>
                        <a:pt x="0" y="472060"/>
                      </a:lnTo>
                      <a:lnTo>
                        <a:pt x="19050" y="373856"/>
                      </a:lnTo>
                      <a:close/>
                    </a:path>
                  </a:pathLst>
                </a:custGeom>
                <a:gradFill>
                  <a:gsLst>
                    <a:gs pos="0">
                      <a:schemeClr val="accent4"/>
                    </a:gs>
                    <a:gs pos="31000">
                      <a:schemeClr val="accent3">
                        <a:lumMod val="69000"/>
                        <a:lumOff val="31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00" name="矩形 1"/>
                <p:cNvSpPr/>
                <p:nvPr/>
              </p:nvSpPr>
              <p:spPr>
                <a:xfrm>
                  <a:off x="2402655" y="2641427"/>
                  <a:ext cx="2044380" cy="774800"/>
                </a:xfrm>
                <a:custGeom>
                  <a:avLst/>
                  <a:gdLst>
                    <a:gd name="connsiteX0" fmla="*/ 0 w 1296144"/>
                    <a:gd name="connsiteY0" fmla="*/ 0 h 648072"/>
                    <a:gd name="connsiteX1" fmla="*/ 1296144 w 1296144"/>
                    <a:gd name="connsiteY1" fmla="*/ 0 h 648072"/>
                    <a:gd name="connsiteX2" fmla="*/ 1296144 w 1296144"/>
                    <a:gd name="connsiteY2" fmla="*/ 648072 h 648072"/>
                    <a:gd name="connsiteX3" fmla="*/ 0 w 1296144"/>
                    <a:gd name="connsiteY3" fmla="*/ 648072 h 648072"/>
                    <a:gd name="connsiteX4" fmla="*/ 0 w 1296144"/>
                    <a:gd name="connsiteY4" fmla="*/ 0 h 648072"/>
                    <a:gd name="connsiteX0-1" fmla="*/ 802481 w 2098625"/>
                    <a:gd name="connsiteY0-2" fmla="*/ 0 h 648072"/>
                    <a:gd name="connsiteX1-3" fmla="*/ 2098625 w 2098625"/>
                    <a:gd name="connsiteY1-4" fmla="*/ 0 h 648072"/>
                    <a:gd name="connsiteX2-5" fmla="*/ 2098625 w 2098625"/>
                    <a:gd name="connsiteY2-6" fmla="*/ 648072 h 648072"/>
                    <a:gd name="connsiteX3-7" fmla="*/ 0 w 2098625"/>
                    <a:gd name="connsiteY3-8" fmla="*/ 219447 h 648072"/>
                    <a:gd name="connsiteX4-9" fmla="*/ 802481 w 2098625"/>
                    <a:gd name="connsiteY4-10" fmla="*/ 0 h 648072"/>
                    <a:gd name="connsiteX0-11" fmla="*/ 969169 w 2098625"/>
                    <a:gd name="connsiteY0-12" fmla="*/ 0 h 721891"/>
                    <a:gd name="connsiteX1-13" fmla="*/ 2098625 w 2098625"/>
                    <a:gd name="connsiteY1-14" fmla="*/ 73819 h 721891"/>
                    <a:gd name="connsiteX2-15" fmla="*/ 2098625 w 2098625"/>
                    <a:gd name="connsiteY2-16" fmla="*/ 721891 h 721891"/>
                    <a:gd name="connsiteX3-17" fmla="*/ 0 w 2098625"/>
                    <a:gd name="connsiteY3-18" fmla="*/ 293266 h 721891"/>
                    <a:gd name="connsiteX4-19" fmla="*/ 969169 w 2098625"/>
                    <a:gd name="connsiteY4-20" fmla="*/ 0 h 721891"/>
                    <a:gd name="connsiteX0-21" fmla="*/ 969169 w 2098625"/>
                    <a:gd name="connsiteY0-22" fmla="*/ 0 h 764754"/>
                    <a:gd name="connsiteX1-23" fmla="*/ 2098625 w 2098625"/>
                    <a:gd name="connsiteY1-24" fmla="*/ 73819 h 764754"/>
                    <a:gd name="connsiteX2-25" fmla="*/ 1491407 w 2098625"/>
                    <a:gd name="connsiteY2-26" fmla="*/ 764754 h 764754"/>
                    <a:gd name="connsiteX3-27" fmla="*/ 0 w 2098625"/>
                    <a:gd name="connsiteY3-28" fmla="*/ 293266 h 764754"/>
                    <a:gd name="connsiteX4-29" fmla="*/ 969169 w 2098625"/>
                    <a:gd name="connsiteY4-30" fmla="*/ 0 h 764754"/>
                    <a:gd name="connsiteX0-31" fmla="*/ 969169 w 2101006"/>
                    <a:gd name="connsiteY0-32" fmla="*/ 0 h 764754"/>
                    <a:gd name="connsiteX1-33" fmla="*/ 2101006 w 2101006"/>
                    <a:gd name="connsiteY1-34" fmla="*/ 390526 h 764754"/>
                    <a:gd name="connsiteX2-35" fmla="*/ 1491407 w 2101006"/>
                    <a:gd name="connsiteY2-36" fmla="*/ 764754 h 764754"/>
                    <a:gd name="connsiteX3-37" fmla="*/ 0 w 2101006"/>
                    <a:gd name="connsiteY3-38" fmla="*/ 293266 h 764754"/>
                    <a:gd name="connsiteX4-39" fmla="*/ 969169 w 2101006"/>
                    <a:gd name="connsiteY4-40" fmla="*/ 0 h 764754"/>
                    <a:gd name="connsiteX0-41" fmla="*/ 969169 w 2101006"/>
                    <a:gd name="connsiteY0-42" fmla="*/ 0 h 764754"/>
                    <a:gd name="connsiteX1-43" fmla="*/ 2101006 w 2101006"/>
                    <a:gd name="connsiteY1-44" fmla="*/ 390526 h 764754"/>
                    <a:gd name="connsiteX2-45" fmla="*/ 1491407 w 2101006"/>
                    <a:gd name="connsiteY2-46" fmla="*/ 764754 h 764754"/>
                    <a:gd name="connsiteX3-47" fmla="*/ 0 w 2101006"/>
                    <a:gd name="connsiteY3-48" fmla="*/ 293266 h 764754"/>
                    <a:gd name="connsiteX4-49" fmla="*/ 969169 w 2101006"/>
                    <a:gd name="connsiteY4-50" fmla="*/ 0 h 764754"/>
                    <a:gd name="connsiteX0-51" fmla="*/ 969169 w 2101006"/>
                    <a:gd name="connsiteY0-52" fmla="*/ 2072 h 766826"/>
                    <a:gd name="connsiteX1-53" fmla="*/ 2101006 w 2101006"/>
                    <a:gd name="connsiteY1-54" fmla="*/ 392598 h 766826"/>
                    <a:gd name="connsiteX2-55" fmla="*/ 1491407 w 2101006"/>
                    <a:gd name="connsiteY2-56" fmla="*/ 766826 h 766826"/>
                    <a:gd name="connsiteX3-57" fmla="*/ 0 w 2101006"/>
                    <a:gd name="connsiteY3-58" fmla="*/ 295338 h 766826"/>
                    <a:gd name="connsiteX4-59" fmla="*/ 969169 w 2101006"/>
                    <a:gd name="connsiteY4-60" fmla="*/ 2072 h 766826"/>
                    <a:gd name="connsiteX0-61" fmla="*/ 969169 w 2117675"/>
                    <a:gd name="connsiteY0-62" fmla="*/ 2158 h 766912"/>
                    <a:gd name="connsiteX1-63" fmla="*/ 2117675 w 2117675"/>
                    <a:gd name="connsiteY1-64" fmla="*/ 387922 h 766912"/>
                    <a:gd name="connsiteX2-65" fmla="*/ 1491407 w 2117675"/>
                    <a:gd name="connsiteY2-66" fmla="*/ 766912 h 766912"/>
                    <a:gd name="connsiteX3-67" fmla="*/ 0 w 2117675"/>
                    <a:gd name="connsiteY3-68" fmla="*/ 295424 h 766912"/>
                    <a:gd name="connsiteX4-69" fmla="*/ 969169 w 2117675"/>
                    <a:gd name="connsiteY4-70" fmla="*/ 2158 h 766912"/>
                    <a:gd name="connsiteX0-71" fmla="*/ 969169 w 2117675"/>
                    <a:gd name="connsiteY0-72" fmla="*/ 2158 h 771675"/>
                    <a:gd name="connsiteX1-73" fmla="*/ 2117675 w 2117675"/>
                    <a:gd name="connsiteY1-74" fmla="*/ 387922 h 771675"/>
                    <a:gd name="connsiteX2-75" fmla="*/ 1481882 w 2117675"/>
                    <a:gd name="connsiteY2-76" fmla="*/ 771675 h 771675"/>
                    <a:gd name="connsiteX3-77" fmla="*/ 0 w 2117675"/>
                    <a:gd name="connsiteY3-78" fmla="*/ 295424 h 771675"/>
                    <a:gd name="connsiteX4-79" fmla="*/ 969169 w 2117675"/>
                    <a:gd name="connsiteY4-80" fmla="*/ 2158 h 771675"/>
                    <a:gd name="connsiteX0-81" fmla="*/ 969169 w 2117675"/>
                    <a:gd name="connsiteY0-82" fmla="*/ 2158 h 771675"/>
                    <a:gd name="connsiteX1-83" fmla="*/ 2117675 w 2117675"/>
                    <a:gd name="connsiteY1-84" fmla="*/ 387922 h 771675"/>
                    <a:gd name="connsiteX2-85" fmla="*/ 1481882 w 2117675"/>
                    <a:gd name="connsiteY2-86" fmla="*/ 771675 h 771675"/>
                    <a:gd name="connsiteX3-87" fmla="*/ 0 w 2117675"/>
                    <a:gd name="connsiteY3-88" fmla="*/ 295424 h 771675"/>
                    <a:gd name="connsiteX4-89" fmla="*/ 969169 w 2117675"/>
                    <a:gd name="connsiteY4-90" fmla="*/ 2158 h 771675"/>
                    <a:gd name="connsiteX0-91" fmla="*/ 969169 w 2117675"/>
                    <a:gd name="connsiteY0-92" fmla="*/ 2158 h 771675"/>
                    <a:gd name="connsiteX1-93" fmla="*/ 2117675 w 2117675"/>
                    <a:gd name="connsiteY1-94" fmla="*/ 387922 h 771675"/>
                    <a:gd name="connsiteX2-95" fmla="*/ 1481882 w 2117675"/>
                    <a:gd name="connsiteY2-96" fmla="*/ 771675 h 771675"/>
                    <a:gd name="connsiteX3-97" fmla="*/ 0 w 2117675"/>
                    <a:gd name="connsiteY3-98" fmla="*/ 295424 h 771675"/>
                    <a:gd name="connsiteX4-99" fmla="*/ 969169 w 2117675"/>
                    <a:gd name="connsiteY4-100" fmla="*/ 2158 h 771675"/>
                    <a:gd name="connsiteX0-101" fmla="*/ 969169 w 2117675"/>
                    <a:gd name="connsiteY0-102" fmla="*/ 2158 h 776438"/>
                    <a:gd name="connsiteX1-103" fmla="*/ 2117675 w 2117675"/>
                    <a:gd name="connsiteY1-104" fmla="*/ 387922 h 776438"/>
                    <a:gd name="connsiteX2-105" fmla="*/ 1477119 w 2117675"/>
                    <a:gd name="connsiteY2-106" fmla="*/ 776438 h 776438"/>
                    <a:gd name="connsiteX3-107" fmla="*/ 0 w 2117675"/>
                    <a:gd name="connsiteY3-108" fmla="*/ 295424 h 776438"/>
                    <a:gd name="connsiteX4-109" fmla="*/ 969169 w 2117675"/>
                    <a:gd name="connsiteY4-110" fmla="*/ 2158 h 776438"/>
                    <a:gd name="connsiteX0-111" fmla="*/ 969169 w 2117675"/>
                    <a:gd name="connsiteY0-112" fmla="*/ 2158 h 776438"/>
                    <a:gd name="connsiteX1-113" fmla="*/ 2117675 w 2117675"/>
                    <a:gd name="connsiteY1-114" fmla="*/ 387922 h 776438"/>
                    <a:gd name="connsiteX2-115" fmla="*/ 1477119 w 2117675"/>
                    <a:gd name="connsiteY2-116" fmla="*/ 776438 h 776438"/>
                    <a:gd name="connsiteX3-117" fmla="*/ 0 w 2117675"/>
                    <a:gd name="connsiteY3-118" fmla="*/ 295424 h 776438"/>
                    <a:gd name="connsiteX4-119" fmla="*/ 969169 w 2117675"/>
                    <a:gd name="connsiteY4-120" fmla="*/ 2158 h 776438"/>
                    <a:gd name="connsiteX0-121" fmla="*/ 969169 w 2117675"/>
                    <a:gd name="connsiteY0-122" fmla="*/ 2158 h 776438"/>
                    <a:gd name="connsiteX1-123" fmla="*/ 2117675 w 2117675"/>
                    <a:gd name="connsiteY1-124" fmla="*/ 387922 h 776438"/>
                    <a:gd name="connsiteX2-125" fmla="*/ 1477119 w 2117675"/>
                    <a:gd name="connsiteY2-126" fmla="*/ 776438 h 776438"/>
                    <a:gd name="connsiteX3-127" fmla="*/ 0 w 2117675"/>
                    <a:gd name="connsiteY3-128" fmla="*/ 295424 h 776438"/>
                    <a:gd name="connsiteX4-129" fmla="*/ 969169 w 2117675"/>
                    <a:gd name="connsiteY4-130" fmla="*/ 2158 h 776438"/>
                    <a:gd name="connsiteX0-131" fmla="*/ 969169 w 2117675"/>
                    <a:gd name="connsiteY0-132" fmla="*/ 5624 h 779904"/>
                    <a:gd name="connsiteX1-133" fmla="*/ 2117675 w 2117675"/>
                    <a:gd name="connsiteY1-134" fmla="*/ 391388 h 779904"/>
                    <a:gd name="connsiteX2-135" fmla="*/ 1477119 w 2117675"/>
                    <a:gd name="connsiteY2-136" fmla="*/ 779904 h 779904"/>
                    <a:gd name="connsiteX3-137" fmla="*/ 0 w 2117675"/>
                    <a:gd name="connsiteY3-138" fmla="*/ 298890 h 779904"/>
                    <a:gd name="connsiteX4-139" fmla="*/ 969169 w 2117675"/>
                    <a:gd name="connsiteY4-140" fmla="*/ 5624 h 779904"/>
                    <a:gd name="connsiteX0-141" fmla="*/ 969169 w 2117675"/>
                    <a:gd name="connsiteY0-142" fmla="*/ 5624 h 779904"/>
                    <a:gd name="connsiteX1-143" fmla="*/ 2117675 w 2117675"/>
                    <a:gd name="connsiteY1-144" fmla="*/ 391388 h 779904"/>
                    <a:gd name="connsiteX2-145" fmla="*/ 1477119 w 2117675"/>
                    <a:gd name="connsiteY2-146" fmla="*/ 779904 h 779904"/>
                    <a:gd name="connsiteX3-147" fmla="*/ 0 w 2117675"/>
                    <a:gd name="connsiteY3-148" fmla="*/ 298890 h 779904"/>
                    <a:gd name="connsiteX4-149" fmla="*/ 969169 w 2117675"/>
                    <a:gd name="connsiteY4-150" fmla="*/ 5624 h 779904"/>
                    <a:gd name="connsiteX0-151" fmla="*/ 969169 w 2117675"/>
                    <a:gd name="connsiteY0-152" fmla="*/ 5624 h 779904"/>
                    <a:gd name="connsiteX1-153" fmla="*/ 2117675 w 2117675"/>
                    <a:gd name="connsiteY1-154" fmla="*/ 391388 h 779904"/>
                    <a:gd name="connsiteX2-155" fmla="*/ 1477119 w 2117675"/>
                    <a:gd name="connsiteY2-156" fmla="*/ 779904 h 779904"/>
                    <a:gd name="connsiteX3-157" fmla="*/ 0 w 2117675"/>
                    <a:gd name="connsiteY3-158" fmla="*/ 298890 h 779904"/>
                    <a:gd name="connsiteX4-159" fmla="*/ 969169 w 2117675"/>
                    <a:gd name="connsiteY4-160" fmla="*/ 5624 h 779904"/>
                    <a:gd name="connsiteX0-161" fmla="*/ 913466 w 2061972"/>
                    <a:gd name="connsiteY0-162" fmla="*/ 5624 h 779904"/>
                    <a:gd name="connsiteX1-163" fmla="*/ 2061972 w 2061972"/>
                    <a:gd name="connsiteY1-164" fmla="*/ 391388 h 779904"/>
                    <a:gd name="connsiteX2-165" fmla="*/ 1421416 w 2061972"/>
                    <a:gd name="connsiteY2-166" fmla="*/ 779904 h 779904"/>
                    <a:gd name="connsiteX3-167" fmla="*/ 0 w 2061972"/>
                    <a:gd name="connsiteY3-168" fmla="*/ 310617 h 779904"/>
                    <a:gd name="connsiteX4-169" fmla="*/ 913466 w 2061972"/>
                    <a:gd name="connsiteY4-170" fmla="*/ 5624 h 779904"/>
                    <a:gd name="connsiteX0-171" fmla="*/ 954511 w 2061972"/>
                    <a:gd name="connsiteY0-172" fmla="*/ 5737 h 777085"/>
                    <a:gd name="connsiteX1-173" fmla="*/ 2061972 w 2061972"/>
                    <a:gd name="connsiteY1-174" fmla="*/ 388569 h 777085"/>
                    <a:gd name="connsiteX2-175" fmla="*/ 1421416 w 2061972"/>
                    <a:gd name="connsiteY2-176" fmla="*/ 777085 h 777085"/>
                    <a:gd name="connsiteX3-177" fmla="*/ 0 w 2061972"/>
                    <a:gd name="connsiteY3-178" fmla="*/ 307798 h 777085"/>
                    <a:gd name="connsiteX4-179" fmla="*/ 954511 w 2061972"/>
                    <a:gd name="connsiteY4-180" fmla="*/ 5737 h 777085"/>
                    <a:gd name="connsiteX0-181" fmla="*/ 954511 w 2061972"/>
                    <a:gd name="connsiteY0-182" fmla="*/ 3453 h 774801"/>
                    <a:gd name="connsiteX1-183" fmla="*/ 2061972 w 2061972"/>
                    <a:gd name="connsiteY1-184" fmla="*/ 386285 h 774801"/>
                    <a:gd name="connsiteX2-185" fmla="*/ 1421416 w 2061972"/>
                    <a:gd name="connsiteY2-186" fmla="*/ 774801 h 774801"/>
                    <a:gd name="connsiteX3-187" fmla="*/ 0 w 2061972"/>
                    <a:gd name="connsiteY3-188" fmla="*/ 305514 h 774801"/>
                    <a:gd name="connsiteX4-189" fmla="*/ 954511 w 2061972"/>
                    <a:gd name="connsiteY4-190" fmla="*/ 3453 h 774801"/>
                    <a:gd name="connsiteX0-191" fmla="*/ 933988 w 2041449"/>
                    <a:gd name="connsiteY0-192" fmla="*/ 3453 h 774801"/>
                    <a:gd name="connsiteX1-193" fmla="*/ 2041449 w 2041449"/>
                    <a:gd name="connsiteY1-194" fmla="*/ 386285 h 774801"/>
                    <a:gd name="connsiteX2-195" fmla="*/ 1400893 w 2041449"/>
                    <a:gd name="connsiteY2-196" fmla="*/ 774801 h 774801"/>
                    <a:gd name="connsiteX3-197" fmla="*/ 0 w 2041449"/>
                    <a:gd name="connsiteY3-198" fmla="*/ 305514 h 774801"/>
                    <a:gd name="connsiteX4-199" fmla="*/ 933988 w 2041449"/>
                    <a:gd name="connsiteY4-200" fmla="*/ 3453 h 774801"/>
                    <a:gd name="connsiteX0-201" fmla="*/ 925192 w 2032653"/>
                    <a:gd name="connsiteY0-202" fmla="*/ 3453 h 774801"/>
                    <a:gd name="connsiteX1-203" fmla="*/ 2032653 w 2032653"/>
                    <a:gd name="connsiteY1-204" fmla="*/ 386285 h 774801"/>
                    <a:gd name="connsiteX2-205" fmla="*/ 1392097 w 2032653"/>
                    <a:gd name="connsiteY2-206" fmla="*/ 774801 h 774801"/>
                    <a:gd name="connsiteX3-207" fmla="*/ 0 w 2032653"/>
                    <a:gd name="connsiteY3-208" fmla="*/ 299650 h 774801"/>
                    <a:gd name="connsiteX4-209" fmla="*/ 925192 w 2032653"/>
                    <a:gd name="connsiteY4-210" fmla="*/ 3453 h 774801"/>
                    <a:gd name="connsiteX0-211" fmla="*/ 936919 w 2044380"/>
                    <a:gd name="connsiteY0-212" fmla="*/ 3453 h 774801"/>
                    <a:gd name="connsiteX1-213" fmla="*/ 2044380 w 2044380"/>
                    <a:gd name="connsiteY1-214" fmla="*/ 386285 h 774801"/>
                    <a:gd name="connsiteX2-215" fmla="*/ 1403824 w 2044380"/>
                    <a:gd name="connsiteY2-216" fmla="*/ 774801 h 774801"/>
                    <a:gd name="connsiteX3-217" fmla="*/ 0 w 2044380"/>
                    <a:gd name="connsiteY3-218" fmla="*/ 296718 h 774801"/>
                    <a:gd name="connsiteX4-219" fmla="*/ 936919 w 2044380"/>
                    <a:gd name="connsiteY4-220" fmla="*/ 3453 h 7748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44380" h="774801">
                      <a:moveTo>
                        <a:pt x="936919" y="3453"/>
                      </a:moveTo>
                      <a:cubicBezTo>
                        <a:pt x="1415284" y="-19500"/>
                        <a:pt x="1671864" y="67992"/>
                        <a:pt x="2044380" y="386285"/>
                      </a:cubicBezTo>
                      <a:lnTo>
                        <a:pt x="1403824" y="774801"/>
                      </a:lnTo>
                      <a:cubicBezTo>
                        <a:pt x="1016840" y="359414"/>
                        <a:pt x="580609" y="231810"/>
                        <a:pt x="0" y="296718"/>
                      </a:cubicBezTo>
                      <a:lnTo>
                        <a:pt x="936919" y="3453"/>
                      </a:lnTo>
                      <a:close/>
                    </a:path>
                  </a:pathLst>
                </a:custGeom>
                <a:gradFill>
                  <a:gsLst>
                    <a:gs pos="67000">
                      <a:schemeClr val="accent4"/>
                    </a:gs>
                    <a:gs pos="100000">
                      <a:schemeClr val="accent3"/>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prstClr val="white"/>
                    </a:solidFill>
                  </a:endParaRPr>
                </a:p>
              </p:txBody>
            </p:sp>
          </p:grpSp>
          <p:sp>
            <p:nvSpPr>
              <p:cNvPr id="297" name="矩形 1"/>
              <p:cNvSpPr/>
              <p:nvPr/>
            </p:nvSpPr>
            <p:spPr>
              <a:xfrm>
                <a:off x="3326751" y="2377928"/>
                <a:ext cx="759576" cy="314693"/>
              </a:xfrm>
              <a:custGeom>
                <a:avLst/>
                <a:gdLst/>
                <a:ahLst/>
                <a:cxnLst/>
                <a:rect l="l" t="t" r="r" b="b"/>
                <a:pathLst>
                  <a:path w="759006" h="313966">
                    <a:moveTo>
                      <a:pt x="759006" y="0"/>
                    </a:moveTo>
                    <a:cubicBezTo>
                      <a:pt x="720023" y="99571"/>
                      <a:pt x="699689" y="205036"/>
                      <a:pt x="699379" y="313966"/>
                    </a:cubicBezTo>
                    <a:cubicBezTo>
                      <a:pt x="494976" y="227877"/>
                      <a:pt x="266166" y="207821"/>
                      <a:pt x="0" y="237577"/>
                    </a:cubicBez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295" name="TextBox 294"/>
            <p:cNvSpPr txBox="1"/>
            <p:nvPr/>
          </p:nvSpPr>
          <p:spPr>
            <a:xfrm>
              <a:off x="4322812" y="2551422"/>
              <a:ext cx="324128" cy="369332"/>
            </a:xfrm>
            <a:prstGeom prst="rect">
              <a:avLst/>
            </a:prstGeom>
            <a:noFill/>
            <a:effectLst>
              <a:innerShdw blurRad="63500" dist="50800" dir="13500000">
                <a:prstClr val="black">
                  <a:alpha val="50000"/>
                </a:prstClr>
              </a:innerShdw>
            </a:effectLst>
          </p:spPr>
          <p:txBody>
            <a:bodyPr wrap="none">
              <a:spAutoFit/>
            </a:bodyPr>
            <a:lstStyle/>
            <a:p>
              <a:pPr fontAlgn="auto">
                <a:spcBef>
                  <a:spcPts val="0"/>
                </a:spcBef>
                <a:spcAft>
                  <a:spcPts val="0"/>
                </a:spcAft>
                <a:defRPr/>
              </a:pPr>
              <a:r>
                <a:rPr lang="en-US" altLang="zh-CN"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S</a:t>
              </a:r>
              <a:endParaRPr lang="zh-CN" altLang="en-US"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301" name="组合 300"/>
          <p:cNvGrpSpPr/>
          <p:nvPr/>
        </p:nvGrpSpPr>
        <p:grpSpPr bwMode="auto">
          <a:xfrm>
            <a:off x="2622550" y="2214563"/>
            <a:ext cx="1960563" cy="795337"/>
            <a:chOff x="2323409" y="2636324"/>
            <a:chExt cx="2123625" cy="862576"/>
          </a:xfrm>
        </p:grpSpPr>
        <p:grpSp>
          <p:nvGrpSpPr>
            <p:cNvPr id="17431" name="组合 301"/>
            <p:cNvGrpSpPr/>
            <p:nvPr/>
          </p:nvGrpSpPr>
          <p:grpSpPr bwMode="auto">
            <a:xfrm>
              <a:off x="2323409" y="2636324"/>
              <a:ext cx="2123625" cy="862576"/>
              <a:chOff x="2323409" y="2636324"/>
              <a:chExt cx="2123625" cy="862576"/>
            </a:xfrm>
          </p:grpSpPr>
          <p:grpSp>
            <p:nvGrpSpPr>
              <p:cNvPr id="304" name="组合 303"/>
              <p:cNvGrpSpPr/>
              <p:nvPr/>
            </p:nvGrpSpPr>
            <p:grpSpPr>
              <a:xfrm>
                <a:off x="2329359" y="2636324"/>
                <a:ext cx="2117675" cy="862576"/>
                <a:chOff x="2329359" y="2636324"/>
                <a:chExt cx="2117675" cy="862576"/>
              </a:xfrm>
              <a:effectLst>
                <a:outerShdw blurRad="292100" dist="419100" dir="6540000" algn="tl" rotWithShape="0">
                  <a:prstClr val="black">
                    <a:alpha val="40000"/>
                  </a:prstClr>
                </a:outerShdw>
              </a:effectLst>
            </p:grpSpPr>
            <p:sp>
              <p:nvSpPr>
                <p:cNvPr id="306" name="矩形 2"/>
                <p:cNvSpPr/>
                <p:nvPr/>
              </p:nvSpPr>
              <p:spPr>
                <a:xfrm>
                  <a:off x="2338512" y="2921548"/>
                  <a:ext cx="1473795" cy="575642"/>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3093 h 575642"/>
                    <a:gd name="connsiteX1-243" fmla="*/ 1473795 w 1473795"/>
                    <a:gd name="connsiteY1-244" fmla="*/ 479298 h 575642"/>
                    <a:gd name="connsiteX2-245" fmla="*/ 1459508 w 1473795"/>
                    <a:gd name="connsiteY2-246" fmla="*/ 575642 h 575642"/>
                    <a:gd name="connsiteX3-247" fmla="*/ 19050 w 1473795"/>
                    <a:gd name="connsiteY3-248" fmla="*/ 111298 h 575642"/>
                    <a:gd name="connsiteX4-249" fmla="*/ 0 w 1473795"/>
                    <a:gd name="connsiteY4-250" fmla="*/ 13093 h 5756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73795" h="575642">
                      <a:moveTo>
                        <a:pt x="0" y="13093"/>
                      </a:moveTo>
                      <a:cubicBezTo>
                        <a:pt x="521429" y="-45644"/>
                        <a:pt x="1021424" y="90360"/>
                        <a:pt x="1473795" y="479298"/>
                      </a:cubicBezTo>
                      <a:lnTo>
                        <a:pt x="1459508" y="575642"/>
                      </a:lnTo>
                      <a:cubicBezTo>
                        <a:pt x="935699" y="139872"/>
                        <a:pt x="447609" y="54149"/>
                        <a:pt x="19050" y="111298"/>
                      </a:cubicBezTo>
                      <a:lnTo>
                        <a:pt x="0" y="13093"/>
                      </a:lnTo>
                      <a:close/>
                    </a:path>
                  </a:pathLst>
                </a:custGeom>
                <a:gradFill>
                  <a:gsLst>
                    <a:gs pos="24000">
                      <a:schemeClr val="bg2">
                        <a:lumMod val="83000"/>
                      </a:schemeClr>
                    </a:gs>
                    <a:gs pos="100000">
                      <a:schemeClr val="tx2"/>
                    </a:gs>
                  </a:gsLst>
                  <a:lin ang="16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07" name="矩形 3"/>
                <p:cNvSpPr/>
                <p:nvPr/>
              </p:nvSpPr>
              <p:spPr>
                <a:xfrm>
                  <a:off x="3796779" y="3026840"/>
                  <a:ext cx="648642" cy="472060"/>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1241573"/>
                    <a:gd name="connsiteY0-2" fmla="*/ 481013 h 553021"/>
                    <a:gd name="connsiteX1-3" fmla="*/ 1241573 w 1241573"/>
                    <a:gd name="connsiteY1-4" fmla="*/ 0 h 553021"/>
                    <a:gd name="connsiteX2-5" fmla="*/ 720080 w 1241573"/>
                    <a:gd name="connsiteY2-6" fmla="*/ 553021 h 553021"/>
                    <a:gd name="connsiteX3-7" fmla="*/ 0 w 1241573"/>
                    <a:gd name="connsiteY3-8" fmla="*/ 553021 h 553021"/>
                    <a:gd name="connsiteX4-9" fmla="*/ 0 w 1241573"/>
                    <a:gd name="connsiteY4-10" fmla="*/ 481013 h 553021"/>
                    <a:gd name="connsiteX0-11" fmla="*/ 0 w 1246336"/>
                    <a:gd name="connsiteY0-12" fmla="*/ 481013 h 553021"/>
                    <a:gd name="connsiteX1-13" fmla="*/ 1241573 w 1246336"/>
                    <a:gd name="connsiteY1-14" fmla="*/ 0 h 553021"/>
                    <a:gd name="connsiteX2-15" fmla="*/ 1246336 w 1246336"/>
                    <a:gd name="connsiteY2-16" fmla="*/ 81533 h 553021"/>
                    <a:gd name="connsiteX3-17" fmla="*/ 0 w 1246336"/>
                    <a:gd name="connsiteY3-18" fmla="*/ 553021 h 553021"/>
                    <a:gd name="connsiteX4-19" fmla="*/ 0 w 1246336"/>
                    <a:gd name="connsiteY4-20" fmla="*/ 481013 h 553021"/>
                    <a:gd name="connsiteX0-21" fmla="*/ 0 w 1246336"/>
                    <a:gd name="connsiteY0-22" fmla="*/ 481013 h 595884"/>
                    <a:gd name="connsiteX1-23" fmla="*/ 1241573 w 1246336"/>
                    <a:gd name="connsiteY1-24" fmla="*/ 0 h 595884"/>
                    <a:gd name="connsiteX2-25" fmla="*/ 1246336 w 1246336"/>
                    <a:gd name="connsiteY2-26" fmla="*/ 81533 h 595884"/>
                    <a:gd name="connsiteX3-27" fmla="*/ 19050 w 1246336"/>
                    <a:gd name="connsiteY3-28" fmla="*/ 595884 h 595884"/>
                    <a:gd name="connsiteX4-29" fmla="*/ 0 w 1246336"/>
                    <a:gd name="connsiteY4-30" fmla="*/ 481013 h 595884"/>
                    <a:gd name="connsiteX0-31" fmla="*/ 0 w 1246336"/>
                    <a:gd name="connsiteY0-32" fmla="*/ 481013 h 481013"/>
                    <a:gd name="connsiteX1-33" fmla="*/ 1241573 w 1246336"/>
                    <a:gd name="connsiteY1-34" fmla="*/ 0 h 481013"/>
                    <a:gd name="connsiteX2-35" fmla="*/ 1246336 w 1246336"/>
                    <a:gd name="connsiteY2-36" fmla="*/ 81533 h 481013"/>
                    <a:gd name="connsiteX3-37" fmla="*/ 585788 w 1246336"/>
                    <a:gd name="connsiteY3-38" fmla="*/ 462534 h 481013"/>
                    <a:gd name="connsiteX4-39" fmla="*/ 0 w 1246336"/>
                    <a:gd name="connsiteY4-40" fmla="*/ 481013 h 481013"/>
                    <a:gd name="connsiteX0-41" fmla="*/ 26193 w 660548"/>
                    <a:gd name="connsiteY0-42" fmla="*/ 373856 h 462534"/>
                    <a:gd name="connsiteX1-43" fmla="*/ 655785 w 660548"/>
                    <a:gd name="connsiteY1-44" fmla="*/ 0 h 462534"/>
                    <a:gd name="connsiteX2-45" fmla="*/ 660548 w 660548"/>
                    <a:gd name="connsiteY2-46" fmla="*/ 81533 h 462534"/>
                    <a:gd name="connsiteX3-47" fmla="*/ 0 w 660548"/>
                    <a:gd name="connsiteY3-48" fmla="*/ 462534 h 462534"/>
                    <a:gd name="connsiteX4-49" fmla="*/ 26193 w 660548"/>
                    <a:gd name="connsiteY4-50" fmla="*/ 373856 h 462534"/>
                    <a:gd name="connsiteX0-51" fmla="*/ 38099 w 672454"/>
                    <a:gd name="connsiteY0-52" fmla="*/ 373856 h 460153"/>
                    <a:gd name="connsiteX1-53" fmla="*/ 667691 w 672454"/>
                    <a:gd name="connsiteY1-54" fmla="*/ 0 h 460153"/>
                    <a:gd name="connsiteX2-55" fmla="*/ 672454 w 672454"/>
                    <a:gd name="connsiteY2-56" fmla="*/ 81533 h 460153"/>
                    <a:gd name="connsiteX3-57" fmla="*/ 0 w 672454"/>
                    <a:gd name="connsiteY3-58" fmla="*/ 460153 h 460153"/>
                    <a:gd name="connsiteX4-59" fmla="*/ 38099 w 672454"/>
                    <a:gd name="connsiteY4-60" fmla="*/ 373856 h 460153"/>
                    <a:gd name="connsiteX0-61" fmla="*/ 14287 w 648642"/>
                    <a:gd name="connsiteY0-62" fmla="*/ 373856 h 460153"/>
                    <a:gd name="connsiteX1-63" fmla="*/ 643879 w 648642"/>
                    <a:gd name="connsiteY1-64" fmla="*/ 0 h 460153"/>
                    <a:gd name="connsiteX2-65" fmla="*/ 648642 w 648642"/>
                    <a:gd name="connsiteY2-66" fmla="*/ 81533 h 460153"/>
                    <a:gd name="connsiteX3-67" fmla="*/ 0 w 648642"/>
                    <a:gd name="connsiteY3-68" fmla="*/ 460153 h 460153"/>
                    <a:gd name="connsiteX4-69" fmla="*/ 14287 w 648642"/>
                    <a:gd name="connsiteY4-70" fmla="*/ 373856 h 460153"/>
                    <a:gd name="connsiteX0-71" fmla="*/ 19050 w 653405"/>
                    <a:gd name="connsiteY0-72" fmla="*/ 373856 h 472060"/>
                    <a:gd name="connsiteX1-73" fmla="*/ 648642 w 653405"/>
                    <a:gd name="connsiteY1-74" fmla="*/ 0 h 472060"/>
                    <a:gd name="connsiteX2-75" fmla="*/ 653405 w 653405"/>
                    <a:gd name="connsiteY2-76" fmla="*/ 81533 h 472060"/>
                    <a:gd name="connsiteX3-77" fmla="*/ 0 w 653405"/>
                    <a:gd name="connsiteY3-78" fmla="*/ 472060 h 472060"/>
                    <a:gd name="connsiteX4-79" fmla="*/ 19050 w 653405"/>
                    <a:gd name="connsiteY4-80" fmla="*/ 373856 h 472060"/>
                    <a:gd name="connsiteX0-81" fmla="*/ 19050 w 648642"/>
                    <a:gd name="connsiteY0-82" fmla="*/ 373856 h 472060"/>
                    <a:gd name="connsiteX1-83" fmla="*/ 648642 w 648642"/>
                    <a:gd name="connsiteY1-84" fmla="*/ 0 h 472060"/>
                    <a:gd name="connsiteX2-85" fmla="*/ 620068 w 648642"/>
                    <a:gd name="connsiteY2-86" fmla="*/ 83915 h 472060"/>
                    <a:gd name="connsiteX3-87" fmla="*/ 0 w 648642"/>
                    <a:gd name="connsiteY3-88" fmla="*/ 472060 h 472060"/>
                    <a:gd name="connsiteX4-89" fmla="*/ 19050 w 648642"/>
                    <a:gd name="connsiteY4-90" fmla="*/ 373856 h 472060"/>
                    <a:gd name="connsiteX0-91" fmla="*/ 1633 w 648642"/>
                    <a:gd name="connsiteY0-92" fmla="*/ 388370 h 472060"/>
                    <a:gd name="connsiteX1-93" fmla="*/ 648642 w 648642"/>
                    <a:gd name="connsiteY1-94" fmla="*/ 0 h 472060"/>
                    <a:gd name="connsiteX2-95" fmla="*/ 620068 w 648642"/>
                    <a:gd name="connsiteY2-96" fmla="*/ 83915 h 472060"/>
                    <a:gd name="connsiteX3-97" fmla="*/ 0 w 648642"/>
                    <a:gd name="connsiteY3-98" fmla="*/ 472060 h 472060"/>
                    <a:gd name="connsiteX4-99" fmla="*/ 1633 w 648642"/>
                    <a:gd name="connsiteY4-100" fmla="*/ 388370 h 472060"/>
                    <a:gd name="connsiteX0-101" fmla="*/ 7439 w 648642"/>
                    <a:gd name="connsiteY0-102" fmla="*/ 385467 h 472060"/>
                    <a:gd name="connsiteX1-103" fmla="*/ 648642 w 648642"/>
                    <a:gd name="connsiteY1-104" fmla="*/ 0 h 472060"/>
                    <a:gd name="connsiteX2-105" fmla="*/ 620068 w 648642"/>
                    <a:gd name="connsiteY2-106" fmla="*/ 83915 h 472060"/>
                    <a:gd name="connsiteX3-107" fmla="*/ 0 w 648642"/>
                    <a:gd name="connsiteY3-108" fmla="*/ 472060 h 472060"/>
                    <a:gd name="connsiteX4-109" fmla="*/ 7439 w 648642"/>
                    <a:gd name="connsiteY4-110" fmla="*/ 385467 h 4720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642" h="472060">
                      <a:moveTo>
                        <a:pt x="7439" y="385467"/>
                      </a:moveTo>
                      <a:lnTo>
                        <a:pt x="648642" y="0"/>
                      </a:lnTo>
                      <a:lnTo>
                        <a:pt x="620068" y="83915"/>
                      </a:lnTo>
                      <a:lnTo>
                        <a:pt x="0" y="472060"/>
                      </a:lnTo>
                      <a:cubicBezTo>
                        <a:pt x="544" y="444163"/>
                        <a:pt x="6895" y="413364"/>
                        <a:pt x="7439" y="385467"/>
                      </a:cubicBezTo>
                      <a:close/>
                    </a:path>
                  </a:pathLst>
                </a:custGeom>
                <a:gradFill>
                  <a:gsLst>
                    <a:gs pos="0">
                      <a:schemeClr val="bg2">
                        <a:lumMod val="88000"/>
                        <a:lumOff val="12000"/>
                      </a:schemeClr>
                    </a:gs>
                    <a:gs pos="31000">
                      <a:schemeClr val="tx2">
                        <a:lumMod val="69000"/>
                        <a:lumOff val="31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08" name="矩形 1"/>
                <p:cNvSpPr/>
                <p:nvPr/>
              </p:nvSpPr>
              <p:spPr>
                <a:xfrm>
                  <a:off x="2329359" y="2636324"/>
                  <a:ext cx="2117675" cy="779904"/>
                </a:xfrm>
                <a:custGeom>
                  <a:avLst/>
                  <a:gdLst>
                    <a:gd name="connsiteX0" fmla="*/ 0 w 1296144"/>
                    <a:gd name="connsiteY0" fmla="*/ 0 h 648072"/>
                    <a:gd name="connsiteX1" fmla="*/ 1296144 w 1296144"/>
                    <a:gd name="connsiteY1" fmla="*/ 0 h 648072"/>
                    <a:gd name="connsiteX2" fmla="*/ 1296144 w 1296144"/>
                    <a:gd name="connsiteY2" fmla="*/ 648072 h 648072"/>
                    <a:gd name="connsiteX3" fmla="*/ 0 w 1296144"/>
                    <a:gd name="connsiteY3" fmla="*/ 648072 h 648072"/>
                    <a:gd name="connsiteX4" fmla="*/ 0 w 1296144"/>
                    <a:gd name="connsiteY4" fmla="*/ 0 h 648072"/>
                    <a:gd name="connsiteX0-1" fmla="*/ 802481 w 2098625"/>
                    <a:gd name="connsiteY0-2" fmla="*/ 0 h 648072"/>
                    <a:gd name="connsiteX1-3" fmla="*/ 2098625 w 2098625"/>
                    <a:gd name="connsiteY1-4" fmla="*/ 0 h 648072"/>
                    <a:gd name="connsiteX2-5" fmla="*/ 2098625 w 2098625"/>
                    <a:gd name="connsiteY2-6" fmla="*/ 648072 h 648072"/>
                    <a:gd name="connsiteX3-7" fmla="*/ 0 w 2098625"/>
                    <a:gd name="connsiteY3-8" fmla="*/ 219447 h 648072"/>
                    <a:gd name="connsiteX4-9" fmla="*/ 802481 w 2098625"/>
                    <a:gd name="connsiteY4-10" fmla="*/ 0 h 648072"/>
                    <a:gd name="connsiteX0-11" fmla="*/ 969169 w 2098625"/>
                    <a:gd name="connsiteY0-12" fmla="*/ 0 h 721891"/>
                    <a:gd name="connsiteX1-13" fmla="*/ 2098625 w 2098625"/>
                    <a:gd name="connsiteY1-14" fmla="*/ 73819 h 721891"/>
                    <a:gd name="connsiteX2-15" fmla="*/ 2098625 w 2098625"/>
                    <a:gd name="connsiteY2-16" fmla="*/ 721891 h 721891"/>
                    <a:gd name="connsiteX3-17" fmla="*/ 0 w 2098625"/>
                    <a:gd name="connsiteY3-18" fmla="*/ 293266 h 721891"/>
                    <a:gd name="connsiteX4-19" fmla="*/ 969169 w 2098625"/>
                    <a:gd name="connsiteY4-20" fmla="*/ 0 h 721891"/>
                    <a:gd name="connsiteX0-21" fmla="*/ 969169 w 2098625"/>
                    <a:gd name="connsiteY0-22" fmla="*/ 0 h 764754"/>
                    <a:gd name="connsiteX1-23" fmla="*/ 2098625 w 2098625"/>
                    <a:gd name="connsiteY1-24" fmla="*/ 73819 h 764754"/>
                    <a:gd name="connsiteX2-25" fmla="*/ 1491407 w 2098625"/>
                    <a:gd name="connsiteY2-26" fmla="*/ 764754 h 764754"/>
                    <a:gd name="connsiteX3-27" fmla="*/ 0 w 2098625"/>
                    <a:gd name="connsiteY3-28" fmla="*/ 293266 h 764754"/>
                    <a:gd name="connsiteX4-29" fmla="*/ 969169 w 2098625"/>
                    <a:gd name="connsiteY4-30" fmla="*/ 0 h 764754"/>
                    <a:gd name="connsiteX0-31" fmla="*/ 969169 w 2101006"/>
                    <a:gd name="connsiteY0-32" fmla="*/ 0 h 764754"/>
                    <a:gd name="connsiteX1-33" fmla="*/ 2101006 w 2101006"/>
                    <a:gd name="connsiteY1-34" fmla="*/ 390526 h 764754"/>
                    <a:gd name="connsiteX2-35" fmla="*/ 1491407 w 2101006"/>
                    <a:gd name="connsiteY2-36" fmla="*/ 764754 h 764754"/>
                    <a:gd name="connsiteX3-37" fmla="*/ 0 w 2101006"/>
                    <a:gd name="connsiteY3-38" fmla="*/ 293266 h 764754"/>
                    <a:gd name="connsiteX4-39" fmla="*/ 969169 w 2101006"/>
                    <a:gd name="connsiteY4-40" fmla="*/ 0 h 764754"/>
                    <a:gd name="connsiteX0-41" fmla="*/ 969169 w 2101006"/>
                    <a:gd name="connsiteY0-42" fmla="*/ 0 h 764754"/>
                    <a:gd name="connsiteX1-43" fmla="*/ 2101006 w 2101006"/>
                    <a:gd name="connsiteY1-44" fmla="*/ 390526 h 764754"/>
                    <a:gd name="connsiteX2-45" fmla="*/ 1491407 w 2101006"/>
                    <a:gd name="connsiteY2-46" fmla="*/ 764754 h 764754"/>
                    <a:gd name="connsiteX3-47" fmla="*/ 0 w 2101006"/>
                    <a:gd name="connsiteY3-48" fmla="*/ 293266 h 764754"/>
                    <a:gd name="connsiteX4-49" fmla="*/ 969169 w 2101006"/>
                    <a:gd name="connsiteY4-50" fmla="*/ 0 h 764754"/>
                    <a:gd name="connsiteX0-51" fmla="*/ 969169 w 2101006"/>
                    <a:gd name="connsiteY0-52" fmla="*/ 2072 h 766826"/>
                    <a:gd name="connsiteX1-53" fmla="*/ 2101006 w 2101006"/>
                    <a:gd name="connsiteY1-54" fmla="*/ 392598 h 766826"/>
                    <a:gd name="connsiteX2-55" fmla="*/ 1491407 w 2101006"/>
                    <a:gd name="connsiteY2-56" fmla="*/ 766826 h 766826"/>
                    <a:gd name="connsiteX3-57" fmla="*/ 0 w 2101006"/>
                    <a:gd name="connsiteY3-58" fmla="*/ 295338 h 766826"/>
                    <a:gd name="connsiteX4-59" fmla="*/ 969169 w 2101006"/>
                    <a:gd name="connsiteY4-60" fmla="*/ 2072 h 766826"/>
                    <a:gd name="connsiteX0-61" fmla="*/ 969169 w 2117675"/>
                    <a:gd name="connsiteY0-62" fmla="*/ 2158 h 766912"/>
                    <a:gd name="connsiteX1-63" fmla="*/ 2117675 w 2117675"/>
                    <a:gd name="connsiteY1-64" fmla="*/ 387922 h 766912"/>
                    <a:gd name="connsiteX2-65" fmla="*/ 1491407 w 2117675"/>
                    <a:gd name="connsiteY2-66" fmla="*/ 766912 h 766912"/>
                    <a:gd name="connsiteX3-67" fmla="*/ 0 w 2117675"/>
                    <a:gd name="connsiteY3-68" fmla="*/ 295424 h 766912"/>
                    <a:gd name="connsiteX4-69" fmla="*/ 969169 w 2117675"/>
                    <a:gd name="connsiteY4-70" fmla="*/ 2158 h 766912"/>
                    <a:gd name="connsiteX0-71" fmla="*/ 969169 w 2117675"/>
                    <a:gd name="connsiteY0-72" fmla="*/ 2158 h 771675"/>
                    <a:gd name="connsiteX1-73" fmla="*/ 2117675 w 2117675"/>
                    <a:gd name="connsiteY1-74" fmla="*/ 387922 h 771675"/>
                    <a:gd name="connsiteX2-75" fmla="*/ 1481882 w 2117675"/>
                    <a:gd name="connsiteY2-76" fmla="*/ 771675 h 771675"/>
                    <a:gd name="connsiteX3-77" fmla="*/ 0 w 2117675"/>
                    <a:gd name="connsiteY3-78" fmla="*/ 295424 h 771675"/>
                    <a:gd name="connsiteX4-79" fmla="*/ 969169 w 2117675"/>
                    <a:gd name="connsiteY4-80" fmla="*/ 2158 h 771675"/>
                    <a:gd name="connsiteX0-81" fmla="*/ 969169 w 2117675"/>
                    <a:gd name="connsiteY0-82" fmla="*/ 2158 h 771675"/>
                    <a:gd name="connsiteX1-83" fmla="*/ 2117675 w 2117675"/>
                    <a:gd name="connsiteY1-84" fmla="*/ 387922 h 771675"/>
                    <a:gd name="connsiteX2-85" fmla="*/ 1481882 w 2117675"/>
                    <a:gd name="connsiteY2-86" fmla="*/ 771675 h 771675"/>
                    <a:gd name="connsiteX3-87" fmla="*/ 0 w 2117675"/>
                    <a:gd name="connsiteY3-88" fmla="*/ 295424 h 771675"/>
                    <a:gd name="connsiteX4-89" fmla="*/ 969169 w 2117675"/>
                    <a:gd name="connsiteY4-90" fmla="*/ 2158 h 771675"/>
                    <a:gd name="connsiteX0-91" fmla="*/ 969169 w 2117675"/>
                    <a:gd name="connsiteY0-92" fmla="*/ 2158 h 771675"/>
                    <a:gd name="connsiteX1-93" fmla="*/ 2117675 w 2117675"/>
                    <a:gd name="connsiteY1-94" fmla="*/ 387922 h 771675"/>
                    <a:gd name="connsiteX2-95" fmla="*/ 1481882 w 2117675"/>
                    <a:gd name="connsiteY2-96" fmla="*/ 771675 h 771675"/>
                    <a:gd name="connsiteX3-97" fmla="*/ 0 w 2117675"/>
                    <a:gd name="connsiteY3-98" fmla="*/ 295424 h 771675"/>
                    <a:gd name="connsiteX4-99" fmla="*/ 969169 w 2117675"/>
                    <a:gd name="connsiteY4-100" fmla="*/ 2158 h 771675"/>
                    <a:gd name="connsiteX0-101" fmla="*/ 969169 w 2117675"/>
                    <a:gd name="connsiteY0-102" fmla="*/ 2158 h 776438"/>
                    <a:gd name="connsiteX1-103" fmla="*/ 2117675 w 2117675"/>
                    <a:gd name="connsiteY1-104" fmla="*/ 387922 h 776438"/>
                    <a:gd name="connsiteX2-105" fmla="*/ 1477119 w 2117675"/>
                    <a:gd name="connsiteY2-106" fmla="*/ 776438 h 776438"/>
                    <a:gd name="connsiteX3-107" fmla="*/ 0 w 2117675"/>
                    <a:gd name="connsiteY3-108" fmla="*/ 295424 h 776438"/>
                    <a:gd name="connsiteX4-109" fmla="*/ 969169 w 2117675"/>
                    <a:gd name="connsiteY4-110" fmla="*/ 2158 h 776438"/>
                    <a:gd name="connsiteX0-111" fmla="*/ 969169 w 2117675"/>
                    <a:gd name="connsiteY0-112" fmla="*/ 2158 h 776438"/>
                    <a:gd name="connsiteX1-113" fmla="*/ 2117675 w 2117675"/>
                    <a:gd name="connsiteY1-114" fmla="*/ 387922 h 776438"/>
                    <a:gd name="connsiteX2-115" fmla="*/ 1477119 w 2117675"/>
                    <a:gd name="connsiteY2-116" fmla="*/ 776438 h 776438"/>
                    <a:gd name="connsiteX3-117" fmla="*/ 0 w 2117675"/>
                    <a:gd name="connsiteY3-118" fmla="*/ 295424 h 776438"/>
                    <a:gd name="connsiteX4-119" fmla="*/ 969169 w 2117675"/>
                    <a:gd name="connsiteY4-120" fmla="*/ 2158 h 776438"/>
                    <a:gd name="connsiteX0-121" fmla="*/ 969169 w 2117675"/>
                    <a:gd name="connsiteY0-122" fmla="*/ 2158 h 776438"/>
                    <a:gd name="connsiteX1-123" fmla="*/ 2117675 w 2117675"/>
                    <a:gd name="connsiteY1-124" fmla="*/ 387922 h 776438"/>
                    <a:gd name="connsiteX2-125" fmla="*/ 1477119 w 2117675"/>
                    <a:gd name="connsiteY2-126" fmla="*/ 776438 h 776438"/>
                    <a:gd name="connsiteX3-127" fmla="*/ 0 w 2117675"/>
                    <a:gd name="connsiteY3-128" fmla="*/ 295424 h 776438"/>
                    <a:gd name="connsiteX4-129" fmla="*/ 969169 w 2117675"/>
                    <a:gd name="connsiteY4-130" fmla="*/ 2158 h 776438"/>
                    <a:gd name="connsiteX0-131" fmla="*/ 969169 w 2117675"/>
                    <a:gd name="connsiteY0-132" fmla="*/ 5624 h 779904"/>
                    <a:gd name="connsiteX1-133" fmla="*/ 2117675 w 2117675"/>
                    <a:gd name="connsiteY1-134" fmla="*/ 391388 h 779904"/>
                    <a:gd name="connsiteX2-135" fmla="*/ 1477119 w 2117675"/>
                    <a:gd name="connsiteY2-136" fmla="*/ 779904 h 779904"/>
                    <a:gd name="connsiteX3-137" fmla="*/ 0 w 2117675"/>
                    <a:gd name="connsiteY3-138" fmla="*/ 298890 h 779904"/>
                    <a:gd name="connsiteX4-139" fmla="*/ 969169 w 2117675"/>
                    <a:gd name="connsiteY4-140" fmla="*/ 5624 h 77990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17675" h="779904">
                      <a:moveTo>
                        <a:pt x="969169" y="5624"/>
                      </a:moveTo>
                      <a:cubicBezTo>
                        <a:pt x="1517897" y="-26125"/>
                        <a:pt x="1745159" y="73095"/>
                        <a:pt x="2117675" y="391388"/>
                      </a:cubicBezTo>
                      <a:lnTo>
                        <a:pt x="1477119" y="779904"/>
                      </a:lnTo>
                      <a:cubicBezTo>
                        <a:pt x="1078408" y="399698"/>
                        <a:pt x="563017" y="245709"/>
                        <a:pt x="0" y="298890"/>
                      </a:cubicBezTo>
                      <a:lnTo>
                        <a:pt x="969169" y="5624"/>
                      </a:lnTo>
                      <a:close/>
                    </a:path>
                  </a:pathLst>
                </a:custGeom>
                <a:gradFill>
                  <a:gsLst>
                    <a:gs pos="67000">
                      <a:schemeClr val="bg2"/>
                    </a:gs>
                    <a:gs pos="100000">
                      <a:schemeClr val="tx2"/>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305" name="矩形 1"/>
              <p:cNvSpPr/>
              <p:nvPr/>
            </p:nvSpPr>
            <p:spPr>
              <a:xfrm>
                <a:off x="2323409" y="2636324"/>
                <a:ext cx="1848500" cy="779934"/>
              </a:xfrm>
              <a:custGeom>
                <a:avLst/>
                <a:gdLst/>
                <a:ahLst/>
                <a:cxnLst/>
                <a:rect l="l" t="t" r="r" b="b"/>
                <a:pathLst>
                  <a:path w="1847864" h="779904">
                    <a:moveTo>
                      <a:pt x="1160785" y="29"/>
                    </a:moveTo>
                    <a:cubicBezTo>
                      <a:pt x="1384664" y="1145"/>
                      <a:pt x="1550251" y="33714"/>
                      <a:pt x="1705539" y="108358"/>
                    </a:cubicBezTo>
                    <a:cubicBezTo>
                      <a:pt x="1711932" y="267614"/>
                      <a:pt x="1762280" y="418728"/>
                      <a:pt x="1847864" y="555036"/>
                    </a:cubicBezTo>
                    <a:lnTo>
                      <a:pt x="1477119" y="779904"/>
                    </a:lnTo>
                    <a:cubicBezTo>
                      <a:pt x="1078408" y="399698"/>
                      <a:pt x="563017" y="245709"/>
                      <a:pt x="0" y="298890"/>
                    </a:cubicBezTo>
                    <a:lnTo>
                      <a:pt x="969169" y="5624"/>
                    </a:lnTo>
                    <a:cubicBezTo>
                      <a:pt x="1037760" y="1656"/>
                      <a:pt x="1101328" y="-267"/>
                      <a:pt x="1160785" y="29"/>
                    </a:cubicBez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303" name="TextBox 302"/>
            <p:cNvSpPr txBox="1"/>
            <p:nvPr/>
          </p:nvSpPr>
          <p:spPr>
            <a:xfrm>
              <a:off x="3883578" y="2807214"/>
              <a:ext cx="373820" cy="369332"/>
            </a:xfrm>
            <a:prstGeom prst="rect">
              <a:avLst/>
            </a:prstGeom>
            <a:noFill/>
            <a:effectLst>
              <a:innerShdw blurRad="63500" dist="50800" dir="13500000">
                <a:prstClr val="black">
                  <a:alpha val="50000"/>
                </a:prstClr>
              </a:innerShdw>
            </a:effectLst>
          </p:spPr>
          <p:txBody>
            <a:bodyPr wrap="none">
              <a:spAutoFit/>
            </a:bodyPr>
            <a:lstStyle/>
            <a:p>
              <a:pPr fontAlgn="auto">
                <a:spcBef>
                  <a:spcPts val="0"/>
                </a:spcBef>
                <a:spcAft>
                  <a:spcPts val="0"/>
                </a:spcAft>
                <a:defRPr/>
              </a:pPr>
              <a:r>
                <a:rPr lang="en-US" altLang="zh-CN"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O</a:t>
              </a:r>
              <a:endParaRPr lang="zh-CN" altLang="en-US"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309" name="组合 308"/>
          <p:cNvGrpSpPr/>
          <p:nvPr/>
        </p:nvGrpSpPr>
        <p:grpSpPr bwMode="auto">
          <a:xfrm>
            <a:off x="4670425" y="2287588"/>
            <a:ext cx="1336675" cy="701675"/>
            <a:chOff x="4541381" y="2715766"/>
            <a:chExt cx="1448424" cy="760390"/>
          </a:xfrm>
        </p:grpSpPr>
        <p:grpSp>
          <p:nvGrpSpPr>
            <p:cNvPr id="310" name="组合 309"/>
            <p:cNvGrpSpPr/>
            <p:nvPr/>
          </p:nvGrpSpPr>
          <p:grpSpPr>
            <a:xfrm>
              <a:off x="4541381" y="2715766"/>
              <a:ext cx="1448424" cy="760390"/>
              <a:chOff x="3885010" y="3089595"/>
              <a:chExt cx="1802592" cy="946320"/>
            </a:xfrm>
            <a:effectLst>
              <a:outerShdw blurRad="292100" dist="419100" dir="6540000" algn="tl" rotWithShape="0">
                <a:prstClr val="black">
                  <a:alpha val="40000"/>
                </a:prstClr>
              </a:outerShdw>
            </a:effectLst>
          </p:grpSpPr>
          <p:sp>
            <p:nvSpPr>
              <p:cNvPr id="312" name="矩形 2"/>
              <p:cNvSpPr/>
              <p:nvPr/>
            </p:nvSpPr>
            <p:spPr>
              <a:xfrm rot="2092662" flipV="1">
                <a:off x="3885010" y="3411305"/>
                <a:ext cx="1472564" cy="624610"/>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2924 h 575473"/>
                  <a:gd name="connsiteX1-243" fmla="*/ 1473795 w 1473795"/>
                  <a:gd name="connsiteY1-244" fmla="*/ 482031 h 575473"/>
                  <a:gd name="connsiteX2-245" fmla="*/ 1459508 w 1473795"/>
                  <a:gd name="connsiteY2-246" fmla="*/ 575473 h 575473"/>
                  <a:gd name="connsiteX3-247" fmla="*/ 37814 w 1473795"/>
                  <a:gd name="connsiteY3-248" fmla="*/ 99438 h 575473"/>
                  <a:gd name="connsiteX4-249" fmla="*/ 0 w 1473795"/>
                  <a:gd name="connsiteY4-250" fmla="*/ 12924 h 575473"/>
                  <a:gd name="connsiteX0-251" fmla="*/ 0 w 1461888"/>
                  <a:gd name="connsiteY0-252" fmla="*/ 13419 h 567670"/>
                  <a:gd name="connsiteX1-253" fmla="*/ 1461888 w 1461888"/>
                  <a:gd name="connsiteY1-254" fmla="*/ 474228 h 567670"/>
                  <a:gd name="connsiteX2-255" fmla="*/ 1447601 w 1461888"/>
                  <a:gd name="connsiteY2-256" fmla="*/ 567670 h 567670"/>
                  <a:gd name="connsiteX3-257" fmla="*/ 25907 w 1461888"/>
                  <a:gd name="connsiteY3-258" fmla="*/ 91635 h 567670"/>
                  <a:gd name="connsiteX4-259" fmla="*/ 0 w 1461888"/>
                  <a:gd name="connsiteY4-260" fmla="*/ 13419 h 567670"/>
                  <a:gd name="connsiteX0-261" fmla="*/ 0 w 1461888"/>
                  <a:gd name="connsiteY0-262" fmla="*/ 13419 h 627927"/>
                  <a:gd name="connsiteX1-263" fmla="*/ 1461888 w 1461888"/>
                  <a:gd name="connsiteY1-264" fmla="*/ 474228 h 627927"/>
                  <a:gd name="connsiteX2-265" fmla="*/ 1402061 w 1461888"/>
                  <a:gd name="connsiteY2-266" fmla="*/ 627927 h 627927"/>
                  <a:gd name="connsiteX3-267" fmla="*/ 25907 w 1461888"/>
                  <a:gd name="connsiteY3-268" fmla="*/ 91635 h 627927"/>
                  <a:gd name="connsiteX4-269" fmla="*/ 0 w 1461888"/>
                  <a:gd name="connsiteY4-270" fmla="*/ 13419 h 627927"/>
                  <a:gd name="connsiteX0-271" fmla="*/ 0 w 1472564"/>
                  <a:gd name="connsiteY0-272" fmla="*/ 8892 h 623400"/>
                  <a:gd name="connsiteX1-273" fmla="*/ 1472564 w 1472564"/>
                  <a:gd name="connsiteY1-274" fmla="*/ 576219 h 623400"/>
                  <a:gd name="connsiteX2-275" fmla="*/ 1402061 w 1472564"/>
                  <a:gd name="connsiteY2-276" fmla="*/ 623400 h 623400"/>
                  <a:gd name="connsiteX3-277" fmla="*/ 25907 w 1472564"/>
                  <a:gd name="connsiteY3-278" fmla="*/ 87108 h 623400"/>
                  <a:gd name="connsiteX4-279" fmla="*/ 0 w 1472564"/>
                  <a:gd name="connsiteY4-280" fmla="*/ 8892 h 623400"/>
                  <a:gd name="connsiteX0-281" fmla="*/ 0 w 1472564"/>
                  <a:gd name="connsiteY0-282" fmla="*/ 8892 h 623400"/>
                  <a:gd name="connsiteX1-283" fmla="*/ 1472564 w 1472564"/>
                  <a:gd name="connsiteY1-284" fmla="*/ 576219 h 623400"/>
                  <a:gd name="connsiteX2-285" fmla="*/ 1402061 w 1472564"/>
                  <a:gd name="connsiteY2-286" fmla="*/ 623400 h 623400"/>
                  <a:gd name="connsiteX3-287" fmla="*/ 25907 w 1472564"/>
                  <a:gd name="connsiteY3-288" fmla="*/ 87108 h 623400"/>
                  <a:gd name="connsiteX4-289" fmla="*/ 0 w 1472564"/>
                  <a:gd name="connsiteY4-290" fmla="*/ 8892 h 623400"/>
                  <a:gd name="connsiteX0-291" fmla="*/ 0 w 1472564"/>
                  <a:gd name="connsiteY0-292" fmla="*/ 8892 h 623400"/>
                  <a:gd name="connsiteX1-293" fmla="*/ 1472564 w 1472564"/>
                  <a:gd name="connsiteY1-294" fmla="*/ 576219 h 623400"/>
                  <a:gd name="connsiteX2-295" fmla="*/ 1402061 w 1472564"/>
                  <a:gd name="connsiteY2-296" fmla="*/ 623400 h 623400"/>
                  <a:gd name="connsiteX3-297" fmla="*/ 25907 w 1472564"/>
                  <a:gd name="connsiteY3-298" fmla="*/ 87108 h 623400"/>
                  <a:gd name="connsiteX4-299" fmla="*/ 0 w 1472564"/>
                  <a:gd name="connsiteY4-300" fmla="*/ 8892 h 623400"/>
                  <a:gd name="connsiteX0-301" fmla="*/ 0 w 1472564"/>
                  <a:gd name="connsiteY0-302" fmla="*/ 9380 h 623888"/>
                  <a:gd name="connsiteX1-303" fmla="*/ 1472564 w 1472564"/>
                  <a:gd name="connsiteY1-304" fmla="*/ 576707 h 623888"/>
                  <a:gd name="connsiteX2-305" fmla="*/ 1402061 w 1472564"/>
                  <a:gd name="connsiteY2-306" fmla="*/ 623888 h 623888"/>
                  <a:gd name="connsiteX3-307" fmla="*/ 25907 w 1472564"/>
                  <a:gd name="connsiteY3-308" fmla="*/ 87596 h 623888"/>
                  <a:gd name="connsiteX4-309" fmla="*/ 0 w 1472564"/>
                  <a:gd name="connsiteY4-310" fmla="*/ 9380 h 623888"/>
                  <a:gd name="connsiteX0-311" fmla="*/ 0 w 1472564"/>
                  <a:gd name="connsiteY0-312" fmla="*/ 9380 h 623888"/>
                  <a:gd name="connsiteX1-313" fmla="*/ 1472564 w 1472564"/>
                  <a:gd name="connsiteY1-314" fmla="*/ 576707 h 623888"/>
                  <a:gd name="connsiteX2-315" fmla="*/ 1402061 w 1472564"/>
                  <a:gd name="connsiteY2-316" fmla="*/ 623888 h 623888"/>
                  <a:gd name="connsiteX3-317" fmla="*/ 25907 w 1472564"/>
                  <a:gd name="connsiteY3-318" fmla="*/ 87596 h 623888"/>
                  <a:gd name="connsiteX4-319" fmla="*/ 0 w 1472564"/>
                  <a:gd name="connsiteY4-320" fmla="*/ 9380 h 623888"/>
                  <a:gd name="connsiteX0-321" fmla="*/ 0 w 1472564"/>
                  <a:gd name="connsiteY0-322" fmla="*/ 9380 h 624610"/>
                  <a:gd name="connsiteX1-323" fmla="*/ 1472564 w 1472564"/>
                  <a:gd name="connsiteY1-324" fmla="*/ 576707 h 624610"/>
                  <a:gd name="connsiteX2-325" fmla="*/ 1398019 w 1472564"/>
                  <a:gd name="connsiteY2-326" fmla="*/ 624610 h 624610"/>
                  <a:gd name="connsiteX3-327" fmla="*/ 25907 w 1472564"/>
                  <a:gd name="connsiteY3-328" fmla="*/ 87596 h 624610"/>
                  <a:gd name="connsiteX4-329" fmla="*/ 0 w 1472564"/>
                  <a:gd name="connsiteY4-330" fmla="*/ 9380 h 624610"/>
                  <a:gd name="connsiteX0-331" fmla="*/ 0 w 1472564"/>
                  <a:gd name="connsiteY0-332" fmla="*/ 9380 h 624610"/>
                  <a:gd name="connsiteX1-333" fmla="*/ 1472564 w 1472564"/>
                  <a:gd name="connsiteY1-334" fmla="*/ 576707 h 624610"/>
                  <a:gd name="connsiteX2-335" fmla="*/ 1398019 w 1472564"/>
                  <a:gd name="connsiteY2-336" fmla="*/ 624610 h 624610"/>
                  <a:gd name="connsiteX3-337" fmla="*/ 25907 w 1472564"/>
                  <a:gd name="connsiteY3-338" fmla="*/ 87596 h 624610"/>
                  <a:gd name="connsiteX4-339" fmla="*/ 0 w 1472564"/>
                  <a:gd name="connsiteY4-340" fmla="*/ 9380 h 624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72564" h="624610">
                    <a:moveTo>
                      <a:pt x="0" y="9380"/>
                    </a:moveTo>
                    <a:cubicBezTo>
                      <a:pt x="521429" y="-49357"/>
                      <a:pt x="1031813" y="171099"/>
                      <a:pt x="1472564" y="576707"/>
                    </a:cubicBezTo>
                    <a:lnTo>
                      <a:pt x="1398019" y="624610"/>
                    </a:lnTo>
                    <a:cubicBezTo>
                      <a:pt x="963191" y="208400"/>
                      <a:pt x="474959" y="51809"/>
                      <a:pt x="25907" y="87596"/>
                    </a:cubicBezTo>
                    <a:lnTo>
                      <a:pt x="0" y="9380"/>
                    </a:lnTo>
                    <a:close/>
                  </a:path>
                </a:pathLst>
              </a:custGeom>
              <a:gradFill>
                <a:gsLst>
                  <a:gs pos="73000">
                    <a:schemeClr val="accent6"/>
                  </a:gs>
                  <a:gs pos="45390">
                    <a:srgbClr val="E4BE33">
                      <a:lumMod val="60000"/>
                      <a:lumOff val="40000"/>
                    </a:srgbClr>
                  </a:gs>
                  <a:gs pos="18000">
                    <a:schemeClr val="accent5"/>
                  </a:gs>
                </a:gsLst>
                <a:lin ang="16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13" name="矩形 6"/>
              <p:cNvSpPr/>
              <p:nvPr/>
            </p:nvSpPr>
            <p:spPr>
              <a:xfrm>
                <a:off x="5341991" y="3394812"/>
                <a:ext cx="345611" cy="536465"/>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720080"/>
                  <a:gd name="connsiteY0-2" fmla="*/ 827314 h 899322"/>
                  <a:gd name="connsiteX1-3" fmla="*/ 438503 w 720080"/>
                  <a:gd name="connsiteY1-4" fmla="*/ 0 h 899322"/>
                  <a:gd name="connsiteX2-5" fmla="*/ 720080 w 720080"/>
                  <a:gd name="connsiteY2-6" fmla="*/ 899322 h 899322"/>
                  <a:gd name="connsiteX3-7" fmla="*/ 0 w 720080"/>
                  <a:gd name="connsiteY3-8" fmla="*/ 899322 h 899322"/>
                  <a:gd name="connsiteX4-9" fmla="*/ 0 w 720080"/>
                  <a:gd name="connsiteY4-10" fmla="*/ 827314 h 899322"/>
                  <a:gd name="connsiteX0-11" fmla="*/ 124823 w 720080"/>
                  <a:gd name="connsiteY0-12" fmla="*/ 444137 h 899322"/>
                  <a:gd name="connsiteX1-13" fmla="*/ 438503 w 720080"/>
                  <a:gd name="connsiteY1-14" fmla="*/ 0 h 899322"/>
                  <a:gd name="connsiteX2-15" fmla="*/ 720080 w 720080"/>
                  <a:gd name="connsiteY2-16" fmla="*/ 899322 h 899322"/>
                  <a:gd name="connsiteX3-17" fmla="*/ 0 w 720080"/>
                  <a:gd name="connsiteY3-18" fmla="*/ 899322 h 899322"/>
                  <a:gd name="connsiteX4-19" fmla="*/ 124823 w 720080"/>
                  <a:gd name="connsiteY4-20" fmla="*/ 444137 h 899322"/>
                  <a:gd name="connsiteX0-21" fmla="*/ 0 w 595257"/>
                  <a:gd name="connsiteY0-22" fmla="*/ 444137 h 899322"/>
                  <a:gd name="connsiteX1-23" fmla="*/ 313680 w 595257"/>
                  <a:gd name="connsiteY1-24" fmla="*/ 0 h 899322"/>
                  <a:gd name="connsiteX2-25" fmla="*/ 595257 w 595257"/>
                  <a:gd name="connsiteY2-26" fmla="*/ 899322 h 899322"/>
                  <a:gd name="connsiteX3-27" fmla="*/ 29029 w 595257"/>
                  <a:gd name="connsiteY3-28" fmla="*/ 530659 h 899322"/>
                  <a:gd name="connsiteX4-29" fmla="*/ 0 w 595257"/>
                  <a:gd name="connsiteY4-30" fmla="*/ 444137 h 899322"/>
                  <a:gd name="connsiteX0-31" fmla="*/ 0 w 363028"/>
                  <a:gd name="connsiteY0-32" fmla="*/ 444137 h 530659"/>
                  <a:gd name="connsiteX1-33" fmla="*/ 313680 w 363028"/>
                  <a:gd name="connsiteY1-34" fmla="*/ 0 h 530659"/>
                  <a:gd name="connsiteX2-35" fmla="*/ 363028 w 363028"/>
                  <a:gd name="connsiteY2-36" fmla="*/ 51688 h 530659"/>
                  <a:gd name="connsiteX3-37" fmla="*/ 29029 w 363028"/>
                  <a:gd name="connsiteY3-38" fmla="*/ 530659 h 530659"/>
                  <a:gd name="connsiteX4-39" fmla="*/ 0 w 363028"/>
                  <a:gd name="connsiteY4-40" fmla="*/ 444137 h 530659"/>
                  <a:gd name="connsiteX0-41" fmla="*/ 0 w 339805"/>
                  <a:gd name="connsiteY0-42" fmla="*/ 444137 h 530659"/>
                  <a:gd name="connsiteX1-43" fmla="*/ 313680 w 339805"/>
                  <a:gd name="connsiteY1-44" fmla="*/ 0 h 530659"/>
                  <a:gd name="connsiteX2-45" fmla="*/ 339805 w 339805"/>
                  <a:gd name="connsiteY2-46" fmla="*/ 60397 h 530659"/>
                  <a:gd name="connsiteX3-47" fmla="*/ 29029 w 339805"/>
                  <a:gd name="connsiteY3-48" fmla="*/ 530659 h 530659"/>
                  <a:gd name="connsiteX4-49" fmla="*/ 0 w 339805"/>
                  <a:gd name="connsiteY4-50" fmla="*/ 444137 h 530659"/>
                  <a:gd name="connsiteX0-51" fmla="*/ 0 w 342708"/>
                  <a:gd name="connsiteY0-52" fmla="*/ 444137 h 530659"/>
                  <a:gd name="connsiteX1-53" fmla="*/ 313680 w 342708"/>
                  <a:gd name="connsiteY1-54" fmla="*/ 0 h 530659"/>
                  <a:gd name="connsiteX2-55" fmla="*/ 342708 w 342708"/>
                  <a:gd name="connsiteY2-56" fmla="*/ 69106 h 530659"/>
                  <a:gd name="connsiteX3-57" fmla="*/ 29029 w 342708"/>
                  <a:gd name="connsiteY3-58" fmla="*/ 530659 h 530659"/>
                  <a:gd name="connsiteX4-59" fmla="*/ 0 w 342708"/>
                  <a:gd name="connsiteY4-60" fmla="*/ 444137 h 530659"/>
                  <a:gd name="connsiteX0-61" fmla="*/ 0 w 345611"/>
                  <a:gd name="connsiteY0-62" fmla="*/ 455749 h 530659"/>
                  <a:gd name="connsiteX1-63" fmla="*/ 316583 w 345611"/>
                  <a:gd name="connsiteY1-64" fmla="*/ 0 h 530659"/>
                  <a:gd name="connsiteX2-65" fmla="*/ 345611 w 345611"/>
                  <a:gd name="connsiteY2-66" fmla="*/ 69106 h 530659"/>
                  <a:gd name="connsiteX3-67" fmla="*/ 31932 w 345611"/>
                  <a:gd name="connsiteY3-68" fmla="*/ 530659 h 530659"/>
                  <a:gd name="connsiteX4-69" fmla="*/ 0 w 345611"/>
                  <a:gd name="connsiteY4-70" fmla="*/ 455749 h 530659"/>
                  <a:gd name="connsiteX0-71" fmla="*/ 0 w 345611"/>
                  <a:gd name="connsiteY0-72" fmla="*/ 447041 h 530659"/>
                  <a:gd name="connsiteX1-73" fmla="*/ 316583 w 345611"/>
                  <a:gd name="connsiteY1-74" fmla="*/ 0 h 530659"/>
                  <a:gd name="connsiteX2-75" fmla="*/ 345611 w 345611"/>
                  <a:gd name="connsiteY2-76" fmla="*/ 69106 h 530659"/>
                  <a:gd name="connsiteX3-77" fmla="*/ 31932 w 345611"/>
                  <a:gd name="connsiteY3-78" fmla="*/ 530659 h 530659"/>
                  <a:gd name="connsiteX4-79" fmla="*/ 0 w 345611"/>
                  <a:gd name="connsiteY4-80" fmla="*/ 447041 h 530659"/>
                  <a:gd name="connsiteX0-81" fmla="*/ 0 w 345611"/>
                  <a:gd name="connsiteY0-82" fmla="*/ 455750 h 539368"/>
                  <a:gd name="connsiteX1-83" fmla="*/ 316583 w 345611"/>
                  <a:gd name="connsiteY1-84" fmla="*/ 0 h 539368"/>
                  <a:gd name="connsiteX2-85" fmla="*/ 345611 w 345611"/>
                  <a:gd name="connsiteY2-86" fmla="*/ 77815 h 539368"/>
                  <a:gd name="connsiteX3-87" fmla="*/ 31932 w 345611"/>
                  <a:gd name="connsiteY3-88" fmla="*/ 539368 h 539368"/>
                  <a:gd name="connsiteX4-89" fmla="*/ 0 w 345611"/>
                  <a:gd name="connsiteY4-90" fmla="*/ 455750 h 539368"/>
                  <a:gd name="connsiteX0-91" fmla="*/ 0 w 345611"/>
                  <a:gd name="connsiteY0-92" fmla="*/ 447041 h 530659"/>
                  <a:gd name="connsiteX1-93" fmla="*/ 313681 w 345611"/>
                  <a:gd name="connsiteY1-94" fmla="*/ 0 h 530659"/>
                  <a:gd name="connsiteX2-95" fmla="*/ 345611 w 345611"/>
                  <a:gd name="connsiteY2-96" fmla="*/ 69106 h 530659"/>
                  <a:gd name="connsiteX3-97" fmla="*/ 31932 w 345611"/>
                  <a:gd name="connsiteY3-98" fmla="*/ 530659 h 530659"/>
                  <a:gd name="connsiteX4-99" fmla="*/ 0 w 345611"/>
                  <a:gd name="connsiteY4-100" fmla="*/ 447041 h 530659"/>
                  <a:gd name="connsiteX0-101" fmla="*/ 0 w 345611"/>
                  <a:gd name="connsiteY0-102" fmla="*/ 449944 h 533562"/>
                  <a:gd name="connsiteX1-103" fmla="*/ 316584 w 345611"/>
                  <a:gd name="connsiteY1-104" fmla="*/ 0 h 533562"/>
                  <a:gd name="connsiteX2-105" fmla="*/ 345611 w 345611"/>
                  <a:gd name="connsiteY2-106" fmla="*/ 72009 h 533562"/>
                  <a:gd name="connsiteX3-107" fmla="*/ 31932 w 345611"/>
                  <a:gd name="connsiteY3-108" fmla="*/ 533562 h 533562"/>
                  <a:gd name="connsiteX4-109" fmla="*/ 0 w 345611"/>
                  <a:gd name="connsiteY4-110" fmla="*/ 449944 h 533562"/>
                  <a:gd name="connsiteX0-111" fmla="*/ 0 w 345611"/>
                  <a:gd name="connsiteY0-112" fmla="*/ 452847 h 536465"/>
                  <a:gd name="connsiteX1-113" fmla="*/ 316584 w 345611"/>
                  <a:gd name="connsiteY1-114" fmla="*/ 0 h 536465"/>
                  <a:gd name="connsiteX2-115" fmla="*/ 345611 w 345611"/>
                  <a:gd name="connsiteY2-116" fmla="*/ 74912 h 536465"/>
                  <a:gd name="connsiteX3-117" fmla="*/ 31932 w 345611"/>
                  <a:gd name="connsiteY3-118" fmla="*/ 536465 h 536465"/>
                  <a:gd name="connsiteX4-119" fmla="*/ 0 w 345611"/>
                  <a:gd name="connsiteY4-120" fmla="*/ 452847 h 5364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5611" h="536465">
                    <a:moveTo>
                      <a:pt x="0" y="452847"/>
                    </a:moveTo>
                    <a:lnTo>
                      <a:pt x="316584" y="0"/>
                    </a:lnTo>
                    <a:lnTo>
                      <a:pt x="345611" y="74912"/>
                    </a:lnTo>
                    <a:lnTo>
                      <a:pt x="31932" y="536465"/>
                    </a:lnTo>
                    <a:lnTo>
                      <a:pt x="0" y="452847"/>
                    </a:lnTo>
                    <a:close/>
                  </a:path>
                </a:pathLst>
              </a:custGeom>
              <a:gradFill>
                <a:gsLst>
                  <a:gs pos="0">
                    <a:schemeClr val="accent6"/>
                  </a:gs>
                  <a:gs pos="76000">
                    <a:schemeClr val="accent5">
                      <a:lumMod val="26000"/>
                      <a:lumOff val="74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14" name="矩形 5"/>
              <p:cNvSpPr/>
              <p:nvPr/>
            </p:nvSpPr>
            <p:spPr>
              <a:xfrm>
                <a:off x="3907589" y="3089595"/>
                <a:ext cx="1758804" cy="798481"/>
              </a:xfrm>
              <a:custGeom>
                <a:avLst/>
                <a:gdLst>
                  <a:gd name="connsiteX0" fmla="*/ 0 w 1134691"/>
                  <a:gd name="connsiteY0" fmla="*/ 0 h 504056"/>
                  <a:gd name="connsiteX1" fmla="*/ 1134691 w 1134691"/>
                  <a:gd name="connsiteY1" fmla="*/ 0 h 504056"/>
                  <a:gd name="connsiteX2" fmla="*/ 1134691 w 1134691"/>
                  <a:gd name="connsiteY2" fmla="*/ 504056 h 504056"/>
                  <a:gd name="connsiteX3" fmla="*/ 0 w 1134691"/>
                  <a:gd name="connsiteY3" fmla="*/ 504056 h 504056"/>
                  <a:gd name="connsiteX4" fmla="*/ 0 w 1134691"/>
                  <a:gd name="connsiteY4" fmla="*/ 0 h 504056"/>
                  <a:gd name="connsiteX0-1" fmla="*/ 386080 w 1134691"/>
                  <a:gd name="connsiteY0-2" fmla="*/ 0 h 913359"/>
                  <a:gd name="connsiteX1-3" fmla="*/ 1134691 w 1134691"/>
                  <a:gd name="connsiteY1-4" fmla="*/ 409303 h 913359"/>
                  <a:gd name="connsiteX2-5" fmla="*/ 1134691 w 1134691"/>
                  <a:gd name="connsiteY2-6" fmla="*/ 913359 h 913359"/>
                  <a:gd name="connsiteX3-7" fmla="*/ 0 w 1134691"/>
                  <a:gd name="connsiteY3-8" fmla="*/ 913359 h 913359"/>
                  <a:gd name="connsiteX4-9" fmla="*/ 386080 w 1134691"/>
                  <a:gd name="connsiteY4-10" fmla="*/ 0 h 913359"/>
                  <a:gd name="connsiteX0-11" fmla="*/ 592182 w 1340793"/>
                  <a:gd name="connsiteY0-12" fmla="*/ 0 h 913359"/>
                  <a:gd name="connsiteX1-13" fmla="*/ 1340793 w 1340793"/>
                  <a:gd name="connsiteY1-14" fmla="*/ 409303 h 913359"/>
                  <a:gd name="connsiteX2-15" fmla="*/ 1340793 w 1340793"/>
                  <a:gd name="connsiteY2-16" fmla="*/ 913359 h 913359"/>
                  <a:gd name="connsiteX3-17" fmla="*/ 0 w 1340793"/>
                  <a:gd name="connsiteY3-18" fmla="*/ 416970 h 913359"/>
                  <a:gd name="connsiteX4-19" fmla="*/ 592182 w 1340793"/>
                  <a:gd name="connsiteY4-20" fmla="*/ 0 h 913359"/>
                  <a:gd name="connsiteX0-21" fmla="*/ 592182 w 1758804"/>
                  <a:gd name="connsiteY0-22" fmla="*/ 0 h 913359"/>
                  <a:gd name="connsiteX1-23" fmla="*/ 1758804 w 1758804"/>
                  <a:gd name="connsiteY1-24" fmla="*/ 307703 h 913359"/>
                  <a:gd name="connsiteX2-25" fmla="*/ 1340793 w 1758804"/>
                  <a:gd name="connsiteY2-26" fmla="*/ 913359 h 913359"/>
                  <a:gd name="connsiteX3-27" fmla="*/ 0 w 1758804"/>
                  <a:gd name="connsiteY3-28" fmla="*/ 416970 h 913359"/>
                  <a:gd name="connsiteX4-29" fmla="*/ 592182 w 1758804"/>
                  <a:gd name="connsiteY4-30" fmla="*/ 0 h 913359"/>
                  <a:gd name="connsiteX0-31" fmla="*/ 592182 w 1758804"/>
                  <a:gd name="connsiteY0-32" fmla="*/ 0 h 774022"/>
                  <a:gd name="connsiteX1-33" fmla="*/ 1758804 w 1758804"/>
                  <a:gd name="connsiteY1-34" fmla="*/ 307703 h 774022"/>
                  <a:gd name="connsiteX2-35" fmla="*/ 1439490 w 1758804"/>
                  <a:gd name="connsiteY2-36" fmla="*/ 774022 h 774022"/>
                  <a:gd name="connsiteX3-37" fmla="*/ 0 w 1758804"/>
                  <a:gd name="connsiteY3-38" fmla="*/ 416970 h 774022"/>
                  <a:gd name="connsiteX4-39" fmla="*/ 592182 w 1758804"/>
                  <a:gd name="connsiteY4-40" fmla="*/ 0 h 774022"/>
                  <a:gd name="connsiteX0-41" fmla="*/ 592182 w 1758804"/>
                  <a:gd name="connsiteY0-42" fmla="*/ 0 h 669519"/>
                  <a:gd name="connsiteX1-43" fmla="*/ 1758804 w 1758804"/>
                  <a:gd name="connsiteY1-44" fmla="*/ 307703 h 669519"/>
                  <a:gd name="connsiteX2-45" fmla="*/ 1404656 w 1758804"/>
                  <a:gd name="connsiteY2-46" fmla="*/ 669519 h 669519"/>
                  <a:gd name="connsiteX3-47" fmla="*/ 0 w 1758804"/>
                  <a:gd name="connsiteY3-48" fmla="*/ 416970 h 669519"/>
                  <a:gd name="connsiteX4-49" fmla="*/ 592182 w 1758804"/>
                  <a:gd name="connsiteY4-50" fmla="*/ 0 h 669519"/>
                  <a:gd name="connsiteX0-51" fmla="*/ 592182 w 1758804"/>
                  <a:gd name="connsiteY0-52" fmla="*/ 0 h 756605"/>
                  <a:gd name="connsiteX1-53" fmla="*/ 1758804 w 1758804"/>
                  <a:gd name="connsiteY1-54" fmla="*/ 307703 h 756605"/>
                  <a:gd name="connsiteX2-55" fmla="*/ 1439490 w 1758804"/>
                  <a:gd name="connsiteY2-56" fmla="*/ 756605 h 756605"/>
                  <a:gd name="connsiteX3-57" fmla="*/ 0 w 1758804"/>
                  <a:gd name="connsiteY3-58" fmla="*/ 416970 h 756605"/>
                  <a:gd name="connsiteX4-59" fmla="*/ 592182 w 1758804"/>
                  <a:gd name="connsiteY4-60" fmla="*/ 0 h 756605"/>
                  <a:gd name="connsiteX0-61" fmla="*/ 592182 w 1758804"/>
                  <a:gd name="connsiteY0-62" fmla="*/ 0 h 756605"/>
                  <a:gd name="connsiteX1-63" fmla="*/ 1758804 w 1758804"/>
                  <a:gd name="connsiteY1-64" fmla="*/ 307703 h 756605"/>
                  <a:gd name="connsiteX2-65" fmla="*/ 1439490 w 1758804"/>
                  <a:gd name="connsiteY2-66" fmla="*/ 756605 h 756605"/>
                  <a:gd name="connsiteX3-67" fmla="*/ 0 w 1758804"/>
                  <a:gd name="connsiteY3-68" fmla="*/ 416970 h 756605"/>
                  <a:gd name="connsiteX4-69" fmla="*/ 592182 w 1758804"/>
                  <a:gd name="connsiteY4-70" fmla="*/ 0 h 756605"/>
                  <a:gd name="connsiteX0-71" fmla="*/ 592182 w 1758804"/>
                  <a:gd name="connsiteY0-72" fmla="*/ 0 h 756605"/>
                  <a:gd name="connsiteX1-73" fmla="*/ 1758804 w 1758804"/>
                  <a:gd name="connsiteY1-74" fmla="*/ 307703 h 756605"/>
                  <a:gd name="connsiteX2-75" fmla="*/ 1439490 w 1758804"/>
                  <a:gd name="connsiteY2-76" fmla="*/ 756605 h 756605"/>
                  <a:gd name="connsiteX3-77" fmla="*/ 0 w 1758804"/>
                  <a:gd name="connsiteY3-78" fmla="*/ 416970 h 756605"/>
                  <a:gd name="connsiteX4-79" fmla="*/ 592182 w 1758804"/>
                  <a:gd name="connsiteY4-80" fmla="*/ 0 h 756605"/>
                  <a:gd name="connsiteX0-81" fmla="*/ 592182 w 1758804"/>
                  <a:gd name="connsiteY0-82" fmla="*/ 0 h 796073"/>
                  <a:gd name="connsiteX1-83" fmla="*/ 1758804 w 1758804"/>
                  <a:gd name="connsiteY1-84" fmla="*/ 307703 h 796073"/>
                  <a:gd name="connsiteX2-85" fmla="*/ 1439490 w 1758804"/>
                  <a:gd name="connsiteY2-86" fmla="*/ 756605 h 796073"/>
                  <a:gd name="connsiteX3-87" fmla="*/ 0 w 1758804"/>
                  <a:gd name="connsiteY3-88" fmla="*/ 416970 h 796073"/>
                  <a:gd name="connsiteX4-89" fmla="*/ 592182 w 1758804"/>
                  <a:gd name="connsiteY4-90" fmla="*/ 0 h 796073"/>
                  <a:gd name="connsiteX0-91" fmla="*/ 592182 w 1758804"/>
                  <a:gd name="connsiteY0-92" fmla="*/ 0 h 796073"/>
                  <a:gd name="connsiteX1-93" fmla="*/ 1758804 w 1758804"/>
                  <a:gd name="connsiteY1-94" fmla="*/ 307703 h 796073"/>
                  <a:gd name="connsiteX2-95" fmla="*/ 1439490 w 1758804"/>
                  <a:gd name="connsiteY2-96" fmla="*/ 756605 h 796073"/>
                  <a:gd name="connsiteX3-97" fmla="*/ 0 w 1758804"/>
                  <a:gd name="connsiteY3-98" fmla="*/ 416970 h 796073"/>
                  <a:gd name="connsiteX4-99" fmla="*/ 592182 w 1758804"/>
                  <a:gd name="connsiteY4-100" fmla="*/ 0 h 796073"/>
                  <a:gd name="connsiteX0-101" fmla="*/ 592182 w 1758804"/>
                  <a:gd name="connsiteY0-102" fmla="*/ 0 h 796073"/>
                  <a:gd name="connsiteX1-103" fmla="*/ 1758804 w 1758804"/>
                  <a:gd name="connsiteY1-104" fmla="*/ 307703 h 796073"/>
                  <a:gd name="connsiteX2-105" fmla="*/ 1439490 w 1758804"/>
                  <a:gd name="connsiteY2-106" fmla="*/ 756605 h 796073"/>
                  <a:gd name="connsiteX3-107" fmla="*/ 0 w 1758804"/>
                  <a:gd name="connsiteY3-108" fmla="*/ 416970 h 796073"/>
                  <a:gd name="connsiteX4-109" fmla="*/ 592182 w 1758804"/>
                  <a:gd name="connsiteY4-110" fmla="*/ 0 h 796073"/>
                  <a:gd name="connsiteX0-111" fmla="*/ 592182 w 1758804"/>
                  <a:gd name="connsiteY0-112" fmla="*/ 0 h 796073"/>
                  <a:gd name="connsiteX1-113" fmla="*/ 1758804 w 1758804"/>
                  <a:gd name="connsiteY1-114" fmla="*/ 307703 h 796073"/>
                  <a:gd name="connsiteX2-115" fmla="*/ 1439490 w 1758804"/>
                  <a:gd name="connsiteY2-116" fmla="*/ 756605 h 796073"/>
                  <a:gd name="connsiteX3-117" fmla="*/ 0 w 1758804"/>
                  <a:gd name="connsiteY3-118" fmla="*/ 416970 h 796073"/>
                  <a:gd name="connsiteX4-119" fmla="*/ 592182 w 1758804"/>
                  <a:gd name="connsiteY4-120" fmla="*/ 0 h 796073"/>
                  <a:gd name="connsiteX0-121" fmla="*/ 592182 w 1758804"/>
                  <a:gd name="connsiteY0-122" fmla="*/ 0 h 796073"/>
                  <a:gd name="connsiteX1-123" fmla="*/ 1758804 w 1758804"/>
                  <a:gd name="connsiteY1-124" fmla="*/ 307703 h 796073"/>
                  <a:gd name="connsiteX2-125" fmla="*/ 1439490 w 1758804"/>
                  <a:gd name="connsiteY2-126" fmla="*/ 756605 h 796073"/>
                  <a:gd name="connsiteX3-127" fmla="*/ 0 w 1758804"/>
                  <a:gd name="connsiteY3-128" fmla="*/ 416970 h 796073"/>
                  <a:gd name="connsiteX4-129" fmla="*/ 592182 w 1758804"/>
                  <a:gd name="connsiteY4-130" fmla="*/ 0 h 796073"/>
                  <a:gd name="connsiteX0-131" fmla="*/ 592182 w 1758804"/>
                  <a:gd name="connsiteY0-132" fmla="*/ 0 h 790690"/>
                  <a:gd name="connsiteX1-133" fmla="*/ 1758804 w 1758804"/>
                  <a:gd name="connsiteY1-134" fmla="*/ 307703 h 790690"/>
                  <a:gd name="connsiteX2-135" fmla="*/ 1439490 w 1758804"/>
                  <a:gd name="connsiteY2-136" fmla="*/ 756605 h 790690"/>
                  <a:gd name="connsiteX3-137" fmla="*/ 0 w 1758804"/>
                  <a:gd name="connsiteY3-138" fmla="*/ 416970 h 790690"/>
                  <a:gd name="connsiteX4-139" fmla="*/ 592182 w 1758804"/>
                  <a:gd name="connsiteY4-140" fmla="*/ 0 h 790690"/>
                  <a:gd name="connsiteX0-141" fmla="*/ 592182 w 1758804"/>
                  <a:gd name="connsiteY0-142" fmla="*/ 0 h 798481"/>
                  <a:gd name="connsiteX1-143" fmla="*/ 1758804 w 1758804"/>
                  <a:gd name="connsiteY1-144" fmla="*/ 307703 h 798481"/>
                  <a:gd name="connsiteX2-145" fmla="*/ 1433562 w 1758804"/>
                  <a:gd name="connsiteY2-146" fmla="*/ 765496 h 798481"/>
                  <a:gd name="connsiteX3-147" fmla="*/ 0 w 1758804"/>
                  <a:gd name="connsiteY3-148" fmla="*/ 416970 h 798481"/>
                  <a:gd name="connsiteX4-149" fmla="*/ 592182 w 1758804"/>
                  <a:gd name="connsiteY4-150" fmla="*/ 0 h 79848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58804" h="798481">
                    <a:moveTo>
                      <a:pt x="592182" y="0"/>
                    </a:moveTo>
                    <a:cubicBezTo>
                      <a:pt x="853331" y="212876"/>
                      <a:pt x="1216079" y="379307"/>
                      <a:pt x="1758804" y="307703"/>
                    </a:cubicBezTo>
                    <a:lnTo>
                      <a:pt x="1433562" y="765496"/>
                    </a:lnTo>
                    <a:cubicBezTo>
                      <a:pt x="799881" y="868378"/>
                      <a:pt x="408135" y="724674"/>
                      <a:pt x="0" y="416970"/>
                    </a:cubicBezTo>
                    <a:lnTo>
                      <a:pt x="592182" y="0"/>
                    </a:lnTo>
                    <a:close/>
                  </a:path>
                </a:pathLst>
              </a:custGeom>
              <a:gradFill>
                <a:gsLst>
                  <a:gs pos="0">
                    <a:schemeClr val="accent6">
                      <a:lumMod val="94000"/>
                      <a:lumOff val="6000"/>
                    </a:schemeClr>
                  </a:gs>
                  <a:gs pos="100000">
                    <a:schemeClr val="accent5"/>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311" name="TextBox 310"/>
            <p:cNvSpPr txBox="1"/>
            <p:nvPr/>
          </p:nvSpPr>
          <p:spPr>
            <a:xfrm>
              <a:off x="4723808" y="2850490"/>
              <a:ext cx="328936" cy="369332"/>
            </a:xfrm>
            <a:prstGeom prst="rect">
              <a:avLst/>
            </a:prstGeom>
            <a:noFill/>
            <a:effectLst>
              <a:innerShdw blurRad="63500" dist="50800" dir="13500000">
                <a:prstClr val="black">
                  <a:alpha val="50000"/>
                </a:prstClr>
              </a:innerShdw>
            </a:effectLst>
          </p:spPr>
          <p:txBody>
            <a:bodyPr wrap="none">
              <a:spAutoFit/>
            </a:bodyPr>
            <a:lstStyle/>
            <a:p>
              <a:pPr fontAlgn="auto">
                <a:spcBef>
                  <a:spcPts val="0"/>
                </a:spcBef>
                <a:spcAft>
                  <a:spcPts val="0"/>
                </a:spcAft>
                <a:defRPr/>
              </a:pPr>
              <a:r>
                <a:rPr lang="en-US" altLang="zh-CN"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T</a:t>
              </a:r>
              <a:endParaRPr lang="zh-CN" altLang="en-US"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315" name="组合 314"/>
          <p:cNvGrpSpPr/>
          <p:nvPr/>
        </p:nvGrpSpPr>
        <p:grpSpPr bwMode="auto">
          <a:xfrm>
            <a:off x="4064000" y="2632075"/>
            <a:ext cx="1663700" cy="874713"/>
            <a:chOff x="3885010" y="3089595"/>
            <a:chExt cx="1802592" cy="946320"/>
          </a:xfrm>
        </p:grpSpPr>
        <p:grpSp>
          <p:nvGrpSpPr>
            <p:cNvPr id="17425" name="组合 315"/>
            <p:cNvGrpSpPr/>
            <p:nvPr/>
          </p:nvGrpSpPr>
          <p:grpSpPr bwMode="auto">
            <a:xfrm>
              <a:off x="3885010" y="3089595"/>
              <a:ext cx="1802592" cy="946320"/>
              <a:chOff x="3885010" y="3089595"/>
              <a:chExt cx="1802592" cy="946320"/>
            </a:xfrm>
          </p:grpSpPr>
          <p:grpSp>
            <p:nvGrpSpPr>
              <p:cNvPr id="318" name="组合 317"/>
              <p:cNvGrpSpPr/>
              <p:nvPr/>
            </p:nvGrpSpPr>
            <p:grpSpPr>
              <a:xfrm>
                <a:off x="3885010" y="3089595"/>
                <a:ext cx="1802592" cy="946320"/>
                <a:chOff x="3885010" y="3089595"/>
                <a:chExt cx="1802592" cy="946320"/>
              </a:xfrm>
              <a:effectLst>
                <a:outerShdw blurRad="292100" dist="419100" dir="6540000" algn="tl" rotWithShape="0">
                  <a:prstClr val="black">
                    <a:alpha val="40000"/>
                  </a:prstClr>
                </a:outerShdw>
              </a:effectLst>
            </p:grpSpPr>
            <p:sp>
              <p:nvSpPr>
                <p:cNvPr id="320" name="矩形 2"/>
                <p:cNvSpPr/>
                <p:nvPr/>
              </p:nvSpPr>
              <p:spPr>
                <a:xfrm rot="2092662" flipV="1">
                  <a:off x="3885010" y="3411305"/>
                  <a:ext cx="1472564" cy="624610"/>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2924 h 575473"/>
                    <a:gd name="connsiteX1-243" fmla="*/ 1473795 w 1473795"/>
                    <a:gd name="connsiteY1-244" fmla="*/ 482031 h 575473"/>
                    <a:gd name="connsiteX2-245" fmla="*/ 1459508 w 1473795"/>
                    <a:gd name="connsiteY2-246" fmla="*/ 575473 h 575473"/>
                    <a:gd name="connsiteX3-247" fmla="*/ 37814 w 1473795"/>
                    <a:gd name="connsiteY3-248" fmla="*/ 99438 h 575473"/>
                    <a:gd name="connsiteX4-249" fmla="*/ 0 w 1473795"/>
                    <a:gd name="connsiteY4-250" fmla="*/ 12924 h 575473"/>
                    <a:gd name="connsiteX0-251" fmla="*/ 0 w 1461888"/>
                    <a:gd name="connsiteY0-252" fmla="*/ 13419 h 567670"/>
                    <a:gd name="connsiteX1-253" fmla="*/ 1461888 w 1461888"/>
                    <a:gd name="connsiteY1-254" fmla="*/ 474228 h 567670"/>
                    <a:gd name="connsiteX2-255" fmla="*/ 1447601 w 1461888"/>
                    <a:gd name="connsiteY2-256" fmla="*/ 567670 h 567670"/>
                    <a:gd name="connsiteX3-257" fmla="*/ 25907 w 1461888"/>
                    <a:gd name="connsiteY3-258" fmla="*/ 91635 h 567670"/>
                    <a:gd name="connsiteX4-259" fmla="*/ 0 w 1461888"/>
                    <a:gd name="connsiteY4-260" fmla="*/ 13419 h 567670"/>
                    <a:gd name="connsiteX0-261" fmla="*/ 0 w 1461888"/>
                    <a:gd name="connsiteY0-262" fmla="*/ 13419 h 627927"/>
                    <a:gd name="connsiteX1-263" fmla="*/ 1461888 w 1461888"/>
                    <a:gd name="connsiteY1-264" fmla="*/ 474228 h 627927"/>
                    <a:gd name="connsiteX2-265" fmla="*/ 1402061 w 1461888"/>
                    <a:gd name="connsiteY2-266" fmla="*/ 627927 h 627927"/>
                    <a:gd name="connsiteX3-267" fmla="*/ 25907 w 1461888"/>
                    <a:gd name="connsiteY3-268" fmla="*/ 91635 h 627927"/>
                    <a:gd name="connsiteX4-269" fmla="*/ 0 w 1461888"/>
                    <a:gd name="connsiteY4-270" fmla="*/ 13419 h 627927"/>
                    <a:gd name="connsiteX0-271" fmla="*/ 0 w 1472564"/>
                    <a:gd name="connsiteY0-272" fmla="*/ 8892 h 623400"/>
                    <a:gd name="connsiteX1-273" fmla="*/ 1472564 w 1472564"/>
                    <a:gd name="connsiteY1-274" fmla="*/ 576219 h 623400"/>
                    <a:gd name="connsiteX2-275" fmla="*/ 1402061 w 1472564"/>
                    <a:gd name="connsiteY2-276" fmla="*/ 623400 h 623400"/>
                    <a:gd name="connsiteX3-277" fmla="*/ 25907 w 1472564"/>
                    <a:gd name="connsiteY3-278" fmla="*/ 87108 h 623400"/>
                    <a:gd name="connsiteX4-279" fmla="*/ 0 w 1472564"/>
                    <a:gd name="connsiteY4-280" fmla="*/ 8892 h 623400"/>
                    <a:gd name="connsiteX0-281" fmla="*/ 0 w 1472564"/>
                    <a:gd name="connsiteY0-282" fmla="*/ 8892 h 623400"/>
                    <a:gd name="connsiteX1-283" fmla="*/ 1472564 w 1472564"/>
                    <a:gd name="connsiteY1-284" fmla="*/ 576219 h 623400"/>
                    <a:gd name="connsiteX2-285" fmla="*/ 1402061 w 1472564"/>
                    <a:gd name="connsiteY2-286" fmla="*/ 623400 h 623400"/>
                    <a:gd name="connsiteX3-287" fmla="*/ 25907 w 1472564"/>
                    <a:gd name="connsiteY3-288" fmla="*/ 87108 h 623400"/>
                    <a:gd name="connsiteX4-289" fmla="*/ 0 w 1472564"/>
                    <a:gd name="connsiteY4-290" fmla="*/ 8892 h 623400"/>
                    <a:gd name="connsiteX0-291" fmla="*/ 0 w 1472564"/>
                    <a:gd name="connsiteY0-292" fmla="*/ 8892 h 623400"/>
                    <a:gd name="connsiteX1-293" fmla="*/ 1472564 w 1472564"/>
                    <a:gd name="connsiteY1-294" fmla="*/ 576219 h 623400"/>
                    <a:gd name="connsiteX2-295" fmla="*/ 1402061 w 1472564"/>
                    <a:gd name="connsiteY2-296" fmla="*/ 623400 h 623400"/>
                    <a:gd name="connsiteX3-297" fmla="*/ 25907 w 1472564"/>
                    <a:gd name="connsiteY3-298" fmla="*/ 87108 h 623400"/>
                    <a:gd name="connsiteX4-299" fmla="*/ 0 w 1472564"/>
                    <a:gd name="connsiteY4-300" fmla="*/ 8892 h 623400"/>
                    <a:gd name="connsiteX0-301" fmla="*/ 0 w 1472564"/>
                    <a:gd name="connsiteY0-302" fmla="*/ 9380 h 623888"/>
                    <a:gd name="connsiteX1-303" fmla="*/ 1472564 w 1472564"/>
                    <a:gd name="connsiteY1-304" fmla="*/ 576707 h 623888"/>
                    <a:gd name="connsiteX2-305" fmla="*/ 1402061 w 1472564"/>
                    <a:gd name="connsiteY2-306" fmla="*/ 623888 h 623888"/>
                    <a:gd name="connsiteX3-307" fmla="*/ 25907 w 1472564"/>
                    <a:gd name="connsiteY3-308" fmla="*/ 87596 h 623888"/>
                    <a:gd name="connsiteX4-309" fmla="*/ 0 w 1472564"/>
                    <a:gd name="connsiteY4-310" fmla="*/ 9380 h 623888"/>
                    <a:gd name="connsiteX0-311" fmla="*/ 0 w 1472564"/>
                    <a:gd name="connsiteY0-312" fmla="*/ 9380 h 623888"/>
                    <a:gd name="connsiteX1-313" fmla="*/ 1472564 w 1472564"/>
                    <a:gd name="connsiteY1-314" fmla="*/ 576707 h 623888"/>
                    <a:gd name="connsiteX2-315" fmla="*/ 1402061 w 1472564"/>
                    <a:gd name="connsiteY2-316" fmla="*/ 623888 h 623888"/>
                    <a:gd name="connsiteX3-317" fmla="*/ 25907 w 1472564"/>
                    <a:gd name="connsiteY3-318" fmla="*/ 87596 h 623888"/>
                    <a:gd name="connsiteX4-319" fmla="*/ 0 w 1472564"/>
                    <a:gd name="connsiteY4-320" fmla="*/ 9380 h 623888"/>
                    <a:gd name="connsiteX0-321" fmla="*/ 0 w 1472564"/>
                    <a:gd name="connsiteY0-322" fmla="*/ 9380 h 624610"/>
                    <a:gd name="connsiteX1-323" fmla="*/ 1472564 w 1472564"/>
                    <a:gd name="connsiteY1-324" fmla="*/ 576707 h 624610"/>
                    <a:gd name="connsiteX2-325" fmla="*/ 1398019 w 1472564"/>
                    <a:gd name="connsiteY2-326" fmla="*/ 624610 h 624610"/>
                    <a:gd name="connsiteX3-327" fmla="*/ 25907 w 1472564"/>
                    <a:gd name="connsiteY3-328" fmla="*/ 87596 h 624610"/>
                    <a:gd name="connsiteX4-329" fmla="*/ 0 w 1472564"/>
                    <a:gd name="connsiteY4-330" fmla="*/ 9380 h 624610"/>
                    <a:gd name="connsiteX0-331" fmla="*/ 0 w 1472564"/>
                    <a:gd name="connsiteY0-332" fmla="*/ 9380 h 624610"/>
                    <a:gd name="connsiteX1-333" fmla="*/ 1472564 w 1472564"/>
                    <a:gd name="connsiteY1-334" fmla="*/ 576707 h 624610"/>
                    <a:gd name="connsiteX2-335" fmla="*/ 1398019 w 1472564"/>
                    <a:gd name="connsiteY2-336" fmla="*/ 624610 h 624610"/>
                    <a:gd name="connsiteX3-337" fmla="*/ 25907 w 1472564"/>
                    <a:gd name="connsiteY3-338" fmla="*/ 87596 h 624610"/>
                    <a:gd name="connsiteX4-339" fmla="*/ 0 w 1472564"/>
                    <a:gd name="connsiteY4-340" fmla="*/ 9380 h 624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72564" h="624610">
                      <a:moveTo>
                        <a:pt x="0" y="9380"/>
                      </a:moveTo>
                      <a:cubicBezTo>
                        <a:pt x="521429" y="-49357"/>
                        <a:pt x="1031813" y="171099"/>
                        <a:pt x="1472564" y="576707"/>
                      </a:cubicBezTo>
                      <a:lnTo>
                        <a:pt x="1398019" y="624610"/>
                      </a:lnTo>
                      <a:cubicBezTo>
                        <a:pt x="963191" y="208400"/>
                        <a:pt x="474959" y="51809"/>
                        <a:pt x="25907" y="87596"/>
                      </a:cubicBezTo>
                      <a:lnTo>
                        <a:pt x="0" y="9380"/>
                      </a:lnTo>
                      <a:close/>
                    </a:path>
                  </a:pathLst>
                </a:custGeom>
                <a:gradFill>
                  <a:gsLst>
                    <a:gs pos="73000">
                      <a:schemeClr val="accent2">
                        <a:lumMod val="35000"/>
                        <a:lumOff val="65000"/>
                      </a:schemeClr>
                    </a:gs>
                    <a:gs pos="18000">
                      <a:schemeClr val="accent1"/>
                    </a:gs>
                  </a:gsLst>
                  <a:lin ang="16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21" name="矩形 6"/>
                <p:cNvSpPr/>
                <p:nvPr/>
              </p:nvSpPr>
              <p:spPr>
                <a:xfrm>
                  <a:off x="5341991" y="3394812"/>
                  <a:ext cx="345611" cy="536465"/>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720080"/>
                    <a:gd name="connsiteY0-2" fmla="*/ 827314 h 899322"/>
                    <a:gd name="connsiteX1-3" fmla="*/ 438503 w 720080"/>
                    <a:gd name="connsiteY1-4" fmla="*/ 0 h 899322"/>
                    <a:gd name="connsiteX2-5" fmla="*/ 720080 w 720080"/>
                    <a:gd name="connsiteY2-6" fmla="*/ 899322 h 899322"/>
                    <a:gd name="connsiteX3-7" fmla="*/ 0 w 720080"/>
                    <a:gd name="connsiteY3-8" fmla="*/ 899322 h 899322"/>
                    <a:gd name="connsiteX4-9" fmla="*/ 0 w 720080"/>
                    <a:gd name="connsiteY4-10" fmla="*/ 827314 h 899322"/>
                    <a:gd name="connsiteX0-11" fmla="*/ 124823 w 720080"/>
                    <a:gd name="connsiteY0-12" fmla="*/ 444137 h 899322"/>
                    <a:gd name="connsiteX1-13" fmla="*/ 438503 w 720080"/>
                    <a:gd name="connsiteY1-14" fmla="*/ 0 h 899322"/>
                    <a:gd name="connsiteX2-15" fmla="*/ 720080 w 720080"/>
                    <a:gd name="connsiteY2-16" fmla="*/ 899322 h 899322"/>
                    <a:gd name="connsiteX3-17" fmla="*/ 0 w 720080"/>
                    <a:gd name="connsiteY3-18" fmla="*/ 899322 h 899322"/>
                    <a:gd name="connsiteX4-19" fmla="*/ 124823 w 720080"/>
                    <a:gd name="connsiteY4-20" fmla="*/ 444137 h 899322"/>
                    <a:gd name="connsiteX0-21" fmla="*/ 0 w 595257"/>
                    <a:gd name="connsiteY0-22" fmla="*/ 444137 h 899322"/>
                    <a:gd name="connsiteX1-23" fmla="*/ 313680 w 595257"/>
                    <a:gd name="connsiteY1-24" fmla="*/ 0 h 899322"/>
                    <a:gd name="connsiteX2-25" fmla="*/ 595257 w 595257"/>
                    <a:gd name="connsiteY2-26" fmla="*/ 899322 h 899322"/>
                    <a:gd name="connsiteX3-27" fmla="*/ 29029 w 595257"/>
                    <a:gd name="connsiteY3-28" fmla="*/ 530659 h 899322"/>
                    <a:gd name="connsiteX4-29" fmla="*/ 0 w 595257"/>
                    <a:gd name="connsiteY4-30" fmla="*/ 444137 h 899322"/>
                    <a:gd name="connsiteX0-31" fmla="*/ 0 w 363028"/>
                    <a:gd name="connsiteY0-32" fmla="*/ 444137 h 530659"/>
                    <a:gd name="connsiteX1-33" fmla="*/ 313680 w 363028"/>
                    <a:gd name="connsiteY1-34" fmla="*/ 0 h 530659"/>
                    <a:gd name="connsiteX2-35" fmla="*/ 363028 w 363028"/>
                    <a:gd name="connsiteY2-36" fmla="*/ 51688 h 530659"/>
                    <a:gd name="connsiteX3-37" fmla="*/ 29029 w 363028"/>
                    <a:gd name="connsiteY3-38" fmla="*/ 530659 h 530659"/>
                    <a:gd name="connsiteX4-39" fmla="*/ 0 w 363028"/>
                    <a:gd name="connsiteY4-40" fmla="*/ 444137 h 530659"/>
                    <a:gd name="connsiteX0-41" fmla="*/ 0 w 339805"/>
                    <a:gd name="connsiteY0-42" fmla="*/ 444137 h 530659"/>
                    <a:gd name="connsiteX1-43" fmla="*/ 313680 w 339805"/>
                    <a:gd name="connsiteY1-44" fmla="*/ 0 h 530659"/>
                    <a:gd name="connsiteX2-45" fmla="*/ 339805 w 339805"/>
                    <a:gd name="connsiteY2-46" fmla="*/ 60397 h 530659"/>
                    <a:gd name="connsiteX3-47" fmla="*/ 29029 w 339805"/>
                    <a:gd name="connsiteY3-48" fmla="*/ 530659 h 530659"/>
                    <a:gd name="connsiteX4-49" fmla="*/ 0 w 339805"/>
                    <a:gd name="connsiteY4-50" fmla="*/ 444137 h 530659"/>
                    <a:gd name="connsiteX0-51" fmla="*/ 0 w 342708"/>
                    <a:gd name="connsiteY0-52" fmla="*/ 444137 h 530659"/>
                    <a:gd name="connsiteX1-53" fmla="*/ 313680 w 342708"/>
                    <a:gd name="connsiteY1-54" fmla="*/ 0 h 530659"/>
                    <a:gd name="connsiteX2-55" fmla="*/ 342708 w 342708"/>
                    <a:gd name="connsiteY2-56" fmla="*/ 69106 h 530659"/>
                    <a:gd name="connsiteX3-57" fmla="*/ 29029 w 342708"/>
                    <a:gd name="connsiteY3-58" fmla="*/ 530659 h 530659"/>
                    <a:gd name="connsiteX4-59" fmla="*/ 0 w 342708"/>
                    <a:gd name="connsiteY4-60" fmla="*/ 444137 h 530659"/>
                    <a:gd name="connsiteX0-61" fmla="*/ 0 w 345611"/>
                    <a:gd name="connsiteY0-62" fmla="*/ 455749 h 530659"/>
                    <a:gd name="connsiteX1-63" fmla="*/ 316583 w 345611"/>
                    <a:gd name="connsiteY1-64" fmla="*/ 0 h 530659"/>
                    <a:gd name="connsiteX2-65" fmla="*/ 345611 w 345611"/>
                    <a:gd name="connsiteY2-66" fmla="*/ 69106 h 530659"/>
                    <a:gd name="connsiteX3-67" fmla="*/ 31932 w 345611"/>
                    <a:gd name="connsiteY3-68" fmla="*/ 530659 h 530659"/>
                    <a:gd name="connsiteX4-69" fmla="*/ 0 w 345611"/>
                    <a:gd name="connsiteY4-70" fmla="*/ 455749 h 530659"/>
                    <a:gd name="connsiteX0-71" fmla="*/ 0 w 345611"/>
                    <a:gd name="connsiteY0-72" fmla="*/ 447041 h 530659"/>
                    <a:gd name="connsiteX1-73" fmla="*/ 316583 w 345611"/>
                    <a:gd name="connsiteY1-74" fmla="*/ 0 h 530659"/>
                    <a:gd name="connsiteX2-75" fmla="*/ 345611 w 345611"/>
                    <a:gd name="connsiteY2-76" fmla="*/ 69106 h 530659"/>
                    <a:gd name="connsiteX3-77" fmla="*/ 31932 w 345611"/>
                    <a:gd name="connsiteY3-78" fmla="*/ 530659 h 530659"/>
                    <a:gd name="connsiteX4-79" fmla="*/ 0 w 345611"/>
                    <a:gd name="connsiteY4-80" fmla="*/ 447041 h 530659"/>
                    <a:gd name="connsiteX0-81" fmla="*/ 0 w 345611"/>
                    <a:gd name="connsiteY0-82" fmla="*/ 455750 h 539368"/>
                    <a:gd name="connsiteX1-83" fmla="*/ 316583 w 345611"/>
                    <a:gd name="connsiteY1-84" fmla="*/ 0 h 539368"/>
                    <a:gd name="connsiteX2-85" fmla="*/ 345611 w 345611"/>
                    <a:gd name="connsiteY2-86" fmla="*/ 77815 h 539368"/>
                    <a:gd name="connsiteX3-87" fmla="*/ 31932 w 345611"/>
                    <a:gd name="connsiteY3-88" fmla="*/ 539368 h 539368"/>
                    <a:gd name="connsiteX4-89" fmla="*/ 0 w 345611"/>
                    <a:gd name="connsiteY4-90" fmla="*/ 455750 h 539368"/>
                    <a:gd name="connsiteX0-91" fmla="*/ 0 w 345611"/>
                    <a:gd name="connsiteY0-92" fmla="*/ 447041 h 530659"/>
                    <a:gd name="connsiteX1-93" fmla="*/ 313681 w 345611"/>
                    <a:gd name="connsiteY1-94" fmla="*/ 0 h 530659"/>
                    <a:gd name="connsiteX2-95" fmla="*/ 345611 w 345611"/>
                    <a:gd name="connsiteY2-96" fmla="*/ 69106 h 530659"/>
                    <a:gd name="connsiteX3-97" fmla="*/ 31932 w 345611"/>
                    <a:gd name="connsiteY3-98" fmla="*/ 530659 h 530659"/>
                    <a:gd name="connsiteX4-99" fmla="*/ 0 w 345611"/>
                    <a:gd name="connsiteY4-100" fmla="*/ 447041 h 530659"/>
                    <a:gd name="connsiteX0-101" fmla="*/ 0 w 345611"/>
                    <a:gd name="connsiteY0-102" fmla="*/ 449944 h 533562"/>
                    <a:gd name="connsiteX1-103" fmla="*/ 316584 w 345611"/>
                    <a:gd name="connsiteY1-104" fmla="*/ 0 h 533562"/>
                    <a:gd name="connsiteX2-105" fmla="*/ 345611 w 345611"/>
                    <a:gd name="connsiteY2-106" fmla="*/ 72009 h 533562"/>
                    <a:gd name="connsiteX3-107" fmla="*/ 31932 w 345611"/>
                    <a:gd name="connsiteY3-108" fmla="*/ 533562 h 533562"/>
                    <a:gd name="connsiteX4-109" fmla="*/ 0 w 345611"/>
                    <a:gd name="connsiteY4-110" fmla="*/ 449944 h 533562"/>
                    <a:gd name="connsiteX0-111" fmla="*/ 0 w 345611"/>
                    <a:gd name="connsiteY0-112" fmla="*/ 452847 h 536465"/>
                    <a:gd name="connsiteX1-113" fmla="*/ 316584 w 345611"/>
                    <a:gd name="connsiteY1-114" fmla="*/ 0 h 536465"/>
                    <a:gd name="connsiteX2-115" fmla="*/ 345611 w 345611"/>
                    <a:gd name="connsiteY2-116" fmla="*/ 74912 h 536465"/>
                    <a:gd name="connsiteX3-117" fmla="*/ 31932 w 345611"/>
                    <a:gd name="connsiteY3-118" fmla="*/ 536465 h 536465"/>
                    <a:gd name="connsiteX4-119" fmla="*/ 0 w 345611"/>
                    <a:gd name="connsiteY4-120" fmla="*/ 452847 h 5364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5611" h="536465">
                      <a:moveTo>
                        <a:pt x="0" y="452847"/>
                      </a:moveTo>
                      <a:lnTo>
                        <a:pt x="316584" y="0"/>
                      </a:lnTo>
                      <a:lnTo>
                        <a:pt x="345611" y="74912"/>
                      </a:lnTo>
                      <a:lnTo>
                        <a:pt x="31932" y="536465"/>
                      </a:lnTo>
                      <a:lnTo>
                        <a:pt x="0" y="452847"/>
                      </a:lnTo>
                      <a:close/>
                    </a:path>
                  </a:pathLst>
                </a:custGeom>
                <a:gradFill>
                  <a:gsLst>
                    <a:gs pos="0">
                      <a:schemeClr val="accent2"/>
                    </a:gs>
                    <a:gs pos="76000">
                      <a:schemeClr val="accent1">
                        <a:lumMod val="56000"/>
                        <a:lumOff val="44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22" name="矩形 5"/>
                <p:cNvSpPr/>
                <p:nvPr/>
              </p:nvSpPr>
              <p:spPr>
                <a:xfrm>
                  <a:off x="3907589" y="3089595"/>
                  <a:ext cx="1758804" cy="796073"/>
                </a:xfrm>
                <a:custGeom>
                  <a:avLst/>
                  <a:gdLst>
                    <a:gd name="connsiteX0" fmla="*/ 0 w 1134691"/>
                    <a:gd name="connsiteY0" fmla="*/ 0 h 504056"/>
                    <a:gd name="connsiteX1" fmla="*/ 1134691 w 1134691"/>
                    <a:gd name="connsiteY1" fmla="*/ 0 h 504056"/>
                    <a:gd name="connsiteX2" fmla="*/ 1134691 w 1134691"/>
                    <a:gd name="connsiteY2" fmla="*/ 504056 h 504056"/>
                    <a:gd name="connsiteX3" fmla="*/ 0 w 1134691"/>
                    <a:gd name="connsiteY3" fmla="*/ 504056 h 504056"/>
                    <a:gd name="connsiteX4" fmla="*/ 0 w 1134691"/>
                    <a:gd name="connsiteY4" fmla="*/ 0 h 504056"/>
                    <a:gd name="connsiteX0-1" fmla="*/ 386080 w 1134691"/>
                    <a:gd name="connsiteY0-2" fmla="*/ 0 h 913359"/>
                    <a:gd name="connsiteX1-3" fmla="*/ 1134691 w 1134691"/>
                    <a:gd name="connsiteY1-4" fmla="*/ 409303 h 913359"/>
                    <a:gd name="connsiteX2-5" fmla="*/ 1134691 w 1134691"/>
                    <a:gd name="connsiteY2-6" fmla="*/ 913359 h 913359"/>
                    <a:gd name="connsiteX3-7" fmla="*/ 0 w 1134691"/>
                    <a:gd name="connsiteY3-8" fmla="*/ 913359 h 913359"/>
                    <a:gd name="connsiteX4-9" fmla="*/ 386080 w 1134691"/>
                    <a:gd name="connsiteY4-10" fmla="*/ 0 h 913359"/>
                    <a:gd name="connsiteX0-11" fmla="*/ 592182 w 1340793"/>
                    <a:gd name="connsiteY0-12" fmla="*/ 0 h 913359"/>
                    <a:gd name="connsiteX1-13" fmla="*/ 1340793 w 1340793"/>
                    <a:gd name="connsiteY1-14" fmla="*/ 409303 h 913359"/>
                    <a:gd name="connsiteX2-15" fmla="*/ 1340793 w 1340793"/>
                    <a:gd name="connsiteY2-16" fmla="*/ 913359 h 913359"/>
                    <a:gd name="connsiteX3-17" fmla="*/ 0 w 1340793"/>
                    <a:gd name="connsiteY3-18" fmla="*/ 416970 h 913359"/>
                    <a:gd name="connsiteX4-19" fmla="*/ 592182 w 1340793"/>
                    <a:gd name="connsiteY4-20" fmla="*/ 0 h 913359"/>
                    <a:gd name="connsiteX0-21" fmla="*/ 592182 w 1758804"/>
                    <a:gd name="connsiteY0-22" fmla="*/ 0 h 913359"/>
                    <a:gd name="connsiteX1-23" fmla="*/ 1758804 w 1758804"/>
                    <a:gd name="connsiteY1-24" fmla="*/ 307703 h 913359"/>
                    <a:gd name="connsiteX2-25" fmla="*/ 1340793 w 1758804"/>
                    <a:gd name="connsiteY2-26" fmla="*/ 913359 h 913359"/>
                    <a:gd name="connsiteX3-27" fmla="*/ 0 w 1758804"/>
                    <a:gd name="connsiteY3-28" fmla="*/ 416970 h 913359"/>
                    <a:gd name="connsiteX4-29" fmla="*/ 592182 w 1758804"/>
                    <a:gd name="connsiteY4-30" fmla="*/ 0 h 913359"/>
                    <a:gd name="connsiteX0-31" fmla="*/ 592182 w 1758804"/>
                    <a:gd name="connsiteY0-32" fmla="*/ 0 h 774022"/>
                    <a:gd name="connsiteX1-33" fmla="*/ 1758804 w 1758804"/>
                    <a:gd name="connsiteY1-34" fmla="*/ 307703 h 774022"/>
                    <a:gd name="connsiteX2-35" fmla="*/ 1439490 w 1758804"/>
                    <a:gd name="connsiteY2-36" fmla="*/ 774022 h 774022"/>
                    <a:gd name="connsiteX3-37" fmla="*/ 0 w 1758804"/>
                    <a:gd name="connsiteY3-38" fmla="*/ 416970 h 774022"/>
                    <a:gd name="connsiteX4-39" fmla="*/ 592182 w 1758804"/>
                    <a:gd name="connsiteY4-40" fmla="*/ 0 h 774022"/>
                    <a:gd name="connsiteX0-41" fmla="*/ 592182 w 1758804"/>
                    <a:gd name="connsiteY0-42" fmla="*/ 0 h 669519"/>
                    <a:gd name="connsiteX1-43" fmla="*/ 1758804 w 1758804"/>
                    <a:gd name="connsiteY1-44" fmla="*/ 307703 h 669519"/>
                    <a:gd name="connsiteX2-45" fmla="*/ 1404656 w 1758804"/>
                    <a:gd name="connsiteY2-46" fmla="*/ 669519 h 669519"/>
                    <a:gd name="connsiteX3-47" fmla="*/ 0 w 1758804"/>
                    <a:gd name="connsiteY3-48" fmla="*/ 416970 h 669519"/>
                    <a:gd name="connsiteX4-49" fmla="*/ 592182 w 1758804"/>
                    <a:gd name="connsiteY4-50" fmla="*/ 0 h 669519"/>
                    <a:gd name="connsiteX0-51" fmla="*/ 592182 w 1758804"/>
                    <a:gd name="connsiteY0-52" fmla="*/ 0 h 756605"/>
                    <a:gd name="connsiteX1-53" fmla="*/ 1758804 w 1758804"/>
                    <a:gd name="connsiteY1-54" fmla="*/ 307703 h 756605"/>
                    <a:gd name="connsiteX2-55" fmla="*/ 1439490 w 1758804"/>
                    <a:gd name="connsiteY2-56" fmla="*/ 756605 h 756605"/>
                    <a:gd name="connsiteX3-57" fmla="*/ 0 w 1758804"/>
                    <a:gd name="connsiteY3-58" fmla="*/ 416970 h 756605"/>
                    <a:gd name="connsiteX4-59" fmla="*/ 592182 w 1758804"/>
                    <a:gd name="connsiteY4-60" fmla="*/ 0 h 756605"/>
                    <a:gd name="connsiteX0-61" fmla="*/ 592182 w 1758804"/>
                    <a:gd name="connsiteY0-62" fmla="*/ 0 h 756605"/>
                    <a:gd name="connsiteX1-63" fmla="*/ 1758804 w 1758804"/>
                    <a:gd name="connsiteY1-64" fmla="*/ 307703 h 756605"/>
                    <a:gd name="connsiteX2-65" fmla="*/ 1439490 w 1758804"/>
                    <a:gd name="connsiteY2-66" fmla="*/ 756605 h 756605"/>
                    <a:gd name="connsiteX3-67" fmla="*/ 0 w 1758804"/>
                    <a:gd name="connsiteY3-68" fmla="*/ 416970 h 756605"/>
                    <a:gd name="connsiteX4-69" fmla="*/ 592182 w 1758804"/>
                    <a:gd name="connsiteY4-70" fmla="*/ 0 h 756605"/>
                    <a:gd name="connsiteX0-71" fmla="*/ 592182 w 1758804"/>
                    <a:gd name="connsiteY0-72" fmla="*/ 0 h 756605"/>
                    <a:gd name="connsiteX1-73" fmla="*/ 1758804 w 1758804"/>
                    <a:gd name="connsiteY1-74" fmla="*/ 307703 h 756605"/>
                    <a:gd name="connsiteX2-75" fmla="*/ 1439490 w 1758804"/>
                    <a:gd name="connsiteY2-76" fmla="*/ 756605 h 756605"/>
                    <a:gd name="connsiteX3-77" fmla="*/ 0 w 1758804"/>
                    <a:gd name="connsiteY3-78" fmla="*/ 416970 h 756605"/>
                    <a:gd name="connsiteX4-79" fmla="*/ 592182 w 1758804"/>
                    <a:gd name="connsiteY4-80" fmla="*/ 0 h 756605"/>
                    <a:gd name="connsiteX0-81" fmla="*/ 592182 w 1758804"/>
                    <a:gd name="connsiteY0-82" fmla="*/ 0 h 796073"/>
                    <a:gd name="connsiteX1-83" fmla="*/ 1758804 w 1758804"/>
                    <a:gd name="connsiteY1-84" fmla="*/ 307703 h 796073"/>
                    <a:gd name="connsiteX2-85" fmla="*/ 1439490 w 1758804"/>
                    <a:gd name="connsiteY2-86" fmla="*/ 756605 h 796073"/>
                    <a:gd name="connsiteX3-87" fmla="*/ 0 w 1758804"/>
                    <a:gd name="connsiteY3-88" fmla="*/ 416970 h 796073"/>
                    <a:gd name="connsiteX4-89" fmla="*/ 592182 w 1758804"/>
                    <a:gd name="connsiteY4-90" fmla="*/ 0 h 796073"/>
                    <a:gd name="connsiteX0-91" fmla="*/ 592182 w 1758804"/>
                    <a:gd name="connsiteY0-92" fmla="*/ 0 h 796073"/>
                    <a:gd name="connsiteX1-93" fmla="*/ 1758804 w 1758804"/>
                    <a:gd name="connsiteY1-94" fmla="*/ 307703 h 796073"/>
                    <a:gd name="connsiteX2-95" fmla="*/ 1439490 w 1758804"/>
                    <a:gd name="connsiteY2-96" fmla="*/ 756605 h 796073"/>
                    <a:gd name="connsiteX3-97" fmla="*/ 0 w 1758804"/>
                    <a:gd name="connsiteY3-98" fmla="*/ 416970 h 796073"/>
                    <a:gd name="connsiteX4-99" fmla="*/ 592182 w 1758804"/>
                    <a:gd name="connsiteY4-100" fmla="*/ 0 h 796073"/>
                    <a:gd name="connsiteX0-101" fmla="*/ 592182 w 1758804"/>
                    <a:gd name="connsiteY0-102" fmla="*/ 0 h 796073"/>
                    <a:gd name="connsiteX1-103" fmla="*/ 1758804 w 1758804"/>
                    <a:gd name="connsiteY1-104" fmla="*/ 307703 h 796073"/>
                    <a:gd name="connsiteX2-105" fmla="*/ 1439490 w 1758804"/>
                    <a:gd name="connsiteY2-106" fmla="*/ 756605 h 796073"/>
                    <a:gd name="connsiteX3-107" fmla="*/ 0 w 1758804"/>
                    <a:gd name="connsiteY3-108" fmla="*/ 416970 h 796073"/>
                    <a:gd name="connsiteX4-109" fmla="*/ 592182 w 1758804"/>
                    <a:gd name="connsiteY4-110" fmla="*/ 0 h 796073"/>
                    <a:gd name="connsiteX0-111" fmla="*/ 592182 w 1758804"/>
                    <a:gd name="connsiteY0-112" fmla="*/ 0 h 796073"/>
                    <a:gd name="connsiteX1-113" fmla="*/ 1758804 w 1758804"/>
                    <a:gd name="connsiteY1-114" fmla="*/ 307703 h 796073"/>
                    <a:gd name="connsiteX2-115" fmla="*/ 1439490 w 1758804"/>
                    <a:gd name="connsiteY2-116" fmla="*/ 756605 h 796073"/>
                    <a:gd name="connsiteX3-117" fmla="*/ 0 w 1758804"/>
                    <a:gd name="connsiteY3-118" fmla="*/ 416970 h 796073"/>
                    <a:gd name="connsiteX4-119" fmla="*/ 592182 w 1758804"/>
                    <a:gd name="connsiteY4-120" fmla="*/ 0 h 79607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58804" h="796073">
                      <a:moveTo>
                        <a:pt x="592182" y="0"/>
                      </a:moveTo>
                      <a:cubicBezTo>
                        <a:pt x="853331" y="212876"/>
                        <a:pt x="1216079" y="379307"/>
                        <a:pt x="1758804" y="307703"/>
                      </a:cubicBezTo>
                      <a:lnTo>
                        <a:pt x="1439490" y="756605"/>
                      </a:lnTo>
                      <a:cubicBezTo>
                        <a:pt x="805809" y="872719"/>
                        <a:pt x="424676" y="724673"/>
                        <a:pt x="0" y="416970"/>
                      </a:cubicBezTo>
                      <a:lnTo>
                        <a:pt x="592182" y="0"/>
                      </a:lnTo>
                      <a:close/>
                    </a:path>
                  </a:pathLst>
                </a:custGeom>
                <a:gradFill>
                  <a:gsLst>
                    <a:gs pos="0">
                      <a:schemeClr val="accent2"/>
                    </a:gs>
                    <a:gs pos="100000">
                      <a:schemeClr val="accent1"/>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319" name="矩形 5"/>
              <p:cNvSpPr/>
              <p:nvPr/>
            </p:nvSpPr>
            <p:spPr>
              <a:xfrm>
                <a:off x="3907371" y="3278515"/>
                <a:ext cx="1365704" cy="606263"/>
              </a:xfrm>
              <a:custGeom>
                <a:avLst/>
                <a:gdLst/>
                <a:ahLst/>
                <a:cxnLst/>
                <a:rect l="l" t="t" r="r" b="b"/>
                <a:pathLst>
                  <a:path w="1365363" h="605446">
                    <a:moveTo>
                      <a:pt x="323078" y="0"/>
                    </a:moveTo>
                    <a:cubicBezTo>
                      <a:pt x="541057" y="289956"/>
                      <a:pt x="917753" y="504182"/>
                      <a:pt x="1365363" y="577393"/>
                    </a:cubicBezTo>
                    <a:cubicBezTo>
                      <a:pt x="775693" y="671316"/>
                      <a:pt x="407935" y="523060"/>
                      <a:pt x="0" y="227487"/>
                    </a:cubicBez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317" name="TextBox 316"/>
            <p:cNvSpPr txBox="1"/>
            <p:nvPr/>
          </p:nvSpPr>
          <p:spPr>
            <a:xfrm>
              <a:off x="4230531" y="3138523"/>
              <a:ext cx="433132" cy="369332"/>
            </a:xfrm>
            <a:prstGeom prst="rect">
              <a:avLst/>
            </a:prstGeom>
            <a:noFill/>
            <a:effectLst>
              <a:innerShdw blurRad="63500" dist="50800" dir="13500000">
                <a:prstClr val="black">
                  <a:alpha val="50000"/>
                </a:prstClr>
              </a:innerShdw>
            </a:effectLst>
          </p:spPr>
          <p:txBody>
            <a:bodyPr wrap="none">
              <a:spAutoFit/>
            </a:bodyPr>
            <a:lstStyle/>
            <a:p>
              <a:pPr fontAlgn="auto">
                <a:spcBef>
                  <a:spcPts val="0"/>
                </a:spcBef>
                <a:spcAft>
                  <a:spcPts val="0"/>
                </a:spcAft>
                <a:defRPr/>
              </a:pPr>
              <a:r>
                <a:rPr lang="en-US" altLang="zh-CN"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W</a:t>
              </a:r>
              <a:endParaRPr lang="zh-CN" altLang="en-US"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sp>
        <p:nvSpPr>
          <p:cNvPr id="323" name="Text Box 11"/>
          <p:cNvSpPr txBox="1">
            <a:spLocks noChangeArrowheads="1"/>
          </p:cNvSpPr>
          <p:nvPr/>
        </p:nvSpPr>
        <p:spPr bwMode="auto">
          <a:xfrm>
            <a:off x="563563" y="1492250"/>
            <a:ext cx="1482725" cy="304800"/>
          </a:xfrm>
          <a:prstGeom prst="rect">
            <a:avLst/>
          </a:prstGeom>
          <a:noFill/>
          <a:ln w="9525">
            <a:noFill/>
            <a:miter lim="800000"/>
          </a:ln>
        </p:spPr>
        <p:txBody>
          <a:bodyPr>
            <a:spAutoFit/>
          </a:bodyPr>
          <a:lstStyle/>
          <a:p>
            <a:pPr algn="just"/>
            <a:r>
              <a:rPr lang="zh-CN" altLang="en-US" sz="1400" b="1">
                <a:solidFill>
                  <a:srgbClr val="000000"/>
                </a:solidFill>
                <a:latin typeface="微软雅黑" panose="020B0503020204020204" pitchFamily="34" charset="-122"/>
                <a:ea typeface="微软雅黑" panose="020B0503020204020204" pitchFamily="34" charset="-122"/>
              </a:rPr>
              <a:t>这里填写小标题</a:t>
            </a:r>
            <a:endParaRPr lang="zh-CN" altLang="en-US" sz="1400" b="1">
              <a:solidFill>
                <a:srgbClr val="000000"/>
              </a:solidFill>
              <a:latin typeface="微软雅黑" panose="020B0503020204020204" pitchFamily="34" charset="-122"/>
              <a:ea typeface="微软雅黑" panose="020B0503020204020204" pitchFamily="34" charset="-122"/>
            </a:endParaRPr>
          </a:p>
        </p:txBody>
      </p:sp>
      <p:sp>
        <p:nvSpPr>
          <p:cNvPr id="324" name="矩形 323"/>
          <p:cNvSpPr>
            <a:spLocks noChangeArrowheads="1"/>
          </p:cNvSpPr>
          <p:nvPr/>
        </p:nvSpPr>
        <p:spPr bwMode="auto">
          <a:xfrm>
            <a:off x="563563" y="1849438"/>
            <a:ext cx="2735262" cy="498475"/>
          </a:xfrm>
          <a:prstGeom prst="rect">
            <a:avLst/>
          </a:prstGeom>
          <a:noFill/>
          <a:ln w="9525">
            <a:noFill/>
            <a:miter lim="800000"/>
          </a:ln>
        </p:spPr>
        <p:txBody>
          <a:bodyPr>
            <a:spAutoFit/>
          </a:bodyPr>
          <a:lstStyle/>
          <a:p>
            <a:pPr algn="just">
              <a:lnSpc>
                <a:spcPts val="1600"/>
              </a:lnSpc>
            </a:pPr>
            <a:r>
              <a:rPr lang="zh-CN" altLang="en-US" sz="1200">
                <a:solidFill>
                  <a:srgbClr val="7F7F7F"/>
                </a:solidFill>
                <a:latin typeface="微软雅黑" panose="020B0503020204020204" pitchFamily="34" charset="-122"/>
                <a:ea typeface="微软雅黑" panose="020B0503020204020204" pitchFamily="34" charset="-122"/>
              </a:rPr>
              <a:t>本套图表使用了主题色设置，可以更换您喜欢的颜色，大家可以联系作者。</a:t>
            </a:r>
            <a:endParaRPr lang="en-US" altLang="zh-CN" sz="1200">
              <a:solidFill>
                <a:srgbClr val="7F7F7F"/>
              </a:solidFill>
              <a:latin typeface="微软雅黑" panose="020B0503020204020204" pitchFamily="34" charset="-122"/>
              <a:ea typeface="微软雅黑" panose="020B0503020204020204" pitchFamily="34" charset="-122"/>
            </a:endParaRPr>
          </a:p>
        </p:txBody>
      </p:sp>
      <p:cxnSp>
        <p:nvCxnSpPr>
          <p:cNvPr id="325" name="直接连接符 324"/>
          <p:cNvCxnSpPr/>
          <p:nvPr/>
        </p:nvCxnSpPr>
        <p:spPr>
          <a:xfrm>
            <a:off x="533400" y="1824038"/>
            <a:ext cx="2782888"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26" name="Text Box 11"/>
          <p:cNvSpPr txBox="1">
            <a:spLocks noChangeArrowheads="1"/>
          </p:cNvSpPr>
          <p:nvPr/>
        </p:nvSpPr>
        <p:spPr bwMode="auto">
          <a:xfrm>
            <a:off x="563563" y="3203575"/>
            <a:ext cx="1482725" cy="306388"/>
          </a:xfrm>
          <a:prstGeom prst="rect">
            <a:avLst/>
          </a:prstGeom>
          <a:noFill/>
          <a:ln w="9525">
            <a:noFill/>
            <a:miter lim="800000"/>
          </a:ln>
        </p:spPr>
        <p:txBody>
          <a:bodyPr>
            <a:spAutoFit/>
          </a:bodyPr>
          <a:lstStyle/>
          <a:p>
            <a:pPr algn="just"/>
            <a:r>
              <a:rPr lang="zh-CN" altLang="en-US" sz="1400" b="1">
                <a:solidFill>
                  <a:srgbClr val="000000"/>
                </a:solidFill>
                <a:latin typeface="微软雅黑" panose="020B0503020204020204" pitchFamily="34" charset="-122"/>
                <a:ea typeface="微软雅黑" panose="020B0503020204020204" pitchFamily="34" charset="-122"/>
              </a:rPr>
              <a:t>这里填写小标题</a:t>
            </a:r>
            <a:endParaRPr lang="zh-CN" altLang="en-US" sz="1400" b="1">
              <a:solidFill>
                <a:srgbClr val="000000"/>
              </a:solidFill>
              <a:latin typeface="微软雅黑" panose="020B0503020204020204" pitchFamily="34" charset="-122"/>
              <a:ea typeface="微软雅黑" panose="020B0503020204020204" pitchFamily="34" charset="-122"/>
            </a:endParaRPr>
          </a:p>
        </p:txBody>
      </p:sp>
      <p:sp>
        <p:nvSpPr>
          <p:cNvPr id="327" name="矩形 326"/>
          <p:cNvSpPr>
            <a:spLocks noChangeArrowheads="1"/>
          </p:cNvSpPr>
          <p:nvPr/>
        </p:nvSpPr>
        <p:spPr bwMode="auto">
          <a:xfrm>
            <a:off x="563563" y="3509963"/>
            <a:ext cx="2735262" cy="498475"/>
          </a:xfrm>
          <a:prstGeom prst="rect">
            <a:avLst/>
          </a:prstGeom>
          <a:noFill/>
          <a:ln w="9525">
            <a:noFill/>
            <a:miter lim="800000"/>
          </a:ln>
        </p:spPr>
        <p:txBody>
          <a:bodyPr>
            <a:spAutoFit/>
          </a:bodyPr>
          <a:lstStyle/>
          <a:p>
            <a:pPr algn="just">
              <a:lnSpc>
                <a:spcPts val="1600"/>
              </a:lnSpc>
            </a:pPr>
            <a:r>
              <a:rPr lang="zh-CN" altLang="en-US" sz="1200">
                <a:solidFill>
                  <a:srgbClr val="7F7F7F"/>
                </a:solidFill>
                <a:latin typeface="微软雅黑" panose="020B0503020204020204" pitchFamily="34" charset="-122"/>
                <a:ea typeface="微软雅黑" panose="020B0503020204020204" pitchFamily="34" charset="-122"/>
              </a:rPr>
              <a:t>本套图表使用了主题色设置，可以更换您喜欢的颜色，大家可以联系作者。</a:t>
            </a:r>
            <a:endParaRPr lang="en-US" altLang="zh-CN" sz="1200">
              <a:solidFill>
                <a:srgbClr val="7F7F7F"/>
              </a:solidFill>
              <a:latin typeface="微软雅黑" panose="020B0503020204020204" pitchFamily="34" charset="-122"/>
              <a:ea typeface="微软雅黑" panose="020B0503020204020204" pitchFamily="34" charset="-122"/>
            </a:endParaRPr>
          </a:p>
        </p:txBody>
      </p:sp>
      <p:cxnSp>
        <p:nvCxnSpPr>
          <p:cNvPr id="328" name="直接连接符 327"/>
          <p:cNvCxnSpPr/>
          <p:nvPr/>
        </p:nvCxnSpPr>
        <p:spPr>
          <a:xfrm>
            <a:off x="533400" y="3495675"/>
            <a:ext cx="2765425"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9" name="直接连接符 328"/>
          <p:cNvCxnSpPr/>
          <p:nvPr/>
        </p:nvCxnSpPr>
        <p:spPr>
          <a:xfrm>
            <a:off x="5727700" y="1824038"/>
            <a:ext cx="2803525"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30" name="矩形 329"/>
          <p:cNvSpPr>
            <a:spLocks noChangeArrowheads="1"/>
          </p:cNvSpPr>
          <p:nvPr/>
        </p:nvSpPr>
        <p:spPr bwMode="auto">
          <a:xfrm>
            <a:off x="5756275" y="1849438"/>
            <a:ext cx="2735263" cy="498475"/>
          </a:xfrm>
          <a:prstGeom prst="rect">
            <a:avLst/>
          </a:prstGeom>
          <a:noFill/>
          <a:ln w="9525">
            <a:noFill/>
            <a:miter lim="800000"/>
          </a:ln>
        </p:spPr>
        <p:txBody>
          <a:bodyPr>
            <a:spAutoFit/>
          </a:bodyPr>
          <a:lstStyle/>
          <a:p>
            <a:pPr algn="just">
              <a:lnSpc>
                <a:spcPts val="1600"/>
              </a:lnSpc>
            </a:pPr>
            <a:r>
              <a:rPr lang="zh-CN" altLang="en-US" sz="1200">
                <a:solidFill>
                  <a:srgbClr val="7F7F7F"/>
                </a:solidFill>
                <a:latin typeface="微软雅黑" panose="020B0503020204020204" pitchFamily="34" charset="-122"/>
                <a:ea typeface="微软雅黑" panose="020B0503020204020204" pitchFamily="34" charset="-122"/>
              </a:rPr>
              <a:t>本套图表使用了主题色设置，可以更换您喜欢的颜色，大家可以联系作者。</a:t>
            </a:r>
            <a:endParaRPr lang="en-US" altLang="zh-CN" sz="1200">
              <a:solidFill>
                <a:srgbClr val="7F7F7F"/>
              </a:solidFill>
              <a:latin typeface="微软雅黑" panose="020B0503020204020204" pitchFamily="34" charset="-122"/>
              <a:ea typeface="微软雅黑" panose="020B0503020204020204" pitchFamily="34" charset="-122"/>
            </a:endParaRPr>
          </a:p>
        </p:txBody>
      </p:sp>
      <p:sp>
        <p:nvSpPr>
          <p:cNvPr id="331" name="Text Box 11"/>
          <p:cNvSpPr txBox="1">
            <a:spLocks noChangeArrowheads="1"/>
          </p:cNvSpPr>
          <p:nvPr/>
        </p:nvSpPr>
        <p:spPr bwMode="auto">
          <a:xfrm>
            <a:off x="7048500" y="1492250"/>
            <a:ext cx="1484313" cy="304800"/>
          </a:xfrm>
          <a:prstGeom prst="rect">
            <a:avLst/>
          </a:prstGeom>
          <a:noFill/>
          <a:ln w="9525">
            <a:noFill/>
            <a:miter lim="800000"/>
          </a:ln>
        </p:spPr>
        <p:txBody>
          <a:bodyPr>
            <a:spAutoFit/>
          </a:bodyPr>
          <a:lstStyle/>
          <a:p>
            <a:pPr algn="just"/>
            <a:r>
              <a:rPr lang="zh-CN" altLang="en-US" sz="1400" b="1">
                <a:solidFill>
                  <a:srgbClr val="000000"/>
                </a:solidFill>
                <a:latin typeface="微软雅黑" panose="020B0503020204020204" pitchFamily="34" charset="-122"/>
                <a:ea typeface="微软雅黑" panose="020B0503020204020204" pitchFamily="34" charset="-122"/>
              </a:rPr>
              <a:t>这里填写小标题</a:t>
            </a:r>
            <a:endParaRPr lang="zh-CN" altLang="en-US" sz="1400" b="1">
              <a:solidFill>
                <a:srgbClr val="000000"/>
              </a:solidFill>
              <a:latin typeface="微软雅黑" panose="020B0503020204020204" pitchFamily="34" charset="-122"/>
              <a:ea typeface="微软雅黑" panose="020B0503020204020204" pitchFamily="34" charset="-122"/>
            </a:endParaRPr>
          </a:p>
        </p:txBody>
      </p:sp>
      <p:cxnSp>
        <p:nvCxnSpPr>
          <p:cNvPr id="332" name="直接连接符 331"/>
          <p:cNvCxnSpPr/>
          <p:nvPr/>
        </p:nvCxnSpPr>
        <p:spPr>
          <a:xfrm>
            <a:off x="5749925" y="3509963"/>
            <a:ext cx="2781300"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33" name="矩形 332"/>
          <p:cNvSpPr>
            <a:spLocks noChangeArrowheads="1"/>
          </p:cNvSpPr>
          <p:nvPr/>
        </p:nvSpPr>
        <p:spPr bwMode="auto">
          <a:xfrm>
            <a:off x="5756275" y="3509963"/>
            <a:ext cx="2735263" cy="498475"/>
          </a:xfrm>
          <a:prstGeom prst="rect">
            <a:avLst/>
          </a:prstGeom>
          <a:noFill/>
          <a:ln w="9525">
            <a:noFill/>
            <a:miter lim="800000"/>
          </a:ln>
        </p:spPr>
        <p:txBody>
          <a:bodyPr>
            <a:spAutoFit/>
          </a:bodyPr>
          <a:lstStyle/>
          <a:p>
            <a:pPr algn="just">
              <a:lnSpc>
                <a:spcPts val="1600"/>
              </a:lnSpc>
            </a:pPr>
            <a:r>
              <a:rPr lang="zh-CN" altLang="en-US" sz="1200">
                <a:solidFill>
                  <a:srgbClr val="7F7F7F"/>
                </a:solidFill>
                <a:latin typeface="微软雅黑" panose="020B0503020204020204" pitchFamily="34" charset="-122"/>
                <a:ea typeface="微软雅黑" panose="020B0503020204020204" pitchFamily="34" charset="-122"/>
              </a:rPr>
              <a:t>本套图表使用了主题色设置，可以更换您喜欢的颜色，大家可以联系作者。</a:t>
            </a:r>
            <a:endParaRPr lang="en-US" altLang="zh-CN" sz="1200">
              <a:solidFill>
                <a:srgbClr val="7F7F7F"/>
              </a:solidFill>
              <a:latin typeface="微软雅黑" panose="020B0503020204020204" pitchFamily="34" charset="-122"/>
              <a:ea typeface="微软雅黑" panose="020B0503020204020204" pitchFamily="34" charset="-122"/>
            </a:endParaRPr>
          </a:p>
        </p:txBody>
      </p:sp>
      <p:sp>
        <p:nvSpPr>
          <p:cNvPr id="334" name="Text Box 11"/>
          <p:cNvSpPr txBox="1">
            <a:spLocks noChangeArrowheads="1"/>
          </p:cNvSpPr>
          <p:nvPr/>
        </p:nvSpPr>
        <p:spPr bwMode="auto">
          <a:xfrm>
            <a:off x="7048500" y="3203575"/>
            <a:ext cx="1484313" cy="306388"/>
          </a:xfrm>
          <a:prstGeom prst="rect">
            <a:avLst/>
          </a:prstGeom>
          <a:noFill/>
          <a:ln w="9525">
            <a:noFill/>
            <a:miter lim="800000"/>
          </a:ln>
        </p:spPr>
        <p:txBody>
          <a:bodyPr>
            <a:spAutoFit/>
          </a:bodyPr>
          <a:lstStyle/>
          <a:p>
            <a:pPr algn="just"/>
            <a:r>
              <a:rPr lang="zh-CN" altLang="en-US" sz="1400" b="1">
                <a:solidFill>
                  <a:srgbClr val="000000"/>
                </a:solidFill>
                <a:latin typeface="微软雅黑" panose="020B0503020204020204" pitchFamily="34" charset="-122"/>
                <a:ea typeface="微软雅黑" panose="020B0503020204020204" pitchFamily="34" charset="-122"/>
              </a:rPr>
              <a:t>这里填写小标题</a:t>
            </a:r>
            <a:endParaRPr lang="zh-CN" altLang="en-US" sz="1400" b="1">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293"/>
                                        </p:tgtEl>
                                        <p:attrNameLst>
                                          <p:attrName>style.visibility</p:attrName>
                                        </p:attrNameLst>
                                      </p:cBhvr>
                                      <p:to>
                                        <p:strVal val="visible"/>
                                      </p:to>
                                    </p:set>
                                    <p:anim calcmode="lin" valueType="num">
                                      <p:cBhvr additive="base">
                                        <p:cTn id="7" dur="400" fill="hold"/>
                                        <p:tgtEl>
                                          <p:spTgt spid="293"/>
                                        </p:tgtEl>
                                        <p:attrNameLst>
                                          <p:attrName>ppt_x</p:attrName>
                                        </p:attrNameLst>
                                      </p:cBhvr>
                                      <p:tavLst>
                                        <p:tav tm="0">
                                          <p:val>
                                            <p:strVal val="1+#ppt_w/2"/>
                                          </p:val>
                                        </p:tav>
                                        <p:tav tm="100000">
                                          <p:val>
                                            <p:strVal val="#ppt_x"/>
                                          </p:val>
                                        </p:tav>
                                      </p:tavLst>
                                    </p:anim>
                                    <p:anim calcmode="lin" valueType="num">
                                      <p:cBhvr additive="base">
                                        <p:cTn id="8" dur="400" fill="hold"/>
                                        <p:tgtEl>
                                          <p:spTgt spid="29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301"/>
                                        </p:tgtEl>
                                        <p:attrNameLst>
                                          <p:attrName>style.visibility</p:attrName>
                                        </p:attrNameLst>
                                      </p:cBhvr>
                                      <p:to>
                                        <p:strVal val="visible"/>
                                      </p:to>
                                    </p:set>
                                    <p:anim calcmode="lin" valueType="num">
                                      <p:cBhvr additive="base">
                                        <p:cTn id="12" dur="400" fill="hold"/>
                                        <p:tgtEl>
                                          <p:spTgt spid="301"/>
                                        </p:tgtEl>
                                        <p:attrNameLst>
                                          <p:attrName>ppt_x</p:attrName>
                                        </p:attrNameLst>
                                      </p:cBhvr>
                                      <p:tavLst>
                                        <p:tav tm="0">
                                          <p:val>
                                            <p:strVal val="0-#ppt_w/2"/>
                                          </p:val>
                                        </p:tav>
                                        <p:tav tm="100000">
                                          <p:val>
                                            <p:strVal val="#ppt_x"/>
                                          </p:val>
                                        </p:tav>
                                      </p:tavLst>
                                    </p:anim>
                                    <p:anim calcmode="lin" valueType="num">
                                      <p:cBhvr additive="base">
                                        <p:cTn id="13" dur="400" fill="hold"/>
                                        <p:tgtEl>
                                          <p:spTgt spid="30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9" fill="hold" nodeType="afterEffect">
                                  <p:stCondLst>
                                    <p:cond delay="0"/>
                                  </p:stCondLst>
                                  <p:childTnLst>
                                    <p:set>
                                      <p:cBhvr>
                                        <p:cTn id="16" dur="1" fill="hold">
                                          <p:stCondLst>
                                            <p:cond delay="0"/>
                                          </p:stCondLst>
                                        </p:cTn>
                                        <p:tgtEl>
                                          <p:spTgt spid="315"/>
                                        </p:tgtEl>
                                        <p:attrNameLst>
                                          <p:attrName>style.visibility</p:attrName>
                                        </p:attrNameLst>
                                      </p:cBhvr>
                                      <p:to>
                                        <p:strVal val="visible"/>
                                      </p:to>
                                    </p:set>
                                    <p:anim calcmode="lin" valueType="num">
                                      <p:cBhvr additive="base">
                                        <p:cTn id="17" dur="400" fill="hold"/>
                                        <p:tgtEl>
                                          <p:spTgt spid="315"/>
                                        </p:tgtEl>
                                        <p:attrNameLst>
                                          <p:attrName>ppt_x</p:attrName>
                                        </p:attrNameLst>
                                      </p:cBhvr>
                                      <p:tavLst>
                                        <p:tav tm="0">
                                          <p:val>
                                            <p:strVal val="0-#ppt_w/2"/>
                                          </p:val>
                                        </p:tav>
                                        <p:tav tm="100000">
                                          <p:val>
                                            <p:strVal val="#ppt_x"/>
                                          </p:val>
                                        </p:tav>
                                      </p:tavLst>
                                    </p:anim>
                                    <p:anim calcmode="lin" valueType="num">
                                      <p:cBhvr additive="base">
                                        <p:cTn id="18" dur="400" fill="hold"/>
                                        <p:tgtEl>
                                          <p:spTgt spid="3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9" fill="hold" nodeType="afterEffect">
                                  <p:stCondLst>
                                    <p:cond delay="0"/>
                                  </p:stCondLst>
                                  <p:childTnLst>
                                    <p:set>
                                      <p:cBhvr>
                                        <p:cTn id="21" dur="1" fill="hold">
                                          <p:stCondLst>
                                            <p:cond delay="0"/>
                                          </p:stCondLst>
                                        </p:cTn>
                                        <p:tgtEl>
                                          <p:spTgt spid="309"/>
                                        </p:tgtEl>
                                        <p:attrNameLst>
                                          <p:attrName>style.visibility</p:attrName>
                                        </p:attrNameLst>
                                      </p:cBhvr>
                                      <p:to>
                                        <p:strVal val="visible"/>
                                      </p:to>
                                    </p:set>
                                    <p:anim calcmode="lin" valueType="num">
                                      <p:cBhvr additive="base">
                                        <p:cTn id="22" dur="400" fill="hold"/>
                                        <p:tgtEl>
                                          <p:spTgt spid="309"/>
                                        </p:tgtEl>
                                        <p:attrNameLst>
                                          <p:attrName>ppt_x</p:attrName>
                                        </p:attrNameLst>
                                      </p:cBhvr>
                                      <p:tavLst>
                                        <p:tav tm="0">
                                          <p:val>
                                            <p:strVal val="0-#ppt_w/2"/>
                                          </p:val>
                                        </p:tav>
                                        <p:tav tm="100000">
                                          <p:val>
                                            <p:strVal val="#ppt_x"/>
                                          </p:val>
                                        </p:tav>
                                      </p:tavLst>
                                    </p:anim>
                                    <p:anim calcmode="lin" valueType="num">
                                      <p:cBhvr additive="base">
                                        <p:cTn id="23" dur="400" fill="hold"/>
                                        <p:tgtEl>
                                          <p:spTgt spid="30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325"/>
                                        </p:tgtEl>
                                        <p:attrNameLst>
                                          <p:attrName>style.visibility</p:attrName>
                                        </p:attrNameLst>
                                      </p:cBhvr>
                                      <p:to>
                                        <p:strVal val="visible"/>
                                      </p:to>
                                    </p:set>
                                    <p:animEffect transition="in" filter="wipe(right)">
                                      <p:cBhvr>
                                        <p:cTn id="27" dur="500"/>
                                        <p:tgtEl>
                                          <p:spTgt spid="325"/>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323"/>
                                        </p:tgtEl>
                                        <p:attrNameLst>
                                          <p:attrName>style.visibility</p:attrName>
                                        </p:attrNameLst>
                                      </p:cBhvr>
                                      <p:to>
                                        <p:strVal val="visible"/>
                                      </p:to>
                                    </p:set>
                                    <p:animEffect transition="in" filter="fade">
                                      <p:cBhvr>
                                        <p:cTn id="31" dur="400"/>
                                        <p:tgtEl>
                                          <p:spTgt spid="323"/>
                                        </p:tgtEl>
                                      </p:cBhvr>
                                    </p:animEffect>
                                    <p:anim calcmode="lin" valueType="num">
                                      <p:cBhvr>
                                        <p:cTn id="32" dur="400" fill="hold"/>
                                        <p:tgtEl>
                                          <p:spTgt spid="323"/>
                                        </p:tgtEl>
                                        <p:attrNameLst>
                                          <p:attrName>ppt_x</p:attrName>
                                        </p:attrNameLst>
                                      </p:cBhvr>
                                      <p:tavLst>
                                        <p:tav tm="0">
                                          <p:val>
                                            <p:strVal val="#ppt_x"/>
                                          </p:val>
                                        </p:tav>
                                        <p:tav tm="100000">
                                          <p:val>
                                            <p:strVal val="#ppt_x"/>
                                          </p:val>
                                        </p:tav>
                                      </p:tavLst>
                                    </p:anim>
                                    <p:anim calcmode="lin" valueType="num">
                                      <p:cBhvr>
                                        <p:cTn id="33" dur="400" fill="hold"/>
                                        <p:tgtEl>
                                          <p:spTgt spid="323"/>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324"/>
                                        </p:tgtEl>
                                        <p:attrNameLst>
                                          <p:attrName>style.visibility</p:attrName>
                                        </p:attrNameLst>
                                      </p:cBhvr>
                                      <p:to>
                                        <p:strVal val="visible"/>
                                      </p:to>
                                    </p:set>
                                    <p:animEffect transition="in" filter="fade">
                                      <p:cBhvr>
                                        <p:cTn id="36" dur="400"/>
                                        <p:tgtEl>
                                          <p:spTgt spid="324"/>
                                        </p:tgtEl>
                                      </p:cBhvr>
                                    </p:animEffect>
                                    <p:anim calcmode="lin" valueType="num">
                                      <p:cBhvr>
                                        <p:cTn id="37" dur="400" fill="hold"/>
                                        <p:tgtEl>
                                          <p:spTgt spid="324"/>
                                        </p:tgtEl>
                                        <p:attrNameLst>
                                          <p:attrName>ppt_x</p:attrName>
                                        </p:attrNameLst>
                                      </p:cBhvr>
                                      <p:tavLst>
                                        <p:tav tm="0">
                                          <p:val>
                                            <p:strVal val="#ppt_x"/>
                                          </p:val>
                                        </p:tav>
                                        <p:tav tm="100000">
                                          <p:val>
                                            <p:strVal val="#ppt_x"/>
                                          </p:val>
                                        </p:tav>
                                      </p:tavLst>
                                    </p:anim>
                                    <p:anim calcmode="lin" valueType="num">
                                      <p:cBhvr>
                                        <p:cTn id="38" dur="400" fill="hold"/>
                                        <p:tgtEl>
                                          <p:spTgt spid="324"/>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22" presetClass="entr" presetSubtype="2" fill="hold" nodeType="afterEffect">
                                  <p:stCondLst>
                                    <p:cond delay="0"/>
                                  </p:stCondLst>
                                  <p:childTnLst>
                                    <p:set>
                                      <p:cBhvr>
                                        <p:cTn id="41" dur="1" fill="hold">
                                          <p:stCondLst>
                                            <p:cond delay="0"/>
                                          </p:stCondLst>
                                        </p:cTn>
                                        <p:tgtEl>
                                          <p:spTgt spid="328"/>
                                        </p:tgtEl>
                                        <p:attrNameLst>
                                          <p:attrName>style.visibility</p:attrName>
                                        </p:attrNameLst>
                                      </p:cBhvr>
                                      <p:to>
                                        <p:strVal val="visible"/>
                                      </p:to>
                                    </p:set>
                                    <p:animEffect transition="in" filter="wipe(right)">
                                      <p:cBhvr>
                                        <p:cTn id="42" dur="500"/>
                                        <p:tgtEl>
                                          <p:spTgt spid="328"/>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326"/>
                                        </p:tgtEl>
                                        <p:attrNameLst>
                                          <p:attrName>style.visibility</p:attrName>
                                        </p:attrNameLst>
                                      </p:cBhvr>
                                      <p:to>
                                        <p:strVal val="visible"/>
                                      </p:to>
                                    </p:set>
                                    <p:animEffect transition="in" filter="fade">
                                      <p:cBhvr>
                                        <p:cTn id="46" dur="400"/>
                                        <p:tgtEl>
                                          <p:spTgt spid="326"/>
                                        </p:tgtEl>
                                      </p:cBhvr>
                                    </p:animEffect>
                                    <p:anim calcmode="lin" valueType="num">
                                      <p:cBhvr>
                                        <p:cTn id="47" dur="400" fill="hold"/>
                                        <p:tgtEl>
                                          <p:spTgt spid="326"/>
                                        </p:tgtEl>
                                        <p:attrNameLst>
                                          <p:attrName>ppt_x</p:attrName>
                                        </p:attrNameLst>
                                      </p:cBhvr>
                                      <p:tavLst>
                                        <p:tav tm="0">
                                          <p:val>
                                            <p:strVal val="#ppt_x"/>
                                          </p:val>
                                        </p:tav>
                                        <p:tav tm="100000">
                                          <p:val>
                                            <p:strVal val="#ppt_x"/>
                                          </p:val>
                                        </p:tav>
                                      </p:tavLst>
                                    </p:anim>
                                    <p:anim calcmode="lin" valueType="num">
                                      <p:cBhvr>
                                        <p:cTn id="48" dur="400" fill="hold"/>
                                        <p:tgtEl>
                                          <p:spTgt spid="326"/>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327"/>
                                        </p:tgtEl>
                                        <p:attrNameLst>
                                          <p:attrName>style.visibility</p:attrName>
                                        </p:attrNameLst>
                                      </p:cBhvr>
                                      <p:to>
                                        <p:strVal val="visible"/>
                                      </p:to>
                                    </p:set>
                                    <p:animEffect transition="in" filter="fade">
                                      <p:cBhvr>
                                        <p:cTn id="51" dur="400"/>
                                        <p:tgtEl>
                                          <p:spTgt spid="327"/>
                                        </p:tgtEl>
                                      </p:cBhvr>
                                    </p:animEffect>
                                    <p:anim calcmode="lin" valueType="num">
                                      <p:cBhvr>
                                        <p:cTn id="52" dur="400" fill="hold"/>
                                        <p:tgtEl>
                                          <p:spTgt spid="327"/>
                                        </p:tgtEl>
                                        <p:attrNameLst>
                                          <p:attrName>ppt_x</p:attrName>
                                        </p:attrNameLst>
                                      </p:cBhvr>
                                      <p:tavLst>
                                        <p:tav tm="0">
                                          <p:val>
                                            <p:strVal val="#ppt_x"/>
                                          </p:val>
                                        </p:tav>
                                        <p:tav tm="100000">
                                          <p:val>
                                            <p:strVal val="#ppt_x"/>
                                          </p:val>
                                        </p:tav>
                                      </p:tavLst>
                                    </p:anim>
                                    <p:anim calcmode="lin" valueType="num">
                                      <p:cBhvr>
                                        <p:cTn id="53" dur="400" fill="hold"/>
                                        <p:tgtEl>
                                          <p:spTgt spid="327"/>
                                        </p:tgtEl>
                                        <p:attrNameLst>
                                          <p:attrName>ppt_y</p:attrName>
                                        </p:attrNameLst>
                                      </p:cBhvr>
                                      <p:tavLst>
                                        <p:tav tm="0">
                                          <p:val>
                                            <p:strVal val="#ppt_y-.1"/>
                                          </p:val>
                                        </p:tav>
                                        <p:tav tm="100000">
                                          <p:val>
                                            <p:strVal val="#ppt_y"/>
                                          </p:val>
                                        </p:tav>
                                      </p:tavLst>
                                    </p:anim>
                                  </p:childTnLst>
                                </p:cTn>
                              </p:par>
                            </p:childTnLst>
                          </p:cTn>
                        </p:par>
                        <p:par>
                          <p:cTn id="54" fill="hold">
                            <p:stCondLst>
                              <p:cond delay="4000"/>
                            </p:stCondLst>
                            <p:childTnLst>
                              <p:par>
                                <p:cTn id="55" presetID="22" presetClass="entr" presetSubtype="8" fill="hold" nodeType="afterEffect">
                                  <p:stCondLst>
                                    <p:cond delay="0"/>
                                  </p:stCondLst>
                                  <p:childTnLst>
                                    <p:set>
                                      <p:cBhvr>
                                        <p:cTn id="56" dur="1" fill="hold">
                                          <p:stCondLst>
                                            <p:cond delay="0"/>
                                          </p:stCondLst>
                                        </p:cTn>
                                        <p:tgtEl>
                                          <p:spTgt spid="329"/>
                                        </p:tgtEl>
                                        <p:attrNameLst>
                                          <p:attrName>style.visibility</p:attrName>
                                        </p:attrNameLst>
                                      </p:cBhvr>
                                      <p:to>
                                        <p:strVal val="visible"/>
                                      </p:to>
                                    </p:set>
                                    <p:animEffect transition="in" filter="wipe(left)">
                                      <p:cBhvr>
                                        <p:cTn id="57" dur="500"/>
                                        <p:tgtEl>
                                          <p:spTgt spid="329"/>
                                        </p:tgtEl>
                                      </p:cBhvr>
                                    </p:animEffect>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331"/>
                                        </p:tgtEl>
                                        <p:attrNameLst>
                                          <p:attrName>style.visibility</p:attrName>
                                        </p:attrNameLst>
                                      </p:cBhvr>
                                      <p:to>
                                        <p:strVal val="visible"/>
                                      </p:to>
                                    </p:set>
                                    <p:animEffect transition="in" filter="fade">
                                      <p:cBhvr>
                                        <p:cTn id="61" dur="400"/>
                                        <p:tgtEl>
                                          <p:spTgt spid="331"/>
                                        </p:tgtEl>
                                      </p:cBhvr>
                                    </p:animEffect>
                                    <p:anim calcmode="lin" valueType="num">
                                      <p:cBhvr>
                                        <p:cTn id="62" dur="400" fill="hold"/>
                                        <p:tgtEl>
                                          <p:spTgt spid="331"/>
                                        </p:tgtEl>
                                        <p:attrNameLst>
                                          <p:attrName>ppt_x</p:attrName>
                                        </p:attrNameLst>
                                      </p:cBhvr>
                                      <p:tavLst>
                                        <p:tav tm="0">
                                          <p:val>
                                            <p:strVal val="#ppt_x"/>
                                          </p:val>
                                        </p:tav>
                                        <p:tav tm="100000">
                                          <p:val>
                                            <p:strVal val="#ppt_x"/>
                                          </p:val>
                                        </p:tav>
                                      </p:tavLst>
                                    </p:anim>
                                    <p:anim calcmode="lin" valueType="num">
                                      <p:cBhvr>
                                        <p:cTn id="63" dur="400" fill="hold"/>
                                        <p:tgtEl>
                                          <p:spTgt spid="331"/>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330"/>
                                        </p:tgtEl>
                                        <p:attrNameLst>
                                          <p:attrName>style.visibility</p:attrName>
                                        </p:attrNameLst>
                                      </p:cBhvr>
                                      <p:to>
                                        <p:strVal val="visible"/>
                                      </p:to>
                                    </p:set>
                                    <p:animEffect transition="in" filter="fade">
                                      <p:cBhvr>
                                        <p:cTn id="66" dur="400"/>
                                        <p:tgtEl>
                                          <p:spTgt spid="330"/>
                                        </p:tgtEl>
                                      </p:cBhvr>
                                    </p:animEffect>
                                    <p:anim calcmode="lin" valueType="num">
                                      <p:cBhvr>
                                        <p:cTn id="67" dur="400" fill="hold"/>
                                        <p:tgtEl>
                                          <p:spTgt spid="330"/>
                                        </p:tgtEl>
                                        <p:attrNameLst>
                                          <p:attrName>ppt_x</p:attrName>
                                        </p:attrNameLst>
                                      </p:cBhvr>
                                      <p:tavLst>
                                        <p:tav tm="0">
                                          <p:val>
                                            <p:strVal val="#ppt_x"/>
                                          </p:val>
                                        </p:tav>
                                        <p:tav tm="100000">
                                          <p:val>
                                            <p:strVal val="#ppt_x"/>
                                          </p:val>
                                        </p:tav>
                                      </p:tavLst>
                                    </p:anim>
                                    <p:anim calcmode="lin" valueType="num">
                                      <p:cBhvr>
                                        <p:cTn id="68" dur="400" fill="hold"/>
                                        <p:tgtEl>
                                          <p:spTgt spid="330"/>
                                        </p:tgtEl>
                                        <p:attrNameLst>
                                          <p:attrName>ppt_y</p:attrName>
                                        </p:attrNameLst>
                                      </p:cBhvr>
                                      <p:tavLst>
                                        <p:tav tm="0">
                                          <p:val>
                                            <p:strVal val="#ppt_y-.1"/>
                                          </p:val>
                                        </p:tav>
                                        <p:tav tm="100000">
                                          <p:val>
                                            <p:strVal val="#ppt_y"/>
                                          </p:val>
                                        </p:tav>
                                      </p:tavLst>
                                    </p:anim>
                                  </p:childTnLst>
                                </p:cTn>
                              </p:par>
                            </p:childTnLst>
                          </p:cTn>
                        </p:par>
                        <p:par>
                          <p:cTn id="69" fill="hold">
                            <p:stCondLst>
                              <p:cond delay="5000"/>
                            </p:stCondLst>
                            <p:childTnLst>
                              <p:par>
                                <p:cTn id="70" presetID="22" presetClass="entr" presetSubtype="8" fill="hold" nodeType="afterEffect">
                                  <p:stCondLst>
                                    <p:cond delay="0"/>
                                  </p:stCondLst>
                                  <p:childTnLst>
                                    <p:set>
                                      <p:cBhvr>
                                        <p:cTn id="71" dur="1" fill="hold">
                                          <p:stCondLst>
                                            <p:cond delay="0"/>
                                          </p:stCondLst>
                                        </p:cTn>
                                        <p:tgtEl>
                                          <p:spTgt spid="332"/>
                                        </p:tgtEl>
                                        <p:attrNameLst>
                                          <p:attrName>style.visibility</p:attrName>
                                        </p:attrNameLst>
                                      </p:cBhvr>
                                      <p:to>
                                        <p:strVal val="visible"/>
                                      </p:to>
                                    </p:set>
                                    <p:animEffect transition="in" filter="wipe(left)">
                                      <p:cBhvr>
                                        <p:cTn id="72" dur="500"/>
                                        <p:tgtEl>
                                          <p:spTgt spid="332"/>
                                        </p:tgtEl>
                                      </p:cBhvr>
                                    </p:animEffect>
                                  </p:childTnLst>
                                </p:cTn>
                              </p:par>
                            </p:childTnLst>
                          </p:cTn>
                        </p:par>
                        <p:par>
                          <p:cTn id="73" fill="hold">
                            <p:stCondLst>
                              <p:cond delay="5500"/>
                            </p:stCondLst>
                            <p:childTnLst>
                              <p:par>
                                <p:cTn id="74" presetID="42" presetClass="entr" presetSubtype="0" fill="hold" grpId="0" nodeType="afterEffect">
                                  <p:stCondLst>
                                    <p:cond delay="0"/>
                                  </p:stCondLst>
                                  <p:childTnLst>
                                    <p:set>
                                      <p:cBhvr>
                                        <p:cTn id="75" dur="1" fill="hold">
                                          <p:stCondLst>
                                            <p:cond delay="0"/>
                                          </p:stCondLst>
                                        </p:cTn>
                                        <p:tgtEl>
                                          <p:spTgt spid="334"/>
                                        </p:tgtEl>
                                        <p:attrNameLst>
                                          <p:attrName>style.visibility</p:attrName>
                                        </p:attrNameLst>
                                      </p:cBhvr>
                                      <p:to>
                                        <p:strVal val="visible"/>
                                      </p:to>
                                    </p:set>
                                    <p:animEffect transition="in" filter="fade">
                                      <p:cBhvr>
                                        <p:cTn id="76" dur="400"/>
                                        <p:tgtEl>
                                          <p:spTgt spid="334"/>
                                        </p:tgtEl>
                                      </p:cBhvr>
                                    </p:animEffect>
                                    <p:anim calcmode="lin" valueType="num">
                                      <p:cBhvr>
                                        <p:cTn id="77" dur="400" fill="hold"/>
                                        <p:tgtEl>
                                          <p:spTgt spid="334"/>
                                        </p:tgtEl>
                                        <p:attrNameLst>
                                          <p:attrName>ppt_x</p:attrName>
                                        </p:attrNameLst>
                                      </p:cBhvr>
                                      <p:tavLst>
                                        <p:tav tm="0">
                                          <p:val>
                                            <p:strVal val="#ppt_x"/>
                                          </p:val>
                                        </p:tav>
                                        <p:tav tm="100000">
                                          <p:val>
                                            <p:strVal val="#ppt_x"/>
                                          </p:val>
                                        </p:tav>
                                      </p:tavLst>
                                    </p:anim>
                                    <p:anim calcmode="lin" valueType="num">
                                      <p:cBhvr>
                                        <p:cTn id="78" dur="400" fill="hold"/>
                                        <p:tgtEl>
                                          <p:spTgt spid="334"/>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333"/>
                                        </p:tgtEl>
                                        <p:attrNameLst>
                                          <p:attrName>style.visibility</p:attrName>
                                        </p:attrNameLst>
                                      </p:cBhvr>
                                      <p:to>
                                        <p:strVal val="visible"/>
                                      </p:to>
                                    </p:set>
                                    <p:animEffect transition="in" filter="fade">
                                      <p:cBhvr>
                                        <p:cTn id="81" dur="400"/>
                                        <p:tgtEl>
                                          <p:spTgt spid="333"/>
                                        </p:tgtEl>
                                      </p:cBhvr>
                                    </p:animEffect>
                                    <p:anim calcmode="lin" valueType="num">
                                      <p:cBhvr>
                                        <p:cTn id="82" dur="400" fill="hold"/>
                                        <p:tgtEl>
                                          <p:spTgt spid="333"/>
                                        </p:tgtEl>
                                        <p:attrNameLst>
                                          <p:attrName>ppt_x</p:attrName>
                                        </p:attrNameLst>
                                      </p:cBhvr>
                                      <p:tavLst>
                                        <p:tav tm="0">
                                          <p:val>
                                            <p:strVal val="#ppt_x"/>
                                          </p:val>
                                        </p:tav>
                                        <p:tav tm="100000">
                                          <p:val>
                                            <p:strVal val="#ppt_x"/>
                                          </p:val>
                                        </p:tav>
                                      </p:tavLst>
                                    </p:anim>
                                    <p:anim calcmode="lin" valueType="num">
                                      <p:cBhvr>
                                        <p:cTn id="83" dur="400" fill="hold"/>
                                        <p:tgtEl>
                                          <p:spTgt spid="3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 grpId="0"/>
      <p:bldP spid="324" grpId="0"/>
      <p:bldP spid="326" grpId="0"/>
      <p:bldP spid="327" grpId="0"/>
      <p:bldP spid="330" grpId="0"/>
      <p:bldP spid="331" grpId="0"/>
      <p:bldP spid="333" grpId="0"/>
      <p:bldP spid="3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椭圆 46"/>
          <p:cNvSpPr/>
          <p:nvPr/>
        </p:nvSpPr>
        <p:spPr>
          <a:xfrm>
            <a:off x="1077913" y="4224338"/>
            <a:ext cx="955675" cy="188912"/>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8" name="椭圆 47"/>
          <p:cNvSpPr/>
          <p:nvPr/>
        </p:nvSpPr>
        <p:spPr>
          <a:xfrm>
            <a:off x="1927225" y="3978275"/>
            <a:ext cx="957263" cy="188913"/>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9" name="椭圆 48"/>
          <p:cNvSpPr/>
          <p:nvPr/>
        </p:nvSpPr>
        <p:spPr>
          <a:xfrm>
            <a:off x="2778125" y="3730625"/>
            <a:ext cx="955675" cy="188913"/>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50" name="椭圆 49"/>
          <p:cNvSpPr/>
          <p:nvPr/>
        </p:nvSpPr>
        <p:spPr>
          <a:xfrm>
            <a:off x="3627438" y="3484563"/>
            <a:ext cx="955675" cy="188912"/>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51" name="正五边形 11"/>
          <p:cNvSpPr/>
          <p:nvPr/>
        </p:nvSpPr>
        <p:spPr>
          <a:xfrm>
            <a:off x="3622675" y="1131888"/>
            <a:ext cx="730250" cy="1458912"/>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1" fmla="*/ 24642 w 456690"/>
              <a:gd name="connsiteY0-2" fmla="*/ 165027 h 801140"/>
              <a:gd name="connsiteX1-3" fmla="*/ 240666 w 456690"/>
              <a:gd name="connsiteY1-4" fmla="*/ 0 h 801140"/>
              <a:gd name="connsiteX2-5" fmla="*/ 456690 w 456690"/>
              <a:gd name="connsiteY2-6" fmla="*/ 165027 h 801140"/>
              <a:gd name="connsiteX3-7" fmla="*/ 374176 w 456690"/>
              <a:gd name="connsiteY3-8" fmla="*/ 432047 h 801140"/>
              <a:gd name="connsiteX4-9" fmla="*/ 0 w 456690"/>
              <a:gd name="connsiteY4-10" fmla="*/ 801140 h 801140"/>
              <a:gd name="connsiteX5-11" fmla="*/ 24642 w 456690"/>
              <a:gd name="connsiteY5-12" fmla="*/ 165027 h 801140"/>
              <a:gd name="connsiteX0-13" fmla="*/ 24642 w 600395"/>
              <a:gd name="connsiteY0-14" fmla="*/ 165027 h 801140"/>
              <a:gd name="connsiteX1-15" fmla="*/ 240666 w 600395"/>
              <a:gd name="connsiteY1-16" fmla="*/ 0 h 801140"/>
              <a:gd name="connsiteX2-17" fmla="*/ 456690 w 600395"/>
              <a:gd name="connsiteY2-18" fmla="*/ 165027 h 801140"/>
              <a:gd name="connsiteX3-19" fmla="*/ 600395 w 600395"/>
              <a:gd name="connsiteY3-20" fmla="*/ 786853 h 801140"/>
              <a:gd name="connsiteX4-21" fmla="*/ 0 w 600395"/>
              <a:gd name="connsiteY4-22" fmla="*/ 801140 h 801140"/>
              <a:gd name="connsiteX5-23" fmla="*/ 24642 w 600395"/>
              <a:gd name="connsiteY5-24" fmla="*/ 165027 h 801140"/>
              <a:gd name="connsiteX0-25" fmla="*/ 24642 w 600395"/>
              <a:gd name="connsiteY0-26" fmla="*/ 165027 h 791615"/>
              <a:gd name="connsiteX1-27" fmla="*/ 240666 w 600395"/>
              <a:gd name="connsiteY1-28" fmla="*/ 0 h 791615"/>
              <a:gd name="connsiteX2-29" fmla="*/ 456690 w 600395"/>
              <a:gd name="connsiteY2-30" fmla="*/ 165027 h 791615"/>
              <a:gd name="connsiteX3-31" fmla="*/ 600395 w 600395"/>
              <a:gd name="connsiteY3-32" fmla="*/ 786853 h 791615"/>
              <a:gd name="connsiteX4-33" fmla="*/ 0 w 600395"/>
              <a:gd name="connsiteY4-34" fmla="*/ 791615 h 791615"/>
              <a:gd name="connsiteX5-35" fmla="*/ 24642 w 600395"/>
              <a:gd name="connsiteY5-36" fmla="*/ 165027 h 791615"/>
              <a:gd name="connsiteX0-37" fmla="*/ 24642 w 607539"/>
              <a:gd name="connsiteY0-38" fmla="*/ 165027 h 791616"/>
              <a:gd name="connsiteX1-39" fmla="*/ 240666 w 607539"/>
              <a:gd name="connsiteY1-40" fmla="*/ 0 h 791616"/>
              <a:gd name="connsiteX2-41" fmla="*/ 456690 w 607539"/>
              <a:gd name="connsiteY2-42" fmla="*/ 165027 h 791616"/>
              <a:gd name="connsiteX3-43" fmla="*/ 607539 w 607539"/>
              <a:gd name="connsiteY3-44" fmla="*/ 791616 h 791616"/>
              <a:gd name="connsiteX4-45" fmla="*/ 0 w 607539"/>
              <a:gd name="connsiteY4-46" fmla="*/ 791615 h 791616"/>
              <a:gd name="connsiteX5-47" fmla="*/ 24642 w 607539"/>
              <a:gd name="connsiteY5-48" fmla="*/ 165027 h 791616"/>
              <a:gd name="connsiteX0-49" fmla="*/ 24642 w 607539"/>
              <a:gd name="connsiteY0-50" fmla="*/ 654844 h 1281433"/>
              <a:gd name="connsiteX1-51" fmla="*/ 240666 w 607539"/>
              <a:gd name="connsiteY1-52" fmla="*/ 489817 h 1281433"/>
              <a:gd name="connsiteX2-53" fmla="*/ 601946 w 607539"/>
              <a:gd name="connsiteY2-54" fmla="*/ 0 h 1281433"/>
              <a:gd name="connsiteX3-55" fmla="*/ 607539 w 607539"/>
              <a:gd name="connsiteY3-56" fmla="*/ 1281433 h 1281433"/>
              <a:gd name="connsiteX4-57" fmla="*/ 0 w 607539"/>
              <a:gd name="connsiteY4-58" fmla="*/ 1281432 h 1281433"/>
              <a:gd name="connsiteX5-59" fmla="*/ 24642 w 607539"/>
              <a:gd name="connsiteY5-60" fmla="*/ 654844 h 1281433"/>
              <a:gd name="connsiteX0-61" fmla="*/ 24642 w 607539"/>
              <a:gd name="connsiteY0-62" fmla="*/ 1096096 h 1722685"/>
              <a:gd name="connsiteX1-63" fmla="*/ 309722 w 607539"/>
              <a:gd name="connsiteY1-64" fmla="*/ 0 h 1722685"/>
              <a:gd name="connsiteX2-65" fmla="*/ 601946 w 607539"/>
              <a:gd name="connsiteY2-66" fmla="*/ 441252 h 1722685"/>
              <a:gd name="connsiteX3-67" fmla="*/ 607539 w 607539"/>
              <a:gd name="connsiteY3-68" fmla="*/ 1722685 h 1722685"/>
              <a:gd name="connsiteX4-69" fmla="*/ 0 w 607539"/>
              <a:gd name="connsiteY4-70" fmla="*/ 1722684 h 1722685"/>
              <a:gd name="connsiteX5-71" fmla="*/ 24642 w 607539"/>
              <a:gd name="connsiteY5-72" fmla="*/ 1096096 h 1722685"/>
              <a:gd name="connsiteX0-73" fmla="*/ 0 w 609091"/>
              <a:gd name="connsiteY0-74" fmla="*/ 198365 h 1722685"/>
              <a:gd name="connsiteX1-75" fmla="*/ 311274 w 609091"/>
              <a:gd name="connsiteY1-76" fmla="*/ 0 h 1722685"/>
              <a:gd name="connsiteX2-77" fmla="*/ 603498 w 609091"/>
              <a:gd name="connsiteY2-78" fmla="*/ 441252 h 1722685"/>
              <a:gd name="connsiteX3-79" fmla="*/ 609091 w 609091"/>
              <a:gd name="connsiteY3-80" fmla="*/ 1722685 h 1722685"/>
              <a:gd name="connsiteX4-81" fmla="*/ 1552 w 609091"/>
              <a:gd name="connsiteY4-82" fmla="*/ 1722684 h 1722685"/>
              <a:gd name="connsiteX5-83" fmla="*/ 0 w 609091"/>
              <a:gd name="connsiteY5-84" fmla="*/ 198365 h 1722685"/>
              <a:gd name="connsiteX0-85" fmla="*/ 0 w 609091"/>
              <a:gd name="connsiteY0-86" fmla="*/ 198365 h 1722685"/>
              <a:gd name="connsiteX1-87" fmla="*/ 311274 w 609091"/>
              <a:gd name="connsiteY1-88" fmla="*/ 0 h 1722685"/>
              <a:gd name="connsiteX2-89" fmla="*/ 608261 w 609091"/>
              <a:gd name="connsiteY2-90" fmla="*/ 198364 h 1722685"/>
              <a:gd name="connsiteX3-91" fmla="*/ 609091 w 609091"/>
              <a:gd name="connsiteY3-92" fmla="*/ 1722685 h 1722685"/>
              <a:gd name="connsiteX4-93" fmla="*/ 1552 w 609091"/>
              <a:gd name="connsiteY4-94" fmla="*/ 1722684 h 1722685"/>
              <a:gd name="connsiteX5-95" fmla="*/ 0 w 609091"/>
              <a:gd name="connsiteY5-96" fmla="*/ 198365 h 1722685"/>
              <a:gd name="connsiteX0-97" fmla="*/ 0 w 609091"/>
              <a:gd name="connsiteY0-98" fmla="*/ 209052 h 1733372"/>
              <a:gd name="connsiteX1-99" fmla="*/ 309014 w 609091"/>
              <a:gd name="connsiteY1-100" fmla="*/ 0 h 1733372"/>
              <a:gd name="connsiteX2-101" fmla="*/ 608261 w 609091"/>
              <a:gd name="connsiteY2-102" fmla="*/ 209051 h 1733372"/>
              <a:gd name="connsiteX3-103" fmla="*/ 609091 w 609091"/>
              <a:gd name="connsiteY3-104" fmla="*/ 1733372 h 1733372"/>
              <a:gd name="connsiteX4-105" fmla="*/ 1552 w 609091"/>
              <a:gd name="connsiteY4-106" fmla="*/ 1733371 h 1733372"/>
              <a:gd name="connsiteX5-107" fmla="*/ 0 w 609091"/>
              <a:gd name="connsiteY5-108" fmla="*/ 209052 h 1733372"/>
              <a:gd name="connsiteX0-109" fmla="*/ 3027 w 607586"/>
              <a:gd name="connsiteY0-110" fmla="*/ 245176 h 1733372"/>
              <a:gd name="connsiteX1-111" fmla="*/ 307509 w 607586"/>
              <a:gd name="connsiteY1-112" fmla="*/ 0 h 1733372"/>
              <a:gd name="connsiteX2-113" fmla="*/ 606756 w 607586"/>
              <a:gd name="connsiteY2-114" fmla="*/ 209051 h 1733372"/>
              <a:gd name="connsiteX3-115" fmla="*/ 607586 w 607586"/>
              <a:gd name="connsiteY3-116" fmla="*/ 1733372 h 1733372"/>
              <a:gd name="connsiteX4-117" fmla="*/ 47 w 607586"/>
              <a:gd name="connsiteY4-118" fmla="*/ 1733371 h 1733372"/>
              <a:gd name="connsiteX5-119" fmla="*/ 3027 w 607586"/>
              <a:gd name="connsiteY5-120" fmla="*/ 245176 h 1733372"/>
              <a:gd name="connsiteX0-121" fmla="*/ 3027 w 607586"/>
              <a:gd name="connsiteY0-122" fmla="*/ 245176 h 1733372"/>
              <a:gd name="connsiteX1-123" fmla="*/ 307509 w 607586"/>
              <a:gd name="connsiteY1-124" fmla="*/ 0 h 1733372"/>
              <a:gd name="connsiteX2-125" fmla="*/ 604489 w 607586"/>
              <a:gd name="connsiteY2-126" fmla="*/ 245175 h 1733372"/>
              <a:gd name="connsiteX3-127" fmla="*/ 607586 w 607586"/>
              <a:gd name="connsiteY3-128" fmla="*/ 1733372 h 1733372"/>
              <a:gd name="connsiteX4-129" fmla="*/ 47 w 607586"/>
              <a:gd name="connsiteY4-130" fmla="*/ 1733371 h 1733372"/>
              <a:gd name="connsiteX5-131" fmla="*/ 3027 w 607586"/>
              <a:gd name="connsiteY5-132" fmla="*/ 245176 h 1733372"/>
              <a:gd name="connsiteX0-133" fmla="*/ 676 w 607642"/>
              <a:gd name="connsiteY0-134" fmla="*/ 276140 h 1733372"/>
              <a:gd name="connsiteX1-135" fmla="*/ 307565 w 607642"/>
              <a:gd name="connsiteY1-136" fmla="*/ 0 h 1733372"/>
              <a:gd name="connsiteX2-137" fmla="*/ 604545 w 607642"/>
              <a:gd name="connsiteY2-138" fmla="*/ 245175 h 1733372"/>
              <a:gd name="connsiteX3-139" fmla="*/ 607642 w 607642"/>
              <a:gd name="connsiteY3-140" fmla="*/ 1733372 h 1733372"/>
              <a:gd name="connsiteX4-141" fmla="*/ 103 w 607642"/>
              <a:gd name="connsiteY4-142" fmla="*/ 1733371 h 1733372"/>
              <a:gd name="connsiteX5-143" fmla="*/ 676 w 607642"/>
              <a:gd name="connsiteY5-144" fmla="*/ 276140 h 1733372"/>
              <a:gd name="connsiteX0-145" fmla="*/ 676 w 607642"/>
              <a:gd name="connsiteY0-146" fmla="*/ 276140 h 1733372"/>
              <a:gd name="connsiteX1-147" fmla="*/ 307565 w 607642"/>
              <a:gd name="connsiteY1-148" fmla="*/ 0 h 1733372"/>
              <a:gd name="connsiteX2-149" fmla="*/ 602137 w 607642"/>
              <a:gd name="connsiteY2-150" fmla="*/ 283022 h 1733372"/>
              <a:gd name="connsiteX3-151" fmla="*/ 607642 w 607642"/>
              <a:gd name="connsiteY3-152" fmla="*/ 1733372 h 1733372"/>
              <a:gd name="connsiteX4-153" fmla="*/ 103 w 607642"/>
              <a:gd name="connsiteY4-154" fmla="*/ 1733371 h 1733372"/>
              <a:gd name="connsiteX5-155" fmla="*/ 676 w 607642"/>
              <a:gd name="connsiteY5-156" fmla="*/ 276140 h 17333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07642" h="1733372">
                <a:moveTo>
                  <a:pt x="676" y="276140"/>
                </a:moveTo>
                <a:lnTo>
                  <a:pt x="307565" y="0"/>
                </a:lnTo>
                <a:lnTo>
                  <a:pt x="602137" y="283022"/>
                </a:lnTo>
                <a:cubicBezTo>
                  <a:pt x="604001" y="710166"/>
                  <a:pt x="605778" y="1306228"/>
                  <a:pt x="607642" y="1733372"/>
                </a:cubicBezTo>
                <a:lnTo>
                  <a:pt x="103" y="1733371"/>
                </a:lnTo>
                <a:cubicBezTo>
                  <a:pt x="-414" y="1225265"/>
                  <a:pt x="1193" y="784246"/>
                  <a:pt x="676" y="276140"/>
                </a:cubicBezTo>
                <a:close/>
              </a:path>
            </a:pathLst>
          </a:custGeom>
          <a:gradFill>
            <a:gsLst>
              <a:gs pos="100000">
                <a:schemeClr val="accent1"/>
              </a:gs>
              <a:gs pos="0">
                <a:schemeClr val="accent2"/>
              </a:gs>
            </a:gsLst>
            <a:lin ang="7200000" scaled="0"/>
          </a:gradFill>
          <a:ln>
            <a:noFill/>
          </a:ln>
          <a:effectLst>
            <a:outerShdw blurRad="101600" dist="25400" dir="3720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52" name="等腰三角形 1"/>
          <p:cNvSpPr/>
          <p:nvPr/>
        </p:nvSpPr>
        <p:spPr>
          <a:xfrm>
            <a:off x="976313" y="3479800"/>
            <a:ext cx="941387" cy="827088"/>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514520 w 764211"/>
              <a:gd name="connsiteY0-26" fmla="*/ 680169 h 680169"/>
              <a:gd name="connsiteX1-27" fmla="*/ 0 w 764211"/>
              <a:gd name="connsiteY1-28" fmla="*/ 0 h 680169"/>
              <a:gd name="connsiteX2-29" fmla="*/ 764211 w 764211"/>
              <a:gd name="connsiteY2-30" fmla="*/ 3894 h 680169"/>
              <a:gd name="connsiteX3-31" fmla="*/ 514520 w 764211"/>
              <a:gd name="connsiteY3-32" fmla="*/ 680169 h 680169"/>
              <a:gd name="connsiteX0-33" fmla="*/ 514520 w 762253"/>
              <a:gd name="connsiteY0-34" fmla="*/ 682150 h 682150"/>
              <a:gd name="connsiteX1-35" fmla="*/ 0 w 762253"/>
              <a:gd name="connsiteY1-36" fmla="*/ 1981 h 682150"/>
              <a:gd name="connsiteX2-37" fmla="*/ 762253 w 762253"/>
              <a:gd name="connsiteY2-38" fmla="*/ 0 h 682150"/>
              <a:gd name="connsiteX3-39" fmla="*/ 514520 w 762253"/>
              <a:gd name="connsiteY3-40" fmla="*/ 682150 h 682150"/>
              <a:gd name="connsiteX0-41" fmla="*/ 514520 w 774004"/>
              <a:gd name="connsiteY0-42" fmla="*/ 680191 h 680191"/>
              <a:gd name="connsiteX1-43" fmla="*/ 0 w 774004"/>
              <a:gd name="connsiteY1-44" fmla="*/ 22 h 680191"/>
              <a:gd name="connsiteX2-45" fmla="*/ 774004 w 774004"/>
              <a:gd name="connsiteY2-46" fmla="*/ 0 h 680191"/>
              <a:gd name="connsiteX3-47" fmla="*/ 514520 w 774004"/>
              <a:gd name="connsiteY3-48" fmla="*/ 680191 h 680191"/>
            </a:gdLst>
            <a:ahLst/>
            <a:cxnLst>
              <a:cxn ang="0">
                <a:pos x="connsiteX0-1" y="connsiteY0-2"/>
              </a:cxn>
              <a:cxn ang="0">
                <a:pos x="connsiteX1-3" y="connsiteY1-4"/>
              </a:cxn>
              <a:cxn ang="0">
                <a:pos x="connsiteX2-5" y="connsiteY2-6"/>
              </a:cxn>
              <a:cxn ang="0">
                <a:pos x="connsiteX3-7" y="connsiteY3-8"/>
              </a:cxn>
            </a:cxnLst>
            <a:rect l="l" t="t" r="r" b="b"/>
            <a:pathLst>
              <a:path w="774004" h="680191">
                <a:moveTo>
                  <a:pt x="514520" y="680191"/>
                </a:moveTo>
                <a:lnTo>
                  <a:pt x="0" y="22"/>
                </a:lnTo>
                <a:lnTo>
                  <a:pt x="774004" y="0"/>
                </a:lnTo>
                <a:lnTo>
                  <a:pt x="514520" y="680191"/>
                </a:lnTo>
                <a:close/>
              </a:path>
            </a:pathLst>
          </a:custGeom>
          <a:gradFill>
            <a:gsLst>
              <a:gs pos="100000">
                <a:schemeClr val="tx2"/>
              </a:gs>
              <a:gs pos="0">
                <a:schemeClr val="bg2"/>
              </a:gs>
            </a:gsLst>
            <a:lin ang="7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53" name="等腰三角形 1"/>
          <p:cNvSpPr/>
          <p:nvPr/>
        </p:nvSpPr>
        <p:spPr>
          <a:xfrm>
            <a:off x="1603375" y="3214688"/>
            <a:ext cx="471488" cy="1081087"/>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66845 w 316536"/>
              <a:gd name="connsiteY0-26" fmla="*/ 1342157 h 1342157"/>
              <a:gd name="connsiteX1-27" fmla="*/ 0 w 316536"/>
              <a:gd name="connsiteY1-28" fmla="*/ 0 h 1342157"/>
              <a:gd name="connsiteX2-29" fmla="*/ 316536 w 316536"/>
              <a:gd name="connsiteY2-30" fmla="*/ 668264 h 1342157"/>
              <a:gd name="connsiteX3-31" fmla="*/ 66845 w 316536"/>
              <a:gd name="connsiteY3-32" fmla="*/ 1342157 h 1342157"/>
              <a:gd name="connsiteX0-33" fmla="*/ 0 w 454479"/>
              <a:gd name="connsiteY0-34" fmla="*/ 220588 h 668264"/>
              <a:gd name="connsiteX1-35" fmla="*/ 137943 w 454479"/>
              <a:gd name="connsiteY1-36" fmla="*/ 0 h 668264"/>
              <a:gd name="connsiteX2-37" fmla="*/ 454479 w 454479"/>
              <a:gd name="connsiteY2-38" fmla="*/ 668264 h 668264"/>
              <a:gd name="connsiteX3-39" fmla="*/ 0 w 454479"/>
              <a:gd name="connsiteY3-40" fmla="*/ 220588 h 668264"/>
              <a:gd name="connsiteX0-41" fmla="*/ 250371 w 388314"/>
              <a:gd name="connsiteY0-42" fmla="*/ 220588 h 889720"/>
              <a:gd name="connsiteX1-43" fmla="*/ 388314 w 388314"/>
              <a:gd name="connsiteY1-44" fmla="*/ 0 h 889720"/>
              <a:gd name="connsiteX2-45" fmla="*/ 0 w 388314"/>
              <a:gd name="connsiteY2-46" fmla="*/ 889720 h 889720"/>
              <a:gd name="connsiteX3-47" fmla="*/ 250371 w 388314"/>
              <a:gd name="connsiteY3-48" fmla="*/ 220588 h 889720"/>
            </a:gdLst>
            <a:ahLst/>
            <a:cxnLst>
              <a:cxn ang="0">
                <a:pos x="connsiteX0-1" y="connsiteY0-2"/>
              </a:cxn>
              <a:cxn ang="0">
                <a:pos x="connsiteX1-3" y="connsiteY1-4"/>
              </a:cxn>
              <a:cxn ang="0">
                <a:pos x="connsiteX2-5" y="connsiteY2-6"/>
              </a:cxn>
              <a:cxn ang="0">
                <a:pos x="connsiteX3-7" y="connsiteY3-8"/>
              </a:cxn>
            </a:cxnLst>
            <a:rect l="l" t="t" r="r" b="b"/>
            <a:pathLst>
              <a:path w="388314" h="889720">
                <a:moveTo>
                  <a:pt x="250371" y="220588"/>
                </a:moveTo>
                <a:lnTo>
                  <a:pt x="388314" y="0"/>
                </a:lnTo>
                <a:lnTo>
                  <a:pt x="0" y="889720"/>
                </a:lnTo>
                <a:lnTo>
                  <a:pt x="250371" y="220588"/>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54" name="等腰三角形 1"/>
          <p:cNvSpPr/>
          <p:nvPr/>
        </p:nvSpPr>
        <p:spPr>
          <a:xfrm>
            <a:off x="3779838" y="2728913"/>
            <a:ext cx="942975" cy="825500"/>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514520 w 764211"/>
              <a:gd name="connsiteY0-26" fmla="*/ 680169 h 680169"/>
              <a:gd name="connsiteX1-27" fmla="*/ 0 w 764211"/>
              <a:gd name="connsiteY1-28" fmla="*/ 0 h 680169"/>
              <a:gd name="connsiteX2-29" fmla="*/ 764211 w 764211"/>
              <a:gd name="connsiteY2-30" fmla="*/ 3894 h 680169"/>
              <a:gd name="connsiteX3-31" fmla="*/ 514520 w 764211"/>
              <a:gd name="connsiteY3-32" fmla="*/ 680169 h 680169"/>
              <a:gd name="connsiteX0-33" fmla="*/ 519282 w 768973"/>
              <a:gd name="connsiteY0-34" fmla="*/ 676275 h 676275"/>
              <a:gd name="connsiteX1-35" fmla="*/ 0 w 768973"/>
              <a:gd name="connsiteY1-36" fmla="*/ 869 h 676275"/>
              <a:gd name="connsiteX2-37" fmla="*/ 768973 w 768973"/>
              <a:gd name="connsiteY2-38" fmla="*/ 0 h 676275"/>
              <a:gd name="connsiteX3-39" fmla="*/ 519282 w 768973"/>
              <a:gd name="connsiteY3-40" fmla="*/ 676275 h 676275"/>
              <a:gd name="connsiteX0-41" fmla="*/ 519282 w 778498"/>
              <a:gd name="connsiteY0-42" fmla="*/ 681037 h 681037"/>
              <a:gd name="connsiteX1-43" fmla="*/ 0 w 778498"/>
              <a:gd name="connsiteY1-44" fmla="*/ 5631 h 681037"/>
              <a:gd name="connsiteX2-45" fmla="*/ 778498 w 778498"/>
              <a:gd name="connsiteY2-46" fmla="*/ 0 h 681037"/>
              <a:gd name="connsiteX3-47" fmla="*/ 519282 w 778498"/>
              <a:gd name="connsiteY3-48" fmla="*/ 681037 h 681037"/>
              <a:gd name="connsiteX0-49" fmla="*/ 426413 w 778498"/>
              <a:gd name="connsiteY0-50" fmla="*/ 676274 h 676274"/>
              <a:gd name="connsiteX1-51" fmla="*/ 0 w 778498"/>
              <a:gd name="connsiteY1-52" fmla="*/ 5631 h 676274"/>
              <a:gd name="connsiteX2-53" fmla="*/ 778498 w 778498"/>
              <a:gd name="connsiteY2-54" fmla="*/ 0 h 676274"/>
              <a:gd name="connsiteX3-55" fmla="*/ 426413 w 778498"/>
              <a:gd name="connsiteY3-56" fmla="*/ 676274 h 676274"/>
              <a:gd name="connsiteX0-57" fmla="*/ 431175 w 783260"/>
              <a:gd name="connsiteY0-58" fmla="*/ 677787 h 677787"/>
              <a:gd name="connsiteX1-59" fmla="*/ 0 w 783260"/>
              <a:gd name="connsiteY1-60" fmla="*/ 0 h 677787"/>
              <a:gd name="connsiteX2-61" fmla="*/ 783260 w 783260"/>
              <a:gd name="connsiteY2-62" fmla="*/ 1513 h 677787"/>
              <a:gd name="connsiteX3-63" fmla="*/ 431175 w 783260"/>
              <a:gd name="connsiteY3-64" fmla="*/ 677787 h 677787"/>
              <a:gd name="connsiteX0-65" fmla="*/ 433556 w 785641"/>
              <a:gd name="connsiteY0-66" fmla="*/ 680168 h 680168"/>
              <a:gd name="connsiteX1-67" fmla="*/ 0 w 785641"/>
              <a:gd name="connsiteY1-68" fmla="*/ 0 h 680168"/>
              <a:gd name="connsiteX2-69" fmla="*/ 785641 w 785641"/>
              <a:gd name="connsiteY2-70" fmla="*/ 3894 h 680168"/>
              <a:gd name="connsiteX3-71" fmla="*/ 433556 w 785641"/>
              <a:gd name="connsiteY3-72" fmla="*/ 680168 h 680168"/>
              <a:gd name="connsiteX0-73" fmla="*/ 431175 w 783260"/>
              <a:gd name="connsiteY0-74" fmla="*/ 676274 h 676274"/>
              <a:gd name="connsiteX1-75" fmla="*/ 0 w 783260"/>
              <a:gd name="connsiteY1-76" fmla="*/ 868 h 676274"/>
              <a:gd name="connsiteX2-77" fmla="*/ 783260 w 783260"/>
              <a:gd name="connsiteY2-78" fmla="*/ 0 h 676274"/>
              <a:gd name="connsiteX3-79" fmla="*/ 431175 w 783260"/>
              <a:gd name="connsiteY3-80" fmla="*/ 676274 h 676274"/>
              <a:gd name="connsiteX0-81" fmla="*/ 357356 w 783260"/>
              <a:gd name="connsiteY0-82" fmla="*/ 681036 h 681036"/>
              <a:gd name="connsiteX1-83" fmla="*/ 0 w 783260"/>
              <a:gd name="connsiteY1-84" fmla="*/ 868 h 681036"/>
              <a:gd name="connsiteX2-85" fmla="*/ 783260 w 783260"/>
              <a:gd name="connsiteY2-86" fmla="*/ 0 h 681036"/>
              <a:gd name="connsiteX3-87" fmla="*/ 357356 w 783260"/>
              <a:gd name="connsiteY3-88" fmla="*/ 681036 h 681036"/>
              <a:gd name="connsiteX0-89" fmla="*/ 357356 w 783260"/>
              <a:gd name="connsiteY0-90" fmla="*/ 681036 h 681036"/>
              <a:gd name="connsiteX1-91" fmla="*/ 0 w 783260"/>
              <a:gd name="connsiteY1-92" fmla="*/ 868 h 681036"/>
              <a:gd name="connsiteX2-93" fmla="*/ 783260 w 783260"/>
              <a:gd name="connsiteY2-94" fmla="*/ 0 h 681036"/>
              <a:gd name="connsiteX3-95" fmla="*/ 357356 w 783260"/>
              <a:gd name="connsiteY3-96" fmla="*/ 681036 h 681036"/>
              <a:gd name="connsiteX0-97" fmla="*/ 357356 w 785641"/>
              <a:gd name="connsiteY0-98" fmla="*/ 681036 h 681036"/>
              <a:gd name="connsiteX1-99" fmla="*/ 0 w 785641"/>
              <a:gd name="connsiteY1-100" fmla="*/ 868 h 681036"/>
              <a:gd name="connsiteX2-101" fmla="*/ 785641 w 785641"/>
              <a:gd name="connsiteY2-102" fmla="*/ 0 h 681036"/>
              <a:gd name="connsiteX3-103" fmla="*/ 357356 w 785641"/>
              <a:gd name="connsiteY3-104" fmla="*/ 681036 h 681036"/>
              <a:gd name="connsiteX0-105" fmla="*/ 357356 w 778497"/>
              <a:gd name="connsiteY0-106" fmla="*/ 680168 h 680168"/>
              <a:gd name="connsiteX1-107" fmla="*/ 0 w 778497"/>
              <a:gd name="connsiteY1-108" fmla="*/ 0 h 680168"/>
              <a:gd name="connsiteX2-109" fmla="*/ 778497 w 778497"/>
              <a:gd name="connsiteY2-110" fmla="*/ 1513 h 680168"/>
              <a:gd name="connsiteX3-111" fmla="*/ 357356 w 778497"/>
              <a:gd name="connsiteY3-112" fmla="*/ 680168 h 680168"/>
              <a:gd name="connsiteX0-113" fmla="*/ 266868 w 778497"/>
              <a:gd name="connsiteY0-114" fmla="*/ 677786 h 677786"/>
              <a:gd name="connsiteX1-115" fmla="*/ 0 w 778497"/>
              <a:gd name="connsiteY1-116" fmla="*/ 0 h 677786"/>
              <a:gd name="connsiteX2-117" fmla="*/ 778497 w 778497"/>
              <a:gd name="connsiteY2-118" fmla="*/ 1513 h 677786"/>
              <a:gd name="connsiteX3-119" fmla="*/ 266868 w 778497"/>
              <a:gd name="connsiteY3-120" fmla="*/ 677786 h 677786"/>
              <a:gd name="connsiteX0-121" fmla="*/ 266868 w 778497"/>
              <a:gd name="connsiteY0-122" fmla="*/ 677786 h 677786"/>
              <a:gd name="connsiteX1-123" fmla="*/ 0 w 778497"/>
              <a:gd name="connsiteY1-124" fmla="*/ 0 h 677786"/>
              <a:gd name="connsiteX2-125" fmla="*/ 778497 w 778497"/>
              <a:gd name="connsiteY2-126" fmla="*/ 1513 h 677786"/>
              <a:gd name="connsiteX3-127" fmla="*/ 266868 w 778497"/>
              <a:gd name="connsiteY3-128" fmla="*/ 677786 h 677786"/>
              <a:gd name="connsiteX0-129" fmla="*/ 266868 w 776539"/>
              <a:gd name="connsiteY0-130" fmla="*/ 678231 h 678231"/>
              <a:gd name="connsiteX1-131" fmla="*/ 0 w 776539"/>
              <a:gd name="connsiteY1-132" fmla="*/ 445 h 678231"/>
              <a:gd name="connsiteX2-133" fmla="*/ 776539 w 776539"/>
              <a:gd name="connsiteY2-134" fmla="*/ 0 h 678231"/>
              <a:gd name="connsiteX3-135" fmla="*/ 266868 w 776539"/>
              <a:gd name="connsiteY3-136" fmla="*/ 678231 h 678231"/>
            </a:gdLst>
            <a:ahLst/>
            <a:cxnLst>
              <a:cxn ang="0">
                <a:pos x="connsiteX0-1" y="connsiteY0-2"/>
              </a:cxn>
              <a:cxn ang="0">
                <a:pos x="connsiteX1-3" y="connsiteY1-4"/>
              </a:cxn>
              <a:cxn ang="0">
                <a:pos x="connsiteX2-5" y="connsiteY2-6"/>
              </a:cxn>
              <a:cxn ang="0">
                <a:pos x="connsiteX3-7" y="connsiteY3-8"/>
              </a:cxn>
            </a:cxnLst>
            <a:rect l="l" t="t" r="r" b="b"/>
            <a:pathLst>
              <a:path w="776539" h="678231">
                <a:moveTo>
                  <a:pt x="266868" y="678231"/>
                </a:moveTo>
                <a:lnTo>
                  <a:pt x="0" y="445"/>
                </a:lnTo>
                <a:lnTo>
                  <a:pt x="776539" y="0"/>
                </a:lnTo>
                <a:lnTo>
                  <a:pt x="266868" y="678231"/>
                </a:lnTo>
                <a:close/>
              </a:path>
            </a:pathLst>
          </a:custGeom>
          <a:gradFill>
            <a:gsLst>
              <a:gs pos="100000">
                <a:schemeClr val="accent1"/>
              </a:gs>
              <a:gs pos="0">
                <a:schemeClr val="accent2"/>
              </a:gs>
            </a:gsLst>
            <a:lin ang="7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55" name="等腰三角形 1"/>
          <p:cNvSpPr/>
          <p:nvPr/>
        </p:nvSpPr>
        <p:spPr>
          <a:xfrm flipH="1">
            <a:off x="3622675" y="2589213"/>
            <a:ext cx="482600" cy="963612"/>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66845 w 316536"/>
              <a:gd name="connsiteY0-26" fmla="*/ 1342157 h 1342157"/>
              <a:gd name="connsiteX1-27" fmla="*/ 0 w 316536"/>
              <a:gd name="connsiteY1-28" fmla="*/ 0 h 1342157"/>
              <a:gd name="connsiteX2-29" fmla="*/ 316536 w 316536"/>
              <a:gd name="connsiteY2-30" fmla="*/ 668264 h 1342157"/>
              <a:gd name="connsiteX3-31" fmla="*/ 66845 w 316536"/>
              <a:gd name="connsiteY3-32" fmla="*/ 1342157 h 1342157"/>
              <a:gd name="connsiteX0-33" fmla="*/ 0 w 454479"/>
              <a:gd name="connsiteY0-34" fmla="*/ 220588 h 668264"/>
              <a:gd name="connsiteX1-35" fmla="*/ 137943 w 454479"/>
              <a:gd name="connsiteY1-36" fmla="*/ 0 h 668264"/>
              <a:gd name="connsiteX2-37" fmla="*/ 454479 w 454479"/>
              <a:gd name="connsiteY2-38" fmla="*/ 668264 h 668264"/>
              <a:gd name="connsiteX3-39" fmla="*/ 0 w 454479"/>
              <a:gd name="connsiteY3-40" fmla="*/ 220588 h 668264"/>
              <a:gd name="connsiteX0-41" fmla="*/ 250371 w 388314"/>
              <a:gd name="connsiteY0-42" fmla="*/ 220588 h 889720"/>
              <a:gd name="connsiteX1-43" fmla="*/ 388314 w 388314"/>
              <a:gd name="connsiteY1-44" fmla="*/ 0 h 889720"/>
              <a:gd name="connsiteX2-45" fmla="*/ 0 w 388314"/>
              <a:gd name="connsiteY2-46" fmla="*/ 889720 h 889720"/>
              <a:gd name="connsiteX3-47" fmla="*/ 250371 w 388314"/>
              <a:gd name="connsiteY3-48" fmla="*/ 220588 h 889720"/>
              <a:gd name="connsiteX0-49" fmla="*/ 262277 w 388314"/>
              <a:gd name="connsiteY0-50" fmla="*/ 180106 h 889720"/>
              <a:gd name="connsiteX1-51" fmla="*/ 388314 w 388314"/>
              <a:gd name="connsiteY1-52" fmla="*/ 0 h 889720"/>
              <a:gd name="connsiteX2-53" fmla="*/ 0 w 388314"/>
              <a:gd name="connsiteY2-54" fmla="*/ 889720 h 889720"/>
              <a:gd name="connsiteX3-55" fmla="*/ 262277 w 388314"/>
              <a:gd name="connsiteY3-56" fmla="*/ 180106 h 889720"/>
              <a:gd name="connsiteX0-57" fmla="*/ 262277 w 388314"/>
              <a:gd name="connsiteY0-58" fmla="*/ 115813 h 825427"/>
              <a:gd name="connsiteX1-59" fmla="*/ 388314 w 388314"/>
              <a:gd name="connsiteY1-60" fmla="*/ 0 h 825427"/>
              <a:gd name="connsiteX2-61" fmla="*/ 0 w 388314"/>
              <a:gd name="connsiteY2-62" fmla="*/ 825427 h 825427"/>
              <a:gd name="connsiteX3-63" fmla="*/ 262277 w 388314"/>
              <a:gd name="connsiteY3-64" fmla="*/ 115813 h 825427"/>
              <a:gd name="connsiteX0-65" fmla="*/ 271802 w 397839"/>
              <a:gd name="connsiteY0-66" fmla="*/ 115813 h 792089"/>
              <a:gd name="connsiteX1-67" fmla="*/ 397839 w 397839"/>
              <a:gd name="connsiteY1-68" fmla="*/ 0 h 792089"/>
              <a:gd name="connsiteX2-69" fmla="*/ 0 w 397839"/>
              <a:gd name="connsiteY2-70" fmla="*/ 792089 h 792089"/>
              <a:gd name="connsiteX3-71" fmla="*/ 271802 w 397839"/>
              <a:gd name="connsiteY3-72" fmla="*/ 115813 h 792089"/>
              <a:gd name="connsiteX0-73" fmla="*/ 267039 w 397839"/>
              <a:gd name="connsiteY0-74" fmla="*/ 118194 h 792089"/>
              <a:gd name="connsiteX1-75" fmla="*/ 397839 w 397839"/>
              <a:gd name="connsiteY1-76" fmla="*/ 0 h 792089"/>
              <a:gd name="connsiteX2-77" fmla="*/ 0 w 397839"/>
              <a:gd name="connsiteY2-78" fmla="*/ 792089 h 792089"/>
              <a:gd name="connsiteX3-79" fmla="*/ 267039 w 397839"/>
              <a:gd name="connsiteY3-80" fmla="*/ 118194 h 792089"/>
              <a:gd name="connsiteX0-81" fmla="*/ 261163 w 397839"/>
              <a:gd name="connsiteY0-82" fmla="*/ 122112 h 792089"/>
              <a:gd name="connsiteX1-83" fmla="*/ 397839 w 397839"/>
              <a:gd name="connsiteY1-84" fmla="*/ 0 h 792089"/>
              <a:gd name="connsiteX2-85" fmla="*/ 0 w 397839"/>
              <a:gd name="connsiteY2-86" fmla="*/ 792089 h 792089"/>
              <a:gd name="connsiteX3-87" fmla="*/ 261163 w 397839"/>
              <a:gd name="connsiteY3-88" fmla="*/ 122112 h 792089"/>
              <a:gd name="connsiteX0-89" fmla="*/ 257247 w 397839"/>
              <a:gd name="connsiteY0-90" fmla="*/ 118195 h 792089"/>
              <a:gd name="connsiteX1-91" fmla="*/ 397839 w 397839"/>
              <a:gd name="connsiteY1-92" fmla="*/ 0 h 792089"/>
              <a:gd name="connsiteX2-93" fmla="*/ 0 w 397839"/>
              <a:gd name="connsiteY2-94" fmla="*/ 792089 h 792089"/>
              <a:gd name="connsiteX3-95" fmla="*/ 257247 w 397839"/>
              <a:gd name="connsiteY3-96" fmla="*/ 118195 h 792089"/>
              <a:gd name="connsiteX0-97" fmla="*/ 265081 w 397839"/>
              <a:gd name="connsiteY0-98" fmla="*/ 116237 h 792089"/>
              <a:gd name="connsiteX1-99" fmla="*/ 397839 w 397839"/>
              <a:gd name="connsiteY1-100" fmla="*/ 0 h 792089"/>
              <a:gd name="connsiteX2-101" fmla="*/ 0 w 397839"/>
              <a:gd name="connsiteY2-102" fmla="*/ 792089 h 792089"/>
              <a:gd name="connsiteX3-103" fmla="*/ 265081 w 397839"/>
              <a:gd name="connsiteY3-104" fmla="*/ 116237 h 792089"/>
            </a:gdLst>
            <a:ahLst/>
            <a:cxnLst>
              <a:cxn ang="0">
                <a:pos x="connsiteX0-1" y="connsiteY0-2"/>
              </a:cxn>
              <a:cxn ang="0">
                <a:pos x="connsiteX1-3" y="connsiteY1-4"/>
              </a:cxn>
              <a:cxn ang="0">
                <a:pos x="connsiteX2-5" y="connsiteY2-6"/>
              </a:cxn>
              <a:cxn ang="0">
                <a:pos x="connsiteX3-7" y="connsiteY3-8"/>
              </a:cxn>
            </a:cxnLst>
            <a:rect l="l" t="t" r="r" b="b"/>
            <a:pathLst>
              <a:path w="397839" h="792089">
                <a:moveTo>
                  <a:pt x="265081" y="116237"/>
                </a:moveTo>
                <a:lnTo>
                  <a:pt x="397839" y="0"/>
                </a:lnTo>
                <a:lnTo>
                  <a:pt x="0" y="792089"/>
                </a:lnTo>
                <a:lnTo>
                  <a:pt x="265081" y="1162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56" name="矩形 2"/>
          <p:cNvSpPr/>
          <p:nvPr/>
        </p:nvSpPr>
        <p:spPr>
          <a:xfrm>
            <a:off x="3617913" y="2590800"/>
            <a:ext cx="1098550" cy="138113"/>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1" fmla="*/ 0 w 1112987"/>
              <a:gd name="connsiteY0-2" fmla="*/ 202406 h 490438"/>
              <a:gd name="connsiteX1-3" fmla="*/ 1112987 w 1112987"/>
              <a:gd name="connsiteY1-4" fmla="*/ 0 h 490438"/>
              <a:gd name="connsiteX2-5" fmla="*/ 720080 w 1112987"/>
              <a:gd name="connsiteY2-6" fmla="*/ 490438 h 490438"/>
              <a:gd name="connsiteX3-7" fmla="*/ 0 w 1112987"/>
              <a:gd name="connsiteY3-8" fmla="*/ 490438 h 490438"/>
              <a:gd name="connsiteX4-9" fmla="*/ 0 w 1112987"/>
              <a:gd name="connsiteY4-10" fmla="*/ 202406 h 490438"/>
              <a:gd name="connsiteX0-11" fmla="*/ 0 w 1112987"/>
              <a:gd name="connsiteY0-12" fmla="*/ 202406 h 490438"/>
              <a:gd name="connsiteX1-13" fmla="*/ 1112987 w 1112987"/>
              <a:gd name="connsiteY1-14" fmla="*/ 0 h 490438"/>
              <a:gd name="connsiteX2-15" fmla="*/ 977255 w 1112987"/>
              <a:gd name="connsiteY2-16" fmla="*/ 214213 h 490438"/>
              <a:gd name="connsiteX3-17" fmla="*/ 0 w 1112987"/>
              <a:gd name="connsiteY3-18" fmla="*/ 490438 h 490438"/>
              <a:gd name="connsiteX4-19" fmla="*/ 0 w 1112987"/>
              <a:gd name="connsiteY4-20" fmla="*/ 202406 h 490438"/>
              <a:gd name="connsiteX0-21" fmla="*/ 507206 w 1112987"/>
              <a:gd name="connsiteY0-22" fmla="*/ 9525 h 490438"/>
              <a:gd name="connsiteX1-23" fmla="*/ 1112987 w 1112987"/>
              <a:gd name="connsiteY1-24" fmla="*/ 0 h 490438"/>
              <a:gd name="connsiteX2-25" fmla="*/ 977255 w 1112987"/>
              <a:gd name="connsiteY2-26" fmla="*/ 214213 h 490438"/>
              <a:gd name="connsiteX3-27" fmla="*/ 0 w 1112987"/>
              <a:gd name="connsiteY3-28" fmla="*/ 490438 h 490438"/>
              <a:gd name="connsiteX4-29" fmla="*/ 507206 w 1112987"/>
              <a:gd name="connsiteY4-30" fmla="*/ 9525 h 490438"/>
              <a:gd name="connsiteX0-31" fmla="*/ 285750 w 891531"/>
              <a:gd name="connsiteY0-32" fmla="*/ 9525 h 221357"/>
              <a:gd name="connsiteX1-33" fmla="*/ 891531 w 891531"/>
              <a:gd name="connsiteY1-34" fmla="*/ 0 h 221357"/>
              <a:gd name="connsiteX2-35" fmla="*/ 755799 w 891531"/>
              <a:gd name="connsiteY2-36" fmla="*/ 214213 h 221357"/>
              <a:gd name="connsiteX3-37" fmla="*/ 0 w 891531"/>
              <a:gd name="connsiteY3-38" fmla="*/ 221357 h 221357"/>
              <a:gd name="connsiteX4-39" fmla="*/ 285750 w 891531"/>
              <a:gd name="connsiteY4-40" fmla="*/ 9525 h 221357"/>
              <a:gd name="connsiteX0-41" fmla="*/ 285750 w 891531"/>
              <a:gd name="connsiteY0-42" fmla="*/ 9525 h 221357"/>
              <a:gd name="connsiteX1-43" fmla="*/ 891531 w 891531"/>
              <a:gd name="connsiteY1-44" fmla="*/ 0 h 221357"/>
              <a:gd name="connsiteX2-45" fmla="*/ 755799 w 891531"/>
              <a:gd name="connsiteY2-46" fmla="*/ 218975 h 221357"/>
              <a:gd name="connsiteX3-47" fmla="*/ 0 w 891531"/>
              <a:gd name="connsiteY3-48" fmla="*/ 221357 h 221357"/>
              <a:gd name="connsiteX4-49" fmla="*/ 285750 w 891531"/>
              <a:gd name="connsiteY4-50" fmla="*/ 9525 h 221357"/>
              <a:gd name="connsiteX0-51" fmla="*/ 283369 w 889150"/>
              <a:gd name="connsiteY0-52" fmla="*/ 9525 h 221357"/>
              <a:gd name="connsiteX1-53" fmla="*/ 889150 w 889150"/>
              <a:gd name="connsiteY1-54" fmla="*/ 0 h 221357"/>
              <a:gd name="connsiteX2-55" fmla="*/ 753418 w 889150"/>
              <a:gd name="connsiteY2-56" fmla="*/ 218975 h 221357"/>
              <a:gd name="connsiteX3-57" fmla="*/ 0 w 889150"/>
              <a:gd name="connsiteY3-58" fmla="*/ 221357 h 221357"/>
              <a:gd name="connsiteX4-59" fmla="*/ 283369 w 889150"/>
              <a:gd name="connsiteY4-60" fmla="*/ 9525 h 221357"/>
              <a:gd name="connsiteX0-61" fmla="*/ 280987 w 886768"/>
              <a:gd name="connsiteY0-62" fmla="*/ 9525 h 221357"/>
              <a:gd name="connsiteX1-63" fmla="*/ 886768 w 886768"/>
              <a:gd name="connsiteY1-64" fmla="*/ 0 h 221357"/>
              <a:gd name="connsiteX2-65" fmla="*/ 751036 w 886768"/>
              <a:gd name="connsiteY2-66" fmla="*/ 218975 h 221357"/>
              <a:gd name="connsiteX3-67" fmla="*/ 0 w 886768"/>
              <a:gd name="connsiteY3-68" fmla="*/ 221357 h 221357"/>
              <a:gd name="connsiteX4-69" fmla="*/ 280987 w 886768"/>
              <a:gd name="connsiteY4-70" fmla="*/ 9525 h 221357"/>
              <a:gd name="connsiteX0-71" fmla="*/ 278606 w 884387"/>
              <a:gd name="connsiteY0-72" fmla="*/ 9525 h 218975"/>
              <a:gd name="connsiteX1-73" fmla="*/ 884387 w 884387"/>
              <a:gd name="connsiteY1-74" fmla="*/ 0 h 218975"/>
              <a:gd name="connsiteX2-75" fmla="*/ 748655 w 884387"/>
              <a:gd name="connsiteY2-76" fmla="*/ 218975 h 218975"/>
              <a:gd name="connsiteX3-77" fmla="*/ 0 w 884387"/>
              <a:gd name="connsiteY3-78" fmla="*/ 218975 h 218975"/>
              <a:gd name="connsiteX4-79" fmla="*/ 278606 w 884387"/>
              <a:gd name="connsiteY4-80" fmla="*/ 9525 h 218975"/>
              <a:gd name="connsiteX0-81" fmla="*/ 290512 w 896293"/>
              <a:gd name="connsiteY0-82" fmla="*/ 9525 h 221356"/>
              <a:gd name="connsiteX1-83" fmla="*/ 896293 w 896293"/>
              <a:gd name="connsiteY1-84" fmla="*/ 0 h 221356"/>
              <a:gd name="connsiteX2-85" fmla="*/ 760561 w 896293"/>
              <a:gd name="connsiteY2-86" fmla="*/ 218975 h 221356"/>
              <a:gd name="connsiteX3-87" fmla="*/ 0 w 896293"/>
              <a:gd name="connsiteY3-88" fmla="*/ 221356 h 221356"/>
              <a:gd name="connsiteX4-89" fmla="*/ 290512 w 896293"/>
              <a:gd name="connsiteY4-90" fmla="*/ 9525 h 221356"/>
              <a:gd name="connsiteX0-91" fmla="*/ 290512 w 896293"/>
              <a:gd name="connsiteY0-92" fmla="*/ 9525 h 218975"/>
              <a:gd name="connsiteX1-93" fmla="*/ 896293 w 896293"/>
              <a:gd name="connsiteY1-94" fmla="*/ 0 h 218975"/>
              <a:gd name="connsiteX2-95" fmla="*/ 760561 w 896293"/>
              <a:gd name="connsiteY2-96" fmla="*/ 218975 h 218975"/>
              <a:gd name="connsiteX3-97" fmla="*/ 0 w 896293"/>
              <a:gd name="connsiteY3-98" fmla="*/ 216593 h 218975"/>
              <a:gd name="connsiteX4-99" fmla="*/ 290512 w 896293"/>
              <a:gd name="connsiteY4-100" fmla="*/ 9525 h 218975"/>
              <a:gd name="connsiteX0-101" fmla="*/ 292893 w 896293"/>
              <a:gd name="connsiteY0-102" fmla="*/ 4763 h 218975"/>
              <a:gd name="connsiteX1-103" fmla="*/ 896293 w 896293"/>
              <a:gd name="connsiteY1-104" fmla="*/ 0 h 218975"/>
              <a:gd name="connsiteX2-105" fmla="*/ 760561 w 896293"/>
              <a:gd name="connsiteY2-106" fmla="*/ 218975 h 218975"/>
              <a:gd name="connsiteX3-107" fmla="*/ 0 w 896293"/>
              <a:gd name="connsiteY3-108" fmla="*/ 216593 h 218975"/>
              <a:gd name="connsiteX4-109" fmla="*/ 292893 w 896293"/>
              <a:gd name="connsiteY4-110" fmla="*/ 4763 h 218975"/>
              <a:gd name="connsiteX0-111" fmla="*/ 292893 w 896293"/>
              <a:gd name="connsiteY0-112" fmla="*/ 0 h 218975"/>
              <a:gd name="connsiteX1-113" fmla="*/ 896293 w 896293"/>
              <a:gd name="connsiteY1-114" fmla="*/ 0 h 218975"/>
              <a:gd name="connsiteX2-115" fmla="*/ 760561 w 896293"/>
              <a:gd name="connsiteY2-116" fmla="*/ 218975 h 218975"/>
              <a:gd name="connsiteX3-117" fmla="*/ 0 w 896293"/>
              <a:gd name="connsiteY3-118" fmla="*/ 216593 h 218975"/>
              <a:gd name="connsiteX4-119" fmla="*/ 292893 w 896293"/>
              <a:gd name="connsiteY4-120" fmla="*/ 0 h 218975"/>
              <a:gd name="connsiteX0-121" fmla="*/ 292893 w 896293"/>
              <a:gd name="connsiteY0-122" fmla="*/ 0 h 218975"/>
              <a:gd name="connsiteX1-123" fmla="*/ 896293 w 896293"/>
              <a:gd name="connsiteY1-124" fmla="*/ 0 h 218975"/>
              <a:gd name="connsiteX2-125" fmla="*/ 777230 w 896293"/>
              <a:gd name="connsiteY2-126" fmla="*/ 218975 h 218975"/>
              <a:gd name="connsiteX3-127" fmla="*/ 0 w 896293"/>
              <a:gd name="connsiteY3-128" fmla="*/ 216593 h 218975"/>
              <a:gd name="connsiteX4-129" fmla="*/ 292893 w 896293"/>
              <a:gd name="connsiteY4-130" fmla="*/ 0 h 218975"/>
              <a:gd name="connsiteX0-131" fmla="*/ 135730 w 896293"/>
              <a:gd name="connsiteY0-132" fmla="*/ 47625 h 218975"/>
              <a:gd name="connsiteX1-133" fmla="*/ 896293 w 896293"/>
              <a:gd name="connsiteY1-134" fmla="*/ 0 h 218975"/>
              <a:gd name="connsiteX2-135" fmla="*/ 777230 w 896293"/>
              <a:gd name="connsiteY2-136" fmla="*/ 218975 h 218975"/>
              <a:gd name="connsiteX3-137" fmla="*/ 0 w 896293"/>
              <a:gd name="connsiteY3-138" fmla="*/ 216593 h 218975"/>
              <a:gd name="connsiteX4-139" fmla="*/ 135730 w 896293"/>
              <a:gd name="connsiteY4-140" fmla="*/ 47625 h 218975"/>
              <a:gd name="connsiteX0-141" fmla="*/ 135730 w 777230"/>
              <a:gd name="connsiteY0-142" fmla="*/ 4762 h 176112"/>
              <a:gd name="connsiteX1-143" fmla="*/ 777230 w 777230"/>
              <a:gd name="connsiteY1-144" fmla="*/ 0 h 176112"/>
              <a:gd name="connsiteX2-145" fmla="*/ 777230 w 777230"/>
              <a:gd name="connsiteY2-146" fmla="*/ 176112 h 176112"/>
              <a:gd name="connsiteX3-147" fmla="*/ 0 w 777230"/>
              <a:gd name="connsiteY3-148" fmla="*/ 173730 h 176112"/>
              <a:gd name="connsiteX4-149" fmla="*/ 135730 w 777230"/>
              <a:gd name="connsiteY4-150" fmla="*/ 4762 h 176112"/>
              <a:gd name="connsiteX0-151" fmla="*/ 135730 w 777230"/>
              <a:gd name="connsiteY0-152" fmla="*/ 0 h 171350"/>
              <a:gd name="connsiteX1-153" fmla="*/ 636736 w 777230"/>
              <a:gd name="connsiteY1-154" fmla="*/ 11906 h 171350"/>
              <a:gd name="connsiteX2-155" fmla="*/ 777230 w 777230"/>
              <a:gd name="connsiteY2-156" fmla="*/ 171350 h 171350"/>
              <a:gd name="connsiteX3-157" fmla="*/ 0 w 777230"/>
              <a:gd name="connsiteY3-158" fmla="*/ 168968 h 171350"/>
              <a:gd name="connsiteX4-159" fmla="*/ 135730 w 777230"/>
              <a:gd name="connsiteY4-160" fmla="*/ 0 h 171350"/>
              <a:gd name="connsiteX0-161" fmla="*/ 135730 w 784373"/>
              <a:gd name="connsiteY0-162" fmla="*/ 9525 h 180875"/>
              <a:gd name="connsiteX1-163" fmla="*/ 784373 w 784373"/>
              <a:gd name="connsiteY1-164" fmla="*/ 0 h 180875"/>
              <a:gd name="connsiteX2-165" fmla="*/ 777230 w 784373"/>
              <a:gd name="connsiteY2-166" fmla="*/ 180875 h 180875"/>
              <a:gd name="connsiteX3-167" fmla="*/ 0 w 784373"/>
              <a:gd name="connsiteY3-168" fmla="*/ 178493 h 180875"/>
              <a:gd name="connsiteX4-169" fmla="*/ 135730 w 784373"/>
              <a:gd name="connsiteY4-170" fmla="*/ 9525 h 180875"/>
              <a:gd name="connsiteX0-171" fmla="*/ 135730 w 784373"/>
              <a:gd name="connsiteY0-172" fmla="*/ 2381 h 173731"/>
              <a:gd name="connsiteX1-173" fmla="*/ 784373 w 784373"/>
              <a:gd name="connsiteY1-174" fmla="*/ 0 h 173731"/>
              <a:gd name="connsiteX2-175" fmla="*/ 777230 w 784373"/>
              <a:gd name="connsiteY2-176" fmla="*/ 173731 h 173731"/>
              <a:gd name="connsiteX3-177" fmla="*/ 0 w 784373"/>
              <a:gd name="connsiteY3-178" fmla="*/ 171349 h 173731"/>
              <a:gd name="connsiteX4-179" fmla="*/ 135730 w 784373"/>
              <a:gd name="connsiteY4-180" fmla="*/ 2381 h 173731"/>
              <a:gd name="connsiteX0-181" fmla="*/ 138112 w 784373"/>
              <a:gd name="connsiteY0-182" fmla="*/ 0 h 173732"/>
              <a:gd name="connsiteX1-183" fmla="*/ 784373 w 784373"/>
              <a:gd name="connsiteY1-184" fmla="*/ 1 h 173732"/>
              <a:gd name="connsiteX2-185" fmla="*/ 777230 w 784373"/>
              <a:gd name="connsiteY2-186" fmla="*/ 173732 h 173732"/>
              <a:gd name="connsiteX3-187" fmla="*/ 0 w 784373"/>
              <a:gd name="connsiteY3-188" fmla="*/ 171350 h 173732"/>
              <a:gd name="connsiteX4-189" fmla="*/ 138112 w 784373"/>
              <a:gd name="connsiteY4-190" fmla="*/ 0 h 173732"/>
              <a:gd name="connsiteX0-191" fmla="*/ 121443 w 767704"/>
              <a:gd name="connsiteY0-192" fmla="*/ 0 h 173732"/>
              <a:gd name="connsiteX1-193" fmla="*/ 767704 w 767704"/>
              <a:gd name="connsiteY1-194" fmla="*/ 1 h 173732"/>
              <a:gd name="connsiteX2-195" fmla="*/ 760561 w 767704"/>
              <a:gd name="connsiteY2-196" fmla="*/ 173732 h 173732"/>
              <a:gd name="connsiteX3-197" fmla="*/ 0 w 767704"/>
              <a:gd name="connsiteY3-198" fmla="*/ 171350 h 173732"/>
              <a:gd name="connsiteX4-199" fmla="*/ 121443 w 767704"/>
              <a:gd name="connsiteY4-200" fmla="*/ 0 h 173732"/>
              <a:gd name="connsiteX0-201" fmla="*/ 0 w 770086"/>
              <a:gd name="connsiteY0-202" fmla="*/ 33337 h 173731"/>
              <a:gd name="connsiteX1-203" fmla="*/ 770086 w 770086"/>
              <a:gd name="connsiteY1-204" fmla="*/ 0 h 173731"/>
              <a:gd name="connsiteX2-205" fmla="*/ 762943 w 770086"/>
              <a:gd name="connsiteY2-206" fmla="*/ 173731 h 173731"/>
              <a:gd name="connsiteX3-207" fmla="*/ 2382 w 770086"/>
              <a:gd name="connsiteY3-208" fmla="*/ 171349 h 173731"/>
              <a:gd name="connsiteX4-209" fmla="*/ 0 w 770086"/>
              <a:gd name="connsiteY4-210" fmla="*/ 33337 h 173731"/>
              <a:gd name="connsiteX0-211" fmla="*/ 0 w 762943"/>
              <a:gd name="connsiteY0-212" fmla="*/ 0 h 140394"/>
              <a:gd name="connsiteX1-213" fmla="*/ 651023 w 762943"/>
              <a:gd name="connsiteY1-214" fmla="*/ 4763 h 140394"/>
              <a:gd name="connsiteX2-215" fmla="*/ 762943 w 762943"/>
              <a:gd name="connsiteY2-216" fmla="*/ 140394 h 140394"/>
              <a:gd name="connsiteX3-217" fmla="*/ 2382 w 762943"/>
              <a:gd name="connsiteY3-218" fmla="*/ 138012 h 140394"/>
              <a:gd name="connsiteX4-219" fmla="*/ 0 w 762943"/>
              <a:gd name="connsiteY4-220" fmla="*/ 0 h 140394"/>
              <a:gd name="connsiteX0-221" fmla="*/ 0 w 762943"/>
              <a:gd name="connsiteY0-222" fmla="*/ 0 h 140394"/>
              <a:gd name="connsiteX1-223" fmla="*/ 641498 w 762943"/>
              <a:gd name="connsiteY1-224" fmla="*/ 2382 h 140394"/>
              <a:gd name="connsiteX2-225" fmla="*/ 762943 w 762943"/>
              <a:gd name="connsiteY2-226" fmla="*/ 140394 h 140394"/>
              <a:gd name="connsiteX3-227" fmla="*/ 2382 w 762943"/>
              <a:gd name="connsiteY3-228" fmla="*/ 138012 h 140394"/>
              <a:gd name="connsiteX4-229" fmla="*/ 0 w 762943"/>
              <a:gd name="connsiteY4-230" fmla="*/ 0 h 140394"/>
              <a:gd name="connsiteX0-231" fmla="*/ 0 w 762943"/>
              <a:gd name="connsiteY0-232" fmla="*/ 0 h 140394"/>
              <a:gd name="connsiteX1-233" fmla="*/ 641498 w 762943"/>
              <a:gd name="connsiteY1-234" fmla="*/ 2382 h 140394"/>
              <a:gd name="connsiteX2-235" fmla="*/ 762943 w 762943"/>
              <a:gd name="connsiteY2-236" fmla="*/ 140394 h 140394"/>
              <a:gd name="connsiteX3-237" fmla="*/ 0 w 762943"/>
              <a:gd name="connsiteY3-238" fmla="*/ 140393 h 140394"/>
              <a:gd name="connsiteX4-239" fmla="*/ 0 w 762943"/>
              <a:gd name="connsiteY4-240" fmla="*/ 0 h 140394"/>
              <a:gd name="connsiteX0-241" fmla="*/ 0 w 903437"/>
              <a:gd name="connsiteY0-242" fmla="*/ 23812 h 138012"/>
              <a:gd name="connsiteX1-243" fmla="*/ 781992 w 903437"/>
              <a:gd name="connsiteY1-244" fmla="*/ 0 h 138012"/>
              <a:gd name="connsiteX2-245" fmla="*/ 903437 w 903437"/>
              <a:gd name="connsiteY2-246" fmla="*/ 138012 h 138012"/>
              <a:gd name="connsiteX3-247" fmla="*/ 140494 w 903437"/>
              <a:gd name="connsiteY3-248" fmla="*/ 138011 h 138012"/>
              <a:gd name="connsiteX4-249" fmla="*/ 0 w 903437"/>
              <a:gd name="connsiteY4-250" fmla="*/ 23812 h 138012"/>
              <a:gd name="connsiteX0-251" fmla="*/ 0 w 903437"/>
              <a:gd name="connsiteY0-252" fmla="*/ 0 h 114200"/>
              <a:gd name="connsiteX1-253" fmla="*/ 608161 w 903437"/>
              <a:gd name="connsiteY1-254" fmla="*/ 7144 h 114200"/>
              <a:gd name="connsiteX2-255" fmla="*/ 903437 w 903437"/>
              <a:gd name="connsiteY2-256" fmla="*/ 114200 h 114200"/>
              <a:gd name="connsiteX3-257" fmla="*/ 140494 w 903437"/>
              <a:gd name="connsiteY3-258" fmla="*/ 114199 h 114200"/>
              <a:gd name="connsiteX4-259" fmla="*/ 0 w 903437"/>
              <a:gd name="connsiteY4-260" fmla="*/ 0 h 114200"/>
              <a:gd name="connsiteX0-261" fmla="*/ 0 w 903437"/>
              <a:gd name="connsiteY0-262" fmla="*/ 0 h 114200"/>
              <a:gd name="connsiteX1-263" fmla="*/ 603398 w 903437"/>
              <a:gd name="connsiteY1-264" fmla="*/ 0 h 114200"/>
              <a:gd name="connsiteX2-265" fmla="*/ 903437 w 903437"/>
              <a:gd name="connsiteY2-266" fmla="*/ 114200 h 114200"/>
              <a:gd name="connsiteX3-267" fmla="*/ 140494 w 903437"/>
              <a:gd name="connsiteY3-268" fmla="*/ 114199 h 114200"/>
              <a:gd name="connsiteX4-269" fmla="*/ 0 w 903437"/>
              <a:gd name="connsiteY4-270" fmla="*/ 0 h 114200"/>
              <a:gd name="connsiteX0-271" fmla="*/ 0 w 903437"/>
              <a:gd name="connsiteY0-272" fmla="*/ 0 h 114200"/>
              <a:gd name="connsiteX1-273" fmla="*/ 603398 w 903437"/>
              <a:gd name="connsiteY1-274" fmla="*/ 0 h 114200"/>
              <a:gd name="connsiteX2-275" fmla="*/ 903437 w 903437"/>
              <a:gd name="connsiteY2-276" fmla="*/ 114200 h 114200"/>
              <a:gd name="connsiteX3-277" fmla="*/ 133350 w 903437"/>
              <a:gd name="connsiteY3-278" fmla="*/ 114199 h 114200"/>
              <a:gd name="connsiteX4-279" fmla="*/ 0 w 903437"/>
              <a:gd name="connsiteY4-280" fmla="*/ 0 h 1142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03437" h="114200">
                <a:moveTo>
                  <a:pt x="0" y="0"/>
                </a:moveTo>
                <a:lnTo>
                  <a:pt x="603398" y="0"/>
                </a:lnTo>
                <a:lnTo>
                  <a:pt x="903437" y="114200"/>
                </a:lnTo>
                <a:lnTo>
                  <a:pt x="133350" y="114199"/>
                </a:lnTo>
                <a:lnTo>
                  <a:pt x="0" y="0"/>
                </a:lnTo>
                <a:close/>
              </a:path>
            </a:pathLst>
          </a:custGeom>
          <a:solidFill>
            <a:schemeClr val="accent1">
              <a:lumMod val="40000"/>
              <a:lumOff val="60000"/>
            </a:schemeClr>
          </a:solidFill>
          <a:ln w="127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57" name="正五边形 11"/>
          <p:cNvSpPr/>
          <p:nvPr/>
        </p:nvSpPr>
        <p:spPr>
          <a:xfrm>
            <a:off x="2849563" y="1131888"/>
            <a:ext cx="773112" cy="1670050"/>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1" fmla="*/ 24642 w 456690"/>
              <a:gd name="connsiteY0-2" fmla="*/ 165027 h 801140"/>
              <a:gd name="connsiteX1-3" fmla="*/ 240666 w 456690"/>
              <a:gd name="connsiteY1-4" fmla="*/ 0 h 801140"/>
              <a:gd name="connsiteX2-5" fmla="*/ 456690 w 456690"/>
              <a:gd name="connsiteY2-6" fmla="*/ 165027 h 801140"/>
              <a:gd name="connsiteX3-7" fmla="*/ 374176 w 456690"/>
              <a:gd name="connsiteY3-8" fmla="*/ 432047 h 801140"/>
              <a:gd name="connsiteX4-9" fmla="*/ 0 w 456690"/>
              <a:gd name="connsiteY4-10" fmla="*/ 801140 h 801140"/>
              <a:gd name="connsiteX5-11" fmla="*/ 24642 w 456690"/>
              <a:gd name="connsiteY5-12" fmla="*/ 165027 h 801140"/>
              <a:gd name="connsiteX0-13" fmla="*/ 24642 w 600395"/>
              <a:gd name="connsiteY0-14" fmla="*/ 165027 h 801140"/>
              <a:gd name="connsiteX1-15" fmla="*/ 240666 w 600395"/>
              <a:gd name="connsiteY1-16" fmla="*/ 0 h 801140"/>
              <a:gd name="connsiteX2-17" fmla="*/ 456690 w 600395"/>
              <a:gd name="connsiteY2-18" fmla="*/ 165027 h 801140"/>
              <a:gd name="connsiteX3-19" fmla="*/ 600395 w 600395"/>
              <a:gd name="connsiteY3-20" fmla="*/ 786853 h 801140"/>
              <a:gd name="connsiteX4-21" fmla="*/ 0 w 600395"/>
              <a:gd name="connsiteY4-22" fmla="*/ 801140 h 801140"/>
              <a:gd name="connsiteX5-23" fmla="*/ 24642 w 600395"/>
              <a:gd name="connsiteY5-24" fmla="*/ 165027 h 801140"/>
              <a:gd name="connsiteX0-25" fmla="*/ 24642 w 600395"/>
              <a:gd name="connsiteY0-26" fmla="*/ 165027 h 791615"/>
              <a:gd name="connsiteX1-27" fmla="*/ 240666 w 600395"/>
              <a:gd name="connsiteY1-28" fmla="*/ 0 h 791615"/>
              <a:gd name="connsiteX2-29" fmla="*/ 456690 w 600395"/>
              <a:gd name="connsiteY2-30" fmla="*/ 165027 h 791615"/>
              <a:gd name="connsiteX3-31" fmla="*/ 600395 w 600395"/>
              <a:gd name="connsiteY3-32" fmla="*/ 786853 h 791615"/>
              <a:gd name="connsiteX4-33" fmla="*/ 0 w 600395"/>
              <a:gd name="connsiteY4-34" fmla="*/ 791615 h 791615"/>
              <a:gd name="connsiteX5-35" fmla="*/ 24642 w 600395"/>
              <a:gd name="connsiteY5-36" fmla="*/ 165027 h 791615"/>
              <a:gd name="connsiteX0-37" fmla="*/ 24642 w 607539"/>
              <a:gd name="connsiteY0-38" fmla="*/ 165027 h 791616"/>
              <a:gd name="connsiteX1-39" fmla="*/ 240666 w 607539"/>
              <a:gd name="connsiteY1-40" fmla="*/ 0 h 791616"/>
              <a:gd name="connsiteX2-41" fmla="*/ 456690 w 607539"/>
              <a:gd name="connsiteY2-42" fmla="*/ 165027 h 791616"/>
              <a:gd name="connsiteX3-43" fmla="*/ 607539 w 607539"/>
              <a:gd name="connsiteY3-44" fmla="*/ 791616 h 791616"/>
              <a:gd name="connsiteX4-45" fmla="*/ 0 w 607539"/>
              <a:gd name="connsiteY4-46" fmla="*/ 791615 h 791616"/>
              <a:gd name="connsiteX5-47" fmla="*/ 24642 w 607539"/>
              <a:gd name="connsiteY5-48" fmla="*/ 165027 h 791616"/>
              <a:gd name="connsiteX0-49" fmla="*/ 24642 w 607539"/>
              <a:gd name="connsiteY0-50" fmla="*/ 654844 h 1281433"/>
              <a:gd name="connsiteX1-51" fmla="*/ 240666 w 607539"/>
              <a:gd name="connsiteY1-52" fmla="*/ 489817 h 1281433"/>
              <a:gd name="connsiteX2-53" fmla="*/ 601946 w 607539"/>
              <a:gd name="connsiteY2-54" fmla="*/ 0 h 1281433"/>
              <a:gd name="connsiteX3-55" fmla="*/ 607539 w 607539"/>
              <a:gd name="connsiteY3-56" fmla="*/ 1281433 h 1281433"/>
              <a:gd name="connsiteX4-57" fmla="*/ 0 w 607539"/>
              <a:gd name="connsiteY4-58" fmla="*/ 1281432 h 1281433"/>
              <a:gd name="connsiteX5-59" fmla="*/ 24642 w 607539"/>
              <a:gd name="connsiteY5-60" fmla="*/ 654844 h 1281433"/>
              <a:gd name="connsiteX0-61" fmla="*/ 24642 w 607539"/>
              <a:gd name="connsiteY0-62" fmla="*/ 1096096 h 1722685"/>
              <a:gd name="connsiteX1-63" fmla="*/ 309722 w 607539"/>
              <a:gd name="connsiteY1-64" fmla="*/ 0 h 1722685"/>
              <a:gd name="connsiteX2-65" fmla="*/ 601946 w 607539"/>
              <a:gd name="connsiteY2-66" fmla="*/ 441252 h 1722685"/>
              <a:gd name="connsiteX3-67" fmla="*/ 607539 w 607539"/>
              <a:gd name="connsiteY3-68" fmla="*/ 1722685 h 1722685"/>
              <a:gd name="connsiteX4-69" fmla="*/ 0 w 607539"/>
              <a:gd name="connsiteY4-70" fmla="*/ 1722684 h 1722685"/>
              <a:gd name="connsiteX5-71" fmla="*/ 24642 w 607539"/>
              <a:gd name="connsiteY5-72" fmla="*/ 1096096 h 1722685"/>
              <a:gd name="connsiteX0-73" fmla="*/ 0 w 609091"/>
              <a:gd name="connsiteY0-74" fmla="*/ 198365 h 1722685"/>
              <a:gd name="connsiteX1-75" fmla="*/ 311274 w 609091"/>
              <a:gd name="connsiteY1-76" fmla="*/ 0 h 1722685"/>
              <a:gd name="connsiteX2-77" fmla="*/ 603498 w 609091"/>
              <a:gd name="connsiteY2-78" fmla="*/ 441252 h 1722685"/>
              <a:gd name="connsiteX3-79" fmla="*/ 609091 w 609091"/>
              <a:gd name="connsiteY3-80" fmla="*/ 1722685 h 1722685"/>
              <a:gd name="connsiteX4-81" fmla="*/ 1552 w 609091"/>
              <a:gd name="connsiteY4-82" fmla="*/ 1722684 h 1722685"/>
              <a:gd name="connsiteX5-83" fmla="*/ 0 w 609091"/>
              <a:gd name="connsiteY5-84" fmla="*/ 198365 h 1722685"/>
              <a:gd name="connsiteX0-85" fmla="*/ 0 w 609091"/>
              <a:gd name="connsiteY0-86" fmla="*/ 198365 h 1722685"/>
              <a:gd name="connsiteX1-87" fmla="*/ 311274 w 609091"/>
              <a:gd name="connsiteY1-88" fmla="*/ 0 h 1722685"/>
              <a:gd name="connsiteX2-89" fmla="*/ 608261 w 609091"/>
              <a:gd name="connsiteY2-90" fmla="*/ 198364 h 1722685"/>
              <a:gd name="connsiteX3-91" fmla="*/ 609091 w 609091"/>
              <a:gd name="connsiteY3-92" fmla="*/ 1722685 h 1722685"/>
              <a:gd name="connsiteX4-93" fmla="*/ 1552 w 609091"/>
              <a:gd name="connsiteY4-94" fmla="*/ 1722684 h 1722685"/>
              <a:gd name="connsiteX5-95" fmla="*/ 0 w 609091"/>
              <a:gd name="connsiteY5-96" fmla="*/ 198365 h 1722685"/>
              <a:gd name="connsiteX0-97" fmla="*/ 0 w 609091"/>
              <a:gd name="connsiteY0-98" fmla="*/ 209052 h 1733372"/>
              <a:gd name="connsiteX1-99" fmla="*/ 309014 w 609091"/>
              <a:gd name="connsiteY1-100" fmla="*/ 0 h 1733372"/>
              <a:gd name="connsiteX2-101" fmla="*/ 608261 w 609091"/>
              <a:gd name="connsiteY2-102" fmla="*/ 209051 h 1733372"/>
              <a:gd name="connsiteX3-103" fmla="*/ 609091 w 609091"/>
              <a:gd name="connsiteY3-104" fmla="*/ 1733372 h 1733372"/>
              <a:gd name="connsiteX4-105" fmla="*/ 1552 w 609091"/>
              <a:gd name="connsiteY4-106" fmla="*/ 1733371 h 1733372"/>
              <a:gd name="connsiteX5-107" fmla="*/ 0 w 609091"/>
              <a:gd name="connsiteY5-108" fmla="*/ 209052 h 1733372"/>
              <a:gd name="connsiteX0-109" fmla="*/ 3027 w 607586"/>
              <a:gd name="connsiteY0-110" fmla="*/ 245176 h 1733372"/>
              <a:gd name="connsiteX1-111" fmla="*/ 307509 w 607586"/>
              <a:gd name="connsiteY1-112" fmla="*/ 0 h 1733372"/>
              <a:gd name="connsiteX2-113" fmla="*/ 606756 w 607586"/>
              <a:gd name="connsiteY2-114" fmla="*/ 209051 h 1733372"/>
              <a:gd name="connsiteX3-115" fmla="*/ 607586 w 607586"/>
              <a:gd name="connsiteY3-116" fmla="*/ 1733372 h 1733372"/>
              <a:gd name="connsiteX4-117" fmla="*/ 47 w 607586"/>
              <a:gd name="connsiteY4-118" fmla="*/ 1733371 h 1733372"/>
              <a:gd name="connsiteX5-119" fmla="*/ 3027 w 607586"/>
              <a:gd name="connsiteY5-120" fmla="*/ 245176 h 1733372"/>
              <a:gd name="connsiteX0-121" fmla="*/ 3027 w 607586"/>
              <a:gd name="connsiteY0-122" fmla="*/ 245176 h 1733372"/>
              <a:gd name="connsiteX1-123" fmla="*/ 307509 w 607586"/>
              <a:gd name="connsiteY1-124" fmla="*/ 0 h 1733372"/>
              <a:gd name="connsiteX2-125" fmla="*/ 604489 w 607586"/>
              <a:gd name="connsiteY2-126" fmla="*/ 245175 h 1733372"/>
              <a:gd name="connsiteX3-127" fmla="*/ 607586 w 607586"/>
              <a:gd name="connsiteY3-128" fmla="*/ 1733372 h 1733372"/>
              <a:gd name="connsiteX4-129" fmla="*/ 47 w 607586"/>
              <a:gd name="connsiteY4-130" fmla="*/ 1733371 h 1733372"/>
              <a:gd name="connsiteX5-131" fmla="*/ 3027 w 607586"/>
              <a:gd name="connsiteY5-132" fmla="*/ 245176 h 1733372"/>
              <a:gd name="connsiteX0-133" fmla="*/ 0 w 604559"/>
              <a:gd name="connsiteY0-134" fmla="*/ 245176 h 1733372"/>
              <a:gd name="connsiteX1-135" fmla="*/ 304482 w 604559"/>
              <a:gd name="connsiteY1-136" fmla="*/ 0 h 1733372"/>
              <a:gd name="connsiteX2-137" fmla="*/ 601462 w 604559"/>
              <a:gd name="connsiteY2-138" fmla="*/ 245175 h 1733372"/>
              <a:gd name="connsiteX3-139" fmla="*/ 604559 w 604559"/>
              <a:gd name="connsiteY3-140" fmla="*/ 1733372 h 1733372"/>
              <a:gd name="connsiteX4-141" fmla="*/ 3817 w 604559"/>
              <a:gd name="connsiteY4-142" fmla="*/ 1733371 h 1733372"/>
              <a:gd name="connsiteX5-143" fmla="*/ 0 w 604559"/>
              <a:gd name="connsiteY5-144" fmla="*/ 245176 h 1733372"/>
              <a:gd name="connsiteX0-145" fmla="*/ 0 w 604559"/>
              <a:gd name="connsiteY0-146" fmla="*/ 245176 h 1736382"/>
              <a:gd name="connsiteX1-147" fmla="*/ 304482 w 604559"/>
              <a:gd name="connsiteY1-148" fmla="*/ 0 h 1736382"/>
              <a:gd name="connsiteX2-149" fmla="*/ 601462 w 604559"/>
              <a:gd name="connsiteY2-150" fmla="*/ 245175 h 1736382"/>
              <a:gd name="connsiteX3-151" fmla="*/ 604559 w 604559"/>
              <a:gd name="connsiteY3-152" fmla="*/ 1733372 h 1736382"/>
              <a:gd name="connsiteX4-153" fmla="*/ 6083 w 604559"/>
              <a:gd name="connsiteY4-154" fmla="*/ 1736382 h 1736382"/>
              <a:gd name="connsiteX5-155" fmla="*/ 0 w 604559"/>
              <a:gd name="connsiteY5-156" fmla="*/ 245176 h 173638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04559" h="1736382">
                <a:moveTo>
                  <a:pt x="0" y="245176"/>
                </a:moveTo>
                <a:lnTo>
                  <a:pt x="304482" y="0"/>
                </a:lnTo>
                <a:lnTo>
                  <a:pt x="601462" y="245175"/>
                </a:lnTo>
                <a:cubicBezTo>
                  <a:pt x="603326" y="672319"/>
                  <a:pt x="602695" y="1306228"/>
                  <a:pt x="604559" y="1733372"/>
                </a:cubicBezTo>
                <a:lnTo>
                  <a:pt x="6083" y="1736382"/>
                </a:lnTo>
                <a:cubicBezTo>
                  <a:pt x="5566" y="1228276"/>
                  <a:pt x="517" y="753282"/>
                  <a:pt x="0" y="245176"/>
                </a:cubicBezTo>
                <a:close/>
              </a:path>
            </a:pathLst>
          </a:custGeom>
          <a:gradFill>
            <a:gsLst>
              <a:gs pos="0">
                <a:schemeClr val="accent6"/>
              </a:gs>
              <a:gs pos="100000">
                <a:schemeClr val="accent5"/>
              </a:gs>
            </a:gsLst>
            <a:lin ang="9000000" scaled="0"/>
          </a:gradFill>
          <a:ln>
            <a:noFill/>
          </a:ln>
          <a:effectLst>
            <a:outerShdw blurRad="101600" dist="25400" dir="3720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58" name="正五边形 11"/>
          <p:cNvSpPr/>
          <p:nvPr/>
        </p:nvSpPr>
        <p:spPr>
          <a:xfrm>
            <a:off x="2062163" y="1143000"/>
            <a:ext cx="793750" cy="1878013"/>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1" fmla="*/ 24642 w 456690"/>
              <a:gd name="connsiteY0-2" fmla="*/ 165027 h 801140"/>
              <a:gd name="connsiteX1-3" fmla="*/ 240666 w 456690"/>
              <a:gd name="connsiteY1-4" fmla="*/ 0 h 801140"/>
              <a:gd name="connsiteX2-5" fmla="*/ 456690 w 456690"/>
              <a:gd name="connsiteY2-6" fmla="*/ 165027 h 801140"/>
              <a:gd name="connsiteX3-7" fmla="*/ 374176 w 456690"/>
              <a:gd name="connsiteY3-8" fmla="*/ 432047 h 801140"/>
              <a:gd name="connsiteX4-9" fmla="*/ 0 w 456690"/>
              <a:gd name="connsiteY4-10" fmla="*/ 801140 h 801140"/>
              <a:gd name="connsiteX5-11" fmla="*/ 24642 w 456690"/>
              <a:gd name="connsiteY5-12" fmla="*/ 165027 h 801140"/>
              <a:gd name="connsiteX0-13" fmla="*/ 24642 w 600395"/>
              <a:gd name="connsiteY0-14" fmla="*/ 165027 h 801140"/>
              <a:gd name="connsiteX1-15" fmla="*/ 240666 w 600395"/>
              <a:gd name="connsiteY1-16" fmla="*/ 0 h 801140"/>
              <a:gd name="connsiteX2-17" fmla="*/ 456690 w 600395"/>
              <a:gd name="connsiteY2-18" fmla="*/ 165027 h 801140"/>
              <a:gd name="connsiteX3-19" fmla="*/ 600395 w 600395"/>
              <a:gd name="connsiteY3-20" fmla="*/ 786853 h 801140"/>
              <a:gd name="connsiteX4-21" fmla="*/ 0 w 600395"/>
              <a:gd name="connsiteY4-22" fmla="*/ 801140 h 801140"/>
              <a:gd name="connsiteX5-23" fmla="*/ 24642 w 600395"/>
              <a:gd name="connsiteY5-24" fmla="*/ 165027 h 801140"/>
              <a:gd name="connsiteX0-25" fmla="*/ 24642 w 600395"/>
              <a:gd name="connsiteY0-26" fmla="*/ 165027 h 791615"/>
              <a:gd name="connsiteX1-27" fmla="*/ 240666 w 600395"/>
              <a:gd name="connsiteY1-28" fmla="*/ 0 h 791615"/>
              <a:gd name="connsiteX2-29" fmla="*/ 456690 w 600395"/>
              <a:gd name="connsiteY2-30" fmla="*/ 165027 h 791615"/>
              <a:gd name="connsiteX3-31" fmla="*/ 600395 w 600395"/>
              <a:gd name="connsiteY3-32" fmla="*/ 786853 h 791615"/>
              <a:gd name="connsiteX4-33" fmla="*/ 0 w 600395"/>
              <a:gd name="connsiteY4-34" fmla="*/ 791615 h 791615"/>
              <a:gd name="connsiteX5-35" fmla="*/ 24642 w 600395"/>
              <a:gd name="connsiteY5-36" fmla="*/ 165027 h 791615"/>
              <a:gd name="connsiteX0-37" fmla="*/ 24642 w 607539"/>
              <a:gd name="connsiteY0-38" fmla="*/ 165027 h 791616"/>
              <a:gd name="connsiteX1-39" fmla="*/ 240666 w 607539"/>
              <a:gd name="connsiteY1-40" fmla="*/ 0 h 791616"/>
              <a:gd name="connsiteX2-41" fmla="*/ 456690 w 607539"/>
              <a:gd name="connsiteY2-42" fmla="*/ 165027 h 791616"/>
              <a:gd name="connsiteX3-43" fmla="*/ 607539 w 607539"/>
              <a:gd name="connsiteY3-44" fmla="*/ 791616 h 791616"/>
              <a:gd name="connsiteX4-45" fmla="*/ 0 w 607539"/>
              <a:gd name="connsiteY4-46" fmla="*/ 791615 h 791616"/>
              <a:gd name="connsiteX5-47" fmla="*/ 24642 w 607539"/>
              <a:gd name="connsiteY5-48" fmla="*/ 165027 h 791616"/>
              <a:gd name="connsiteX0-49" fmla="*/ 24642 w 607539"/>
              <a:gd name="connsiteY0-50" fmla="*/ 654844 h 1281433"/>
              <a:gd name="connsiteX1-51" fmla="*/ 240666 w 607539"/>
              <a:gd name="connsiteY1-52" fmla="*/ 489817 h 1281433"/>
              <a:gd name="connsiteX2-53" fmla="*/ 601946 w 607539"/>
              <a:gd name="connsiteY2-54" fmla="*/ 0 h 1281433"/>
              <a:gd name="connsiteX3-55" fmla="*/ 607539 w 607539"/>
              <a:gd name="connsiteY3-56" fmla="*/ 1281433 h 1281433"/>
              <a:gd name="connsiteX4-57" fmla="*/ 0 w 607539"/>
              <a:gd name="connsiteY4-58" fmla="*/ 1281432 h 1281433"/>
              <a:gd name="connsiteX5-59" fmla="*/ 24642 w 607539"/>
              <a:gd name="connsiteY5-60" fmla="*/ 654844 h 1281433"/>
              <a:gd name="connsiteX0-61" fmla="*/ 24642 w 607539"/>
              <a:gd name="connsiteY0-62" fmla="*/ 1096096 h 1722685"/>
              <a:gd name="connsiteX1-63" fmla="*/ 309722 w 607539"/>
              <a:gd name="connsiteY1-64" fmla="*/ 0 h 1722685"/>
              <a:gd name="connsiteX2-65" fmla="*/ 601946 w 607539"/>
              <a:gd name="connsiteY2-66" fmla="*/ 441252 h 1722685"/>
              <a:gd name="connsiteX3-67" fmla="*/ 607539 w 607539"/>
              <a:gd name="connsiteY3-68" fmla="*/ 1722685 h 1722685"/>
              <a:gd name="connsiteX4-69" fmla="*/ 0 w 607539"/>
              <a:gd name="connsiteY4-70" fmla="*/ 1722684 h 1722685"/>
              <a:gd name="connsiteX5-71" fmla="*/ 24642 w 607539"/>
              <a:gd name="connsiteY5-72" fmla="*/ 1096096 h 1722685"/>
              <a:gd name="connsiteX0-73" fmla="*/ 0 w 609091"/>
              <a:gd name="connsiteY0-74" fmla="*/ 198365 h 1722685"/>
              <a:gd name="connsiteX1-75" fmla="*/ 311274 w 609091"/>
              <a:gd name="connsiteY1-76" fmla="*/ 0 h 1722685"/>
              <a:gd name="connsiteX2-77" fmla="*/ 603498 w 609091"/>
              <a:gd name="connsiteY2-78" fmla="*/ 441252 h 1722685"/>
              <a:gd name="connsiteX3-79" fmla="*/ 609091 w 609091"/>
              <a:gd name="connsiteY3-80" fmla="*/ 1722685 h 1722685"/>
              <a:gd name="connsiteX4-81" fmla="*/ 1552 w 609091"/>
              <a:gd name="connsiteY4-82" fmla="*/ 1722684 h 1722685"/>
              <a:gd name="connsiteX5-83" fmla="*/ 0 w 609091"/>
              <a:gd name="connsiteY5-84" fmla="*/ 198365 h 1722685"/>
              <a:gd name="connsiteX0-85" fmla="*/ 0 w 609091"/>
              <a:gd name="connsiteY0-86" fmla="*/ 198365 h 1722685"/>
              <a:gd name="connsiteX1-87" fmla="*/ 311274 w 609091"/>
              <a:gd name="connsiteY1-88" fmla="*/ 0 h 1722685"/>
              <a:gd name="connsiteX2-89" fmla="*/ 608261 w 609091"/>
              <a:gd name="connsiteY2-90" fmla="*/ 198364 h 1722685"/>
              <a:gd name="connsiteX3-91" fmla="*/ 609091 w 609091"/>
              <a:gd name="connsiteY3-92" fmla="*/ 1722685 h 1722685"/>
              <a:gd name="connsiteX4-93" fmla="*/ 1552 w 609091"/>
              <a:gd name="connsiteY4-94" fmla="*/ 1722684 h 1722685"/>
              <a:gd name="connsiteX5-95" fmla="*/ 0 w 609091"/>
              <a:gd name="connsiteY5-96" fmla="*/ 198365 h 1722685"/>
              <a:gd name="connsiteX0-97" fmla="*/ 0 w 609091"/>
              <a:gd name="connsiteY0-98" fmla="*/ 209052 h 1733372"/>
              <a:gd name="connsiteX1-99" fmla="*/ 309014 w 609091"/>
              <a:gd name="connsiteY1-100" fmla="*/ 0 h 1733372"/>
              <a:gd name="connsiteX2-101" fmla="*/ 608261 w 609091"/>
              <a:gd name="connsiteY2-102" fmla="*/ 209051 h 1733372"/>
              <a:gd name="connsiteX3-103" fmla="*/ 609091 w 609091"/>
              <a:gd name="connsiteY3-104" fmla="*/ 1733372 h 1733372"/>
              <a:gd name="connsiteX4-105" fmla="*/ 1552 w 609091"/>
              <a:gd name="connsiteY4-106" fmla="*/ 1733371 h 1733372"/>
              <a:gd name="connsiteX5-107" fmla="*/ 0 w 609091"/>
              <a:gd name="connsiteY5-108" fmla="*/ 209052 h 1733372"/>
              <a:gd name="connsiteX0-109" fmla="*/ 7534 w 616625"/>
              <a:gd name="connsiteY0-110" fmla="*/ 209052 h 1733372"/>
              <a:gd name="connsiteX1-111" fmla="*/ 316548 w 616625"/>
              <a:gd name="connsiteY1-112" fmla="*/ 0 h 1733372"/>
              <a:gd name="connsiteX2-113" fmla="*/ 615795 w 616625"/>
              <a:gd name="connsiteY2-114" fmla="*/ 209051 h 1733372"/>
              <a:gd name="connsiteX3-115" fmla="*/ 616625 w 616625"/>
              <a:gd name="connsiteY3-116" fmla="*/ 1733372 h 1733372"/>
              <a:gd name="connsiteX4-117" fmla="*/ 22 w 616625"/>
              <a:gd name="connsiteY4-118" fmla="*/ 1733371 h 1733372"/>
              <a:gd name="connsiteX5-119" fmla="*/ 7534 w 616625"/>
              <a:gd name="connsiteY5-120" fmla="*/ 209052 h 1733372"/>
              <a:gd name="connsiteX0-121" fmla="*/ 7534 w 618891"/>
              <a:gd name="connsiteY0-122" fmla="*/ 209052 h 1733371"/>
              <a:gd name="connsiteX1-123" fmla="*/ 316548 w 618891"/>
              <a:gd name="connsiteY1-124" fmla="*/ 0 h 1733371"/>
              <a:gd name="connsiteX2-125" fmla="*/ 615795 w 618891"/>
              <a:gd name="connsiteY2-126" fmla="*/ 209051 h 1733371"/>
              <a:gd name="connsiteX3-127" fmla="*/ 618891 w 618891"/>
              <a:gd name="connsiteY3-128" fmla="*/ 1728011 h 1733371"/>
              <a:gd name="connsiteX4-129" fmla="*/ 22 w 618891"/>
              <a:gd name="connsiteY4-130" fmla="*/ 1733371 h 1733371"/>
              <a:gd name="connsiteX5-131" fmla="*/ 7534 w 618891"/>
              <a:gd name="connsiteY5-132" fmla="*/ 209052 h 1733371"/>
              <a:gd name="connsiteX0-133" fmla="*/ 7534 w 618891"/>
              <a:gd name="connsiteY0-134" fmla="*/ 209052 h 1736052"/>
              <a:gd name="connsiteX1-135" fmla="*/ 316548 w 618891"/>
              <a:gd name="connsiteY1-136" fmla="*/ 0 h 1736052"/>
              <a:gd name="connsiteX2-137" fmla="*/ 615795 w 618891"/>
              <a:gd name="connsiteY2-138" fmla="*/ 209051 h 1736052"/>
              <a:gd name="connsiteX3-139" fmla="*/ 618891 w 618891"/>
              <a:gd name="connsiteY3-140" fmla="*/ 1736052 h 1736052"/>
              <a:gd name="connsiteX4-141" fmla="*/ 22 w 618891"/>
              <a:gd name="connsiteY4-142" fmla="*/ 1733371 h 1736052"/>
              <a:gd name="connsiteX5-143" fmla="*/ 7534 w 618891"/>
              <a:gd name="connsiteY5-144" fmla="*/ 209052 h 1736052"/>
              <a:gd name="connsiteX0-145" fmla="*/ 9796 w 621153"/>
              <a:gd name="connsiteY0-146" fmla="*/ 209052 h 1738731"/>
              <a:gd name="connsiteX1-147" fmla="*/ 318810 w 621153"/>
              <a:gd name="connsiteY1-148" fmla="*/ 0 h 1738731"/>
              <a:gd name="connsiteX2-149" fmla="*/ 618057 w 621153"/>
              <a:gd name="connsiteY2-150" fmla="*/ 209051 h 1738731"/>
              <a:gd name="connsiteX3-151" fmla="*/ 621153 w 621153"/>
              <a:gd name="connsiteY3-152" fmla="*/ 1736052 h 1738731"/>
              <a:gd name="connsiteX4-153" fmla="*/ 17 w 621153"/>
              <a:gd name="connsiteY4-154" fmla="*/ 1738731 h 1738731"/>
              <a:gd name="connsiteX5-155" fmla="*/ 9796 w 621153"/>
              <a:gd name="connsiteY5-156" fmla="*/ 209052 h 17387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21153" h="1738731">
                <a:moveTo>
                  <a:pt x="9796" y="209052"/>
                </a:moveTo>
                <a:lnTo>
                  <a:pt x="318810" y="0"/>
                </a:lnTo>
                <a:lnTo>
                  <a:pt x="618057" y="209051"/>
                </a:lnTo>
                <a:cubicBezTo>
                  <a:pt x="619921" y="636195"/>
                  <a:pt x="619289" y="1308908"/>
                  <a:pt x="621153" y="1736052"/>
                </a:cubicBezTo>
                <a:lnTo>
                  <a:pt x="17" y="1738731"/>
                </a:lnTo>
                <a:cubicBezTo>
                  <a:pt x="-500" y="1230625"/>
                  <a:pt x="10313" y="717158"/>
                  <a:pt x="9796" y="209052"/>
                </a:cubicBezTo>
                <a:close/>
              </a:path>
            </a:pathLst>
          </a:custGeom>
          <a:gradFill>
            <a:gsLst>
              <a:gs pos="0">
                <a:schemeClr val="accent4"/>
              </a:gs>
              <a:gs pos="100000">
                <a:schemeClr val="accent3"/>
              </a:gs>
            </a:gsLst>
            <a:lin ang="9000000" scaled="0"/>
          </a:gradFill>
          <a:ln>
            <a:noFill/>
          </a:ln>
          <a:effectLst>
            <a:outerShdw blurRad="101600" dist="25400" dir="3720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59" name="正五边形 11"/>
          <p:cNvSpPr/>
          <p:nvPr/>
        </p:nvSpPr>
        <p:spPr>
          <a:xfrm>
            <a:off x="1333500" y="1131888"/>
            <a:ext cx="739775" cy="2093912"/>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1" fmla="*/ 24642 w 456690"/>
              <a:gd name="connsiteY0-2" fmla="*/ 165027 h 801140"/>
              <a:gd name="connsiteX1-3" fmla="*/ 240666 w 456690"/>
              <a:gd name="connsiteY1-4" fmla="*/ 0 h 801140"/>
              <a:gd name="connsiteX2-5" fmla="*/ 456690 w 456690"/>
              <a:gd name="connsiteY2-6" fmla="*/ 165027 h 801140"/>
              <a:gd name="connsiteX3-7" fmla="*/ 374176 w 456690"/>
              <a:gd name="connsiteY3-8" fmla="*/ 432047 h 801140"/>
              <a:gd name="connsiteX4-9" fmla="*/ 0 w 456690"/>
              <a:gd name="connsiteY4-10" fmla="*/ 801140 h 801140"/>
              <a:gd name="connsiteX5-11" fmla="*/ 24642 w 456690"/>
              <a:gd name="connsiteY5-12" fmla="*/ 165027 h 801140"/>
              <a:gd name="connsiteX0-13" fmla="*/ 24642 w 600395"/>
              <a:gd name="connsiteY0-14" fmla="*/ 165027 h 801140"/>
              <a:gd name="connsiteX1-15" fmla="*/ 240666 w 600395"/>
              <a:gd name="connsiteY1-16" fmla="*/ 0 h 801140"/>
              <a:gd name="connsiteX2-17" fmla="*/ 456690 w 600395"/>
              <a:gd name="connsiteY2-18" fmla="*/ 165027 h 801140"/>
              <a:gd name="connsiteX3-19" fmla="*/ 600395 w 600395"/>
              <a:gd name="connsiteY3-20" fmla="*/ 786853 h 801140"/>
              <a:gd name="connsiteX4-21" fmla="*/ 0 w 600395"/>
              <a:gd name="connsiteY4-22" fmla="*/ 801140 h 801140"/>
              <a:gd name="connsiteX5-23" fmla="*/ 24642 w 600395"/>
              <a:gd name="connsiteY5-24" fmla="*/ 165027 h 801140"/>
              <a:gd name="connsiteX0-25" fmla="*/ 24642 w 600395"/>
              <a:gd name="connsiteY0-26" fmla="*/ 165027 h 791615"/>
              <a:gd name="connsiteX1-27" fmla="*/ 240666 w 600395"/>
              <a:gd name="connsiteY1-28" fmla="*/ 0 h 791615"/>
              <a:gd name="connsiteX2-29" fmla="*/ 456690 w 600395"/>
              <a:gd name="connsiteY2-30" fmla="*/ 165027 h 791615"/>
              <a:gd name="connsiteX3-31" fmla="*/ 600395 w 600395"/>
              <a:gd name="connsiteY3-32" fmla="*/ 786853 h 791615"/>
              <a:gd name="connsiteX4-33" fmla="*/ 0 w 600395"/>
              <a:gd name="connsiteY4-34" fmla="*/ 791615 h 791615"/>
              <a:gd name="connsiteX5-35" fmla="*/ 24642 w 600395"/>
              <a:gd name="connsiteY5-36" fmla="*/ 165027 h 791615"/>
              <a:gd name="connsiteX0-37" fmla="*/ 24642 w 607539"/>
              <a:gd name="connsiteY0-38" fmla="*/ 165027 h 791616"/>
              <a:gd name="connsiteX1-39" fmla="*/ 240666 w 607539"/>
              <a:gd name="connsiteY1-40" fmla="*/ 0 h 791616"/>
              <a:gd name="connsiteX2-41" fmla="*/ 456690 w 607539"/>
              <a:gd name="connsiteY2-42" fmla="*/ 165027 h 791616"/>
              <a:gd name="connsiteX3-43" fmla="*/ 607539 w 607539"/>
              <a:gd name="connsiteY3-44" fmla="*/ 791616 h 791616"/>
              <a:gd name="connsiteX4-45" fmla="*/ 0 w 607539"/>
              <a:gd name="connsiteY4-46" fmla="*/ 791615 h 791616"/>
              <a:gd name="connsiteX5-47" fmla="*/ 24642 w 607539"/>
              <a:gd name="connsiteY5-48" fmla="*/ 165027 h 791616"/>
              <a:gd name="connsiteX0-49" fmla="*/ 24642 w 607539"/>
              <a:gd name="connsiteY0-50" fmla="*/ 654844 h 1281433"/>
              <a:gd name="connsiteX1-51" fmla="*/ 240666 w 607539"/>
              <a:gd name="connsiteY1-52" fmla="*/ 489817 h 1281433"/>
              <a:gd name="connsiteX2-53" fmla="*/ 601946 w 607539"/>
              <a:gd name="connsiteY2-54" fmla="*/ 0 h 1281433"/>
              <a:gd name="connsiteX3-55" fmla="*/ 607539 w 607539"/>
              <a:gd name="connsiteY3-56" fmla="*/ 1281433 h 1281433"/>
              <a:gd name="connsiteX4-57" fmla="*/ 0 w 607539"/>
              <a:gd name="connsiteY4-58" fmla="*/ 1281432 h 1281433"/>
              <a:gd name="connsiteX5-59" fmla="*/ 24642 w 607539"/>
              <a:gd name="connsiteY5-60" fmla="*/ 654844 h 1281433"/>
              <a:gd name="connsiteX0-61" fmla="*/ 24642 w 607539"/>
              <a:gd name="connsiteY0-62" fmla="*/ 1096096 h 1722685"/>
              <a:gd name="connsiteX1-63" fmla="*/ 309722 w 607539"/>
              <a:gd name="connsiteY1-64" fmla="*/ 0 h 1722685"/>
              <a:gd name="connsiteX2-65" fmla="*/ 601946 w 607539"/>
              <a:gd name="connsiteY2-66" fmla="*/ 441252 h 1722685"/>
              <a:gd name="connsiteX3-67" fmla="*/ 607539 w 607539"/>
              <a:gd name="connsiteY3-68" fmla="*/ 1722685 h 1722685"/>
              <a:gd name="connsiteX4-69" fmla="*/ 0 w 607539"/>
              <a:gd name="connsiteY4-70" fmla="*/ 1722684 h 1722685"/>
              <a:gd name="connsiteX5-71" fmla="*/ 24642 w 607539"/>
              <a:gd name="connsiteY5-72" fmla="*/ 1096096 h 1722685"/>
              <a:gd name="connsiteX0-73" fmla="*/ 0 w 609091"/>
              <a:gd name="connsiteY0-74" fmla="*/ 198365 h 1722685"/>
              <a:gd name="connsiteX1-75" fmla="*/ 311274 w 609091"/>
              <a:gd name="connsiteY1-76" fmla="*/ 0 h 1722685"/>
              <a:gd name="connsiteX2-77" fmla="*/ 603498 w 609091"/>
              <a:gd name="connsiteY2-78" fmla="*/ 441252 h 1722685"/>
              <a:gd name="connsiteX3-79" fmla="*/ 609091 w 609091"/>
              <a:gd name="connsiteY3-80" fmla="*/ 1722685 h 1722685"/>
              <a:gd name="connsiteX4-81" fmla="*/ 1552 w 609091"/>
              <a:gd name="connsiteY4-82" fmla="*/ 1722684 h 1722685"/>
              <a:gd name="connsiteX5-83" fmla="*/ 0 w 609091"/>
              <a:gd name="connsiteY5-84" fmla="*/ 198365 h 1722685"/>
              <a:gd name="connsiteX0-85" fmla="*/ 0 w 609091"/>
              <a:gd name="connsiteY0-86" fmla="*/ 198365 h 1722685"/>
              <a:gd name="connsiteX1-87" fmla="*/ 311274 w 609091"/>
              <a:gd name="connsiteY1-88" fmla="*/ 0 h 1722685"/>
              <a:gd name="connsiteX2-89" fmla="*/ 608261 w 609091"/>
              <a:gd name="connsiteY2-90" fmla="*/ 198364 h 1722685"/>
              <a:gd name="connsiteX3-91" fmla="*/ 609091 w 609091"/>
              <a:gd name="connsiteY3-92" fmla="*/ 1722685 h 1722685"/>
              <a:gd name="connsiteX4-93" fmla="*/ 1552 w 609091"/>
              <a:gd name="connsiteY4-94" fmla="*/ 1722684 h 1722685"/>
              <a:gd name="connsiteX5-95" fmla="*/ 0 w 609091"/>
              <a:gd name="connsiteY5-96" fmla="*/ 198365 h 172268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09091" h="1722685">
                <a:moveTo>
                  <a:pt x="0" y="198365"/>
                </a:moveTo>
                <a:lnTo>
                  <a:pt x="311274" y="0"/>
                </a:lnTo>
                <a:lnTo>
                  <a:pt x="608261" y="198364"/>
                </a:lnTo>
                <a:cubicBezTo>
                  <a:pt x="610125" y="625508"/>
                  <a:pt x="607227" y="1295541"/>
                  <a:pt x="609091" y="1722685"/>
                </a:cubicBezTo>
                <a:lnTo>
                  <a:pt x="1552" y="1722684"/>
                </a:lnTo>
                <a:cubicBezTo>
                  <a:pt x="1035" y="1214578"/>
                  <a:pt x="517" y="706471"/>
                  <a:pt x="0" y="198365"/>
                </a:cubicBezTo>
                <a:close/>
              </a:path>
            </a:pathLst>
          </a:custGeom>
          <a:gradFill>
            <a:gsLst>
              <a:gs pos="100000">
                <a:schemeClr val="tx2"/>
              </a:gs>
              <a:gs pos="0">
                <a:schemeClr val="bg2"/>
              </a:gs>
            </a:gsLst>
            <a:lin ang="7200000" scaled="0"/>
          </a:gradFill>
          <a:ln>
            <a:noFill/>
          </a:ln>
          <a:effectLst>
            <a:outerShdw blurRad="101600" dist="25400" dir="3720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60" name="矩形 2"/>
          <p:cNvSpPr/>
          <p:nvPr/>
        </p:nvSpPr>
        <p:spPr>
          <a:xfrm>
            <a:off x="984250" y="3217863"/>
            <a:ext cx="1089025" cy="266700"/>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1" fmla="*/ 0 w 1112987"/>
              <a:gd name="connsiteY0-2" fmla="*/ 202406 h 490438"/>
              <a:gd name="connsiteX1-3" fmla="*/ 1112987 w 1112987"/>
              <a:gd name="connsiteY1-4" fmla="*/ 0 h 490438"/>
              <a:gd name="connsiteX2-5" fmla="*/ 720080 w 1112987"/>
              <a:gd name="connsiteY2-6" fmla="*/ 490438 h 490438"/>
              <a:gd name="connsiteX3-7" fmla="*/ 0 w 1112987"/>
              <a:gd name="connsiteY3-8" fmla="*/ 490438 h 490438"/>
              <a:gd name="connsiteX4-9" fmla="*/ 0 w 1112987"/>
              <a:gd name="connsiteY4-10" fmla="*/ 202406 h 490438"/>
              <a:gd name="connsiteX0-11" fmla="*/ 0 w 1112987"/>
              <a:gd name="connsiteY0-12" fmla="*/ 202406 h 490438"/>
              <a:gd name="connsiteX1-13" fmla="*/ 1112987 w 1112987"/>
              <a:gd name="connsiteY1-14" fmla="*/ 0 h 490438"/>
              <a:gd name="connsiteX2-15" fmla="*/ 977255 w 1112987"/>
              <a:gd name="connsiteY2-16" fmla="*/ 214213 h 490438"/>
              <a:gd name="connsiteX3-17" fmla="*/ 0 w 1112987"/>
              <a:gd name="connsiteY3-18" fmla="*/ 490438 h 490438"/>
              <a:gd name="connsiteX4-19" fmla="*/ 0 w 1112987"/>
              <a:gd name="connsiteY4-20" fmla="*/ 202406 h 490438"/>
              <a:gd name="connsiteX0-21" fmla="*/ 507206 w 1112987"/>
              <a:gd name="connsiteY0-22" fmla="*/ 9525 h 490438"/>
              <a:gd name="connsiteX1-23" fmla="*/ 1112987 w 1112987"/>
              <a:gd name="connsiteY1-24" fmla="*/ 0 h 490438"/>
              <a:gd name="connsiteX2-25" fmla="*/ 977255 w 1112987"/>
              <a:gd name="connsiteY2-26" fmla="*/ 214213 h 490438"/>
              <a:gd name="connsiteX3-27" fmla="*/ 0 w 1112987"/>
              <a:gd name="connsiteY3-28" fmla="*/ 490438 h 490438"/>
              <a:gd name="connsiteX4-29" fmla="*/ 507206 w 1112987"/>
              <a:gd name="connsiteY4-30" fmla="*/ 9525 h 490438"/>
              <a:gd name="connsiteX0-31" fmla="*/ 285750 w 891531"/>
              <a:gd name="connsiteY0-32" fmla="*/ 9525 h 221357"/>
              <a:gd name="connsiteX1-33" fmla="*/ 891531 w 891531"/>
              <a:gd name="connsiteY1-34" fmla="*/ 0 h 221357"/>
              <a:gd name="connsiteX2-35" fmla="*/ 755799 w 891531"/>
              <a:gd name="connsiteY2-36" fmla="*/ 214213 h 221357"/>
              <a:gd name="connsiteX3-37" fmla="*/ 0 w 891531"/>
              <a:gd name="connsiteY3-38" fmla="*/ 221357 h 221357"/>
              <a:gd name="connsiteX4-39" fmla="*/ 285750 w 891531"/>
              <a:gd name="connsiteY4-40" fmla="*/ 9525 h 221357"/>
              <a:gd name="connsiteX0-41" fmla="*/ 285750 w 891531"/>
              <a:gd name="connsiteY0-42" fmla="*/ 9525 h 221357"/>
              <a:gd name="connsiteX1-43" fmla="*/ 891531 w 891531"/>
              <a:gd name="connsiteY1-44" fmla="*/ 0 h 221357"/>
              <a:gd name="connsiteX2-45" fmla="*/ 755799 w 891531"/>
              <a:gd name="connsiteY2-46" fmla="*/ 218975 h 221357"/>
              <a:gd name="connsiteX3-47" fmla="*/ 0 w 891531"/>
              <a:gd name="connsiteY3-48" fmla="*/ 221357 h 221357"/>
              <a:gd name="connsiteX4-49" fmla="*/ 285750 w 891531"/>
              <a:gd name="connsiteY4-50" fmla="*/ 9525 h 221357"/>
              <a:gd name="connsiteX0-51" fmla="*/ 283369 w 889150"/>
              <a:gd name="connsiteY0-52" fmla="*/ 9525 h 221357"/>
              <a:gd name="connsiteX1-53" fmla="*/ 889150 w 889150"/>
              <a:gd name="connsiteY1-54" fmla="*/ 0 h 221357"/>
              <a:gd name="connsiteX2-55" fmla="*/ 753418 w 889150"/>
              <a:gd name="connsiteY2-56" fmla="*/ 218975 h 221357"/>
              <a:gd name="connsiteX3-57" fmla="*/ 0 w 889150"/>
              <a:gd name="connsiteY3-58" fmla="*/ 221357 h 221357"/>
              <a:gd name="connsiteX4-59" fmla="*/ 283369 w 889150"/>
              <a:gd name="connsiteY4-60" fmla="*/ 9525 h 221357"/>
              <a:gd name="connsiteX0-61" fmla="*/ 280987 w 886768"/>
              <a:gd name="connsiteY0-62" fmla="*/ 9525 h 221357"/>
              <a:gd name="connsiteX1-63" fmla="*/ 886768 w 886768"/>
              <a:gd name="connsiteY1-64" fmla="*/ 0 h 221357"/>
              <a:gd name="connsiteX2-65" fmla="*/ 751036 w 886768"/>
              <a:gd name="connsiteY2-66" fmla="*/ 218975 h 221357"/>
              <a:gd name="connsiteX3-67" fmla="*/ 0 w 886768"/>
              <a:gd name="connsiteY3-68" fmla="*/ 221357 h 221357"/>
              <a:gd name="connsiteX4-69" fmla="*/ 280987 w 886768"/>
              <a:gd name="connsiteY4-70" fmla="*/ 9525 h 221357"/>
              <a:gd name="connsiteX0-71" fmla="*/ 278606 w 884387"/>
              <a:gd name="connsiteY0-72" fmla="*/ 9525 h 218975"/>
              <a:gd name="connsiteX1-73" fmla="*/ 884387 w 884387"/>
              <a:gd name="connsiteY1-74" fmla="*/ 0 h 218975"/>
              <a:gd name="connsiteX2-75" fmla="*/ 748655 w 884387"/>
              <a:gd name="connsiteY2-76" fmla="*/ 218975 h 218975"/>
              <a:gd name="connsiteX3-77" fmla="*/ 0 w 884387"/>
              <a:gd name="connsiteY3-78" fmla="*/ 218975 h 218975"/>
              <a:gd name="connsiteX4-79" fmla="*/ 278606 w 884387"/>
              <a:gd name="connsiteY4-80" fmla="*/ 9525 h 218975"/>
              <a:gd name="connsiteX0-81" fmla="*/ 290512 w 896293"/>
              <a:gd name="connsiteY0-82" fmla="*/ 9525 h 221356"/>
              <a:gd name="connsiteX1-83" fmla="*/ 896293 w 896293"/>
              <a:gd name="connsiteY1-84" fmla="*/ 0 h 221356"/>
              <a:gd name="connsiteX2-85" fmla="*/ 760561 w 896293"/>
              <a:gd name="connsiteY2-86" fmla="*/ 218975 h 221356"/>
              <a:gd name="connsiteX3-87" fmla="*/ 0 w 896293"/>
              <a:gd name="connsiteY3-88" fmla="*/ 221356 h 221356"/>
              <a:gd name="connsiteX4-89" fmla="*/ 290512 w 896293"/>
              <a:gd name="connsiteY4-90" fmla="*/ 9525 h 221356"/>
              <a:gd name="connsiteX0-91" fmla="*/ 290512 w 896293"/>
              <a:gd name="connsiteY0-92" fmla="*/ 9525 h 218975"/>
              <a:gd name="connsiteX1-93" fmla="*/ 896293 w 896293"/>
              <a:gd name="connsiteY1-94" fmla="*/ 0 h 218975"/>
              <a:gd name="connsiteX2-95" fmla="*/ 760561 w 896293"/>
              <a:gd name="connsiteY2-96" fmla="*/ 218975 h 218975"/>
              <a:gd name="connsiteX3-97" fmla="*/ 0 w 896293"/>
              <a:gd name="connsiteY3-98" fmla="*/ 216593 h 218975"/>
              <a:gd name="connsiteX4-99" fmla="*/ 290512 w 896293"/>
              <a:gd name="connsiteY4-100" fmla="*/ 9525 h 218975"/>
              <a:gd name="connsiteX0-101" fmla="*/ 292893 w 896293"/>
              <a:gd name="connsiteY0-102" fmla="*/ 4763 h 218975"/>
              <a:gd name="connsiteX1-103" fmla="*/ 896293 w 896293"/>
              <a:gd name="connsiteY1-104" fmla="*/ 0 h 218975"/>
              <a:gd name="connsiteX2-105" fmla="*/ 760561 w 896293"/>
              <a:gd name="connsiteY2-106" fmla="*/ 218975 h 218975"/>
              <a:gd name="connsiteX3-107" fmla="*/ 0 w 896293"/>
              <a:gd name="connsiteY3-108" fmla="*/ 216593 h 218975"/>
              <a:gd name="connsiteX4-109" fmla="*/ 292893 w 896293"/>
              <a:gd name="connsiteY4-110" fmla="*/ 4763 h 218975"/>
              <a:gd name="connsiteX0-111" fmla="*/ 292893 w 896293"/>
              <a:gd name="connsiteY0-112" fmla="*/ 0 h 218975"/>
              <a:gd name="connsiteX1-113" fmla="*/ 896293 w 896293"/>
              <a:gd name="connsiteY1-114" fmla="*/ 0 h 218975"/>
              <a:gd name="connsiteX2-115" fmla="*/ 760561 w 896293"/>
              <a:gd name="connsiteY2-116" fmla="*/ 218975 h 218975"/>
              <a:gd name="connsiteX3-117" fmla="*/ 0 w 896293"/>
              <a:gd name="connsiteY3-118" fmla="*/ 216593 h 218975"/>
              <a:gd name="connsiteX4-119" fmla="*/ 292893 w 896293"/>
              <a:gd name="connsiteY4-120" fmla="*/ 0 h 2189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96293" h="218975">
                <a:moveTo>
                  <a:pt x="292893" y="0"/>
                </a:moveTo>
                <a:lnTo>
                  <a:pt x="896293" y="0"/>
                </a:lnTo>
                <a:lnTo>
                  <a:pt x="760561" y="218975"/>
                </a:lnTo>
                <a:lnTo>
                  <a:pt x="0" y="216593"/>
                </a:lnTo>
                <a:lnTo>
                  <a:pt x="292893" y="0"/>
                </a:lnTo>
                <a:close/>
              </a:path>
            </a:pathLst>
          </a:custGeom>
          <a:solidFill>
            <a:schemeClr val="bg2">
              <a:lumMod val="40000"/>
              <a:lumOff val="60000"/>
            </a:schemeClr>
          </a:solidFill>
          <a:ln w="127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61" name="等腰三角形 1"/>
          <p:cNvSpPr/>
          <p:nvPr/>
        </p:nvSpPr>
        <p:spPr>
          <a:xfrm>
            <a:off x="1911350" y="3224213"/>
            <a:ext cx="935038" cy="823912"/>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514520 w 764211"/>
              <a:gd name="connsiteY0-26" fmla="*/ 680169 h 680169"/>
              <a:gd name="connsiteX1-27" fmla="*/ 0 w 764211"/>
              <a:gd name="connsiteY1-28" fmla="*/ 0 h 680169"/>
              <a:gd name="connsiteX2-29" fmla="*/ 764211 w 764211"/>
              <a:gd name="connsiteY2-30" fmla="*/ 3894 h 680169"/>
              <a:gd name="connsiteX3-31" fmla="*/ 514520 w 764211"/>
              <a:gd name="connsiteY3-32" fmla="*/ 680169 h 680169"/>
              <a:gd name="connsiteX0-33" fmla="*/ 519282 w 768973"/>
              <a:gd name="connsiteY0-34" fmla="*/ 676275 h 676275"/>
              <a:gd name="connsiteX1-35" fmla="*/ 0 w 768973"/>
              <a:gd name="connsiteY1-36" fmla="*/ 869 h 676275"/>
              <a:gd name="connsiteX2-37" fmla="*/ 768973 w 768973"/>
              <a:gd name="connsiteY2-38" fmla="*/ 0 h 676275"/>
              <a:gd name="connsiteX3-39" fmla="*/ 519282 w 768973"/>
              <a:gd name="connsiteY3-40" fmla="*/ 676275 h 676275"/>
              <a:gd name="connsiteX0-41" fmla="*/ 519282 w 778498"/>
              <a:gd name="connsiteY0-42" fmla="*/ 681037 h 681037"/>
              <a:gd name="connsiteX1-43" fmla="*/ 0 w 778498"/>
              <a:gd name="connsiteY1-44" fmla="*/ 5631 h 681037"/>
              <a:gd name="connsiteX2-45" fmla="*/ 778498 w 778498"/>
              <a:gd name="connsiteY2-46" fmla="*/ 0 h 681037"/>
              <a:gd name="connsiteX3-47" fmla="*/ 519282 w 778498"/>
              <a:gd name="connsiteY3-48" fmla="*/ 681037 h 681037"/>
              <a:gd name="connsiteX0-49" fmla="*/ 426413 w 778498"/>
              <a:gd name="connsiteY0-50" fmla="*/ 676274 h 676274"/>
              <a:gd name="connsiteX1-51" fmla="*/ 0 w 778498"/>
              <a:gd name="connsiteY1-52" fmla="*/ 5631 h 676274"/>
              <a:gd name="connsiteX2-53" fmla="*/ 778498 w 778498"/>
              <a:gd name="connsiteY2-54" fmla="*/ 0 h 676274"/>
              <a:gd name="connsiteX3-55" fmla="*/ 426413 w 778498"/>
              <a:gd name="connsiteY3-56" fmla="*/ 676274 h 676274"/>
              <a:gd name="connsiteX0-57" fmla="*/ 431175 w 783260"/>
              <a:gd name="connsiteY0-58" fmla="*/ 677787 h 677787"/>
              <a:gd name="connsiteX1-59" fmla="*/ 0 w 783260"/>
              <a:gd name="connsiteY1-60" fmla="*/ 0 h 677787"/>
              <a:gd name="connsiteX2-61" fmla="*/ 783260 w 783260"/>
              <a:gd name="connsiteY2-62" fmla="*/ 1513 h 677787"/>
              <a:gd name="connsiteX3-63" fmla="*/ 431175 w 783260"/>
              <a:gd name="connsiteY3-64" fmla="*/ 677787 h 677787"/>
              <a:gd name="connsiteX0-65" fmla="*/ 433556 w 785641"/>
              <a:gd name="connsiteY0-66" fmla="*/ 680168 h 680168"/>
              <a:gd name="connsiteX1-67" fmla="*/ 0 w 785641"/>
              <a:gd name="connsiteY1-68" fmla="*/ 0 h 680168"/>
              <a:gd name="connsiteX2-69" fmla="*/ 785641 w 785641"/>
              <a:gd name="connsiteY2-70" fmla="*/ 3894 h 680168"/>
              <a:gd name="connsiteX3-71" fmla="*/ 433556 w 785641"/>
              <a:gd name="connsiteY3-72" fmla="*/ 680168 h 680168"/>
              <a:gd name="connsiteX0-73" fmla="*/ 431175 w 783260"/>
              <a:gd name="connsiteY0-74" fmla="*/ 676274 h 676274"/>
              <a:gd name="connsiteX1-75" fmla="*/ 0 w 783260"/>
              <a:gd name="connsiteY1-76" fmla="*/ 868 h 676274"/>
              <a:gd name="connsiteX2-77" fmla="*/ 783260 w 783260"/>
              <a:gd name="connsiteY2-78" fmla="*/ 0 h 676274"/>
              <a:gd name="connsiteX3-79" fmla="*/ 431175 w 783260"/>
              <a:gd name="connsiteY3-80" fmla="*/ 676274 h 676274"/>
              <a:gd name="connsiteX0-81" fmla="*/ 424032 w 776117"/>
              <a:gd name="connsiteY0-82" fmla="*/ 677787 h 677787"/>
              <a:gd name="connsiteX1-83" fmla="*/ 0 w 776117"/>
              <a:gd name="connsiteY1-84" fmla="*/ 0 h 677787"/>
              <a:gd name="connsiteX2-85" fmla="*/ 776117 w 776117"/>
              <a:gd name="connsiteY2-86" fmla="*/ 1513 h 677787"/>
              <a:gd name="connsiteX3-87" fmla="*/ 424032 w 776117"/>
              <a:gd name="connsiteY3-88" fmla="*/ 677787 h 677787"/>
              <a:gd name="connsiteX0-89" fmla="*/ 424032 w 776117"/>
              <a:gd name="connsiteY0-90" fmla="*/ 677787 h 677787"/>
              <a:gd name="connsiteX1-91" fmla="*/ 0 w 776117"/>
              <a:gd name="connsiteY1-92" fmla="*/ 0 h 677787"/>
              <a:gd name="connsiteX2-93" fmla="*/ 776117 w 776117"/>
              <a:gd name="connsiteY2-94" fmla="*/ 1513 h 677787"/>
              <a:gd name="connsiteX3-95" fmla="*/ 424032 w 776117"/>
              <a:gd name="connsiteY3-96" fmla="*/ 677787 h 677787"/>
              <a:gd name="connsiteX0-97" fmla="*/ 424032 w 768973"/>
              <a:gd name="connsiteY0-98" fmla="*/ 677787 h 677787"/>
              <a:gd name="connsiteX1-99" fmla="*/ 0 w 768973"/>
              <a:gd name="connsiteY1-100" fmla="*/ 0 h 677787"/>
              <a:gd name="connsiteX2-101" fmla="*/ 768973 w 768973"/>
              <a:gd name="connsiteY2-102" fmla="*/ 3895 h 677787"/>
              <a:gd name="connsiteX3-103" fmla="*/ 424032 w 768973"/>
              <a:gd name="connsiteY3-104" fmla="*/ 677787 h 677787"/>
            </a:gdLst>
            <a:ahLst/>
            <a:cxnLst>
              <a:cxn ang="0">
                <a:pos x="connsiteX0-1" y="connsiteY0-2"/>
              </a:cxn>
              <a:cxn ang="0">
                <a:pos x="connsiteX1-3" y="connsiteY1-4"/>
              </a:cxn>
              <a:cxn ang="0">
                <a:pos x="connsiteX2-5" y="connsiteY2-6"/>
              </a:cxn>
              <a:cxn ang="0">
                <a:pos x="connsiteX3-7" y="connsiteY3-8"/>
              </a:cxn>
            </a:cxnLst>
            <a:rect l="l" t="t" r="r" b="b"/>
            <a:pathLst>
              <a:path w="768973" h="677787">
                <a:moveTo>
                  <a:pt x="424032" y="677787"/>
                </a:moveTo>
                <a:lnTo>
                  <a:pt x="0" y="0"/>
                </a:lnTo>
                <a:lnTo>
                  <a:pt x="768973" y="3895"/>
                </a:lnTo>
                <a:lnTo>
                  <a:pt x="424032" y="677787"/>
                </a:lnTo>
                <a:close/>
              </a:path>
            </a:pathLst>
          </a:custGeom>
          <a:gradFill>
            <a:gsLst>
              <a:gs pos="0">
                <a:schemeClr val="accent4"/>
              </a:gs>
              <a:gs pos="100000">
                <a:schemeClr val="accent3"/>
              </a:gs>
            </a:gsLst>
            <a:lin ang="90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62" name="等腰三角形 1"/>
          <p:cNvSpPr/>
          <p:nvPr/>
        </p:nvSpPr>
        <p:spPr>
          <a:xfrm>
            <a:off x="2843213" y="2970213"/>
            <a:ext cx="947737" cy="827087"/>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514520 w 764211"/>
              <a:gd name="connsiteY0-26" fmla="*/ 680169 h 680169"/>
              <a:gd name="connsiteX1-27" fmla="*/ 0 w 764211"/>
              <a:gd name="connsiteY1-28" fmla="*/ 0 h 680169"/>
              <a:gd name="connsiteX2-29" fmla="*/ 764211 w 764211"/>
              <a:gd name="connsiteY2-30" fmla="*/ 3894 h 680169"/>
              <a:gd name="connsiteX3-31" fmla="*/ 514520 w 764211"/>
              <a:gd name="connsiteY3-32" fmla="*/ 680169 h 680169"/>
              <a:gd name="connsiteX0-33" fmla="*/ 519282 w 768973"/>
              <a:gd name="connsiteY0-34" fmla="*/ 676275 h 676275"/>
              <a:gd name="connsiteX1-35" fmla="*/ 0 w 768973"/>
              <a:gd name="connsiteY1-36" fmla="*/ 869 h 676275"/>
              <a:gd name="connsiteX2-37" fmla="*/ 768973 w 768973"/>
              <a:gd name="connsiteY2-38" fmla="*/ 0 h 676275"/>
              <a:gd name="connsiteX3-39" fmla="*/ 519282 w 768973"/>
              <a:gd name="connsiteY3-40" fmla="*/ 676275 h 676275"/>
              <a:gd name="connsiteX0-41" fmla="*/ 519282 w 778498"/>
              <a:gd name="connsiteY0-42" fmla="*/ 681037 h 681037"/>
              <a:gd name="connsiteX1-43" fmla="*/ 0 w 778498"/>
              <a:gd name="connsiteY1-44" fmla="*/ 5631 h 681037"/>
              <a:gd name="connsiteX2-45" fmla="*/ 778498 w 778498"/>
              <a:gd name="connsiteY2-46" fmla="*/ 0 h 681037"/>
              <a:gd name="connsiteX3-47" fmla="*/ 519282 w 778498"/>
              <a:gd name="connsiteY3-48" fmla="*/ 681037 h 681037"/>
              <a:gd name="connsiteX0-49" fmla="*/ 426413 w 778498"/>
              <a:gd name="connsiteY0-50" fmla="*/ 676274 h 676274"/>
              <a:gd name="connsiteX1-51" fmla="*/ 0 w 778498"/>
              <a:gd name="connsiteY1-52" fmla="*/ 5631 h 676274"/>
              <a:gd name="connsiteX2-53" fmla="*/ 778498 w 778498"/>
              <a:gd name="connsiteY2-54" fmla="*/ 0 h 676274"/>
              <a:gd name="connsiteX3-55" fmla="*/ 426413 w 778498"/>
              <a:gd name="connsiteY3-56" fmla="*/ 676274 h 676274"/>
              <a:gd name="connsiteX0-57" fmla="*/ 431175 w 783260"/>
              <a:gd name="connsiteY0-58" fmla="*/ 677787 h 677787"/>
              <a:gd name="connsiteX1-59" fmla="*/ 0 w 783260"/>
              <a:gd name="connsiteY1-60" fmla="*/ 0 h 677787"/>
              <a:gd name="connsiteX2-61" fmla="*/ 783260 w 783260"/>
              <a:gd name="connsiteY2-62" fmla="*/ 1513 h 677787"/>
              <a:gd name="connsiteX3-63" fmla="*/ 431175 w 783260"/>
              <a:gd name="connsiteY3-64" fmla="*/ 677787 h 677787"/>
              <a:gd name="connsiteX0-65" fmla="*/ 433556 w 785641"/>
              <a:gd name="connsiteY0-66" fmla="*/ 680168 h 680168"/>
              <a:gd name="connsiteX1-67" fmla="*/ 0 w 785641"/>
              <a:gd name="connsiteY1-68" fmla="*/ 0 h 680168"/>
              <a:gd name="connsiteX2-69" fmla="*/ 785641 w 785641"/>
              <a:gd name="connsiteY2-70" fmla="*/ 3894 h 680168"/>
              <a:gd name="connsiteX3-71" fmla="*/ 433556 w 785641"/>
              <a:gd name="connsiteY3-72" fmla="*/ 680168 h 680168"/>
              <a:gd name="connsiteX0-73" fmla="*/ 431175 w 783260"/>
              <a:gd name="connsiteY0-74" fmla="*/ 676274 h 676274"/>
              <a:gd name="connsiteX1-75" fmla="*/ 0 w 783260"/>
              <a:gd name="connsiteY1-76" fmla="*/ 868 h 676274"/>
              <a:gd name="connsiteX2-77" fmla="*/ 783260 w 783260"/>
              <a:gd name="connsiteY2-78" fmla="*/ 0 h 676274"/>
              <a:gd name="connsiteX3-79" fmla="*/ 431175 w 783260"/>
              <a:gd name="connsiteY3-80" fmla="*/ 676274 h 676274"/>
              <a:gd name="connsiteX0-81" fmla="*/ 357356 w 783260"/>
              <a:gd name="connsiteY0-82" fmla="*/ 681036 h 681036"/>
              <a:gd name="connsiteX1-83" fmla="*/ 0 w 783260"/>
              <a:gd name="connsiteY1-84" fmla="*/ 868 h 681036"/>
              <a:gd name="connsiteX2-85" fmla="*/ 783260 w 783260"/>
              <a:gd name="connsiteY2-86" fmla="*/ 0 h 681036"/>
              <a:gd name="connsiteX3-87" fmla="*/ 357356 w 783260"/>
              <a:gd name="connsiteY3-88" fmla="*/ 681036 h 681036"/>
              <a:gd name="connsiteX0-89" fmla="*/ 357356 w 783260"/>
              <a:gd name="connsiteY0-90" fmla="*/ 681036 h 681036"/>
              <a:gd name="connsiteX1-91" fmla="*/ 0 w 783260"/>
              <a:gd name="connsiteY1-92" fmla="*/ 868 h 681036"/>
              <a:gd name="connsiteX2-93" fmla="*/ 783260 w 783260"/>
              <a:gd name="connsiteY2-94" fmla="*/ 0 h 681036"/>
              <a:gd name="connsiteX3-95" fmla="*/ 357356 w 783260"/>
              <a:gd name="connsiteY3-96" fmla="*/ 681036 h 681036"/>
              <a:gd name="connsiteX0-97" fmla="*/ 357356 w 785641"/>
              <a:gd name="connsiteY0-98" fmla="*/ 681036 h 681036"/>
              <a:gd name="connsiteX1-99" fmla="*/ 0 w 785641"/>
              <a:gd name="connsiteY1-100" fmla="*/ 868 h 681036"/>
              <a:gd name="connsiteX2-101" fmla="*/ 785641 w 785641"/>
              <a:gd name="connsiteY2-102" fmla="*/ 0 h 681036"/>
              <a:gd name="connsiteX3-103" fmla="*/ 357356 w 785641"/>
              <a:gd name="connsiteY3-104" fmla="*/ 681036 h 681036"/>
              <a:gd name="connsiteX0-105" fmla="*/ 357356 w 778497"/>
              <a:gd name="connsiteY0-106" fmla="*/ 680168 h 680168"/>
              <a:gd name="connsiteX1-107" fmla="*/ 0 w 778497"/>
              <a:gd name="connsiteY1-108" fmla="*/ 0 h 680168"/>
              <a:gd name="connsiteX2-109" fmla="*/ 778497 w 778497"/>
              <a:gd name="connsiteY2-110" fmla="*/ 1513 h 680168"/>
              <a:gd name="connsiteX3-111" fmla="*/ 357356 w 778497"/>
              <a:gd name="connsiteY3-112" fmla="*/ 680168 h 680168"/>
            </a:gdLst>
            <a:ahLst/>
            <a:cxnLst>
              <a:cxn ang="0">
                <a:pos x="connsiteX0-1" y="connsiteY0-2"/>
              </a:cxn>
              <a:cxn ang="0">
                <a:pos x="connsiteX1-3" y="connsiteY1-4"/>
              </a:cxn>
              <a:cxn ang="0">
                <a:pos x="connsiteX2-5" y="connsiteY2-6"/>
              </a:cxn>
              <a:cxn ang="0">
                <a:pos x="connsiteX3-7" y="connsiteY3-8"/>
              </a:cxn>
            </a:cxnLst>
            <a:rect l="l" t="t" r="r" b="b"/>
            <a:pathLst>
              <a:path w="778497" h="680168">
                <a:moveTo>
                  <a:pt x="357356" y="680168"/>
                </a:moveTo>
                <a:lnTo>
                  <a:pt x="0" y="0"/>
                </a:lnTo>
                <a:lnTo>
                  <a:pt x="778497" y="1513"/>
                </a:lnTo>
                <a:lnTo>
                  <a:pt x="357356" y="680168"/>
                </a:lnTo>
                <a:close/>
              </a:path>
            </a:pathLst>
          </a:custGeom>
          <a:gradFill>
            <a:gsLst>
              <a:gs pos="0">
                <a:schemeClr val="accent6"/>
              </a:gs>
              <a:gs pos="100000">
                <a:schemeClr val="accent5"/>
              </a:gs>
            </a:gsLst>
            <a:lin ang="90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63" name="矩形 2"/>
          <p:cNvSpPr/>
          <p:nvPr/>
        </p:nvSpPr>
        <p:spPr>
          <a:xfrm>
            <a:off x="2844800" y="2794000"/>
            <a:ext cx="939800" cy="180975"/>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1" fmla="*/ 0 w 1112987"/>
              <a:gd name="connsiteY0-2" fmla="*/ 202406 h 490438"/>
              <a:gd name="connsiteX1-3" fmla="*/ 1112987 w 1112987"/>
              <a:gd name="connsiteY1-4" fmla="*/ 0 h 490438"/>
              <a:gd name="connsiteX2-5" fmla="*/ 720080 w 1112987"/>
              <a:gd name="connsiteY2-6" fmla="*/ 490438 h 490438"/>
              <a:gd name="connsiteX3-7" fmla="*/ 0 w 1112987"/>
              <a:gd name="connsiteY3-8" fmla="*/ 490438 h 490438"/>
              <a:gd name="connsiteX4-9" fmla="*/ 0 w 1112987"/>
              <a:gd name="connsiteY4-10" fmla="*/ 202406 h 490438"/>
              <a:gd name="connsiteX0-11" fmla="*/ 0 w 1112987"/>
              <a:gd name="connsiteY0-12" fmla="*/ 202406 h 490438"/>
              <a:gd name="connsiteX1-13" fmla="*/ 1112987 w 1112987"/>
              <a:gd name="connsiteY1-14" fmla="*/ 0 h 490438"/>
              <a:gd name="connsiteX2-15" fmla="*/ 977255 w 1112987"/>
              <a:gd name="connsiteY2-16" fmla="*/ 214213 h 490438"/>
              <a:gd name="connsiteX3-17" fmla="*/ 0 w 1112987"/>
              <a:gd name="connsiteY3-18" fmla="*/ 490438 h 490438"/>
              <a:gd name="connsiteX4-19" fmla="*/ 0 w 1112987"/>
              <a:gd name="connsiteY4-20" fmla="*/ 202406 h 490438"/>
              <a:gd name="connsiteX0-21" fmla="*/ 507206 w 1112987"/>
              <a:gd name="connsiteY0-22" fmla="*/ 9525 h 490438"/>
              <a:gd name="connsiteX1-23" fmla="*/ 1112987 w 1112987"/>
              <a:gd name="connsiteY1-24" fmla="*/ 0 h 490438"/>
              <a:gd name="connsiteX2-25" fmla="*/ 977255 w 1112987"/>
              <a:gd name="connsiteY2-26" fmla="*/ 214213 h 490438"/>
              <a:gd name="connsiteX3-27" fmla="*/ 0 w 1112987"/>
              <a:gd name="connsiteY3-28" fmla="*/ 490438 h 490438"/>
              <a:gd name="connsiteX4-29" fmla="*/ 507206 w 1112987"/>
              <a:gd name="connsiteY4-30" fmla="*/ 9525 h 490438"/>
              <a:gd name="connsiteX0-31" fmla="*/ 285750 w 891531"/>
              <a:gd name="connsiteY0-32" fmla="*/ 9525 h 221357"/>
              <a:gd name="connsiteX1-33" fmla="*/ 891531 w 891531"/>
              <a:gd name="connsiteY1-34" fmla="*/ 0 h 221357"/>
              <a:gd name="connsiteX2-35" fmla="*/ 755799 w 891531"/>
              <a:gd name="connsiteY2-36" fmla="*/ 214213 h 221357"/>
              <a:gd name="connsiteX3-37" fmla="*/ 0 w 891531"/>
              <a:gd name="connsiteY3-38" fmla="*/ 221357 h 221357"/>
              <a:gd name="connsiteX4-39" fmla="*/ 285750 w 891531"/>
              <a:gd name="connsiteY4-40" fmla="*/ 9525 h 221357"/>
              <a:gd name="connsiteX0-41" fmla="*/ 285750 w 891531"/>
              <a:gd name="connsiteY0-42" fmla="*/ 9525 h 221357"/>
              <a:gd name="connsiteX1-43" fmla="*/ 891531 w 891531"/>
              <a:gd name="connsiteY1-44" fmla="*/ 0 h 221357"/>
              <a:gd name="connsiteX2-45" fmla="*/ 755799 w 891531"/>
              <a:gd name="connsiteY2-46" fmla="*/ 218975 h 221357"/>
              <a:gd name="connsiteX3-47" fmla="*/ 0 w 891531"/>
              <a:gd name="connsiteY3-48" fmla="*/ 221357 h 221357"/>
              <a:gd name="connsiteX4-49" fmla="*/ 285750 w 891531"/>
              <a:gd name="connsiteY4-50" fmla="*/ 9525 h 221357"/>
              <a:gd name="connsiteX0-51" fmla="*/ 283369 w 889150"/>
              <a:gd name="connsiteY0-52" fmla="*/ 9525 h 221357"/>
              <a:gd name="connsiteX1-53" fmla="*/ 889150 w 889150"/>
              <a:gd name="connsiteY1-54" fmla="*/ 0 h 221357"/>
              <a:gd name="connsiteX2-55" fmla="*/ 753418 w 889150"/>
              <a:gd name="connsiteY2-56" fmla="*/ 218975 h 221357"/>
              <a:gd name="connsiteX3-57" fmla="*/ 0 w 889150"/>
              <a:gd name="connsiteY3-58" fmla="*/ 221357 h 221357"/>
              <a:gd name="connsiteX4-59" fmla="*/ 283369 w 889150"/>
              <a:gd name="connsiteY4-60" fmla="*/ 9525 h 221357"/>
              <a:gd name="connsiteX0-61" fmla="*/ 280987 w 886768"/>
              <a:gd name="connsiteY0-62" fmla="*/ 9525 h 221357"/>
              <a:gd name="connsiteX1-63" fmla="*/ 886768 w 886768"/>
              <a:gd name="connsiteY1-64" fmla="*/ 0 h 221357"/>
              <a:gd name="connsiteX2-65" fmla="*/ 751036 w 886768"/>
              <a:gd name="connsiteY2-66" fmla="*/ 218975 h 221357"/>
              <a:gd name="connsiteX3-67" fmla="*/ 0 w 886768"/>
              <a:gd name="connsiteY3-68" fmla="*/ 221357 h 221357"/>
              <a:gd name="connsiteX4-69" fmla="*/ 280987 w 886768"/>
              <a:gd name="connsiteY4-70" fmla="*/ 9525 h 221357"/>
              <a:gd name="connsiteX0-71" fmla="*/ 278606 w 884387"/>
              <a:gd name="connsiteY0-72" fmla="*/ 9525 h 218975"/>
              <a:gd name="connsiteX1-73" fmla="*/ 884387 w 884387"/>
              <a:gd name="connsiteY1-74" fmla="*/ 0 h 218975"/>
              <a:gd name="connsiteX2-75" fmla="*/ 748655 w 884387"/>
              <a:gd name="connsiteY2-76" fmla="*/ 218975 h 218975"/>
              <a:gd name="connsiteX3-77" fmla="*/ 0 w 884387"/>
              <a:gd name="connsiteY3-78" fmla="*/ 218975 h 218975"/>
              <a:gd name="connsiteX4-79" fmla="*/ 278606 w 884387"/>
              <a:gd name="connsiteY4-80" fmla="*/ 9525 h 218975"/>
              <a:gd name="connsiteX0-81" fmla="*/ 290512 w 896293"/>
              <a:gd name="connsiteY0-82" fmla="*/ 9525 h 221356"/>
              <a:gd name="connsiteX1-83" fmla="*/ 896293 w 896293"/>
              <a:gd name="connsiteY1-84" fmla="*/ 0 h 221356"/>
              <a:gd name="connsiteX2-85" fmla="*/ 760561 w 896293"/>
              <a:gd name="connsiteY2-86" fmla="*/ 218975 h 221356"/>
              <a:gd name="connsiteX3-87" fmla="*/ 0 w 896293"/>
              <a:gd name="connsiteY3-88" fmla="*/ 221356 h 221356"/>
              <a:gd name="connsiteX4-89" fmla="*/ 290512 w 896293"/>
              <a:gd name="connsiteY4-90" fmla="*/ 9525 h 221356"/>
              <a:gd name="connsiteX0-91" fmla="*/ 290512 w 896293"/>
              <a:gd name="connsiteY0-92" fmla="*/ 9525 h 218975"/>
              <a:gd name="connsiteX1-93" fmla="*/ 896293 w 896293"/>
              <a:gd name="connsiteY1-94" fmla="*/ 0 h 218975"/>
              <a:gd name="connsiteX2-95" fmla="*/ 760561 w 896293"/>
              <a:gd name="connsiteY2-96" fmla="*/ 218975 h 218975"/>
              <a:gd name="connsiteX3-97" fmla="*/ 0 w 896293"/>
              <a:gd name="connsiteY3-98" fmla="*/ 216593 h 218975"/>
              <a:gd name="connsiteX4-99" fmla="*/ 290512 w 896293"/>
              <a:gd name="connsiteY4-100" fmla="*/ 9525 h 218975"/>
              <a:gd name="connsiteX0-101" fmla="*/ 292893 w 896293"/>
              <a:gd name="connsiteY0-102" fmla="*/ 4763 h 218975"/>
              <a:gd name="connsiteX1-103" fmla="*/ 896293 w 896293"/>
              <a:gd name="connsiteY1-104" fmla="*/ 0 h 218975"/>
              <a:gd name="connsiteX2-105" fmla="*/ 760561 w 896293"/>
              <a:gd name="connsiteY2-106" fmla="*/ 218975 h 218975"/>
              <a:gd name="connsiteX3-107" fmla="*/ 0 w 896293"/>
              <a:gd name="connsiteY3-108" fmla="*/ 216593 h 218975"/>
              <a:gd name="connsiteX4-109" fmla="*/ 292893 w 896293"/>
              <a:gd name="connsiteY4-110" fmla="*/ 4763 h 218975"/>
              <a:gd name="connsiteX0-111" fmla="*/ 292893 w 896293"/>
              <a:gd name="connsiteY0-112" fmla="*/ 0 h 218975"/>
              <a:gd name="connsiteX1-113" fmla="*/ 896293 w 896293"/>
              <a:gd name="connsiteY1-114" fmla="*/ 0 h 218975"/>
              <a:gd name="connsiteX2-115" fmla="*/ 760561 w 896293"/>
              <a:gd name="connsiteY2-116" fmla="*/ 218975 h 218975"/>
              <a:gd name="connsiteX3-117" fmla="*/ 0 w 896293"/>
              <a:gd name="connsiteY3-118" fmla="*/ 216593 h 218975"/>
              <a:gd name="connsiteX4-119" fmla="*/ 292893 w 896293"/>
              <a:gd name="connsiteY4-120" fmla="*/ 0 h 218975"/>
              <a:gd name="connsiteX0-121" fmla="*/ 292893 w 896293"/>
              <a:gd name="connsiteY0-122" fmla="*/ 0 h 218975"/>
              <a:gd name="connsiteX1-123" fmla="*/ 896293 w 896293"/>
              <a:gd name="connsiteY1-124" fmla="*/ 0 h 218975"/>
              <a:gd name="connsiteX2-125" fmla="*/ 777230 w 896293"/>
              <a:gd name="connsiteY2-126" fmla="*/ 218975 h 218975"/>
              <a:gd name="connsiteX3-127" fmla="*/ 0 w 896293"/>
              <a:gd name="connsiteY3-128" fmla="*/ 216593 h 218975"/>
              <a:gd name="connsiteX4-129" fmla="*/ 292893 w 896293"/>
              <a:gd name="connsiteY4-130" fmla="*/ 0 h 218975"/>
              <a:gd name="connsiteX0-131" fmla="*/ 135730 w 896293"/>
              <a:gd name="connsiteY0-132" fmla="*/ 47625 h 218975"/>
              <a:gd name="connsiteX1-133" fmla="*/ 896293 w 896293"/>
              <a:gd name="connsiteY1-134" fmla="*/ 0 h 218975"/>
              <a:gd name="connsiteX2-135" fmla="*/ 777230 w 896293"/>
              <a:gd name="connsiteY2-136" fmla="*/ 218975 h 218975"/>
              <a:gd name="connsiteX3-137" fmla="*/ 0 w 896293"/>
              <a:gd name="connsiteY3-138" fmla="*/ 216593 h 218975"/>
              <a:gd name="connsiteX4-139" fmla="*/ 135730 w 896293"/>
              <a:gd name="connsiteY4-140" fmla="*/ 47625 h 218975"/>
              <a:gd name="connsiteX0-141" fmla="*/ 135730 w 777230"/>
              <a:gd name="connsiteY0-142" fmla="*/ 4762 h 176112"/>
              <a:gd name="connsiteX1-143" fmla="*/ 777230 w 777230"/>
              <a:gd name="connsiteY1-144" fmla="*/ 0 h 176112"/>
              <a:gd name="connsiteX2-145" fmla="*/ 777230 w 777230"/>
              <a:gd name="connsiteY2-146" fmla="*/ 176112 h 176112"/>
              <a:gd name="connsiteX3-147" fmla="*/ 0 w 777230"/>
              <a:gd name="connsiteY3-148" fmla="*/ 173730 h 176112"/>
              <a:gd name="connsiteX4-149" fmla="*/ 135730 w 777230"/>
              <a:gd name="connsiteY4-150" fmla="*/ 4762 h 176112"/>
              <a:gd name="connsiteX0-151" fmla="*/ 135730 w 777230"/>
              <a:gd name="connsiteY0-152" fmla="*/ 0 h 171350"/>
              <a:gd name="connsiteX1-153" fmla="*/ 636736 w 777230"/>
              <a:gd name="connsiteY1-154" fmla="*/ 11906 h 171350"/>
              <a:gd name="connsiteX2-155" fmla="*/ 777230 w 777230"/>
              <a:gd name="connsiteY2-156" fmla="*/ 171350 h 171350"/>
              <a:gd name="connsiteX3-157" fmla="*/ 0 w 777230"/>
              <a:gd name="connsiteY3-158" fmla="*/ 168968 h 171350"/>
              <a:gd name="connsiteX4-159" fmla="*/ 135730 w 777230"/>
              <a:gd name="connsiteY4-160" fmla="*/ 0 h 171350"/>
              <a:gd name="connsiteX0-161" fmla="*/ 135730 w 784373"/>
              <a:gd name="connsiteY0-162" fmla="*/ 9525 h 180875"/>
              <a:gd name="connsiteX1-163" fmla="*/ 784373 w 784373"/>
              <a:gd name="connsiteY1-164" fmla="*/ 0 h 180875"/>
              <a:gd name="connsiteX2-165" fmla="*/ 777230 w 784373"/>
              <a:gd name="connsiteY2-166" fmla="*/ 180875 h 180875"/>
              <a:gd name="connsiteX3-167" fmla="*/ 0 w 784373"/>
              <a:gd name="connsiteY3-168" fmla="*/ 178493 h 180875"/>
              <a:gd name="connsiteX4-169" fmla="*/ 135730 w 784373"/>
              <a:gd name="connsiteY4-170" fmla="*/ 9525 h 180875"/>
              <a:gd name="connsiteX0-171" fmla="*/ 135730 w 784373"/>
              <a:gd name="connsiteY0-172" fmla="*/ 2381 h 173731"/>
              <a:gd name="connsiteX1-173" fmla="*/ 784373 w 784373"/>
              <a:gd name="connsiteY1-174" fmla="*/ 0 h 173731"/>
              <a:gd name="connsiteX2-175" fmla="*/ 777230 w 784373"/>
              <a:gd name="connsiteY2-176" fmla="*/ 173731 h 173731"/>
              <a:gd name="connsiteX3-177" fmla="*/ 0 w 784373"/>
              <a:gd name="connsiteY3-178" fmla="*/ 171349 h 173731"/>
              <a:gd name="connsiteX4-179" fmla="*/ 135730 w 784373"/>
              <a:gd name="connsiteY4-180" fmla="*/ 2381 h 173731"/>
              <a:gd name="connsiteX0-181" fmla="*/ 138112 w 784373"/>
              <a:gd name="connsiteY0-182" fmla="*/ 0 h 173732"/>
              <a:gd name="connsiteX1-183" fmla="*/ 784373 w 784373"/>
              <a:gd name="connsiteY1-184" fmla="*/ 1 h 173732"/>
              <a:gd name="connsiteX2-185" fmla="*/ 777230 w 784373"/>
              <a:gd name="connsiteY2-186" fmla="*/ 173732 h 173732"/>
              <a:gd name="connsiteX3-187" fmla="*/ 0 w 784373"/>
              <a:gd name="connsiteY3-188" fmla="*/ 171350 h 173732"/>
              <a:gd name="connsiteX4-189" fmla="*/ 138112 w 784373"/>
              <a:gd name="connsiteY4-190" fmla="*/ 0 h 173732"/>
              <a:gd name="connsiteX0-191" fmla="*/ 121443 w 767704"/>
              <a:gd name="connsiteY0-192" fmla="*/ 0 h 173732"/>
              <a:gd name="connsiteX1-193" fmla="*/ 767704 w 767704"/>
              <a:gd name="connsiteY1-194" fmla="*/ 1 h 173732"/>
              <a:gd name="connsiteX2-195" fmla="*/ 760561 w 767704"/>
              <a:gd name="connsiteY2-196" fmla="*/ 173732 h 173732"/>
              <a:gd name="connsiteX3-197" fmla="*/ 0 w 767704"/>
              <a:gd name="connsiteY3-198" fmla="*/ 171350 h 173732"/>
              <a:gd name="connsiteX4-199" fmla="*/ 121443 w 767704"/>
              <a:gd name="connsiteY4-200" fmla="*/ 0 h 173732"/>
              <a:gd name="connsiteX0-201" fmla="*/ 0 w 770086"/>
              <a:gd name="connsiteY0-202" fmla="*/ 33337 h 173731"/>
              <a:gd name="connsiteX1-203" fmla="*/ 770086 w 770086"/>
              <a:gd name="connsiteY1-204" fmla="*/ 0 h 173731"/>
              <a:gd name="connsiteX2-205" fmla="*/ 762943 w 770086"/>
              <a:gd name="connsiteY2-206" fmla="*/ 173731 h 173731"/>
              <a:gd name="connsiteX3-207" fmla="*/ 2382 w 770086"/>
              <a:gd name="connsiteY3-208" fmla="*/ 171349 h 173731"/>
              <a:gd name="connsiteX4-209" fmla="*/ 0 w 770086"/>
              <a:gd name="connsiteY4-210" fmla="*/ 33337 h 173731"/>
              <a:gd name="connsiteX0-211" fmla="*/ 0 w 762943"/>
              <a:gd name="connsiteY0-212" fmla="*/ 0 h 140394"/>
              <a:gd name="connsiteX1-213" fmla="*/ 651023 w 762943"/>
              <a:gd name="connsiteY1-214" fmla="*/ 4763 h 140394"/>
              <a:gd name="connsiteX2-215" fmla="*/ 762943 w 762943"/>
              <a:gd name="connsiteY2-216" fmla="*/ 140394 h 140394"/>
              <a:gd name="connsiteX3-217" fmla="*/ 2382 w 762943"/>
              <a:gd name="connsiteY3-218" fmla="*/ 138012 h 140394"/>
              <a:gd name="connsiteX4-219" fmla="*/ 0 w 762943"/>
              <a:gd name="connsiteY4-220" fmla="*/ 0 h 140394"/>
              <a:gd name="connsiteX0-221" fmla="*/ 0 w 762943"/>
              <a:gd name="connsiteY0-222" fmla="*/ 0 h 140394"/>
              <a:gd name="connsiteX1-223" fmla="*/ 641498 w 762943"/>
              <a:gd name="connsiteY1-224" fmla="*/ 2382 h 140394"/>
              <a:gd name="connsiteX2-225" fmla="*/ 762943 w 762943"/>
              <a:gd name="connsiteY2-226" fmla="*/ 140394 h 140394"/>
              <a:gd name="connsiteX3-227" fmla="*/ 2382 w 762943"/>
              <a:gd name="connsiteY3-228" fmla="*/ 138012 h 140394"/>
              <a:gd name="connsiteX4-229" fmla="*/ 0 w 762943"/>
              <a:gd name="connsiteY4-230" fmla="*/ 0 h 140394"/>
              <a:gd name="connsiteX0-231" fmla="*/ 0 w 762943"/>
              <a:gd name="connsiteY0-232" fmla="*/ 0 h 140394"/>
              <a:gd name="connsiteX1-233" fmla="*/ 641498 w 762943"/>
              <a:gd name="connsiteY1-234" fmla="*/ 2382 h 140394"/>
              <a:gd name="connsiteX2-235" fmla="*/ 762943 w 762943"/>
              <a:gd name="connsiteY2-236" fmla="*/ 140394 h 140394"/>
              <a:gd name="connsiteX3-237" fmla="*/ 0 w 762943"/>
              <a:gd name="connsiteY3-238" fmla="*/ 140393 h 140394"/>
              <a:gd name="connsiteX4-239" fmla="*/ 0 w 762943"/>
              <a:gd name="connsiteY4-240" fmla="*/ 0 h 140394"/>
              <a:gd name="connsiteX0-241" fmla="*/ 0 w 762943"/>
              <a:gd name="connsiteY0-242" fmla="*/ 0 h 140394"/>
              <a:gd name="connsiteX1-243" fmla="*/ 629592 w 762943"/>
              <a:gd name="connsiteY1-244" fmla="*/ 2382 h 140394"/>
              <a:gd name="connsiteX2-245" fmla="*/ 762943 w 762943"/>
              <a:gd name="connsiteY2-246" fmla="*/ 140394 h 140394"/>
              <a:gd name="connsiteX3-247" fmla="*/ 0 w 762943"/>
              <a:gd name="connsiteY3-248" fmla="*/ 140393 h 140394"/>
              <a:gd name="connsiteX4-249" fmla="*/ 0 w 762943"/>
              <a:gd name="connsiteY4-250" fmla="*/ 0 h 140394"/>
              <a:gd name="connsiteX0-251" fmla="*/ 0 w 762943"/>
              <a:gd name="connsiteY0-252" fmla="*/ 4762 h 145156"/>
              <a:gd name="connsiteX1-253" fmla="*/ 631973 w 762943"/>
              <a:gd name="connsiteY1-254" fmla="*/ 0 h 145156"/>
              <a:gd name="connsiteX2-255" fmla="*/ 762943 w 762943"/>
              <a:gd name="connsiteY2-256" fmla="*/ 145156 h 145156"/>
              <a:gd name="connsiteX3-257" fmla="*/ 0 w 762943"/>
              <a:gd name="connsiteY3-258" fmla="*/ 145155 h 145156"/>
              <a:gd name="connsiteX4-259" fmla="*/ 0 w 762943"/>
              <a:gd name="connsiteY4-260" fmla="*/ 4762 h 145156"/>
              <a:gd name="connsiteX0-261" fmla="*/ 0 w 762943"/>
              <a:gd name="connsiteY0-262" fmla="*/ 4762 h 145156"/>
              <a:gd name="connsiteX1-263" fmla="*/ 634355 w 762943"/>
              <a:gd name="connsiteY1-264" fmla="*/ 0 h 145156"/>
              <a:gd name="connsiteX2-265" fmla="*/ 762943 w 762943"/>
              <a:gd name="connsiteY2-266" fmla="*/ 145156 h 145156"/>
              <a:gd name="connsiteX3-267" fmla="*/ 0 w 762943"/>
              <a:gd name="connsiteY3-268" fmla="*/ 145155 h 145156"/>
              <a:gd name="connsiteX4-269" fmla="*/ 0 w 762943"/>
              <a:gd name="connsiteY4-270" fmla="*/ 4762 h 145156"/>
              <a:gd name="connsiteX0-271" fmla="*/ 0 w 765324"/>
              <a:gd name="connsiteY0-272" fmla="*/ 4762 h 149919"/>
              <a:gd name="connsiteX1-273" fmla="*/ 634355 w 765324"/>
              <a:gd name="connsiteY1-274" fmla="*/ 0 h 149919"/>
              <a:gd name="connsiteX2-275" fmla="*/ 765324 w 765324"/>
              <a:gd name="connsiteY2-276" fmla="*/ 149919 h 149919"/>
              <a:gd name="connsiteX3-277" fmla="*/ 0 w 765324"/>
              <a:gd name="connsiteY3-278" fmla="*/ 145155 h 149919"/>
              <a:gd name="connsiteX4-279" fmla="*/ 0 w 765324"/>
              <a:gd name="connsiteY4-280" fmla="*/ 4762 h 149919"/>
              <a:gd name="connsiteX0-281" fmla="*/ 0 w 765324"/>
              <a:gd name="connsiteY0-282" fmla="*/ 4762 h 149919"/>
              <a:gd name="connsiteX1-283" fmla="*/ 634355 w 765324"/>
              <a:gd name="connsiteY1-284" fmla="*/ 0 h 149919"/>
              <a:gd name="connsiteX2-285" fmla="*/ 765324 w 765324"/>
              <a:gd name="connsiteY2-286" fmla="*/ 149919 h 149919"/>
              <a:gd name="connsiteX3-287" fmla="*/ 0 w 765324"/>
              <a:gd name="connsiteY3-288" fmla="*/ 145155 h 149919"/>
              <a:gd name="connsiteX4-289" fmla="*/ 0 w 765324"/>
              <a:gd name="connsiteY4-290" fmla="*/ 4762 h 149919"/>
              <a:gd name="connsiteX0-291" fmla="*/ 0 w 765324"/>
              <a:gd name="connsiteY0-292" fmla="*/ 4762 h 149919"/>
              <a:gd name="connsiteX1-293" fmla="*/ 634355 w 765324"/>
              <a:gd name="connsiteY1-294" fmla="*/ 0 h 149919"/>
              <a:gd name="connsiteX2-295" fmla="*/ 765324 w 765324"/>
              <a:gd name="connsiteY2-296" fmla="*/ 149919 h 149919"/>
              <a:gd name="connsiteX3-297" fmla="*/ 0 w 765324"/>
              <a:gd name="connsiteY3-298" fmla="*/ 145155 h 149919"/>
              <a:gd name="connsiteX4-299" fmla="*/ 0 w 765324"/>
              <a:gd name="connsiteY4-300" fmla="*/ 4762 h 149919"/>
              <a:gd name="connsiteX0-301" fmla="*/ 7143 w 772467"/>
              <a:gd name="connsiteY0-302" fmla="*/ 4762 h 149919"/>
              <a:gd name="connsiteX1-303" fmla="*/ 641498 w 772467"/>
              <a:gd name="connsiteY1-304" fmla="*/ 0 h 149919"/>
              <a:gd name="connsiteX2-305" fmla="*/ 772467 w 772467"/>
              <a:gd name="connsiteY2-306" fmla="*/ 149919 h 149919"/>
              <a:gd name="connsiteX3-307" fmla="*/ 0 w 772467"/>
              <a:gd name="connsiteY3-308" fmla="*/ 147537 h 149919"/>
              <a:gd name="connsiteX4-309" fmla="*/ 7143 w 772467"/>
              <a:gd name="connsiteY4-310" fmla="*/ 4762 h 14991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72467" h="149919">
                <a:moveTo>
                  <a:pt x="7143" y="4762"/>
                </a:moveTo>
                <a:lnTo>
                  <a:pt x="641498" y="0"/>
                </a:lnTo>
                <a:lnTo>
                  <a:pt x="772467" y="149919"/>
                </a:lnTo>
                <a:lnTo>
                  <a:pt x="0" y="147537"/>
                </a:lnTo>
                <a:lnTo>
                  <a:pt x="7143" y="4762"/>
                </a:lnTo>
                <a:close/>
              </a:path>
            </a:pathLst>
          </a:custGeom>
          <a:solidFill>
            <a:schemeClr val="accent5">
              <a:lumMod val="40000"/>
              <a:lumOff val="60000"/>
            </a:schemeClr>
          </a:solidFill>
          <a:ln w="127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nvGrpSpPr>
          <p:cNvPr id="64" name="组合 63"/>
          <p:cNvGrpSpPr/>
          <p:nvPr/>
        </p:nvGrpSpPr>
        <p:grpSpPr bwMode="auto">
          <a:xfrm rot="1889584">
            <a:off x="1212850" y="3195638"/>
            <a:ext cx="566738" cy="566737"/>
            <a:chOff x="3303065" y="2299580"/>
            <a:chExt cx="872242" cy="872242"/>
          </a:xfrm>
        </p:grpSpPr>
        <p:grpSp>
          <p:nvGrpSpPr>
            <p:cNvPr id="19710" name="组合 64"/>
            <p:cNvGrpSpPr/>
            <p:nvPr/>
          </p:nvGrpSpPr>
          <p:grpSpPr bwMode="auto">
            <a:xfrm>
              <a:off x="3303065" y="2564061"/>
              <a:ext cx="872242" cy="360040"/>
              <a:chOff x="3303065" y="2564061"/>
              <a:chExt cx="872242" cy="360040"/>
            </a:xfrm>
          </p:grpSpPr>
          <p:sp>
            <p:nvSpPr>
              <p:cNvPr id="67" name="椭圆 66"/>
              <p:cNvSpPr/>
              <p:nvPr/>
            </p:nvSpPr>
            <p:spPr bwMode="auto">
              <a:xfrm>
                <a:off x="3547913" y="2555534"/>
                <a:ext cx="359159" cy="368931"/>
              </a:xfrm>
              <a:prstGeom prst="ellipse">
                <a:avLst/>
              </a:prstGeom>
              <a:gradFill flip="none" rotWithShape="1">
                <a:gsLst>
                  <a:gs pos="0">
                    <a:schemeClr val="bg1">
                      <a:alpha val="63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68" name="椭圆 67"/>
              <p:cNvSpPr/>
              <p:nvPr/>
            </p:nvSpPr>
            <p:spPr bwMode="auto">
              <a:xfrm>
                <a:off x="3288144" y="2742443"/>
                <a:ext cx="872240" cy="21990"/>
              </a:xfrm>
              <a:prstGeom prst="ellipse">
                <a:avLst/>
              </a:prstGeom>
              <a:gradFill flip="none" rotWithShape="1">
                <a:gsLst>
                  <a:gs pos="0">
                    <a:schemeClr val="bg1">
                      <a:alpha val="61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66" name="椭圆 65"/>
            <p:cNvSpPr>
              <a:spLocks noChangeArrowheads="1"/>
            </p:cNvSpPr>
            <p:nvPr/>
          </p:nvSpPr>
          <p:spPr bwMode="auto">
            <a:xfrm rot="5400000">
              <a:off x="3303065" y="2724707"/>
              <a:ext cx="872242" cy="21990"/>
            </a:xfrm>
            <a:prstGeom prst="ellipse">
              <a:avLst/>
            </a:prstGeom>
            <a:gradFill rotWithShape="1">
              <a:gsLst>
                <a:gs pos="0">
                  <a:schemeClr val="bg1">
                    <a:alpha val="60999"/>
                  </a:schemeClr>
                </a:gs>
                <a:gs pos="100000">
                  <a:schemeClr val="bg1">
                    <a:alpha val="0"/>
                  </a:schemeClr>
                </a:gs>
              </a:gsLst>
              <a:path path="shape">
                <a:fillToRect l="50000" t="50000" r="50000" b="50000"/>
              </a:path>
            </a:gradFill>
            <a:ln w="3810" algn="ctr">
              <a:noFill/>
              <a:round/>
            </a:ln>
          </p:spPr>
          <p:txBody>
            <a:bodyPr rot="10800000" vert="eaVert" anchor="ctr"/>
            <a:lstStyle/>
            <a:p>
              <a:pPr algn="ctr" fontAlgn="auto">
                <a:spcBef>
                  <a:spcPts val="0"/>
                </a:spcBef>
                <a:spcAft>
                  <a:spcPts val="0"/>
                </a:spcAft>
                <a:defRPr/>
              </a:pPr>
              <a:endParaRPr lang="zh-CN" altLang="en-US">
                <a:solidFill>
                  <a:prstClr val="white"/>
                </a:solidFill>
                <a:latin typeface="+mn-lt"/>
                <a:ea typeface="+mn-ea"/>
              </a:endParaRPr>
            </a:p>
          </p:txBody>
        </p:sp>
      </p:grpSp>
      <p:grpSp>
        <p:nvGrpSpPr>
          <p:cNvPr id="69" name="组合 68"/>
          <p:cNvGrpSpPr/>
          <p:nvPr/>
        </p:nvGrpSpPr>
        <p:grpSpPr bwMode="auto">
          <a:xfrm rot="1889584">
            <a:off x="3094038" y="2673350"/>
            <a:ext cx="566737" cy="566738"/>
            <a:chOff x="3303065" y="2299580"/>
            <a:chExt cx="872242" cy="872242"/>
          </a:xfrm>
        </p:grpSpPr>
        <p:grpSp>
          <p:nvGrpSpPr>
            <p:cNvPr id="19706" name="组合 69"/>
            <p:cNvGrpSpPr/>
            <p:nvPr/>
          </p:nvGrpSpPr>
          <p:grpSpPr bwMode="auto">
            <a:xfrm>
              <a:off x="3303065" y="2564061"/>
              <a:ext cx="872242" cy="360040"/>
              <a:chOff x="3303065" y="2564061"/>
              <a:chExt cx="872242" cy="360040"/>
            </a:xfrm>
          </p:grpSpPr>
          <p:sp>
            <p:nvSpPr>
              <p:cNvPr id="72" name="椭圆 71"/>
              <p:cNvSpPr/>
              <p:nvPr/>
            </p:nvSpPr>
            <p:spPr bwMode="auto">
              <a:xfrm>
                <a:off x="3547914" y="2555534"/>
                <a:ext cx="359158" cy="368933"/>
              </a:xfrm>
              <a:prstGeom prst="ellipse">
                <a:avLst/>
              </a:prstGeom>
              <a:gradFill flip="none" rotWithShape="1">
                <a:gsLst>
                  <a:gs pos="0">
                    <a:schemeClr val="bg1">
                      <a:alpha val="63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73" name="椭圆 72"/>
              <p:cNvSpPr/>
              <p:nvPr/>
            </p:nvSpPr>
            <p:spPr bwMode="auto">
              <a:xfrm>
                <a:off x="3288143" y="2742445"/>
                <a:ext cx="872244" cy="21989"/>
              </a:xfrm>
              <a:prstGeom prst="ellipse">
                <a:avLst/>
              </a:prstGeom>
              <a:gradFill flip="none" rotWithShape="1">
                <a:gsLst>
                  <a:gs pos="0">
                    <a:schemeClr val="bg1">
                      <a:alpha val="61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71" name="椭圆 70"/>
            <p:cNvSpPr>
              <a:spLocks noChangeArrowheads="1"/>
            </p:cNvSpPr>
            <p:nvPr/>
          </p:nvSpPr>
          <p:spPr bwMode="auto">
            <a:xfrm rot="5400000">
              <a:off x="3303065" y="2724706"/>
              <a:ext cx="872242" cy="21989"/>
            </a:xfrm>
            <a:prstGeom prst="ellipse">
              <a:avLst/>
            </a:prstGeom>
            <a:gradFill rotWithShape="1">
              <a:gsLst>
                <a:gs pos="0">
                  <a:schemeClr val="bg1">
                    <a:alpha val="60999"/>
                  </a:schemeClr>
                </a:gs>
                <a:gs pos="100000">
                  <a:schemeClr val="bg1">
                    <a:alpha val="0"/>
                  </a:schemeClr>
                </a:gs>
              </a:gsLst>
              <a:path path="shape">
                <a:fillToRect l="50000" t="50000" r="50000" b="50000"/>
              </a:path>
            </a:gradFill>
            <a:ln w="3810" algn="ctr">
              <a:noFill/>
              <a:round/>
            </a:ln>
          </p:spPr>
          <p:txBody>
            <a:bodyPr rot="10800000" vert="eaVert" anchor="ctr"/>
            <a:lstStyle/>
            <a:p>
              <a:pPr algn="ctr" fontAlgn="auto">
                <a:spcBef>
                  <a:spcPts val="0"/>
                </a:spcBef>
                <a:spcAft>
                  <a:spcPts val="0"/>
                </a:spcAft>
                <a:defRPr/>
              </a:pPr>
              <a:endParaRPr lang="zh-CN" altLang="en-US">
                <a:solidFill>
                  <a:prstClr val="white"/>
                </a:solidFill>
                <a:latin typeface="+mn-lt"/>
                <a:ea typeface="+mn-ea"/>
              </a:endParaRPr>
            </a:p>
          </p:txBody>
        </p:sp>
      </p:grpSp>
      <p:grpSp>
        <p:nvGrpSpPr>
          <p:cNvPr id="78" name="组合 77"/>
          <p:cNvGrpSpPr/>
          <p:nvPr/>
        </p:nvGrpSpPr>
        <p:grpSpPr bwMode="auto">
          <a:xfrm>
            <a:off x="1441450" y="2752725"/>
            <a:ext cx="161925" cy="646113"/>
            <a:chOff x="1979606" y="3250438"/>
            <a:chExt cx="256691" cy="1026763"/>
          </a:xfrm>
        </p:grpSpPr>
        <p:sp>
          <p:nvSpPr>
            <p:cNvPr id="19644" name="Freeform 116"/>
            <p:cNvSpPr/>
            <p:nvPr/>
          </p:nvSpPr>
          <p:spPr bwMode="auto">
            <a:xfrm>
              <a:off x="2043779" y="3250438"/>
              <a:ext cx="107719" cy="95114"/>
            </a:xfrm>
            <a:custGeom>
              <a:avLst/>
              <a:gdLst>
                <a:gd name="T0" fmla="*/ 2147483647 w 78"/>
                <a:gd name="T1" fmla="*/ 2147483647 h 73"/>
                <a:gd name="T2" fmla="*/ 2147483647 w 78"/>
                <a:gd name="T3" fmla="*/ 2147483647 h 73"/>
                <a:gd name="T4" fmla="*/ 2147483647 w 78"/>
                <a:gd name="T5" fmla="*/ 0 h 73"/>
                <a:gd name="T6" fmla="*/ 2147483647 w 78"/>
                <a:gd name="T7" fmla="*/ 2147483647 h 73"/>
                <a:gd name="T8" fmla="*/ 2147483647 w 78"/>
                <a:gd name="T9" fmla="*/ 2147483647 h 73"/>
                <a:gd name="T10" fmla="*/ 2147483647 w 78"/>
                <a:gd name="T11" fmla="*/ 2147483647 h 73"/>
                <a:gd name="T12" fmla="*/ 2147483647 w 78"/>
                <a:gd name="T13" fmla="*/ 2147483647 h 73"/>
                <a:gd name="T14" fmla="*/ 2147483647 w 78"/>
                <a:gd name="T15" fmla="*/ 2147483647 h 73"/>
                <a:gd name="T16" fmla="*/ 2147483647 w 78"/>
                <a:gd name="T17" fmla="*/ 2147483647 h 73"/>
                <a:gd name="T18" fmla="*/ 2147483647 w 78"/>
                <a:gd name="T19" fmla="*/ 2147483647 h 73"/>
                <a:gd name="T20" fmla="*/ 2147483647 w 78"/>
                <a:gd name="T21" fmla="*/ 2147483647 h 73"/>
                <a:gd name="T22" fmla="*/ 2147483647 w 78"/>
                <a:gd name="T23" fmla="*/ 2147483647 h 73"/>
                <a:gd name="T24" fmla="*/ 2147483647 w 78"/>
                <a:gd name="T25" fmla="*/ 2147483647 h 73"/>
                <a:gd name="T26" fmla="*/ 2147483647 w 78"/>
                <a:gd name="T27" fmla="*/ 2147483647 h 73"/>
                <a:gd name="T28" fmla="*/ 2147483647 w 78"/>
                <a:gd name="T29" fmla="*/ 2147483647 h 73"/>
                <a:gd name="T30" fmla="*/ 2147483647 w 78"/>
                <a:gd name="T31" fmla="*/ 2147483647 h 73"/>
                <a:gd name="T32" fmla="*/ 2147483647 w 78"/>
                <a:gd name="T33" fmla="*/ 2147483647 h 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8"/>
                <a:gd name="T52" fmla="*/ 0 h 73"/>
                <a:gd name="T53" fmla="*/ 78 w 78"/>
                <a:gd name="T54" fmla="*/ 73 h 7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8" h="73">
                  <a:moveTo>
                    <a:pt x="72" y="21"/>
                  </a:moveTo>
                  <a:cubicBezTo>
                    <a:pt x="69" y="17"/>
                    <a:pt x="65" y="14"/>
                    <a:pt x="61" y="12"/>
                  </a:cubicBezTo>
                  <a:cubicBezTo>
                    <a:pt x="54" y="4"/>
                    <a:pt x="48" y="0"/>
                    <a:pt x="40" y="0"/>
                  </a:cubicBezTo>
                  <a:cubicBezTo>
                    <a:pt x="32" y="1"/>
                    <a:pt x="23" y="7"/>
                    <a:pt x="12" y="20"/>
                  </a:cubicBezTo>
                  <a:cubicBezTo>
                    <a:pt x="3" y="28"/>
                    <a:pt x="0" y="40"/>
                    <a:pt x="5" y="54"/>
                  </a:cubicBezTo>
                  <a:cubicBezTo>
                    <a:pt x="6" y="57"/>
                    <a:pt x="6" y="57"/>
                    <a:pt x="6" y="57"/>
                  </a:cubicBezTo>
                  <a:cubicBezTo>
                    <a:pt x="8" y="62"/>
                    <a:pt x="8" y="62"/>
                    <a:pt x="8" y="62"/>
                  </a:cubicBezTo>
                  <a:cubicBezTo>
                    <a:pt x="12" y="73"/>
                    <a:pt x="12" y="73"/>
                    <a:pt x="12" y="73"/>
                  </a:cubicBezTo>
                  <a:cubicBezTo>
                    <a:pt x="12" y="61"/>
                    <a:pt x="12" y="61"/>
                    <a:pt x="12" y="61"/>
                  </a:cubicBezTo>
                  <a:cubicBezTo>
                    <a:pt x="12" y="50"/>
                    <a:pt x="12" y="50"/>
                    <a:pt x="12" y="50"/>
                  </a:cubicBezTo>
                  <a:cubicBezTo>
                    <a:pt x="13" y="41"/>
                    <a:pt x="16" y="33"/>
                    <a:pt x="23" y="25"/>
                  </a:cubicBezTo>
                  <a:cubicBezTo>
                    <a:pt x="33" y="21"/>
                    <a:pt x="44" y="20"/>
                    <a:pt x="56" y="22"/>
                  </a:cubicBezTo>
                  <a:cubicBezTo>
                    <a:pt x="62" y="26"/>
                    <a:pt x="66" y="30"/>
                    <a:pt x="67" y="35"/>
                  </a:cubicBezTo>
                  <a:cubicBezTo>
                    <a:pt x="67" y="52"/>
                    <a:pt x="67" y="52"/>
                    <a:pt x="67" y="52"/>
                  </a:cubicBezTo>
                  <a:cubicBezTo>
                    <a:pt x="69" y="65"/>
                    <a:pt x="69" y="65"/>
                    <a:pt x="69" y="65"/>
                  </a:cubicBezTo>
                  <a:cubicBezTo>
                    <a:pt x="74" y="51"/>
                    <a:pt x="74" y="51"/>
                    <a:pt x="74" y="51"/>
                  </a:cubicBezTo>
                  <a:cubicBezTo>
                    <a:pt x="78" y="40"/>
                    <a:pt x="77" y="30"/>
                    <a:pt x="72" y="21"/>
                  </a:cubicBezTo>
                  <a:close/>
                </a:path>
              </a:pathLst>
            </a:custGeom>
            <a:solidFill>
              <a:srgbClr val="333333"/>
            </a:solidFill>
            <a:ln w="9525">
              <a:noFill/>
              <a:round/>
            </a:ln>
          </p:spPr>
          <p:txBody>
            <a:bodyPr/>
            <a:lstStyle/>
            <a:p>
              <a:endParaRPr lang="zh-CN" altLang="en-US"/>
            </a:p>
          </p:txBody>
        </p:sp>
        <p:sp>
          <p:nvSpPr>
            <p:cNvPr id="19645" name="Freeform 117"/>
            <p:cNvSpPr/>
            <p:nvPr/>
          </p:nvSpPr>
          <p:spPr bwMode="auto">
            <a:xfrm>
              <a:off x="2070135" y="3332945"/>
              <a:ext cx="76778" cy="73340"/>
            </a:xfrm>
            <a:custGeom>
              <a:avLst/>
              <a:gdLst>
                <a:gd name="T0" fmla="*/ 2147483647 w 56"/>
                <a:gd name="T1" fmla="*/ 0 h 57"/>
                <a:gd name="T2" fmla="*/ 2147483647 w 56"/>
                <a:gd name="T3" fmla="*/ 2147483647 h 57"/>
                <a:gd name="T4" fmla="*/ 2147483647 w 56"/>
                <a:gd name="T5" fmla="*/ 2147483647 h 57"/>
                <a:gd name="T6" fmla="*/ 2147483647 w 56"/>
                <a:gd name="T7" fmla="*/ 2147483647 h 57"/>
                <a:gd name="T8" fmla="*/ 0 w 56"/>
                <a:gd name="T9" fmla="*/ 2147483647 h 57"/>
                <a:gd name="T10" fmla="*/ 2147483647 w 56"/>
                <a:gd name="T11" fmla="*/ 2147483647 h 57"/>
                <a:gd name="T12" fmla="*/ 2147483647 w 56"/>
                <a:gd name="T13" fmla="*/ 2147483647 h 57"/>
                <a:gd name="T14" fmla="*/ 2147483647 w 56"/>
                <a:gd name="T15" fmla="*/ 2147483647 h 57"/>
                <a:gd name="T16" fmla="*/ 2147483647 w 56"/>
                <a:gd name="T17" fmla="*/ 2147483647 h 57"/>
                <a:gd name="T18" fmla="*/ 2147483647 w 56"/>
                <a:gd name="T19" fmla="*/ 2147483647 h 57"/>
                <a:gd name="T20" fmla="*/ 2147483647 w 56"/>
                <a:gd name="T21" fmla="*/ 2147483647 h 57"/>
                <a:gd name="T22" fmla="*/ 2147483647 w 56"/>
                <a:gd name="T23" fmla="*/ 2147483647 h 57"/>
                <a:gd name="T24" fmla="*/ 2147483647 w 56"/>
                <a:gd name="T25" fmla="*/ 2147483647 h 57"/>
                <a:gd name="T26" fmla="*/ 2147483647 w 56"/>
                <a:gd name="T27" fmla="*/ 2147483647 h 57"/>
                <a:gd name="T28" fmla="*/ 2147483647 w 56"/>
                <a:gd name="T29" fmla="*/ 0 h 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6"/>
                <a:gd name="T46" fmla="*/ 0 h 57"/>
                <a:gd name="T47" fmla="*/ 56 w 56"/>
                <a:gd name="T48" fmla="*/ 57 h 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6" h="57">
                  <a:moveTo>
                    <a:pt x="56" y="0"/>
                  </a:moveTo>
                  <a:cubicBezTo>
                    <a:pt x="55" y="5"/>
                    <a:pt x="52" y="7"/>
                    <a:pt x="48" y="6"/>
                  </a:cubicBezTo>
                  <a:cubicBezTo>
                    <a:pt x="46" y="15"/>
                    <a:pt x="43" y="22"/>
                    <a:pt x="37" y="27"/>
                  </a:cubicBezTo>
                  <a:cubicBezTo>
                    <a:pt x="31" y="39"/>
                    <a:pt x="22" y="42"/>
                    <a:pt x="10" y="36"/>
                  </a:cubicBezTo>
                  <a:cubicBezTo>
                    <a:pt x="0" y="33"/>
                    <a:pt x="0" y="33"/>
                    <a:pt x="0" y="33"/>
                  </a:cubicBezTo>
                  <a:cubicBezTo>
                    <a:pt x="0" y="34"/>
                    <a:pt x="1" y="35"/>
                    <a:pt x="2" y="36"/>
                  </a:cubicBezTo>
                  <a:cubicBezTo>
                    <a:pt x="11" y="44"/>
                    <a:pt x="11" y="44"/>
                    <a:pt x="11" y="44"/>
                  </a:cubicBezTo>
                  <a:cubicBezTo>
                    <a:pt x="18" y="49"/>
                    <a:pt x="26" y="48"/>
                    <a:pt x="34" y="43"/>
                  </a:cubicBezTo>
                  <a:cubicBezTo>
                    <a:pt x="35" y="57"/>
                    <a:pt x="35" y="57"/>
                    <a:pt x="35" y="57"/>
                  </a:cubicBezTo>
                  <a:cubicBezTo>
                    <a:pt x="39" y="53"/>
                    <a:pt x="43" y="48"/>
                    <a:pt x="46" y="43"/>
                  </a:cubicBezTo>
                  <a:cubicBezTo>
                    <a:pt x="46" y="42"/>
                    <a:pt x="46" y="42"/>
                    <a:pt x="46" y="42"/>
                  </a:cubicBezTo>
                  <a:cubicBezTo>
                    <a:pt x="45" y="28"/>
                    <a:pt x="45" y="28"/>
                    <a:pt x="45" y="28"/>
                  </a:cubicBezTo>
                  <a:cubicBezTo>
                    <a:pt x="47" y="24"/>
                    <a:pt x="48" y="17"/>
                    <a:pt x="48" y="10"/>
                  </a:cubicBezTo>
                  <a:cubicBezTo>
                    <a:pt x="51" y="12"/>
                    <a:pt x="54" y="12"/>
                    <a:pt x="55" y="7"/>
                  </a:cubicBezTo>
                  <a:cubicBezTo>
                    <a:pt x="55" y="5"/>
                    <a:pt x="56" y="2"/>
                    <a:pt x="56" y="0"/>
                  </a:cubicBezTo>
                  <a:close/>
                </a:path>
              </a:pathLst>
            </a:custGeom>
            <a:solidFill>
              <a:srgbClr val="B68B5E"/>
            </a:solidFill>
            <a:ln w="9525">
              <a:noFill/>
              <a:round/>
            </a:ln>
          </p:spPr>
          <p:txBody>
            <a:bodyPr/>
            <a:lstStyle/>
            <a:p>
              <a:endParaRPr lang="zh-CN" altLang="en-US"/>
            </a:p>
          </p:txBody>
        </p:sp>
        <p:sp>
          <p:nvSpPr>
            <p:cNvPr id="19646" name="Freeform 118"/>
            <p:cNvSpPr/>
            <p:nvPr/>
          </p:nvSpPr>
          <p:spPr bwMode="auto">
            <a:xfrm>
              <a:off x="2135454" y="3316902"/>
              <a:ext cx="11459" cy="25211"/>
            </a:xfrm>
            <a:custGeom>
              <a:avLst/>
              <a:gdLst>
                <a:gd name="T0" fmla="*/ 0 w 8"/>
                <a:gd name="T1" fmla="*/ 2147483647 h 19"/>
                <a:gd name="T2" fmla="*/ 2147483647 w 8"/>
                <a:gd name="T3" fmla="*/ 2147483647 h 19"/>
                <a:gd name="T4" fmla="*/ 2147483647 w 8"/>
                <a:gd name="T5" fmla="*/ 0 h 19"/>
                <a:gd name="T6" fmla="*/ 2147483647 w 8"/>
                <a:gd name="T7" fmla="*/ 2147483647 h 19"/>
                <a:gd name="T8" fmla="*/ 0 w 8"/>
                <a:gd name="T9" fmla="*/ 2147483647 h 19"/>
                <a:gd name="T10" fmla="*/ 0 60000 65536"/>
                <a:gd name="T11" fmla="*/ 0 60000 65536"/>
                <a:gd name="T12" fmla="*/ 0 60000 65536"/>
                <a:gd name="T13" fmla="*/ 0 60000 65536"/>
                <a:gd name="T14" fmla="*/ 0 60000 65536"/>
                <a:gd name="T15" fmla="*/ 0 w 8"/>
                <a:gd name="T16" fmla="*/ 0 h 19"/>
                <a:gd name="T17" fmla="*/ 8 w 8"/>
                <a:gd name="T18" fmla="*/ 19 h 19"/>
              </a:gdLst>
              <a:ahLst/>
              <a:cxnLst>
                <a:cxn ang="T10">
                  <a:pos x="T0" y="T1"/>
                </a:cxn>
                <a:cxn ang="T11">
                  <a:pos x="T2" y="T3"/>
                </a:cxn>
                <a:cxn ang="T12">
                  <a:pos x="T4" y="T5"/>
                </a:cxn>
                <a:cxn ang="T13">
                  <a:pos x="T6" y="T7"/>
                </a:cxn>
                <a:cxn ang="T14">
                  <a:pos x="T8" y="T9"/>
                </a:cxn>
              </a:cxnLst>
              <a:rect l="T15" t="T16" r="T17" b="T18"/>
              <a:pathLst>
                <a:path w="8" h="19">
                  <a:moveTo>
                    <a:pt x="0" y="18"/>
                  </a:moveTo>
                  <a:cubicBezTo>
                    <a:pt x="4" y="19"/>
                    <a:pt x="7" y="17"/>
                    <a:pt x="8" y="12"/>
                  </a:cubicBezTo>
                  <a:cubicBezTo>
                    <a:pt x="8" y="7"/>
                    <a:pt x="8" y="4"/>
                    <a:pt x="7" y="0"/>
                  </a:cubicBezTo>
                  <a:cubicBezTo>
                    <a:pt x="2" y="14"/>
                    <a:pt x="2" y="14"/>
                    <a:pt x="2" y="14"/>
                  </a:cubicBezTo>
                  <a:cubicBezTo>
                    <a:pt x="0" y="18"/>
                    <a:pt x="0" y="18"/>
                    <a:pt x="0" y="18"/>
                  </a:cubicBezTo>
                  <a:close/>
                </a:path>
              </a:pathLst>
            </a:custGeom>
            <a:solidFill>
              <a:srgbClr val="E2B987"/>
            </a:solidFill>
            <a:ln w="9525">
              <a:noFill/>
              <a:round/>
            </a:ln>
          </p:spPr>
          <p:txBody>
            <a:bodyPr/>
            <a:lstStyle/>
            <a:p>
              <a:endParaRPr lang="zh-CN" altLang="en-US"/>
            </a:p>
          </p:txBody>
        </p:sp>
        <p:sp>
          <p:nvSpPr>
            <p:cNvPr id="19647" name="Freeform 119"/>
            <p:cNvSpPr/>
            <p:nvPr/>
          </p:nvSpPr>
          <p:spPr bwMode="auto">
            <a:xfrm>
              <a:off x="2060968" y="3276795"/>
              <a:ext cx="77924" cy="64173"/>
            </a:xfrm>
            <a:custGeom>
              <a:avLst/>
              <a:gdLst>
                <a:gd name="T0" fmla="*/ 2147483647 w 57"/>
                <a:gd name="T1" fmla="*/ 2147483647 h 49"/>
                <a:gd name="T2" fmla="*/ 2147483647 w 57"/>
                <a:gd name="T3" fmla="*/ 2147483647 h 49"/>
                <a:gd name="T4" fmla="*/ 2147483647 w 57"/>
                <a:gd name="T5" fmla="*/ 2147483647 h 49"/>
                <a:gd name="T6" fmla="*/ 2147483647 w 57"/>
                <a:gd name="T7" fmla="*/ 2147483647 h 49"/>
                <a:gd name="T8" fmla="*/ 2147483647 w 57"/>
                <a:gd name="T9" fmla="*/ 2147483647 h 49"/>
                <a:gd name="T10" fmla="*/ 2147483647 w 57"/>
                <a:gd name="T11" fmla="*/ 2147483647 h 49"/>
                <a:gd name="T12" fmla="*/ 0 w 57"/>
                <a:gd name="T13" fmla="*/ 2147483647 h 49"/>
                <a:gd name="T14" fmla="*/ 0 w 57"/>
                <a:gd name="T15" fmla="*/ 2147483647 h 49"/>
                <a:gd name="T16" fmla="*/ 2147483647 w 57"/>
                <a:gd name="T17" fmla="*/ 2147483647 h 49"/>
                <a:gd name="T18" fmla="*/ 2147483647 w 57"/>
                <a:gd name="T19" fmla="*/ 2147483647 h 49"/>
                <a:gd name="T20" fmla="*/ 2147483647 w 57"/>
                <a:gd name="T21" fmla="*/ 2147483647 h 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
                <a:gd name="T34" fmla="*/ 0 h 49"/>
                <a:gd name="T35" fmla="*/ 57 w 57"/>
                <a:gd name="T36" fmla="*/ 49 h 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 h="49">
                  <a:moveTo>
                    <a:pt x="55" y="49"/>
                  </a:moveTo>
                  <a:cubicBezTo>
                    <a:pt x="57" y="45"/>
                    <a:pt x="57" y="45"/>
                    <a:pt x="57" y="45"/>
                  </a:cubicBezTo>
                  <a:cubicBezTo>
                    <a:pt x="55" y="32"/>
                    <a:pt x="55" y="32"/>
                    <a:pt x="55" y="32"/>
                  </a:cubicBezTo>
                  <a:cubicBezTo>
                    <a:pt x="55" y="15"/>
                    <a:pt x="55" y="15"/>
                    <a:pt x="55" y="15"/>
                  </a:cubicBezTo>
                  <a:cubicBezTo>
                    <a:pt x="54" y="10"/>
                    <a:pt x="50" y="6"/>
                    <a:pt x="44" y="2"/>
                  </a:cubicBezTo>
                  <a:cubicBezTo>
                    <a:pt x="32" y="0"/>
                    <a:pt x="21" y="1"/>
                    <a:pt x="11" y="5"/>
                  </a:cubicBezTo>
                  <a:cubicBezTo>
                    <a:pt x="4" y="13"/>
                    <a:pt x="1" y="21"/>
                    <a:pt x="0" y="30"/>
                  </a:cubicBezTo>
                  <a:cubicBezTo>
                    <a:pt x="0" y="41"/>
                    <a:pt x="0" y="41"/>
                    <a:pt x="0" y="41"/>
                  </a:cubicBezTo>
                  <a:cubicBezTo>
                    <a:pt x="2" y="27"/>
                    <a:pt x="7" y="17"/>
                    <a:pt x="13" y="10"/>
                  </a:cubicBezTo>
                  <a:cubicBezTo>
                    <a:pt x="27" y="6"/>
                    <a:pt x="39" y="8"/>
                    <a:pt x="50" y="16"/>
                  </a:cubicBezTo>
                  <a:cubicBezTo>
                    <a:pt x="55" y="49"/>
                    <a:pt x="55" y="49"/>
                    <a:pt x="55" y="49"/>
                  </a:cubicBezTo>
                  <a:close/>
                </a:path>
              </a:pathLst>
            </a:custGeom>
            <a:solidFill>
              <a:srgbClr val="B68B5E"/>
            </a:solidFill>
            <a:ln w="9525">
              <a:noFill/>
              <a:round/>
            </a:ln>
          </p:spPr>
          <p:txBody>
            <a:bodyPr/>
            <a:lstStyle/>
            <a:p>
              <a:endParaRPr lang="zh-CN" altLang="en-US"/>
            </a:p>
          </p:txBody>
        </p:sp>
        <p:sp>
          <p:nvSpPr>
            <p:cNvPr id="19648" name="Freeform 120"/>
            <p:cNvSpPr>
              <a:spLocks noEditPoints="1"/>
            </p:cNvSpPr>
            <p:nvPr/>
          </p:nvSpPr>
          <p:spPr bwMode="auto">
            <a:xfrm>
              <a:off x="2060968" y="3284814"/>
              <a:ext cx="74487" cy="101989"/>
            </a:xfrm>
            <a:custGeom>
              <a:avLst/>
              <a:gdLst>
                <a:gd name="T0" fmla="*/ 2147483647 w 55"/>
                <a:gd name="T1" fmla="*/ 2147483647 h 79"/>
                <a:gd name="T2" fmla="*/ 2147483647 w 55"/>
                <a:gd name="T3" fmla="*/ 2147483647 h 79"/>
                <a:gd name="T4" fmla="*/ 2147483647 w 55"/>
                <a:gd name="T5" fmla="*/ 2147483647 h 79"/>
                <a:gd name="T6" fmla="*/ 0 w 55"/>
                <a:gd name="T7" fmla="*/ 2147483647 h 79"/>
                <a:gd name="T8" fmla="*/ 0 w 55"/>
                <a:gd name="T9" fmla="*/ 2147483647 h 79"/>
                <a:gd name="T10" fmla="*/ 0 w 55"/>
                <a:gd name="T11" fmla="*/ 2147483647 h 79"/>
                <a:gd name="T12" fmla="*/ 2147483647 w 55"/>
                <a:gd name="T13" fmla="*/ 2147483647 h 79"/>
                <a:gd name="T14" fmla="*/ 2147483647 w 55"/>
                <a:gd name="T15" fmla="*/ 2147483647 h 79"/>
                <a:gd name="T16" fmla="*/ 2147483647 w 55"/>
                <a:gd name="T17" fmla="*/ 2147483647 h 79"/>
                <a:gd name="T18" fmla="*/ 2147483647 w 55"/>
                <a:gd name="T19" fmla="*/ 2147483647 h 79"/>
                <a:gd name="T20" fmla="*/ 2147483647 w 55"/>
                <a:gd name="T21" fmla="*/ 2147483647 h 79"/>
                <a:gd name="T22" fmla="*/ 2147483647 w 55"/>
                <a:gd name="T23" fmla="*/ 2147483647 h 79"/>
                <a:gd name="T24" fmla="*/ 2147483647 w 55"/>
                <a:gd name="T25" fmla="*/ 2147483647 h 79"/>
                <a:gd name="T26" fmla="*/ 2147483647 w 55"/>
                <a:gd name="T27" fmla="*/ 2147483647 h 79"/>
                <a:gd name="T28" fmla="*/ 2147483647 w 55"/>
                <a:gd name="T29" fmla="*/ 2147483647 h 79"/>
                <a:gd name="T30" fmla="*/ 2147483647 w 55"/>
                <a:gd name="T31" fmla="*/ 2147483647 h 79"/>
                <a:gd name="T32" fmla="*/ 2147483647 w 55"/>
                <a:gd name="T33" fmla="*/ 2147483647 h 79"/>
                <a:gd name="T34" fmla="*/ 2147483647 w 55"/>
                <a:gd name="T35" fmla="*/ 2147483647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5"/>
                <a:gd name="T55" fmla="*/ 0 h 79"/>
                <a:gd name="T56" fmla="*/ 55 w 55"/>
                <a:gd name="T57" fmla="*/ 79 h 7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5" h="79">
                  <a:moveTo>
                    <a:pt x="55" y="43"/>
                  </a:moveTo>
                  <a:cubicBezTo>
                    <a:pt x="50" y="10"/>
                    <a:pt x="50" y="10"/>
                    <a:pt x="50" y="10"/>
                  </a:cubicBezTo>
                  <a:cubicBezTo>
                    <a:pt x="39" y="2"/>
                    <a:pt x="27" y="0"/>
                    <a:pt x="13" y="4"/>
                  </a:cubicBezTo>
                  <a:cubicBezTo>
                    <a:pt x="7" y="11"/>
                    <a:pt x="2" y="21"/>
                    <a:pt x="0" y="35"/>
                  </a:cubicBezTo>
                  <a:cubicBezTo>
                    <a:pt x="0" y="47"/>
                    <a:pt x="0" y="47"/>
                    <a:pt x="0" y="47"/>
                  </a:cubicBezTo>
                  <a:cubicBezTo>
                    <a:pt x="0" y="52"/>
                    <a:pt x="0" y="52"/>
                    <a:pt x="0" y="52"/>
                  </a:cubicBezTo>
                  <a:cubicBezTo>
                    <a:pt x="0" y="60"/>
                    <a:pt x="2" y="66"/>
                    <a:pt x="7" y="70"/>
                  </a:cubicBezTo>
                  <a:cubicBezTo>
                    <a:pt x="17" y="73"/>
                    <a:pt x="17" y="73"/>
                    <a:pt x="17" y="73"/>
                  </a:cubicBezTo>
                  <a:cubicBezTo>
                    <a:pt x="29" y="79"/>
                    <a:pt x="38" y="76"/>
                    <a:pt x="44" y="64"/>
                  </a:cubicBezTo>
                  <a:cubicBezTo>
                    <a:pt x="50" y="59"/>
                    <a:pt x="53" y="52"/>
                    <a:pt x="55" y="43"/>
                  </a:cubicBezTo>
                  <a:close/>
                  <a:moveTo>
                    <a:pt x="7" y="56"/>
                  </a:moveTo>
                  <a:cubicBezTo>
                    <a:pt x="7" y="56"/>
                    <a:pt x="7" y="56"/>
                    <a:pt x="7" y="56"/>
                  </a:cubicBezTo>
                  <a:cubicBezTo>
                    <a:pt x="7" y="61"/>
                    <a:pt x="10" y="67"/>
                    <a:pt x="14" y="72"/>
                  </a:cubicBezTo>
                  <a:cubicBezTo>
                    <a:pt x="6" y="67"/>
                    <a:pt x="2" y="61"/>
                    <a:pt x="3" y="53"/>
                  </a:cubicBezTo>
                  <a:cubicBezTo>
                    <a:pt x="3" y="32"/>
                    <a:pt x="3" y="32"/>
                    <a:pt x="3" y="32"/>
                  </a:cubicBezTo>
                  <a:cubicBezTo>
                    <a:pt x="9" y="14"/>
                    <a:pt x="9" y="14"/>
                    <a:pt x="9" y="14"/>
                  </a:cubicBezTo>
                  <a:cubicBezTo>
                    <a:pt x="7" y="37"/>
                    <a:pt x="7" y="37"/>
                    <a:pt x="7" y="37"/>
                  </a:cubicBezTo>
                  <a:cubicBezTo>
                    <a:pt x="7" y="56"/>
                    <a:pt x="7" y="56"/>
                    <a:pt x="7" y="56"/>
                  </a:cubicBezTo>
                  <a:close/>
                </a:path>
              </a:pathLst>
            </a:custGeom>
            <a:solidFill>
              <a:srgbClr val="E2B987"/>
            </a:solidFill>
            <a:ln w="9525">
              <a:noFill/>
              <a:round/>
            </a:ln>
          </p:spPr>
          <p:txBody>
            <a:bodyPr/>
            <a:lstStyle/>
            <a:p>
              <a:endParaRPr lang="zh-CN" altLang="en-US"/>
            </a:p>
          </p:txBody>
        </p:sp>
        <p:sp>
          <p:nvSpPr>
            <p:cNvPr id="19649" name="Freeform 121"/>
            <p:cNvSpPr/>
            <p:nvPr/>
          </p:nvSpPr>
          <p:spPr bwMode="auto">
            <a:xfrm>
              <a:off x="2063259" y="3303151"/>
              <a:ext cx="16043" cy="74487"/>
            </a:xfrm>
            <a:custGeom>
              <a:avLst/>
              <a:gdLst>
                <a:gd name="T0" fmla="*/ 2147483647 w 12"/>
                <a:gd name="T1" fmla="*/ 2147483647 h 58"/>
                <a:gd name="T2" fmla="*/ 2147483647 w 12"/>
                <a:gd name="T3" fmla="*/ 2147483647 h 58"/>
                <a:gd name="T4" fmla="*/ 2147483647 w 12"/>
                <a:gd name="T5" fmla="*/ 2147483647 h 58"/>
                <a:gd name="T6" fmla="*/ 2147483647 w 12"/>
                <a:gd name="T7" fmla="*/ 0 h 58"/>
                <a:gd name="T8" fmla="*/ 2147483647 w 12"/>
                <a:gd name="T9" fmla="*/ 2147483647 h 58"/>
                <a:gd name="T10" fmla="*/ 2147483647 w 12"/>
                <a:gd name="T11" fmla="*/ 2147483647 h 58"/>
                <a:gd name="T12" fmla="*/ 2147483647 w 12"/>
                <a:gd name="T13" fmla="*/ 2147483647 h 58"/>
                <a:gd name="T14" fmla="*/ 2147483647 w 12"/>
                <a:gd name="T15" fmla="*/ 2147483647 h 58"/>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58"/>
                <a:gd name="T26" fmla="*/ 12 w 12"/>
                <a:gd name="T27" fmla="*/ 58 h 5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58">
                  <a:moveTo>
                    <a:pt x="5" y="42"/>
                  </a:moveTo>
                  <a:cubicBezTo>
                    <a:pt x="5" y="42"/>
                    <a:pt x="5" y="42"/>
                    <a:pt x="5" y="42"/>
                  </a:cubicBezTo>
                  <a:cubicBezTo>
                    <a:pt x="5" y="23"/>
                    <a:pt x="5" y="23"/>
                    <a:pt x="5" y="23"/>
                  </a:cubicBezTo>
                  <a:cubicBezTo>
                    <a:pt x="7" y="0"/>
                    <a:pt x="7" y="0"/>
                    <a:pt x="7" y="0"/>
                  </a:cubicBezTo>
                  <a:cubicBezTo>
                    <a:pt x="1" y="18"/>
                    <a:pt x="1" y="18"/>
                    <a:pt x="1" y="18"/>
                  </a:cubicBezTo>
                  <a:cubicBezTo>
                    <a:pt x="1" y="39"/>
                    <a:pt x="1" y="39"/>
                    <a:pt x="1" y="39"/>
                  </a:cubicBezTo>
                  <a:cubicBezTo>
                    <a:pt x="0" y="47"/>
                    <a:pt x="4" y="53"/>
                    <a:pt x="12" y="58"/>
                  </a:cubicBezTo>
                  <a:cubicBezTo>
                    <a:pt x="8" y="53"/>
                    <a:pt x="5" y="47"/>
                    <a:pt x="5" y="42"/>
                  </a:cubicBezTo>
                  <a:close/>
                </a:path>
              </a:pathLst>
            </a:custGeom>
            <a:solidFill>
              <a:srgbClr val="F2E6DD"/>
            </a:solidFill>
            <a:ln w="9525">
              <a:noFill/>
              <a:round/>
            </a:ln>
          </p:spPr>
          <p:txBody>
            <a:bodyPr/>
            <a:lstStyle/>
            <a:p>
              <a:endParaRPr lang="zh-CN" altLang="en-US"/>
            </a:p>
          </p:txBody>
        </p:sp>
        <p:sp>
          <p:nvSpPr>
            <p:cNvPr id="19650" name="Freeform 122"/>
            <p:cNvSpPr/>
            <p:nvPr/>
          </p:nvSpPr>
          <p:spPr bwMode="auto">
            <a:xfrm>
              <a:off x="2126287" y="3418892"/>
              <a:ext cx="84800" cy="110010"/>
            </a:xfrm>
            <a:custGeom>
              <a:avLst/>
              <a:gdLst>
                <a:gd name="T0" fmla="*/ 2147483647 w 62"/>
                <a:gd name="T1" fmla="*/ 2147483647 h 85"/>
                <a:gd name="T2" fmla="*/ 2147483647 w 62"/>
                <a:gd name="T3" fmla="*/ 2147483647 h 85"/>
                <a:gd name="T4" fmla="*/ 2147483647 w 62"/>
                <a:gd name="T5" fmla="*/ 2147483647 h 85"/>
                <a:gd name="T6" fmla="*/ 2147483647 w 62"/>
                <a:gd name="T7" fmla="*/ 2147483647 h 85"/>
                <a:gd name="T8" fmla="*/ 2147483647 w 62"/>
                <a:gd name="T9" fmla="*/ 2147483647 h 85"/>
                <a:gd name="T10" fmla="*/ 2147483647 w 62"/>
                <a:gd name="T11" fmla="*/ 2147483647 h 85"/>
                <a:gd name="T12" fmla="*/ 2147483647 w 62"/>
                <a:gd name="T13" fmla="*/ 2147483647 h 85"/>
                <a:gd name="T14" fmla="*/ 2147483647 w 62"/>
                <a:gd name="T15" fmla="*/ 2147483647 h 85"/>
                <a:gd name="T16" fmla="*/ 2147483647 w 62"/>
                <a:gd name="T17" fmla="*/ 2147483647 h 85"/>
                <a:gd name="T18" fmla="*/ 2147483647 w 62"/>
                <a:gd name="T19" fmla="*/ 2147483647 h 85"/>
                <a:gd name="T20" fmla="*/ 2147483647 w 62"/>
                <a:gd name="T21" fmla="*/ 2147483647 h 85"/>
                <a:gd name="T22" fmla="*/ 2147483647 w 62"/>
                <a:gd name="T23" fmla="*/ 0 h 85"/>
                <a:gd name="T24" fmla="*/ 2147483647 w 62"/>
                <a:gd name="T25" fmla="*/ 2147483647 h 85"/>
                <a:gd name="T26" fmla="*/ 2147483647 w 62"/>
                <a:gd name="T27" fmla="*/ 2147483647 h 85"/>
                <a:gd name="T28" fmla="*/ 2147483647 w 62"/>
                <a:gd name="T29" fmla="*/ 2147483647 h 85"/>
                <a:gd name="T30" fmla="*/ 2147483647 w 62"/>
                <a:gd name="T31" fmla="*/ 2147483647 h 85"/>
                <a:gd name="T32" fmla="*/ 0 w 62"/>
                <a:gd name="T33" fmla="*/ 2147483647 h 85"/>
                <a:gd name="T34" fmla="*/ 2147483647 w 62"/>
                <a:gd name="T35" fmla="*/ 2147483647 h 85"/>
                <a:gd name="T36" fmla="*/ 2147483647 w 62"/>
                <a:gd name="T37" fmla="*/ 2147483647 h 85"/>
                <a:gd name="T38" fmla="*/ 2147483647 w 62"/>
                <a:gd name="T39" fmla="*/ 2147483647 h 85"/>
                <a:gd name="T40" fmla="*/ 2147483647 w 62"/>
                <a:gd name="T41" fmla="*/ 2147483647 h 8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2"/>
                <a:gd name="T64" fmla="*/ 0 h 85"/>
                <a:gd name="T65" fmla="*/ 62 w 62"/>
                <a:gd name="T66" fmla="*/ 85 h 8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2" h="85">
                  <a:moveTo>
                    <a:pt x="62" y="9"/>
                  </a:moveTo>
                  <a:cubicBezTo>
                    <a:pt x="60" y="8"/>
                    <a:pt x="60" y="8"/>
                    <a:pt x="60" y="8"/>
                  </a:cubicBezTo>
                  <a:cubicBezTo>
                    <a:pt x="34" y="46"/>
                    <a:pt x="34" y="46"/>
                    <a:pt x="34" y="46"/>
                  </a:cubicBezTo>
                  <a:cubicBezTo>
                    <a:pt x="34" y="60"/>
                    <a:pt x="34" y="60"/>
                    <a:pt x="34" y="60"/>
                  </a:cubicBezTo>
                  <a:cubicBezTo>
                    <a:pt x="21" y="78"/>
                    <a:pt x="21" y="78"/>
                    <a:pt x="21" y="78"/>
                  </a:cubicBezTo>
                  <a:cubicBezTo>
                    <a:pt x="9" y="79"/>
                    <a:pt x="9" y="79"/>
                    <a:pt x="9" y="79"/>
                  </a:cubicBezTo>
                  <a:cubicBezTo>
                    <a:pt x="11" y="69"/>
                    <a:pt x="15" y="60"/>
                    <a:pt x="19" y="50"/>
                  </a:cubicBezTo>
                  <a:cubicBezTo>
                    <a:pt x="34" y="21"/>
                    <a:pt x="34" y="21"/>
                    <a:pt x="34" y="21"/>
                  </a:cubicBezTo>
                  <a:cubicBezTo>
                    <a:pt x="31" y="16"/>
                    <a:pt x="31" y="16"/>
                    <a:pt x="31" y="16"/>
                  </a:cubicBezTo>
                  <a:cubicBezTo>
                    <a:pt x="35" y="16"/>
                    <a:pt x="35" y="16"/>
                    <a:pt x="35" y="16"/>
                  </a:cubicBezTo>
                  <a:cubicBezTo>
                    <a:pt x="39" y="1"/>
                    <a:pt x="39" y="1"/>
                    <a:pt x="39" y="1"/>
                  </a:cubicBezTo>
                  <a:cubicBezTo>
                    <a:pt x="35" y="0"/>
                    <a:pt x="35" y="0"/>
                    <a:pt x="35" y="0"/>
                  </a:cubicBezTo>
                  <a:cubicBezTo>
                    <a:pt x="34" y="4"/>
                    <a:pt x="33" y="8"/>
                    <a:pt x="32" y="12"/>
                  </a:cubicBezTo>
                  <a:cubicBezTo>
                    <a:pt x="21" y="13"/>
                    <a:pt x="21" y="13"/>
                    <a:pt x="21" y="13"/>
                  </a:cubicBezTo>
                  <a:cubicBezTo>
                    <a:pt x="29" y="20"/>
                    <a:pt x="29" y="20"/>
                    <a:pt x="29" y="20"/>
                  </a:cubicBezTo>
                  <a:cubicBezTo>
                    <a:pt x="26" y="29"/>
                    <a:pt x="21" y="37"/>
                    <a:pt x="15" y="45"/>
                  </a:cubicBezTo>
                  <a:cubicBezTo>
                    <a:pt x="7" y="60"/>
                    <a:pt x="2" y="73"/>
                    <a:pt x="0" y="85"/>
                  </a:cubicBezTo>
                  <a:cubicBezTo>
                    <a:pt x="28" y="83"/>
                    <a:pt x="28" y="83"/>
                    <a:pt x="28" y="83"/>
                  </a:cubicBezTo>
                  <a:cubicBezTo>
                    <a:pt x="31" y="75"/>
                    <a:pt x="35" y="67"/>
                    <a:pt x="42" y="60"/>
                  </a:cubicBezTo>
                  <a:cubicBezTo>
                    <a:pt x="43" y="45"/>
                    <a:pt x="43" y="45"/>
                    <a:pt x="43" y="45"/>
                  </a:cubicBezTo>
                  <a:cubicBezTo>
                    <a:pt x="62" y="9"/>
                    <a:pt x="62" y="9"/>
                    <a:pt x="62" y="9"/>
                  </a:cubicBezTo>
                  <a:close/>
                </a:path>
              </a:pathLst>
            </a:custGeom>
            <a:solidFill>
              <a:srgbClr val="000000"/>
            </a:solidFill>
            <a:ln w="9525">
              <a:noFill/>
              <a:round/>
            </a:ln>
          </p:spPr>
          <p:txBody>
            <a:bodyPr/>
            <a:lstStyle/>
            <a:p>
              <a:endParaRPr lang="zh-CN" altLang="en-US"/>
            </a:p>
          </p:txBody>
        </p:sp>
        <p:sp>
          <p:nvSpPr>
            <p:cNvPr id="19651" name="Freeform 123"/>
            <p:cNvSpPr/>
            <p:nvPr/>
          </p:nvSpPr>
          <p:spPr bwMode="auto">
            <a:xfrm>
              <a:off x="2138892" y="3420037"/>
              <a:ext cx="69903" cy="100843"/>
            </a:xfrm>
            <a:custGeom>
              <a:avLst/>
              <a:gdLst>
                <a:gd name="T0" fmla="*/ 2147483647 w 51"/>
                <a:gd name="T1" fmla="*/ 2147483647 h 78"/>
                <a:gd name="T2" fmla="*/ 2147483647 w 51"/>
                <a:gd name="T3" fmla="*/ 0 h 78"/>
                <a:gd name="T4" fmla="*/ 2147483647 w 51"/>
                <a:gd name="T5" fmla="*/ 2147483647 h 78"/>
                <a:gd name="T6" fmla="*/ 2147483647 w 51"/>
                <a:gd name="T7" fmla="*/ 2147483647 h 78"/>
                <a:gd name="T8" fmla="*/ 2147483647 w 51"/>
                <a:gd name="T9" fmla="*/ 2147483647 h 78"/>
                <a:gd name="T10" fmla="*/ 2147483647 w 51"/>
                <a:gd name="T11" fmla="*/ 2147483647 h 78"/>
                <a:gd name="T12" fmla="*/ 0 w 51"/>
                <a:gd name="T13" fmla="*/ 2147483647 h 78"/>
                <a:gd name="T14" fmla="*/ 2147483647 w 51"/>
                <a:gd name="T15" fmla="*/ 2147483647 h 78"/>
                <a:gd name="T16" fmla="*/ 2147483647 w 51"/>
                <a:gd name="T17" fmla="*/ 2147483647 h 78"/>
                <a:gd name="T18" fmla="*/ 2147483647 w 51"/>
                <a:gd name="T19" fmla="*/ 2147483647 h 78"/>
                <a:gd name="T20" fmla="*/ 2147483647 w 51"/>
                <a:gd name="T21" fmla="*/ 2147483647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1"/>
                <a:gd name="T34" fmla="*/ 0 h 78"/>
                <a:gd name="T35" fmla="*/ 51 w 51"/>
                <a:gd name="T36" fmla="*/ 78 h 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1" h="78">
                  <a:moveTo>
                    <a:pt x="51" y="7"/>
                  </a:moveTo>
                  <a:cubicBezTo>
                    <a:pt x="30" y="0"/>
                    <a:pt x="30" y="0"/>
                    <a:pt x="30" y="0"/>
                  </a:cubicBezTo>
                  <a:cubicBezTo>
                    <a:pt x="26" y="15"/>
                    <a:pt x="26" y="15"/>
                    <a:pt x="26" y="15"/>
                  </a:cubicBezTo>
                  <a:cubicBezTo>
                    <a:pt x="22" y="15"/>
                    <a:pt x="22" y="15"/>
                    <a:pt x="22" y="15"/>
                  </a:cubicBezTo>
                  <a:cubicBezTo>
                    <a:pt x="25" y="20"/>
                    <a:pt x="25" y="20"/>
                    <a:pt x="25" y="20"/>
                  </a:cubicBezTo>
                  <a:cubicBezTo>
                    <a:pt x="10" y="49"/>
                    <a:pt x="10" y="49"/>
                    <a:pt x="10" y="49"/>
                  </a:cubicBezTo>
                  <a:cubicBezTo>
                    <a:pt x="6" y="59"/>
                    <a:pt x="2" y="68"/>
                    <a:pt x="0" y="78"/>
                  </a:cubicBezTo>
                  <a:cubicBezTo>
                    <a:pt x="12" y="77"/>
                    <a:pt x="12" y="77"/>
                    <a:pt x="12" y="77"/>
                  </a:cubicBezTo>
                  <a:cubicBezTo>
                    <a:pt x="25" y="59"/>
                    <a:pt x="25" y="59"/>
                    <a:pt x="25" y="59"/>
                  </a:cubicBezTo>
                  <a:cubicBezTo>
                    <a:pt x="25" y="45"/>
                    <a:pt x="25" y="45"/>
                    <a:pt x="25" y="45"/>
                  </a:cubicBezTo>
                  <a:cubicBezTo>
                    <a:pt x="51" y="7"/>
                    <a:pt x="51" y="7"/>
                    <a:pt x="51" y="7"/>
                  </a:cubicBezTo>
                  <a:close/>
                </a:path>
              </a:pathLst>
            </a:custGeom>
            <a:solidFill>
              <a:srgbClr val="333333"/>
            </a:solidFill>
            <a:ln w="9525">
              <a:noFill/>
              <a:round/>
            </a:ln>
          </p:spPr>
          <p:txBody>
            <a:bodyPr/>
            <a:lstStyle/>
            <a:p>
              <a:endParaRPr lang="zh-CN" altLang="en-US"/>
            </a:p>
          </p:txBody>
        </p:sp>
        <p:sp>
          <p:nvSpPr>
            <p:cNvPr id="19652" name="Freeform 124"/>
            <p:cNvSpPr>
              <a:spLocks noEditPoints="1"/>
            </p:cNvSpPr>
            <p:nvPr/>
          </p:nvSpPr>
          <p:spPr bwMode="auto">
            <a:xfrm>
              <a:off x="2027736" y="3386805"/>
              <a:ext cx="189081" cy="182205"/>
            </a:xfrm>
            <a:custGeom>
              <a:avLst/>
              <a:gdLst>
                <a:gd name="T0" fmla="*/ 2147483647 w 138"/>
                <a:gd name="T1" fmla="*/ 2147483647 h 140"/>
                <a:gd name="T2" fmla="*/ 2147483647 w 138"/>
                <a:gd name="T3" fmla="*/ 2147483647 h 140"/>
                <a:gd name="T4" fmla="*/ 2147483647 w 138"/>
                <a:gd name="T5" fmla="*/ 2147483647 h 140"/>
                <a:gd name="T6" fmla="*/ 2147483647 w 138"/>
                <a:gd name="T7" fmla="*/ 2147483647 h 140"/>
                <a:gd name="T8" fmla="*/ 2147483647 w 138"/>
                <a:gd name="T9" fmla="*/ 2147483647 h 140"/>
                <a:gd name="T10" fmla="*/ 2147483647 w 138"/>
                <a:gd name="T11" fmla="*/ 2147483647 h 140"/>
                <a:gd name="T12" fmla="*/ 2147483647 w 138"/>
                <a:gd name="T13" fmla="*/ 2147483647 h 140"/>
                <a:gd name="T14" fmla="*/ 2147483647 w 138"/>
                <a:gd name="T15" fmla="*/ 2147483647 h 140"/>
                <a:gd name="T16" fmla="*/ 2147483647 w 138"/>
                <a:gd name="T17" fmla="*/ 2147483647 h 140"/>
                <a:gd name="T18" fmla="*/ 2147483647 w 138"/>
                <a:gd name="T19" fmla="*/ 2147483647 h 140"/>
                <a:gd name="T20" fmla="*/ 2147483647 w 138"/>
                <a:gd name="T21" fmla="*/ 2147483647 h 140"/>
                <a:gd name="T22" fmla="*/ 2147483647 w 138"/>
                <a:gd name="T23" fmla="*/ 2147483647 h 140"/>
                <a:gd name="T24" fmla="*/ 2147483647 w 138"/>
                <a:gd name="T25" fmla="*/ 2147483647 h 140"/>
                <a:gd name="T26" fmla="*/ 2147483647 w 138"/>
                <a:gd name="T27" fmla="*/ 2147483647 h 140"/>
                <a:gd name="T28" fmla="*/ 2147483647 w 138"/>
                <a:gd name="T29" fmla="*/ 0 h 140"/>
                <a:gd name="T30" fmla="*/ 0 w 138"/>
                <a:gd name="T31" fmla="*/ 2147483647 h 140"/>
                <a:gd name="T32" fmla="*/ 2147483647 w 138"/>
                <a:gd name="T33" fmla="*/ 2147483647 h 140"/>
                <a:gd name="T34" fmla="*/ 2147483647 w 138"/>
                <a:gd name="T35" fmla="*/ 2147483647 h 140"/>
                <a:gd name="T36" fmla="*/ 2147483647 w 138"/>
                <a:gd name="T37" fmla="*/ 2147483647 h 140"/>
                <a:gd name="T38" fmla="*/ 2147483647 w 138"/>
                <a:gd name="T39" fmla="*/ 2147483647 h 140"/>
                <a:gd name="T40" fmla="*/ 2147483647 w 138"/>
                <a:gd name="T41" fmla="*/ 2147483647 h 140"/>
                <a:gd name="T42" fmla="*/ 2147483647 w 138"/>
                <a:gd name="T43" fmla="*/ 2147483647 h 140"/>
                <a:gd name="T44" fmla="*/ 2147483647 w 138"/>
                <a:gd name="T45" fmla="*/ 2147483647 h 140"/>
                <a:gd name="T46" fmla="*/ 2147483647 w 138"/>
                <a:gd name="T47" fmla="*/ 2147483647 h 140"/>
                <a:gd name="T48" fmla="*/ 2147483647 w 138"/>
                <a:gd name="T49" fmla="*/ 2147483647 h 140"/>
                <a:gd name="T50" fmla="*/ 2147483647 w 138"/>
                <a:gd name="T51" fmla="*/ 2147483647 h 140"/>
                <a:gd name="T52" fmla="*/ 2147483647 w 138"/>
                <a:gd name="T53" fmla="*/ 2147483647 h 140"/>
                <a:gd name="T54" fmla="*/ 2147483647 w 138"/>
                <a:gd name="T55" fmla="*/ 2147483647 h 140"/>
                <a:gd name="T56" fmla="*/ 2147483647 w 138"/>
                <a:gd name="T57" fmla="*/ 2147483647 h 140"/>
                <a:gd name="T58" fmla="*/ 2147483647 w 138"/>
                <a:gd name="T59" fmla="*/ 2147483647 h 140"/>
                <a:gd name="T60" fmla="*/ 2147483647 w 138"/>
                <a:gd name="T61" fmla="*/ 2147483647 h 140"/>
                <a:gd name="T62" fmla="*/ 2147483647 w 138"/>
                <a:gd name="T63" fmla="*/ 2147483647 h 140"/>
                <a:gd name="T64" fmla="*/ 2147483647 w 138"/>
                <a:gd name="T65" fmla="*/ 2147483647 h 140"/>
                <a:gd name="T66" fmla="*/ 2147483647 w 138"/>
                <a:gd name="T67" fmla="*/ 2147483647 h 140"/>
                <a:gd name="T68" fmla="*/ 2147483647 w 138"/>
                <a:gd name="T69" fmla="*/ 2147483647 h 140"/>
                <a:gd name="T70" fmla="*/ 2147483647 w 138"/>
                <a:gd name="T71" fmla="*/ 2147483647 h 140"/>
                <a:gd name="T72" fmla="*/ 2147483647 w 138"/>
                <a:gd name="T73" fmla="*/ 2147483647 h 140"/>
                <a:gd name="T74" fmla="*/ 2147483647 w 138"/>
                <a:gd name="T75" fmla="*/ 2147483647 h 140"/>
                <a:gd name="T76" fmla="*/ 2147483647 w 138"/>
                <a:gd name="T77" fmla="*/ 2147483647 h 140"/>
                <a:gd name="T78" fmla="*/ 2147483647 w 138"/>
                <a:gd name="T79" fmla="*/ 2147483647 h 140"/>
                <a:gd name="T80" fmla="*/ 2147483647 w 138"/>
                <a:gd name="T81" fmla="*/ 2147483647 h 140"/>
                <a:gd name="T82" fmla="*/ 2147483647 w 138"/>
                <a:gd name="T83" fmla="*/ 2147483647 h 140"/>
                <a:gd name="T84" fmla="*/ 2147483647 w 138"/>
                <a:gd name="T85" fmla="*/ 2147483647 h 140"/>
                <a:gd name="T86" fmla="*/ 2147483647 w 138"/>
                <a:gd name="T87" fmla="*/ 2147483647 h 140"/>
                <a:gd name="T88" fmla="*/ 2147483647 w 138"/>
                <a:gd name="T89" fmla="*/ 2147483647 h 140"/>
                <a:gd name="T90" fmla="*/ 2147483647 w 138"/>
                <a:gd name="T91" fmla="*/ 2147483647 h 140"/>
                <a:gd name="T92" fmla="*/ 2147483647 w 138"/>
                <a:gd name="T93" fmla="*/ 2147483647 h 140"/>
                <a:gd name="T94" fmla="*/ 2147483647 w 138"/>
                <a:gd name="T95" fmla="*/ 2147483647 h 140"/>
                <a:gd name="T96" fmla="*/ 2147483647 w 138"/>
                <a:gd name="T97" fmla="*/ 2147483647 h 140"/>
                <a:gd name="T98" fmla="*/ 2147483647 w 138"/>
                <a:gd name="T99" fmla="*/ 2147483647 h 140"/>
                <a:gd name="T100" fmla="*/ 2147483647 w 138"/>
                <a:gd name="T101" fmla="*/ 2147483647 h 140"/>
                <a:gd name="T102" fmla="*/ 2147483647 w 138"/>
                <a:gd name="T103" fmla="*/ 2147483647 h 140"/>
                <a:gd name="T104" fmla="*/ 2147483647 w 138"/>
                <a:gd name="T105" fmla="*/ 2147483647 h 140"/>
                <a:gd name="T106" fmla="*/ 2147483647 w 138"/>
                <a:gd name="T107" fmla="*/ 2147483647 h 140"/>
                <a:gd name="T108" fmla="*/ 2147483647 w 138"/>
                <a:gd name="T109" fmla="*/ 2147483647 h 140"/>
                <a:gd name="T110" fmla="*/ 2147483647 w 138"/>
                <a:gd name="T111" fmla="*/ 2147483647 h 140"/>
                <a:gd name="T112" fmla="*/ 2147483647 w 138"/>
                <a:gd name="T113" fmla="*/ 2147483647 h 140"/>
                <a:gd name="T114" fmla="*/ 2147483647 w 138"/>
                <a:gd name="T115" fmla="*/ 2147483647 h 140"/>
                <a:gd name="T116" fmla="*/ 2147483647 w 138"/>
                <a:gd name="T117" fmla="*/ 2147483647 h 140"/>
                <a:gd name="T118" fmla="*/ 2147483647 w 138"/>
                <a:gd name="T119" fmla="*/ 2147483647 h 14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8"/>
                <a:gd name="T181" fmla="*/ 0 h 140"/>
                <a:gd name="T182" fmla="*/ 138 w 138"/>
                <a:gd name="T183" fmla="*/ 140 h 14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8" h="140">
                  <a:moveTo>
                    <a:pt x="77" y="1"/>
                  </a:moveTo>
                  <a:cubicBezTo>
                    <a:pt x="77" y="14"/>
                    <a:pt x="77" y="14"/>
                    <a:pt x="77" y="14"/>
                  </a:cubicBezTo>
                  <a:cubicBezTo>
                    <a:pt x="76" y="23"/>
                    <a:pt x="75" y="32"/>
                    <a:pt x="73" y="41"/>
                  </a:cubicBezTo>
                  <a:cubicBezTo>
                    <a:pt x="72" y="44"/>
                    <a:pt x="72" y="46"/>
                    <a:pt x="71" y="49"/>
                  </a:cubicBezTo>
                  <a:cubicBezTo>
                    <a:pt x="70" y="52"/>
                    <a:pt x="70" y="54"/>
                    <a:pt x="69" y="57"/>
                  </a:cubicBezTo>
                  <a:cubicBezTo>
                    <a:pt x="69" y="58"/>
                    <a:pt x="68" y="59"/>
                    <a:pt x="68" y="60"/>
                  </a:cubicBezTo>
                  <a:cubicBezTo>
                    <a:pt x="64" y="78"/>
                    <a:pt x="62" y="94"/>
                    <a:pt x="62" y="109"/>
                  </a:cubicBezTo>
                  <a:cubicBezTo>
                    <a:pt x="53" y="110"/>
                    <a:pt x="53" y="110"/>
                    <a:pt x="53" y="110"/>
                  </a:cubicBezTo>
                  <a:cubicBezTo>
                    <a:pt x="51" y="102"/>
                    <a:pt x="50" y="94"/>
                    <a:pt x="48" y="86"/>
                  </a:cubicBezTo>
                  <a:cubicBezTo>
                    <a:pt x="47" y="80"/>
                    <a:pt x="46" y="74"/>
                    <a:pt x="44" y="68"/>
                  </a:cubicBezTo>
                  <a:cubicBezTo>
                    <a:pt x="43" y="62"/>
                    <a:pt x="42" y="56"/>
                    <a:pt x="40" y="50"/>
                  </a:cubicBezTo>
                  <a:cubicBezTo>
                    <a:pt x="39" y="48"/>
                    <a:pt x="39" y="46"/>
                    <a:pt x="38" y="43"/>
                  </a:cubicBezTo>
                  <a:cubicBezTo>
                    <a:pt x="37" y="38"/>
                    <a:pt x="35" y="33"/>
                    <a:pt x="33" y="27"/>
                  </a:cubicBezTo>
                  <a:cubicBezTo>
                    <a:pt x="30" y="19"/>
                    <a:pt x="29" y="11"/>
                    <a:pt x="29" y="2"/>
                  </a:cubicBezTo>
                  <a:cubicBezTo>
                    <a:pt x="29" y="2"/>
                    <a:pt x="29" y="1"/>
                    <a:pt x="29" y="0"/>
                  </a:cubicBezTo>
                  <a:cubicBezTo>
                    <a:pt x="22" y="11"/>
                    <a:pt x="13" y="20"/>
                    <a:pt x="0" y="26"/>
                  </a:cubicBezTo>
                  <a:cubicBezTo>
                    <a:pt x="6" y="38"/>
                    <a:pt x="6" y="38"/>
                    <a:pt x="6" y="38"/>
                  </a:cubicBezTo>
                  <a:cubicBezTo>
                    <a:pt x="18" y="38"/>
                    <a:pt x="18" y="38"/>
                    <a:pt x="18" y="38"/>
                  </a:cubicBezTo>
                  <a:cubicBezTo>
                    <a:pt x="10" y="46"/>
                    <a:pt x="10" y="46"/>
                    <a:pt x="10" y="46"/>
                  </a:cubicBezTo>
                  <a:cubicBezTo>
                    <a:pt x="44" y="110"/>
                    <a:pt x="44" y="110"/>
                    <a:pt x="44" y="110"/>
                  </a:cubicBezTo>
                  <a:cubicBezTo>
                    <a:pt x="44" y="132"/>
                    <a:pt x="44" y="132"/>
                    <a:pt x="44" y="132"/>
                  </a:cubicBezTo>
                  <a:cubicBezTo>
                    <a:pt x="44" y="140"/>
                    <a:pt x="44" y="140"/>
                    <a:pt x="44" y="140"/>
                  </a:cubicBezTo>
                  <a:cubicBezTo>
                    <a:pt x="126" y="139"/>
                    <a:pt x="126" y="139"/>
                    <a:pt x="126" y="139"/>
                  </a:cubicBezTo>
                  <a:cubicBezTo>
                    <a:pt x="135" y="132"/>
                    <a:pt x="138" y="119"/>
                    <a:pt x="136" y="101"/>
                  </a:cubicBezTo>
                  <a:cubicBezTo>
                    <a:pt x="131" y="104"/>
                    <a:pt x="124" y="106"/>
                    <a:pt x="116" y="104"/>
                  </a:cubicBezTo>
                  <a:cubicBezTo>
                    <a:pt x="116" y="104"/>
                    <a:pt x="115" y="104"/>
                    <a:pt x="115" y="104"/>
                  </a:cubicBezTo>
                  <a:cubicBezTo>
                    <a:pt x="110" y="105"/>
                    <a:pt x="110" y="105"/>
                    <a:pt x="110" y="105"/>
                  </a:cubicBezTo>
                  <a:cubicBezTo>
                    <a:pt x="100" y="107"/>
                    <a:pt x="100" y="107"/>
                    <a:pt x="100" y="107"/>
                  </a:cubicBezTo>
                  <a:cubicBezTo>
                    <a:pt x="72" y="109"/>
                    <a:pt x="72" y="109"/>
                    <a:pt x="72" y="109"/>
                  </a:cubicBezTo>
                  <a:cubicBezTo>
                    <a:pt x="74" y="97"/>
                    <a:pt x="79" y="84"/>
                    <a:pt x="87" y="69"/>
                  </a:cubicBezTo>
                  <a:cubicBezTo>
                    <a:pt x="93" y="61"/>
                    <a:pt x="98" y="53"/>
                    <a:pt x="101" y="44"/>
                  </a:cubicBezTo>
                  <a:cubicBezTo>
                    <a:pt x="93" y="37"/>
                    <a:pt x="93" y="37"/>
                    <a:pt x="93" y="37"/>
                  </a:cubicBezTo>
                  <a:cubicBezTo>
                    <a:pt x="104" y="36"/>
                    <a:pt x="104" y="36"/>
                    <a:pt x="104" y="36"/>
                  </a:cubicBezTo>
                  <a:cubicBezTo>
                    <a:pt x="105" y="32"/>
                    <a:pt x="106" y="28"/>
                    <a:pt x="107" y="24"/>
                  </a:cubicBezTo>
                  <a:cubicBezTo>
                    <a:pt x="92" y="19"/>
                    <a:pt x="83" y="11"/>
                    <a:pt x="78" y="1"/>
                  </a:cubicBezTo>
                  <a:cubicBezTo>
                    <a:pt x="77" y="1"/>
                    <a:pt x="77" y="1"/>
                    <a:pt x="77" y="1"/>
                  </a:cubicBezTo>
                  <a:close/>
                  <a:moveTo>
                    <a:pt x="103" y="26"/>
                  </a:moveTo>
                  <a:cubicBezTo>
                    <a:pt x="83" y="19"/>
                    <a:pt x="83" y="19"/>
                    <a:pt x="83" y="19"/>
                  </a:cubicBezTo>
                  <a:cubicBezTo>
                    <a:pt x="76" y="56"/>
                    <a:pt x="76" y="56"/>
                    <a:pt x="76" y="56"/>
                  </a:cubicBezTo>
                  <a:cubicBezTo>
                    <a:pt x="71" y="73"/>
                    <a:pt x="69" y="90"/>
                    <a:pt x="68" y="106"/>
                  </a:cubicBezTo>
                  <a:cubicBezTo>
                    <a:pt x="65" y="106"/>
                    <a:pt x="65" y="106"/>
                    <a:pt x="65" y="106"/>
                  </a:cubicBezTo>
                  <a:cubicBezTo>
                    <a:pt x="65" y="90"/>
                    <a:pt x="67" y="74"/>
                    <a:pt x="72" y="58"/>
                  </a:cubicBezTo>
                  <a:cubicBezTo>
                    <a:pt x="81" y="11"/>
                    <a:pt x="81" y="11"/>
                    <a:pt x="81" y="11"/>
                  </a:cubicBezTo>
                  <a:cubicBezTo>
                    <a:pt x="103" y="26"/>
                    <a:pt x="103" y="26"/>
                    <a:pt x="103" y="26"/>
                  </a:cubicBezTo>
                  <a:close/>
                  <a:moveTo>
                    <a:pt x="28" y="6"/>
                  </a:moveTo>
                  <a:cubicBezTo>
                    <a:pt x="28" y="11"/>
                    <a:pt x="28" y="11"/>
                    <a:pt x="28" y="11"/>
                  </a:cubicBezTo>
                  <a:cubicBezTo>
                    <a:pt x="20" y="18"/>
                    <a:pt x="13" y="25"/>
                    <a:pt x="5" y="31"/>
                  </a:cubicBezTo>
                  <a:cubicBezTo>
                    <a:pt x="3" y="28"/>
                    <a:pt x="3" y="28"/>
                    <a:pt x="3" y="28"/>
                  </a:cubicBezTo>
                  <a:cubicBezTo>
                    <a:pt x="12" y="22"/>
                    <a:pt x="20" y="14"/>
                    <a:pt x="28" y="6"/>
                  </a:cubicBezTo>
                  <a:close/>
                  <a:moveTo>
                    <a:pt x="21" y="38"/>
                  </a:moveTo>
                  <a:cubicBezTo>
                    <a:pt x="18" y="48"/>
                    <a:pt x="18" y="48"/>
                    <a:pt x="18" y="48"/>
                  </a:cubicBezTo>
                  <a:cubicBezTo>
                    <a:pt x="48" y="107"/>
                    <a:pt x="48" y="107"/>
                    <a:pt x="48" y="107"/>
                  </a:cubicBezTo>
                  <a:cubicBezTo>
                    <a:pt x="45" y="107"/>
                    <a:pt x="45" y="107"/>
                    <a:pt x="45" y="107"/>
                  </a:cubicBezTo>
                  <a:cubicBezTo>
                    <a:pt x="13" y="46"/>
                    <a:pt x="13" y="46"/>
                    <a:pt x="13" y="46"/>
                  </a:cubicBezTo>
                  <a:cubicBezTo>
                    <a:pt x="21" y="38"/>
                    <a:pt x="21" y="38"/>
                    <a:pt x="21" y="38"/>
                  </a:cubicBezTo>
                  <a:close/>
                  <a:moveTo>
                    <a:pt x="47" y="117"/>
                  </a:moveTo>
                  <a:cubicBezTo>
                    <a:pt x="47" y="112"/>
                    <a:pt x="47" y="112"/>
                    <a:pt x="47" y="112"/>
                  </a:cubicBezTo>
                  <a:cubicBezTo>
                    <a:pt x="133" y="108"/>
                    <a:pt x="133" y="108"/>
                    <a:pt x="133" y="108"/>
                  </a:cubicBezTo>
                  <a:cubicBezTo>
                    <a:pt x="130" y="112"/>
                    <a:pt x="130" y="112"/>
                    <a:pt x="130" y="112"/>
                  </a:cubicBezTo>
                  <a:cubicBezTo>
                    <a:pt x="47" y="117"/>
                    <a:pt x="47" y="117"/>
                    <a:pt x="47" y="117"/>
                  </a:cubicBezTo>
                  <a:close/>
                </a:path>
              </a:pathLst>
            </a:custGeom>
            <a:solidFill>
              <a:srgbClr val="333333"/>
            </a:solidFill>
            <a:ln w="9525">
              <a:noFill/>
              <a:round/>
            </a:ln>
          </p:spPr>
          <p:txBody>
            <a:bodyPr/>
            <a:lstStyle/>
            <a:p>
              <a:endParaRPr lang="zh-CN" altLang="en-US"/>
            </a:p>
          </p:txBody>
        </p:sp>
        <p:sp>
          <p:nvSpPr>
            <p:cNvPr id="19653" name="Freeform 125"/>
            <p:cNvSpPr/>
            <p:nvPr/>
          </p:nvSpPr>
          <p:spPr bwMode="auto">
            <a:xfrm>
              <a:off x="2117119" y="3401701"/>
              <a:ext cx="51568" cy="122616"/>
            </a:xfrm>
            <a:custGeom>
              <a:avLst/>
              <a:gdLst>
                <a:gd name="T0" fmla="*/ 2147483647 w 38"/>
                <a:gd name="T1" fmla="*/ 2147483647 h 95"/>
                <a:gd name="T2" fmla="*/ 2147483647 w 38"/>
                <a:gd name="T3" fmla="*/ 2147483647 h 95"/>
                <a:gd name="T4" fmla="*/ 2147483647 w 38"/>
                <a:gd name="T5" fmla="*/ 0 h 95"/>
                <a:gd name="T6" fmla="*/ 2147483647 w 38"/>
                <a:gd name="T7" fmla="*/ 2147483647 h 95"/>
                <a:gd name="T8" fmla="*/ 0 w 38"/>
                <a:gd name="T9" fmla="*/ 2147483647 h 95"/>
                <a:gd name="T10" fmla="*/ 2147483647 w 38"/>
                <a:gd name="T11" fmla="*/ 2147483647 h 95"/>
                <a:gd name="T12" fmla="*/ 2147483647 w 38"/>
                <a:gd name="T13" fmla="*/ 2147483647 h 95"/>
                <a:gd name="T14" fmla="*/ 2147483647 w 38"/>
                <a:gd name="T15" fmla="*/ 2147483647 h 95"/>
                <a:gd name="T16" fmla="*/ 0 60000 65536"/>
                <a:gd name="T17" fmla="*/ 0 60000 65536"/>
                <a:gd name="T18" fmla="*/ 0 60000 65536"/>
                <a:gd name="T19" fmla="*/ 0 60000 65536"/>
                <a:gd name="T20" fmla="*/ 0 60000 65536"/>
                <a:gd name="T21" fmla="*/ 0 60000 65536"/>
                <a:gd name="T22" fmla="*/ 0 60000 65536"/>
                <a:gd name="T23" fmla="*/ 0 60000 65536"/>
                <a:gd name="T24" fmla="*/ 0 w 38"/>
                <a:gd name="T25" fmla="*/ 0 h 95"/>
                <a:gd name="T26" fmla="*/ 38 w 38"/>
                <a:gd name="T27" fmla="*/ 95 h 9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 h="95">
                  <a:moveTo>
                    <a:pt x="18" y="8"/>
                  </a:moveTo>
                  <a:cubicBezTo>
                    <a:pt x="38" y="15"/>
                    <a:pt x="38" y="15"/>
                    <a:pt x="38" y="15"/>
                  </a:cubicBezTo>
                  <a:cubicBezTo>
                    <a:pt x="16" y="0"/>
                    <a:pt x="16" y="0"/>
                    <a:pt x="16" y="0"/>
                  </a:cubicBezTo>
                  <a:cubicBezTo>
                    <a:pt x="7" y="47"/>
                    <a:pt x="7" y="47"/>
                    <a:pt x="7" y="47"/>
                  </a:cubicBezTo>
                  <a:cubicBezTo>
                    <a:pt x="2" y="63"/>
                    <a:pt x="0" y="79"/>
                    <a:pt x="0" y="95"/>
                  </a:cubicBezTo>
                  <a:cubicBezTo>
                    <a:pt x="3" y="95"/>
                    <a:pt x="3" y="95"/>
                    <a:pt x="3" y="95"/>
                  </a:cubicBezTo>
                  <a:cubicBezTo>
                    <a:pt x="4" y="79"/>
                    <a:pt x="6" y="62"/>
                    <a:pt x="11" y="45"/>
                  </a:cubicBezTo>
                  <a:cubicBezTo>
                    <a:pt x="18" y="8"/>
                    <a:pt x="18" y="8"/>
                    <a:pt x="18" y="8"/>
                  </a:cubicBezTo>
                  <a:close/>
                </a:path>
              </a:pathLst>
            </a:custGeom>
            <a:solidFill>
              <a:srgbClr val="999999"/>
            </a:solidFill>
            <a:ln w="9525">
              <a:noFill/>
              <a:round/>
            </a:ln>
          </p:spPr>
          <p:txBody>
            <a:bodyPr/>
            <a:lstStyle/>
            <a:p>
              <a:endParaRPr lang="zh-CN" altLang="en-US"/>
            </a:p>
          </p:txBody>
        </p:sp>
        <p:sp>
          <p:nvSpPr>
            <p:cNvPr id="19654" name="Freeform 126"/>
            <p:cNvSpPr/>
            <p:nvPr/>
          </p:nvSpPr>
          <p:spPr bwMode="auto">
            <a:xfrm>
              <a:off x="2031173" y="3394825"/>
              <a:ext cx="34378" cy="32086"/>
            </a:xfrm>
            <a:custGeom>
              <a:avLst/>
              <a:gdLst>
                <a:gd name="T0" fmla="*/ 2147483647 w 25"/>
                <a:gd name="T1" fmla="*/ 2147483647 h 25"/>
                <a:gd name="T2" fmla="*/ 2147483647 w 25"/>
                <a:gd name="T3" fmla="*/ 0 h 25"/>
                <a:gd name="T4" fmla="*/ 0 w 25"/>
                <a:gd name="T5" fmla="*/ 2147483647 h 25"/>
                <a:gd name="T6" fmla="*/ 2147483647 w 25"/>
                <a:gd name="T7" fmla="*/ 2147483647 h 25"/>
                <a:gd name="T8" fmla="*/ 2147483647 w 25"/>
                <a:gd name="T9" fmla="*/ 2147483647 h 25"/>
                <a:gd name="T10" fmla="*/ 0 60000 65536"/>
                <a:gd name="T11" fmla="*/ 0 60000 65536"/>
                <a:gd name="T12" fmla="*/ 0 60000 65536"/>
                <a:gd name="T13" fmla="*/ 0 60000 65536"/>
                <a:gd name="T14" fmla="*/ 0 60000 65536"/>
                <a:gd name="T15" fmla="*/ 0 w 25"/>
                <a:gd name="T16" fmla="*/ 0 h 25"/>
                <a:gd name="T17" fmla="*/ 25 w 25"/>
                <a:gd name="T18" fmla="*/ 25 h 25"/>
              </a:gdLst>
              <a:ahLst/>
              <a:cxnLst>
                <a:cxn ang="T10">
                  <a:pos x="T0" y="T1"/>
                </a:cxn>
                <a:cxn ang="T11">
                  <a:pos x="T2" y="T3"/>
                </a:cxn>
                <a:cxn ang="T12">
                  <a:pos x="T4" y="T5"/>
                </a:cxn>
                <a:cxn ang="T13">
                  <a:pos x="T6" y="T7"/>
                </a:cxn>
                <a:cxn ang="T14">
                  <a:pos x="T8" y="T9"/>
                </a:cxn>
              </a:cxnLst>
              <a:rect l="T15" t="T16" r="T17" b="T18"/>
              <a:pathLst>
                <a:path w="25" h="25">
                  <a:moveTo>
                    <a:pt x="25" y="5"/>
                  </a:moveTo>
                  <a:cubicBezTo>
                    <a:pt x="25" y="0"/>
                    <a:pt x="25" y="0"/>
                    <a:pt x="25" y="0"/>
                  </a:cubicBezTo>
                  <a:cubicBezTo>
                    <a:pt x="17" y="8"/>
                    <a:pt x="9" y="16"/>
                    <a:pt x="0" y="22"/>
                  </a:cubicBezTo>
                  <a:cubicBezTo>
                    <a:pt x="2" y="25"/>
                    <a:pt x="2" y="25"/>
                    <a:pt x="2" y="25"/>
                  </a:cubicBezTo>
                  <a:cubicBezTo>
                    <a:pt x="10" y="19"/>
                    <a:pt x="17" y="12"/>
                    <a:pt x="25" y="5"/>
                  </a:cubicBezTo>
                  <a:close/>
                </a:path>
              </a:pathLst>
            </a:custGeom>
            <a:solidFill>
              <a:srgbClr val="999999"/>
            </a:solidFill>
            <a:ln w="9525">
              <a:noFill/>
              <a:round/>
            </a:ln>
          </p:spPr>
          <p:txBody>
            <a:bodyPr/>
            <a:lstStyle/>
            <a:p>
              <a:endParaRPr lang="zh-CN" altLang="en-US"/>
            </a:p>
          </p:txBody>
        </p:sp>
        <p:sp>
          <p:nvSpPr>
            <p:cNvPr id="19655" name="Freeform 127"/>
            <p:cNvSpPr/>
            <p:nvPr/>
          </p:nvSpPr>
          <p:spPr bwMode="auto">
            <a:xfrm>
              <a:off x="2044924" y="3436079"/>
              <a:ext cx="48130" cy="89383"/>
            </a:xfrm>
            <a:custGeom>
              <a:avLst/>
              <a:gdLst>
                <a:gd name="T0" fmla="*/ 2147483647 w 42"/>
                <a:gd name="T1" fmla="*/ 2147483647 h 78"/>
                <a:gd name="T2" fmla="*/ 2147483647 w 42"/>
                <a:gd name="T3" fmla="*/ 0 h 78"/>
                <a:gd name="T4" fmla="*/ 0 w 42"/>
                <a:gd name="T5" fmla="*/ 2147483647 h 78"/>
                <a:gd name="T6" fmla="*/ 2147483647 w 42"/>
                <a:gd name="T7" fmla="*/ 2147483647 h 78"/>
                <a:gd name="T8" fmla="*/ 2147483647 w 42"/>
                <a:gd name="T9" fmla="*/ 2147483647 h 78"/>
                <a:gd name="T10" fmla="*/ 2147483647 w 42"/>
                <a:gd name="T11" fmla="*/ 2147483647 h 78"/>
                <a:gd name="T12" fmla="*/ 2147483647 w 42"/>
                <a:gd name="T13" fmla="*/ 2147483647 h 78"/>
                <a:gd name="T14" fmla="*/ 0 60000 65536"/>
                <a:gd name="T15" fmla="*/ 0 60000 65536"/>
                <a:gd name="T16" fmla="*/ 0 60000 65536"/>
                <a:gd name="T17" fmla="*/ 0 60000 65536"/>
                <a:gd name="T18" fmla="*/ 0 60000 65536"/>
                <a:gd name="T19" fmla="*/ 0 60000 65536"/>
                <a:gd name="T20" fmla="*/ 0 60000 65536"/>
                <a:gd name="T21" fmla="*/ 0 w 42"/>
                <a:gd name="T22" fmla="*/ 0 h 78"/>
                <a:gd name="T23" fmla="*/ 42 w 42"/>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78">
                  <a:moveTo>
                    <a:pt x="6" y="12"/>
                  </a:moveTo>
                  <a:lnTo>
                    <a:pt x="10" y="0"/>
                  </a:lnTo>
                  <a:lnTo>
                    <a:pt x="0" y="9"/>
                  </a:lnTo>
                  <a:lnTo>
                    <a:pt x="39" y="78"/>
                  </a:lnTo>
                  <a:lnTo>
                    <a:pt x="42" y="78"/>
                  </a:lnTo>
                  <a:lnTo>
                    <a:pt x="6" y="12"/>
                  </a:lnTo>
                  <a:close/>
                </a:path>
              </a:pathLst>
            </a:custGeom>
            <a:solidFill>
              <a:srgbClr val="999999"/>
            </a:solidFill>
            <a:ln w="9525">
              <a:noFill/>
              <a:round/>
            </a:ln>
          </p:spPr>
          <p:txBody>
            <a:bodyPr/>
            <a:lstStyle/>
            <a:p>
              <a:endParaRPr lang="zh-CN" altLang="en-US"/>
            </a:p>
          </p:txBody>
        </p:sp>
        <p:sp>
          <p:nvSpPr>
            <p:cNvPr id="19656" name="Freeform 128"/>
            <p:cNvSpPr/>
            <p:nvPr/>
          </p:nvSpPr>
          <p:spPr bwMode="auto">
            <a:xfrm>
              <a:off x="2091908" y="3527756"/>
              <a:ext cx="118032" cy="11459"/>
            </a:xfrm>
            <a:custGeom>
              <a:avLst/>
              <a:gdLst>
                <a:gd name="T0" fmla="*/ 0 w 103"/>
                <a:gd name="T1" fmla="*/ 2147483647 h 10"/>
                <a:gd name="T2" fmla="*/ 0 w 103"/>
                <a:gd name="T3" fmla="*/ 2147483647 h 10"/>
                <a:gd name="T4" fmla="*/ 2147483647 w 103"/>
                <a:gd name="T5" fmla="*/ 2147483647 h 10"/>
                <a:gd name="T6" fmla="*/ 2147483647 w 103"/>
                <a:gd name="T7" fmla="*/ 0 h 10"/>
                <a:gd name="T8" fmla="*/ 0 w 103"/>
                <a:gd name="T9" fmla="*/ 2147483647 h 10"/>
                <a:gd name="T10" fmla="*/ 0 w 103"/>
                <a:gd name="T11" fmla="*/ 2147483647 h 10"/>
                <a:gd name="T12" fmla="*/ 0 60000 65536"/>
                <a:gd name="T13" fmla="*/ 0 60000 65536"/>
                <a:gd name="T14" fmla="*/ 0 60000 65536"/>
                <a:gd name="T15" fmla="*/ 0 60000 65536"/>
                <a:gd name="T16" fmla="*/ 0 60000 65536"/>
                <a:gd name="T17" fmla="*/ 0 60000 65536"/>
                <a:gd name="T18" fmla="*/ 0 w 103"/>
                <a:gd name="T19" fmla="*/ 0 h 10"/>
                <a:gd name="T20" fmla="*/ 103 w 103"/>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103" h="10">
                  <a:moveTo>
                    <a:pt x="0" y="4"/>
                  </a:moveTo>
                  <a:lnTo>
                    <a:pt x="0" y="10"/>
                  </a:lnTo>
                  <a:lnTo>
                    <a:pt x="99" y="4"/>
                  </a:lnTo>
                  <a:lnTo>
                    <a:pt x="103" y="0"/>
                  </a:lnTo>
                  <a:lnTo>
                    <a:pt x="0" y="4"/>
                  </a:lnTo>
                  <a:close/>
                </a:path>
              </a:pathLst>
            </a:custGeom>
            <a:solidFill>
              <a:srgbClr val="999999"/>
            </a:solidFill>
            <a:ln w="9525">
              <a:noFill/>
              <a:round/>
            </a:ln>
          </p:spPr>
          <p:txBody>
            <a:bodyPr/>
            <a:lstStyle/>
            <a:p>
              <a:endParaRPr lang="zh-CN" altLang="en-US"/>
            </a:p>
          </p:txBody>
        </p:sp>
        <p:sp>
          <p:nvSpPr>
            <p:cNvPr id="19657" name="Freeform 129"/>
            <p:cNvSpPr/>
            <p:nvPr/>
          </p:nvSpPr>
          <p:spPr bwMode="auto">
            <a:xfrm>
              <a:off x="2105660" y="3387950"/>
              <a:ext cx="27503" cy="52713"/>
            </a:xfrm>
            <a:custGeom>
              <a:avLst/>
              <a:gdLst>
                <a:gd name="T0" fmla="*/ 2147483647 w 20"/>
                <a:gd name="T1" fmla="*/ 2147483647 h 40"/>
                <a:gd name="T2" fmla="*/ 2147483647 w 20"/>
                <a:gd name="T3" fmla="*/ 0 h 40"/>
                <a:gd name="T4" fmla="*/ 2147483647 w 20"/>
                <a:gd name="T5" fmla="*/ 2147483647 h 40"/>
                <a:gd name="T6" fmla="*/ 0 w 20"/>
                <a:gd name="T7" fmla="*/ 2147483647 h 40"/>
                <a:gd name="T8" fmla="*/ 2147483647 w 20"/>
                <a:gd name="T9" fmla="*/ 2147483647 h 40"/>
                <a:gd name="T10" fmla="*/ 2147483647 w 20"/>
                <a:gd name="T11" fmla="*/ 2147483647 h 40"/>
                <a:gd name="T12" fmla="*/ 2147483647 w 20"/>
                <a:gd name="T13" fmla="*/ 2147483647 h 40"/>
                <a:gd name="T14" fmla="*/ 0 60000 65536"/>
                <a:gd name="T15" fmla="*/ 0 60000 65536"/>
                <a:gd name="T16" fmla="*/ 0 60000 65536"/>
                <a:gd name="T17" fmla="*/ 0 60000 65536"/>
                <a:gd name="T18" fmla="*/ 0 60000 65536"/>
                <a:gd name="T19" fmla="*/ 0 60000 65536"/>
                <a:gd name="T20" fmla="*/ 0 60000 65536"/>
                <a:gd name="T21" fmla="*/ 0 w 20"/>
                <a:gd name="T22" fmla="*/ 0 h 40"/>
                <a:gd name="T23" fmla="*/ 20 w 2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40">
                  <a:moveTo>
                    <a:pt x="20" y="13"/>
                  </a:moveTo>
                  <a:cubicBezTo>
                    <a:pt x="20" y="0"/>
                    <a:pt x="20" y="0"/>
                    <a:pt x="20" y="0"/>
                  </a:cubicBezTo>
                  <a:cubicBezTo>
                    <a:pt x="17" y="5"/>
                    <a:pt x="13" y="10"/>
                    <a:pt x="9" y="14"/>
                  </a:cubicBezTo>
                  <a:cubicBezTo>
                    <a:pt x="6" y="17"/>
                    <a:pt x="3" y="20"/>
                    <a:pt x="0" y="23"/>
                  </a:cubicBezTo>
                  <a:cubicBezTo>
                    <a:pt x="8" y="32"/>
                    <a:pt x="8" y="32"/>
                    <a:pt x="8" y="32"/>
                  </a:cubicBezTo>
                  <a:cubicBezTo>
                    <a:pt x="16" y="40"/>
                    <a:pt x="16" y="40"/>
                    <a:pt x="16" y="40"/>
                  </a:cubicBezTo>
                  <a:cubicBezTo>
                    <a:pt x="18" y="31"/>
                    <a:pt x="19" y="22"/>
                    <a:pt x="20" y="13"/>
                  </a:cubicBezTo>
                  <a:close/>
                </a:path>
              </a:pathLst>
            </a:custGeom>
            <a:solidFill>
              <a:srgbClr val="EAEAEA"/>
            </a:solidFill>
            <a:ln w="9525">
              <a:noFill/>
              <a:round/>
            </a:ln>
          </p:spPr>
          <p:txBody>
            <a:bodyPr/>
            <a:lstStyle/>
            <a:p>
              <a:endParaRPr lang="zh-CN" altLang="en-US"/>
            </a:p>
          </p:txBody>
        </p:sp>
        <p:sp>
          <p:nvSpPr>
            <p:cNvPr id="19658" name="Freeform 130"/>
            <p:cNvSpPr/>
            <p:nvPr/>
          </p:nvSpPr>
          <p:spPr bwMode="auto">
            <a:xfrm>
              <a:off x="2113681" y="3430351"/>
              <a:ext cx="13751" cy="20627"/>
            </a:xfrm>
            <a:custGeom>
              <a:avLst/>
              <a:gdLst>
                <a:gd name="T0" fmla="*/ 2147483647 w 10"/>
                <a:gd name="T1" fmla="*/ 2147483647 h 16"/>
                <a:gd name="T2" fmla="*/ 2147483647 w 10"/>
                <a:gd name="T3" fmla="*/ 2147483647 h 16"/>
                <a:gd name="T4" fmla="*/ 2147483647 w 10"/>
                <a:gd name="T5" fmla="*/ 0 h 16"/>
                <a:gd name="T6" fmla="*/ 0 w 10"/>
                <a:gd name="T7" fmla="*/ 2147483647 h 16"/>
                <a:gd name="T8" fmla="*/ 2147483647 w 10"/>
                <a:gd name="T9" fmla="*/ 2147483647 h 16"/>
                <a:gd name="T10" fmla="*/ 0 60000 65536"/>
                <a:gd name="T11" fmla="*/ 0 60000 65536"/>
                <a:gd name="T12" fmla="*/ 0 60000 65536"/>
                <a:gd name="T13" fmla="*/ 0 60000 65536"/>
                <a:gd name="T14" fmla="*/ 0 60000 65536"/>
                <a:gd name="T15" fmla="*/ 0 w 10"/>
                <a:gd name="T16" fmla="*/ 0 h 16"/>
                <a:gd name="T17" fmla="*/ 10 w 10"/>
                <a:gd name="T18" fmla="*/ 16 h 16"/>
              </a:gdLst>
              <a:ahLst/>
              <a:cxnLst>
                <a:cxn ang="T10">
                  <a:pos x="T0" y="T1"/>
                </a:cxn>
                <a:cxn ang="T11">
                  <a:pos x="T2" y="T3"/>
                </a:cxn>
                <a:cxn ang="T12">
                  <a:pos x="T4" y="T5"/>
                </a:cxn>
                <a:cxn ang="T13">
                  <a:pos x="T6" y="T7"/>
                </a:cxn>
                <a:cxn ang="T14">
                  <a:pos x="T8" y="T9"/>
                </a:cxn>
              </a:cxnLst>
              <a:rect l="T15" t="T16" r="T17" b="T18"/>
              <a:pathLst>
                <a:path w="10" h="16">
                  <a:moveTo>
                    <a:pt x="8" y="16"/>
                  </a:moveTo>
                  <a:cubicBezTo>
                    <a:pt x="9" y="13"/>
                    <a:pt x="9" y="11"/>
                    <a:pt x="10" y="8"/>
                  </a:cubicBezTo>
                  <a:cubicBezTo>
                    <a:pt x="2" y="0"/>
                    <a:pt x="2" y="0"/>
                    <a:pt x="2" y="0"/>
                  </a:cubicBezTo>
                  <a:cubicBezTo>
                    <a:pt x="0" y="3"/>
                    <a:pt x="0" y="3"/>
                    <a:pt x="0" y="3"/>
                  </a:cubicBezTo>
                  <a:cubicBezTo>
                    <a:pt x="8" y="16"/>
                    <a:pt x="8" y="16"/>
                    <a:pt x="8" y="16"/>
                  </a:cubicBezTo>
                  <a:close/>
                </a:path>
              </a:pathLst>
            </a:custGeom>
            <a:solidFill>
              <a:srgbClr val="C8C8C8"/>
            </a:solidFill>
            <a:ln w="9525">
              <a:noFill/>
              <a:round/>
            </a:ln>
          </p:spPr>
          <p:txBody>
            <a:bodyPr/>
            <a:lstStyle/>
            <a:p>
              <a:endParaRPr lang="zh-CN" altLang="en-US"/>
            </a:p>
          </p:txBody>
        </p:sp>
        <p:sp>
          <p:nvSpPr>
            <p:cNvPr id="19659" name="Freeform 131"/>
            <p:cNvSpPr/>
            <p:nvPr/>
          </p:nvSpPr>
          <p:spPr bwMode="auto">
            <a:xfrm>
              <a:off x="2087325" y="3430351"/>
              <a:ext cx="148972" cy="846850"/>
            </a:xfrm>
            <a:custGeom>
              <a:avLst/>
              <a:gdLst>
                <a:gd name="T0" fmla="*/ 2147483647 w 108"/>
                <a:gd name="T1" fmla="*/ 2147483647 h 653"/>
                <a:gd name="T2" fmla="*/ 2147483647 w 108"/>
                <a:gd name="T3" fmla="*/ 2147483647 h 653"/>
                <a:gd name="T4" fmla="*/ 2147483647 w 108"/>
                <a:gd name="T5" fmla="*/ 2147483647 h 653"/>
                <a:gd name="T6" fmla="*/ 2147483647 w 108"/>
                <a:gd name="T7" fmla="*/ 2147483647 h 653"/>
                <a:gd name="T8" fmla="*/ 2147483647 w 108"/>
                <a:gd name="T9" fmla="*/ 2147483647 h 653"/>
                <a:gd name="T10" fmla="*/ 2147483647 w 108"/>
                <a:gd name="T11" fmla="*/ 2147483647 h 653"/>
                <a:gd name="T12" fmla="*/ 2147483647 w 108"/>
                <a:gd name="T13" fmla="*/ 2147483647 h 653"/>
                <a:gd name="T14" fmla="*/ 2147483647 w 108"/>
                <a:gd name="T15" fmla="*/ 2147483647 h 653"/>
                <a:gd name="T16" fmla="*/ 2147483647 w 108"/>
                <a:gd name="T17" fmla="*/ 2147483647 h 653"/>
                <a:gd name="T18" fmla="*/ 2147483647 w 108"/>
                <a:gd name="T19" fmla="*/ 2147483647 h 653"/>
                <a:gd name="T20" fmla="*/ 2147483647 w 108"/>
                <a:gd name="T21" fmla="*/ 2147483647 h 653"/>
                <a:gd name="T22" fmla="*/ 0 w 108"/>
                <a:gd name="T23" fmla="*/ 2147483647 h 653"/>
                <a:gd name="T24" fmla="*/ 0 w 108"/>
                <a:gd name="T25" fmla="*/ 2147483647 h 653"/>
                <a:gd name="T26" fmla="*/ 0 w 108"/>
                <a:gd name="T27" fmla="*/ 2147483647 h 653"/>
                <a:gd name="T28" fmla="*/ 2147483647 w 108"/>
                <a:gd name="T29" fmla="*/ 2147483647 h 653"/>
                <a:gd name="T30" fmla="*/ 2147483647 w 108"/>
                <a:gd name="T31" fmla="*/ 2147483647 h 653"/>
                <a:gd name="T32" fmla="*/ 2147483647 w 108"/>
                <a:gd name="T33" fmla="*/ 2147483647 h 653"/>
                <a:gd name="T34" fmla="*/ 2147483647 w 108"/>
                <a:gd name="T35" fmla="*/ 2147483647 h 653"/>
                <a:gd name="T36" fmla="*/ 2147483647 w 108"/>
                <a:gd name="T37" fmla="*/ 2147483647 h 653"/>
                <a:gd name="T38" fmla="*/ 2147483647 w 108"/>
                <a:gd name="T39" fmla="*/ 2147483647 h 653"/>
                <a:gd name="T40" fmla="*/ 2147483647 w 108"/>
                <a:gd name="T41" fmla="*/ 2147483647 h 653"/>
                <a:gd name="T42" fmla="*/ 2147483647 w 108"/>
                <a:gd name="T43" fmla="*/ 2147483647 h 653"/>
                <a:gd name="T44" fmla="*/ 2147483647 w 108"/>
                <a:gd name="T45" fmla="*/ 2147483647 h 653"/>
                <a:gd name="T46" fmla="*/ 2147483647 w 108"/>
                <a:gd name="T47" fmla="*/ 2147483647 h 653"/>
                <a:gd name="T48" fmla="*/ 2147483647 w 108"/>
                <a:gd name="T49" fmla="*/ 2147483647 h 653"/>
                <a:gd name="T50" fmla="*/ 2147483647 w 108"/>
                <a:gd name="T51" fmla="*/ 2147483647 h 653"/>
                <a:gd name="T52" fmla="*/ 2147483647 w 108"/>
                <a:gd name="T53" fmla="*/ 2147483647 h 653"/>
                <a:gd name="T54" fmla="*/ 2147483647 w 108"/>
                <a:gd name="T55" fmla="*/ 2147483647 h 653"/>
                <a:gd name="T56" fmla="*/ 2147483647 w 108"/>
                <a:gd name="T57" fmla="*/ 2147483647 h 653"/>
                <a:gd name="T58" fmla="*/ 2147483647 w 108"/>
                <a:gd name="T59" fmla="*/ 2147483647 h 653"/>
                <a:gd name="T60" fmla="*/ 2147483647 w 108"/>
                <a:gd name="T61" fmla="*/ 2147483647 h 653"/>
                <a:gd name="T62" fmla="*/ 2147483647 w 108"/>
                <a:gd name="T63" fmla="*/ 2147483647 h 653"/>
                <a:gd name="T64" fmla="*/ 2147483647 w 108"/>
                <a:gd name="T65" fmla="*/ 2147483647 h 653"/>
                <a:gd name="T66" fmla="*/ 2147483647 w 108"/>
                <a:gd name="T67" fmla="*/ 2147483647 h 653"/>
                <a:gd name="T68" fmla="*/ 2147483647 w 108"/>
                <a:gd name="T69" fmla="*/ 2147483647 h 653"/>
                <a:gd name="T70" fmla="*/ 2147483647 w 108"/>
                <a:gd name="T71" fmla="*/ 2147483647 h 653"/>
                <a:gd name="T72" fmla="*/ 2147483647 w 108"/>
                <a:gd name="T73" fmla="*/ 2147483647 h 653"/>
                <a:gd name="T74" fmla="*/ 2147483647 w 108"/>
                <a:gd name="T75" fmla="*/ 2147483647 h 653"/>
                <a:gd name="T76" fmla="*/ 2147483647 w 108"/>
                <a:gd name="T77" fmla="*/ 2147483647 h 653"/>
                <a:gd name="T78" fmla="*/ 2147483647 w 108"/>
                <a:gd name="T79" fmla="*/ 2147483647 h 653"/>
                <a:gd name="T80" fmla="*/ 2147483647 w 108"/>
                <a:gd name="T81" fmla="*/ 2147483647 h 653"/>
                <a:gd name="T82" fmla="*/ 2147483647 w 108"/>
                <a:gd name="T83" fmla="*/ 2147483647 h 653"/>
                <a:gd name="T84" fmla="*/ 2147483647 w 108"/>
                <a:gd name="T85" fmla="*/ 2147483647 h 653"/>
                <a:gd name="T86" fmla="*/ 2147483647 w 108"/>
                <a:gd name="T87" fmla="*/ 2147483647 h 653"/>
                <a:gd name="T88" fmla="*/ 2147483647 w 108"/>
                <a:gd name="T89" fmla="*/ 2147483647 h 653"/>
                <a:gd name="T90" fmla="*/ 2147483647 w 108"/>
                <a:gd name="T91" fmla="*/ 2147483647 h 653"/>
                <a:gd name="T92" fmla="*/ 2147483647 w 108"/>
                <a:gd name="T93" fmla="*/ 2147483647 h 653"/>
                <a:gd name="T94" fmla="*/ 2147483647 w 108"/>
                <a:gd name="T95" fmla="*/ 2147483647 h 653"/>
                <a:gd name="T96" fmla="*/ 2147483647 w 108"/>
                <a:gd name="T97" fmla="*/ 0 h 653"/>
                <a:gd name="T98" fmla="*/ 2147483647 w 108"/>
                <a:gd name="T99" fmla="*/ 2147483647 h 653"/>
                <a:gd name="T100" fmla="*/ 2147483647 w 108"/>
                <a:gd name="T101" fmla="*/ 2147483647 h 65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8"/>
                <a:gd name="T154" fmla="*/ 0 h 653"/>
                <a:gd name="T155" fmla="*/ 108 w 108"/>
                <a:gd name="T156" fmla="*/ 653 h 65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8" h="653">
                  <a:moveTo>
                    <a:pt x="95" y="51"/>
                  </a:moveTo>
                  <a:cubicBezTo>
                    <a:pt x="94" y="52"/>
                    <a:pt x="93" y="54"/>
                    <a:pt x="90" y="55"/>
                  </a:cubicBezTo>
                  <a:cubicBezTo>
                    <a:pt x="98" y="55"/>
                    <a:pt x="98" y="55"/>
                    <a:pt x="98" y="55"/>
                  </a:cubicBezTo>
                  <a:cubicBezTo>
                    <a:pt x="99" y="56"/>
                    <a:pt x="99" y="57"/>
                    <a:pt x="99" y="58"/>
                  </a:cubicBezTo>
                  <a:cubicBezTo>
                    <a:pt x="98" y="59"/>
                    <a:pt x="98" y="60"/>
                    <a:pt x="97" y="61"/>
                  </a:cubicBezTo>
                  <a:cubicBezTo>
                    <a:pt x="101" y="60"/>
                    <a:pt x="101" y="60"/>
                    <a:pt x="101" y="60"/>
                  </a:cubicBezTo>
                  <a:cubicBezTo>
                    <a:pt x="101" y="61"/>
                    <a:pt x="100" y="62"/>
                    <a:pt x="100" y="63"/>
                  </a:cubicBezTo>
                  <a:cubicBezTo>
                    <a:pt x="99" y="65"/>
                    <a:pt x="97" y="66"/>
                    <a:pt x="94" y="66"/>
                  </a:cubicBezTo>
                  <a:cubicBezTo>
                    <a:pt x="94" y="67"/>
                    <a:pt x="93" y="67"/>
                    <a:pt x="93" y="67"/>
                  </a:cubicBezTo>
                  <a:cubicBezTo>
                    <a:pt x="92" y="68"/>
                    <a:pt x="92" y="68"/>
                    <a:pt x="92" y="68"/>
                  </a:cubicBezTo>
                  <a:cubicBezTo>
                    <a:pt x="94" y="86"/>
                    <a:pt x="91" y="99"/>
                    <a:pt x="82" y="106"/>
                  </a:cubicBezTo>
                  <a:cubicBezTo>
                    <a:pt x="0" y="107"/>
                    <a:pt x="0" y="107"/>
                    <a:pt x="0" y="107"/>
                  </a:cubicBezTo>
                  <a:cubicBezTo>
                    <a:pt x="0" y="117"/>
                    <a:pt x="0" y="117"/>
                    <a:pt x="0" y="117"/>
                  </a:cubicBezTo>
                  <a:cubicBezTo>
                    <a:pt x="0" y="121"/>
                    <a:pt x="0" y="121"/>
                    <a:pt x="0" y="121"/>
                  </a:cubicBezTo>
                  <a:cubicBezTo>
                    <a:pt x="14" y="122"/>
                    <a:pt x="29" y="123"/>
                    <a:pt x="42" y="123"/>
                  </a:cubicBezTo>
                  <a:cubicBezTo>
                    <a:pt x="44" y="123"/>
                    <a:pt x="46" y="123"/>
                    <a:pt x="47" y="123"/>
                  </a:cubicBezTo>
                  <a:cubicBezTo>
                    <a:pt x="47" y="132"/>
                    <a:pt x="47" y="132"/>
                    <a:pt x="47" y="132"/>
                  </a:cubicBezTo>
                  <a:cubicBezTo>
                    <a:pt x="64" y="201"/>
                    <a:pt x="64" y="201"/>
                    <a:pt x="64" y="201"/>
                  </a:cubicBezTo>
                  <a:cubicBezTo>
                    <a:pt x="71" y="219"/>
                    <a:pt x="74" y="236"/>
                    <a:pt x="74" y="252"/>
                  </a:cubicBezTo>
                  <a:cubicBezTo>
                    <a:pt x="55" y="270"/>
                    <a:pt x="39" y="262"/>
                    <a:pt x="25" y="226"/>
                  </a:cubicBezTo>
                  <a:cubicBezTo>
                    <a:pt x="29" y="248"/>
                    <a:pt x="29" y="248"/>
                    <a:pt x="29" y="248"/>
                  </a:cubicBezTo>
                  <a:cubicBezTo>
                    <a:pt x="35" y="282"/>
                    <a:pt x="49" y="296"/>
                    <a:pt x="68" y="290"/>
                  </a:cubicBezTo>
                  <a:cubicBezTo>
                    <a:pt x="75" y="288"/>
                    <a:pt x="75" y="288"/>
                    <a:pt x="75" y="288"/>
                  </a:cubicBezTo>
                  <a:cubicBezTo>
                    <a:pt x="66" y="370"/>
                    <a:pt x="66" y="370"/>
                    <a:pt x="66" y="370"/>
                  </a:cubicBezTo>
                  <a:cubicBezTo>
                    <a:pt x="66" y="463"/>
                    <a:pt x="66" y="463"/>
                    <a:pt x="66" y="463"/>
                  </a:cubicBezTo>
                  <a:cubicBezTo>
                    <a:pt x="79" y="564"/>
                    <a:pt x="79" y="564"/>
                    <a:pt x="79" y="564"/>
                  </a:cubicBezTo>
                  <a:cubicBezTo>
                    <a:pt x="79" y="595"/>
                    <a:pt x="79" y="595"/>
                    <a:pt x="79" y="595"/>
                  </a:cubicBezTo>
                  <a:cubicBezTo>
                    <a:pt x="56" y="614"/>
                    <a:pt x="56" y="614"/>
                    <a:pt x="56" y="614"/>
                  </a:cubicBezTo>
                  <a:cubicBezTo>
                    <a:pt x="56" y="614"/>
                    <a:pt x="56" y="614"/>
                    <a:pt x="55" y="614"/>
                  </a:cubicBezTo>
                  <a:cubicBezTo>
                    <a:pt x="52" y="631"/>
                    <a:pt x="52" y="631"/>
                    <a:pt x="52" y="631"/>
                  </a:cubicBezTo>
                  <a:cubicBezTo>
                    <a:pt x="65" y="637"/>
                    <a:pt x="65" y="637"/>
                    <a:pt x="65" y="637"/>
                  </a:cubicBezTo>
                  <a:cubicBezTo>
                    <a:pt x="65" y="648"/>
                    <a:pt x="65" y="648"/>
                    <a:pt x="65" y="648"/>
                  </a:cubicBezTo>
                  <a:cubicBezTo>
                    <a:pt x="98" y="652"/>
                    <a:pt x="98" y="652"/>
                    <a:pt x="98" y="652"/>
                  </a:cubicBezTo>
                  <a:cubicBezTo>
                    <a:pt x="103" y="653"/>
                    <a:pt x="106" y="650"/>
                    <a:pt x="106" y="645"/>
                  </a:cubicBezTo>
                  <a:cubicBezTo>
                    <a:pt x="106" y="641"/>
                    <a:pt x="105" y="636"/>
                    <a:pt x="102" y="630"/>
                  </a:cubicBezTo>
                  <a:cubicBezTo>
                    <a:pt x="93" y="604"/>
                    <a:pt x="93" y="604"/>
                    <a:pt x="93" y="604"/>
                  </a:cubicBezTo>
                  <a:cubicBezTo>
                    <a:pt x="95" y="586"/>
                    <a:pt x="95" y="566"/>
                    <a:pt x="93" y="544"/>
                  </a:cubicBezTo>
                  <a:cubicBezTo>
                    <a:pt x="84" y="450"/>
                    <a:pt x="84" y="450"/>
                    <a:pt x="84" y="450"/>
                  </a:cubicBezTo>
                  <a:cubicBezTo>
                    <a:pt x="84" y="351"/>
                    <a:pt x="84" y="351"/>
                    <a:pt x="84" y="351"/>
                  </a:cubicBezTo>
                  <a:cubicBezTo>
                    <a:pt x="88" y="283"/>
                    <a:pt x="88" y="283"/>
                    <a:pt x="88" y="283"/>
                  </a:cubicBezTo>
                  <a:cubicBezTo>
                    <a:pt x="108" y="276"/>
                    <a:pt x="108" y="276"/>
                    <a:pt x="108" y="276"/>
                  </a:cubicBezTo>
                  <a:cubicBezTo>
                    <a:pt x="93" y="211"/>
                    <a:pt x="93" y="211"/>
                    <a:pt x="93" y="211"/>
                  </a:cubicBezTo>
                  <a:cubicBezTo>
                    <a:pt x="78" y="121"/>
                    <a:pt x="78" y="121"/>
                    <a:pt x="78" y="121"/>
                  </a:cubicBezTo>
                  <a:cubicBezTo>
                    <a:pt x="90" y="123"/>
                    <a:pt x="98" y="120"/>
                    <a:pt x="101" y="112"/>
                  </a:cubicBezTo>
                  <a:cubicBezTo>
                    <a:pt x="101" y="101"/>
                    <a:pt x="101" y="101"/>
                    <a:pt x="101" y="101"/>
                  </a:cubicBezTo>
                  <a:cubicBezTo>
                    <a:pt x="104" y="94"/>
                    <a:pt x="104" y="94"/>
                    <a:pt x="104" y="94"/>
                  </a:cubicBezTo>
                  <a:cubicBezTo>
                    <a:pt x="104" y="57"/>
                    <a:pt x="104" y="57"/>
                    <a:pt x="104" y="57"/>
                  </a:cubicBezTo>
                  <a:cubicBezTo>
                    <a:pt x="97" y="21"/>
                    <a:pt x="97" y="21"/>
                    <a:pt x="97" y="21"/>
                  </a:cubicBezTo>
                  <a:cubicBezTo>
                    <a:pt x="96" y="11"/>
                    <a:pt x="93" y="3"/>
                    <a:pt x="90" y="0"/>
                  </a:cubicBezTo>
                  <a:cubicBezTo>
                    <a:pt x="93" y="16"/>
                    <a:pt x="94" y="32"/>
                    <a:pt x="95" y="48"/>
                  </a:cubicBezTo>
                  <a:cubicBezTo>
                    <a:pt x="95" y="49"/>
                    <a:pt x="95" y="50"/>
                    <a:pt x="95" y="51"/>
                  </a:cubicBezTo>
                  <a:close/>
                </a:path>
              </a:pathLst>
            </a:custGeom>
            <a:solidFill>
              <a:srgbClr val="000000"/>
            </a:solidFill>
            <a:ln w="9525">
              <a:noFill/>
              <a:round/>
            </a:ln>
          </p:spPr>
          <p:txBody>
            <a:bodyPr/>
            <a:lstStyle/>
            <a:p>
              <a:endParaRPr lang="zh-CN" altLang="en-US"/>
            </a:p>
          </p:txBody>
        </p:sp>
        <p:sp>
          <p:nvSpPr>
            <p:cNvPr id="19660" name="Freeform 132"/>
            <p:cNvSpPr/>
            <p:nvPr/>
          </p:nvSpPr>
          <p:spPr bwMode="auto">
            <a:xfrm>
              <a:off x="2175562" y="3495668"/>
              <a:ext cx="42400" cy="22919"/>
            </a:xfrm>
            <a:custGeom>
              <a:avLst/>
              <a:gdLst>
                <a:gd name="T0" fmla="*/ 2147483647 w 31"/>
                <a:gd name="T1" fmla="*/ 2147483647 h 17"/>
                <a:gd name="T2" fmla="*/ 2147483647 w 31"/>
                <a:gd name="T3" fmla="*/ 0 h 17"/>
                <a:gd name="T4" fmla="*/ 2147483647 w 31"/>
                <a:gd name="T5" fmla="*/ 2147483647 h 17"/>
                <a:gd name="T6" fmla="*/ 0 w 31"/>
                <a:gd name="T7" fmla="*/ 2147483647 h 17"/>
                <a:gd name="T8" fmla="*/ 2147483647 w 31"/>
                <a:gd name="T9" fmla="*/ 2147483647 h 17"/>
                <a:gd name="T10" fmla="*/ 2147483647 w 31"/>
                <a:gd name="T11" fmla="*/ 2147483647 h 17"/>
                <a:gd name="T12" fmla="*/ 0 60000 65536"/>
                <a:gd name="T13" fmla="*/ 0 60000 65536"/>
                <a:gd name="T14" fmla="*/ 0 60000 65536"/>
                <a:gd name="T15" fmla="*/ 0 60000 65536"/>
                <a:gd name="T16" fmla="*/ 0 60000 65536"/>
                <a:gd name="T17" fmla="*/ 0 60000 65536"/>
                <a:gd name="T18" fmla="*/ 0 w 31"/>
                <a:gd name="T19" fmla="*/ 0 h 17"/>
                <a:gd name="T20" fmla="*/ 31 w 31"/>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31" h="17">
                  <a:moveTo>
                    <a:pt x="26" y="4"/>
                  </a:moveTo>
                  <a:cubicBezTo>
                    <a:pt x="29" y="3"/>
                    <a:pt x="30" y="1"/>
                    <a:pt x="31" y="0"/>
                  </a:cubicBezTo>
                  <a:cubicBezTo>
                    <a:pt x="9" y="3"/>
                    <a:pt x="9" y="3"/>
                    <a:pt x="9" y="3"/>
                  </a:cubicBezTo>
                  <a:cubicBezTo>
                    <a:pt x="0" y="17"/>
                    <a:pt x="0" y="17"/>
                    <a:pt x="0" y="17"/>
                  </a:cubicBezTo>
                  <a:cubicBezTo>
                    <a:pt x="12" y="5"/>
                    <a:pt x="12" y="5"/>
                    <a:pt x="12" y="5"/>
                  </a:cubicBezTo>
                  <a:cubicBezTo>
                    <a:pt x="26" y="4"/>
                    <a:pt x="26" y="4"/>
                    <a:pt x="26" y="4"/>
                  </a:cubicBezTo>
                  <a:close/>
                </a:path>
              </a:pathLst>
            </a:custGeom>
            <a:solidFill>
              <a:srgbClr val="B68B5E"/>
            </a:solidFill>
            <a:ln w="9525">
              <a:noFill/>
              <a:round/>
            </a:ln>
          </p:spPr>
          <p:txBody>
            <a:bodyPr/>
            <a:lstStyle/>
            <a:p>
              <a:endParaRPr lang="zh-CN" altLang="en-US"/>
            </a:p>
          </p:txBody>
        </p:sp>
        <p:sp>
          <p:nvSpPr>
            <p:cNvPr id="19661" name="Freeform 133"/>
            <p:cNvSpPr/>
            <p:nvPr/>
          </p:nvSpPr>
          <p:spPr bwMode="auto">
            <a:xfrm>
              <a:off x="2165249" y="3492232"/>
              <a:ext cx="58443" cy="33233"/>
            </a:xfrm>
            <a:custGeom>
              <a:avLst/>
              <a:gdLst>
                <a:gd name="T0" fmla="*/ 2147483647 w 43"/>
                <a:gd name="T1" fmla="*/ 2147483647 h 26"/>
                <a:gd name="T2" fmla="*/ 2147483647 w 43"/>
                <a:gd name="T3" fmla="*/ 2147483647 h 26"/>
                <a:gd name="T4" fmla="*/ 2147483647 w 43"/>
                <a:gd name="T5" fmla="*/ 2147483647 h 26"/>
                <a:gd name="T6" fmla="*/ 2147483647 w 43"/>
                <a:gd name="T7" fmla="*/ 2147483647 h 26"/>
                <a:gd name="T8" fmla="*/ 2147483647 w 43"/>
                <a:gd name="T9" fmla="*/ 2147483647 h 26"/>
                <a:gd name="T10" fmla="*/ 2147483647 w 43"/>
                <a:gd name="T11" fmla="*/ 2147483647 h 26"/>
                <a:gd name="T12" fmla="*/ 2147483647 w 43"/>
                <a:gd name="T13" fmla="*/ 0 h 26"/>
                <a:gd name="T14" fmla="*/ 2147483647 w 43"/>
                <a:gd name="T15" fmla="*/ 2147483647 h 26"/>
                <a:gd name="T16" fmla="*/ 2147483647 w 43"/>
                <a:gd name="T17" fmla="*/ 2147483647 h 26"/>
                <a:gd name="T18" fmla="*/ 0 w 43"/>
                <a:gd name="T19" fmla="*/ 2147483647 h 26"/>
                <a:gd name="T20" fmla="*/ 2147483647 w 43"/>
                <a:gd name="T21" fmla="*/ 2147483647 h 26"/>
                <a:gd name="T22" fmla="*/ 2147483647 w 43"/>
                <a:gd name="T23" fmla="*/ 2147483647 h 26"/>
                <a:gd name="T24" fmla="*/ 2147483647 w 43"/>
                <a:gd name="T25" fmla="*/ 2147483647 h 26"/>
                <a:gd name="T26" fmla="*/ 2147483647 w 43"/>
                <a:gd name="T27" fmla="*/ 2147483647 h 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
                <a:gd name="T43" fmla="*/ 0 h 26"/>
                <a:gd name="T44" fmla="*/ 43 w 43"/>
                <a:gd name="T45" fmla="*/ 26 h 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 h="26">
                  <a:moveTo>
                    <a:pt x="42" y="7"/>
                  </a:moveTo>
                  <a:cubicBezTo>
                    <a:pt x="34" y="7"/>
                    <a:pt x="34" y="7"/>
                    <a:pt x="34" y="7"/>
                  </a:cubicBezTo>
                  <a:cubicBezTo>
                    <a:pt x="20" y="8"/>
                    <a:pt x="20" y="8"/>
                    <a:pt x="20" y="8"/>
                  </a:cubicBezTo>
                  <a:cubicBezTo>
                    <a:pt x="8" y="20"/>
                    <a:pt x="8" y="20"/>
                    <a:pt x="8" y="20"/>
                  </a:cubicBezTo>
                  <a:cubicBezTo>
                    <a:pt x="17" y="6"/>
                    <a:pt x="17" y="6"/>
                    <a:pt x="17" y="6"/>
                  </a:cubicBezTo>
                  <a:cubicBezTo>
                    <a:pt x="39" y="3"/>
                    <a:pt x="39" y="3"/>
                    <a:pt x="39" y="3"/>
                  </a:cubicBezTo>
                  <a:cubicBezTo>
                    <a:pt x="39" y="2"/>
                    <a:pt x="39" y="1"/>
                    <a:pt x="39" y="0"/>
                  </a:cubicBezTo>
                  <a:cubicBezTo>
                    <a:pt x="17" y="1"/>
                    <a:pt x="17" y="1"/>
                    <a:pt x="17" y="1"/>
                  </a:cubicBezTo>
                  <a:cubicBezTo>
                    <a:pt x="16" y="2"/>
                    <a:pt x="15" y="3"/>
                    <a:pt x="14" y="3"/>
                  </a:cubicBezTo>
                  <a:cubicBezTo>
                    <a:pt x="7" y="10"/>
                    <a:pt x="3" y="18"/>
                    <a:pt x="0" y="26"/>
                  </a:cubicBezTo>
                  <a:cubicBezTo>
                    <a:pt x="10" y="24"/>
                    <a:pt x="10" y="24"/>
                    <a:pt x="10" y="24"/>
                  </a:cubicBezTo>
                  <a:cubicBezTo>
                    <a:pt x="22" y="10"/>
                    <a:pt x="22" y="10"/>
                    <a:pt x="22" y="10"/>
                  </a:cubicBezTo>
                  <a:cubicBezTo>
                    <a:pt x="43" y="10"/>
                    <a:pt x="43" y="10"/>
                    <a:pt x="43" y="10"/>
                  </a:cubicBezTo>
                  <a:cubicBezTo>
                    <a:pt x="43" y="9"/>
                    <a:pt x="43" y="8"/>
                    <a:pt x="42" y="7"/>
                  </a:cubicBezTo>
                  <a:close/>
                </a:path>
              </a:pathLst>
            </a:custGeom>
            <a:solidFill>
              <a:srgbClr val="E2B987"/>
            </a:solidFill>
            <a:ln w="9525">
              <a:noFill/>
              <a:round/>
            </a:ln>
          </p:spPr>
          <p:txBody>
            <a:bodyPr/>
            <a:lstStyle/>
            <a:p>
              <a:endParaRPr lang="zh-CN" altLang="en-US"/>
            </a:p>
          </p:txBody>
        </p:sp>
        <p:sp>
          <p:nvSpPr>
            <p:cNvPr id="19662" name="Freeform 134"/>
            <p:cNvSpPr/>
            <p:nvPr/>
          </p:nvSpPr>
          <p:spPr bwMode="auto">
            <a:xfrm>
              <a:off x="2183584" y="3430351"/>
              <a:ext cx="34378" cy="65319"/>
            </a:xfrm>
            <a:custGeom>
              <a:avLst/>
              <a:gdLst>
                <a:gd name="T0" fmla="*/ 2147483647 w 25"/>
                <a:gd name="T1" fmla="*/ 2147483647 h 51"/>
                <a:gd name="T2" fmla="*/ 2147483647 w 25"/>
                <a:gd name="T3" fmla="*/ 2147483647 h 51"/>
                <a:gd name="T4" fmla="*/ 2147483647 w 25"/>
                <a:gd name="T5" fmla="*/ 0 h 51"/>
                <a:gd name="T6" fmla="*/ 2147483647 w 25"/>
                <a:gd name="T7" fmla="*/ 2147483647 h 51"/>
                <a:gd name="T8" fmla="*/ 0 w 25"/>
                <a:gd name="T9" fmla="*/ 2147483647 h 51"/>
                <a:gd name="T10" fmla="*/ 2147483647 w 25"/>
                <a:gd name="T11" fmla="*/ 2147483647 h 51"/>
                <a:gd name="T12" fmla="*/ 0 60000 65536"/>
                <a:gd name="T13" fmla="*/ 0 60000 65536"/>
                <a:gd name="T14" fmla="*/ 0 60000 65536"/>
                <a:gd name="T15" fmla="*/ 0 60000 65536"/>
                <a:gd name="T16" fmla="*/ 0 60000 65536"/>
                <a:gd name="T17" fmla="*/ 0 60000 65536"/>
                <a:gd name="T18" fmla="*/ 0 w 25"/>
                <a:gd name="T19" fmla="*/ 0 h 51"/>
                <a:gd name="T20" fmla="*/ 25 w 25"/>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25" h="51">
                  <a:moveTo>
                    <a:pt x="3" y="49"/>
                  </a:moveTo>
                  <a:cubicBezTo>
                    <a:pt x="25" y="48"/>
                    <a:pt x="25" y="48"/>
                    <a:pt x="25" y="48"/>
                  </a:cubicBezTo>
                  <a:cubicBezTo>
                    <a:pt x="24" y="32"/>
                    <a:pt x="23" y="16"/>
                    <a:pt x="20" y="0"/>
                  </a:cubicBezTo>
                  <a:cubicBezTo>
                    <a:pt x="1" y="36"/>
                    <a:pt x="1" y="36"/>
                    <a:pt x="1" y="36"/>
                  </a:cubicBezTo>
                  <a:cubicBezTo>
                    <a:pt x="0" y="51"/>
                    <a:pt x="0" y="51"/>
                    <a:pt x="0" y="51"/>
                  </a:cubicBezTo>
                  <a:cubicBezTo>
                    <a:pt x="1" y="51"/>
                    <a:pt x="2" y="50"/>
                    <a:pt x="3" y="49"/>
                  </a:cubicBezTo>
                  <a:close/>
                </a:path>
              </a:pathLst>
            </a:custGeom>
            <a:solidFill>
              <a:srgbClr val="333333"/>
            </a:solidFill>
            <a:ln w="9525">
              <a:noFill/>
              <a:round/>
            </a:ln>
          </p:spPr>
          <p:txBody>
            <a:bodyPr/>
            <a:lstStyle/>
            <a:p>
              <a:endParaRPr lang="zh-CN" altLang="en-US"/>
            </a:p>
          </p:txBody>
        </p:sp>
        <p:sp>
          <p:nvSpPr>
            <p:cNvPr id="19663" name="Freeform 135"/>
            <p:cNvSpPr/>
            <p:nvPr/>
          </p:nvSpPr>
          <p:spPr bwMode="auto">
            <a:xfrm>
              <a:off x="2051800" y="3324924"/>
              <a:ext cx="5730" cy="25211"/>
            </a:xfrm>
            <a:custGeom>
              <a:avLst/>
              <a:gdLst>
                <a:gd name="T0" fmla="*/ 0 w 4"/>
                <a:gd name="T1" fmla="*/ 0 h 19"/>
                <a:gd name="T2" fmla="*/ 0 w 4"/>
                <a:gd name="T3" fmla="*/ 2147483647 h 19"/>
                <a:gd name="T4" fmla="*/ 2147483647 w 4"/>
                <a:gd name="T5" fmla="*/ 2147483647 h 19"/>
                <a:gd name="T6" fmla="*/ 2147483647 w 4"/>
                <a:gd name="T7" fmla="*/ 2147483647 h 19"/>
                <a:gd name="T8" fmla="*/ 0 w 4"/>
                <a:gd name="T9" fmla="*/ 0 h 19"/>
                <a:gd name="T10" fmla="*/ 0 60000 65536"/>
                <a:gd name="T11" fmla="*/ 0 60000 65536"/>
                <a:gd name="T12" fmla="*/ 0 60000 65536"/>
                <a:gd name="T13" fmla="*/ 0 60000 65536"/>
                <a:gd name="T14" fmla="*/ 0 60000 65536"/>
                <a:gd name="T15" fmla="*/ 0 w 4"/>
                <a:gd name="T16" fmla="*/ 0 h 19"/>
                <a:gd name="T17" fmla="*/ 4 w 4"/>
                <a:gd name="T18" fmla="*/ 19 h 19"/>
              </a:gdLst>
              <a:ahLst/>
              <a:cxnLst>
                <a:cxn ang="T10">
                  <a:pos x="T0" y="T1"/>
                </a:cxn>
                <a:cxn ang="T11">
                  <a:pos x="T2" y="T3"/>
                </a:cxn>
                <a:cxn ang="T12">
                  <a:pos x="T4" y="T5"/>
                </a:cxn>
                <a:cxn ang="T13">
                  <a:pos x="T6" y="T7"/>
                </a:cxn>
                <a:cxn ang="T14">
                  <a:pos x="T8" y="T9"/>
                </a:cxn>
              </a:cxnLst>
              <a:rect l="T15" t="T16" r="T17" b="T18"/>
              <a:pathLst>
                <a:path w="4" h="19">
                  <a:moveTo>
                    <a:pt x="0" y="0"/>
                  </a:moveTo>
                  <a:cubicBezTo>
                    <a:pt x="0" y="5"/>
                    <a:pt x="0" y="5"/>
                    <a:pt x="0" y="5"/>
                  </a:cubicBezTo>
                  <a:cubicBezTo>
                    <a:pt x="0" y="12"/>
                    <a:pt x="1" y="17"/>
                    <a:pt x="2" y="19"/>
                  </a:cubicBezTo>
                  <a:cubicBezTo>
                    <a:pt x="4" y="17"/>
                    <a:pt x="4" y="12"/>
                    <a:pt x="2" y="5"/>
                  </a:cubicBezTo>
                  <a:cubicBezTo>
                    <a:pt x="0" y="0"/>
                    <a:pt x="0" y="0"/>
                    <a:pt x="0" y="0"/>
                  </a:cubicBezTo>
                  <a:close/>
                </a:path>
              </a:pathLst>
            </a:custGeom>
            <a:solidFill>
              <a:srgbClr val="E2B987"/>
            </a:solidFill>
            <a:ln w="9525">
              <a:noFill/>
              <a:round/>
            </a:ln>
          </p:spPr>
          <p:txBody>
            <a:bodyPr/>
            <a:lstStyle/>
            <a:p>
              <a:endParaRPr lang="zh-CN" altLang="en-US"/>
            </a:p>
          </p:txBody>
        </p:sp>
        <p:sp>
          <p:nvSpPr>
            <p:cNvPr id="19664" name="Freeform 136"/>
            <p:cNvSpPr/>
            <p:nvPr/>
          </p:nvSpPr>
          <p:spPr bwMode="auto">
            <a:xfrm>
              <a:off x="2055238" y="3331800"/>
              <a:ext cx="5730" cy="20627"/>
            </a:xfrm>
            <a:custGeom>
              <a:avLst/>
              <a:gdLst>
                <a:gd name="T0" fmla="*/ 2147483647 w 4"/>
                <a:gd name="T1" fmla="*/ 2147483647 h 16"/>
                <a:gd name="T2" fmla="*/ 2147483647 w 4"/>
                <a:gd name="T3" fmla="*/ 2147483647 h 16"/>
                <a:gd name="T4" fmla="*/ 0 w 4"/>
                <a:gd name="T5" fmla="*/ 0 h 16"/>
                <a:gd name="T6" fmla="*/ 0 w 4"/>
                <a:gd name="T7" fmla="*/ 2147483647 h 16"/>
                <a:gd name="T8" fmla="*/ 2147483647 w 4"/>
                <a:gd name="T9" fmla="*/ 2147483647 h 16"/>
                <a:gd name="T10" fmla="*/ 0 60000 65536"/>
                <a:gd name="T11" fmla="*/ 0 60000 65536"/>
                <a:gd name="T12" fmla="*/ 0 60000 65536"/>
                <a:gd name="T13" fmla="*/ 0 60000 65536"/>
                <a:gd name="T14" fmla="*/ 0 60000 65536"/>
                <a:gd name="T15" fmla="*/ 0 w 4"/>
                <a:gd name="T16" fmla="*/ 0 h 16"/>
                <a:gd name="T17" fmla="*/ 4 w 4"/>
                <a:gd name="T18" fmla="*/ 16 h 16"/>
              </a:gdLst>
              <a:ahLst/>
              <a:cxnLst>
                <a:cxn ang="T10">
                  <a:pos x="T0" y="T1"/>
                </a:cxn>
                <a:cxn ang="T11">
                  <a:pos x="T2" y="T3"/>
                </a:cxn>
                <a:cxn ang="T12">
                  <a:pos x="T4" y="T5"/>
                </a:cxn>
                <a:cxn ang="T13">
                  <a:pos x="T6" y="T7"/>
                </a:cxn>
                <a:cxn ang="T14">
                  <a:pos x="T8" y="T9"/>
                </a:cxn>
              </a:cxnLst>
              <a:rect l="T15" t="T16" r="T17" b="T18"/>
              <a:pathLst>
                <a:path w="4" h="16">
                  <a:moveTo>
                    <a:pt x="4" y="16"/>
                  </a:moveTo>
                  <a:cubicBezTo>
                    <a:pt x="4" y="11"/>
                    <a:pt x="4" y="11"/>
                    <a:pt x="4" y="11"/>
                  </a:cubicBezTo>
                  <a:cubicBezTo>
                    <a:pt x="0" y="0"/>
                    <a:pt x="0" y="0"/>
                    <a:pt x="0" y="0"/>
                  </a:cubicBezTo>
                  <a:cubicBezTo>
                    <a:pt x="2" y="7"/>
                    <a:pt x="2" y="12"/>
                    <a:pt x="0" y="14"/>
                  </a:cubicBezTo>
                  <a:cubicBezTo>
                    <a:pt x="1" y="16"/>
                    <a:pt x="3" y="16"/>
                    <a:pt x="4" y="16"/>
                  </a:cubicBezTo>
                  <a:close/>
                </a:path>
              </a:pathLst>
            </a:custGeom>
            <a:solidFill>
              <a:srgbClr val="B68B5E"/>
            </a:solidFill>
            <a:ln w="9525">
              <a:noFill/>
              <a:round/>
            </a:ln>
          </p:spPr>
          <p:txBody>
            <a:bodyPr/>
            <a:lstStyle/>
            <a:p>
              <a:endParaRPr lang="zh-CN" altLang="en-US"/>
            </a:p>
          </p:txBody>
        </p:sp>
        <p:sp>
          <p:nvSpPr>
            <p:cNvPr id="19665" name="Freeform 137"/>
            <p:cNvSpPr/>
            <p:nvPr/>
          </p:nvSpPr>
          <p:spPr bwMode="auto">
            <a:xfrm>
              <a:off x="1992211" y="3439518"/>
              <a:ext cx="41254" cy="81362"/>
            </a:xfrm>
            <a:custGeom>
              <a:avLst/>
              <a:gdLst>
                <a:gd name="T0" fmla="*/ 2147483647 w 30"/>
                <a:gd name="T1" fmla="*/ 0 h 63"/>
                <a:gd name="T2" fmla="*/ 0 w 30"/>
                <a:gd name="T3" fmla="*/ 2147483647 h 63"/>
                <a:gd name="T4" fmla="*/ 2147483647 w 30"/>
                <a:gd name="T5" fmla="*/ 2147483647 h 63"/>
                <a:gd name="T6" fmla="*/ 2147483647 w 30"/>
                <a:gd name="T7" fmla="*/ 2147483647 h 63"/>
                <a:gd name="T8" fmla="*/ 2147483647 w 30"/>
                <a:gd name="T9" fmla="*/ 0 h 63"/>
                <a:gd name="T10" fmla="*/ 0 60000 65536"/>
                <a:gd name="T11" fmla="*/ 0 60000 65536"/>
                <a:gd name="T12" fmla="*/ 0 60000 65536"/>
                <a:gd name="T13" fmla="*/ 0 60000 65536"/>
                <a:gd name="T14" fmla="*/ 0 60000 65536"/>
                <a:gd name="T15" fmla="*/ 0 w 30"/>
                <a:gd name="T16" fmla="*/ 0 h 63"/>
                <a:gd name="T17" fmla="*/ 30 w 30"/>
                <a:gd name="T18" fmla="*/ 63 h 63"/>
              </a:gdLst>
              <a:ahLst/>
              <a:cxnLst>
                <a:cxn ang="T10">
                  <a:pos x="T0" y="T1"/>
                </a:cxn>
                <a:cxn ang="T11">
                  <a:pos x="T2" y="T3"/>
                </a:cxn>
                <a:cxn ang="T12">
                  <a:pos x="T4" y="T5"/>
                </a:cxn>
                <a:cxn ang="T13">
                  <a:pos x="T6" y="T7"/>
                </a:cxn>
                <a:cxn ang="T14">
                  <a:pos x="T8" y="T9"/>
                </a:cxn>
              </a:cxnLst>
              <a:rect l="T15" t="T16" r="T17" b="T18"/>
              <a:pathLst>
                <a:path w="30" h="63">
                  <a:moveTo>
                    <a:pt x="3" y="0"/>
                  </a:moveTo>
                  <a:cubicBezTo>
                    <a:pt x="2" y="1"/>
                    <a:pt x="1" y="2"/>
                    <a:pt x="0" y="3"/>
                  </a:cubicBezTo>
                  <a:cubicBezTo>
                    <a:pt x="10" y="17"/>
                    <a:pt x="15" y="36"/>
                    <a:pt x="15" y="60"/>
                  </a:cubicBezTo>
                  <a:cubicBezTo>
                    <a:pt x="20" y="61"/>
                    <a:pt x="25" y="62"/>
                    <a:pt x="30" y="63"/>
                  </a:cubicBezTo>
                  <a:cubicBezTo>
                    <a:pt x="24" y="40"/>
                    <a:pt x="15" y="19"/>
                    <a:pt x="3" y="0"/>
                  </a:cubicBezTo>
                  <a:close/>
                </a:path>
              </a:pathLst>
            </a:custGeom>
            <a:solidFill>
              <a:srgbClr val="000000"/>
            </a:solidFill>
            <a:ln w="9525">
              <a:noFill/>
              <a:round/>
            </a:ln>
          </p:spPr>
          <p:txBody>
            <a:bodyPr/>
            <a:lstStyle/>
            <a:p>
              <a:endParaRPr lang="zh-CN" altLang="en-US"/>
            </a:p>
          </p:txBody>
        </p:sp>
        <p:sp>
          <p:nvSpPr>
            <p:cNvPr id="19666" name="Freeform 138"/>
            <p:cNvSpPr>
              <a:spLocks noEditPoints="1"/>
            </p:cNvSpPr>
            <p:nvPr/>
          </p:nvSpPr>
          <p:spPr bwMode="auto">
            <a:xfrm>
              <a:off x="1985335" y="3442956"/>
              <a:ext cx="27503" cy="91675"/>
            </a:xfrm>
            <a:custGeom>
              <a:avLst/>
              <a:gdLst>
                <a:gd name="T0" fmla="*/ 2147483647 w 20"/>
                <a:gd name="T1" fmla="*/ 0 h 71"/>
                <a:gd name="T2" fmla="*/ 2147483647 w 20"/>
                <a:gd name="T3" fmla="*/ 2147483647 h 71"/>
                <a:gd name="T4" fmla="*/ 2147483647 w 20"/>
                <a:gd name="T5" fmla="*/ 2147483647 h 71"/>
                <a:gd name="T6" fmla="*/ 2147483647 w 20"/>
                <a:gd name="T7" fmla="*/ 2147483647 h 71"/>
                <a:gd name="T8" fmla="*/ 2147483647 w 20"/>
                <a:gd name="T9" fmla="*/ 2147483647 h 71"/>
                <a:gd name="T10" fmla="*/ 2147483647 w 20"/>
                <a:gd name="T11" fmla="*/ 2147483647 h 71"/>
                <a:gd name="T12" fmla="*/ 2147483647 w 20"/>
                <a:gd name="T13" fmla="*/ 2147483647 h 71"/>
                <a:gd name="T14" fmla="*/ 2147483647 w 20"/>
                <a:gd name="T15" fmla="*/ 2147483647 h 71"/>
                <a:gd name="T16" fmla="*/ 2147483647 w 20"/>
                <a:gd name="T17" fmla="*/ 0 h 71"/>
                <a:gd name="T18" fmla="*/ 2147483647 w 20"/>
                <a:gd name="T19" fmla="*/ 2147483647 h 71"/>
                <a:gd name="T20" fmla="*/ 2147483647 w 20"/>
                <a:gd name="T21" fmla="*/ 2147483647 h 71"/>
                <a:gd name="T22" fmla="*/ 2147483647 w 20"/>
                <a:gd name="T23" fmla="*/ 2147483647 h 71"/>
                <a:gd name="T24" fmla="*/ 2147483647 w 20"/>
                <a:gd name="T25" fmla="*/ 2147483647 h 71"/>
                <a:gd name="T26" fmla="*/ 2147483647 w 20"/>
                <a:gd name="T27" fmla="*/ 2147483647 h 7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71"/>
                <a:gd name="T44" fmla="*/ 20 w 20"/>
                <a:gd name="T45" fmla="*/ 71 h 7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71">
                  <a:moveTo>
                    <a:pt x="5" y="0"/>
                  </a:moveTo>
                  <a:cubicBezTo>
                    <a:pt x="1" y="6"/>
                    <a:pt x="0" y="13"/>
                    <a:pt x="1" y="24"/>
                  </a:cubicBezTo>
                  <a:cubicBezTo>
                    <a:pt x="3" y="71"/>
                    <a:pt x="3" y="71"/>
                    <a:pt x="3" y="71"/>
                  </a:cubicBezTo>
                  <a:cubicBezTo>
                    <a:pt x="5" y="69"/>
                    <a:pt x="9" y="67"/>
                    <a:pt x="14" y="66"/>
                  </a:cubicBezTo>
                  <a:cubicBezTo>
                    <a:pt x="20" y="66"/>
                    <a:pt x="20" y="66"/>
                    <a:pt x="20" y="66"/>
                  </a:cubicBezTo>
                  <a:cubicBezTo>
                    <a:pt x="15" y="63"/>
                    <a:pt x="13" y="60"/>
                    <a:pt x="14" y="57"/>
                  </a:cubicBezTo>
                  <a:cubicBezTo>
                    <a:pt x="14" y="56"/>
                    <a:pt x="15" y="55"/>
                    <a:pt x="15" y="55"/>
                  </a:cubicBezTo>
                  <a:cubicBezTo>
                    <a:pt x="17" y="55"/>
                    <a:pt x="18" y="56"/>
                    <a:pt x="20" y="57"/>
                  </a:cubicBezTo>
                  <a:cubicBezTo>
                    <a:pt x="20" y="33"/>
                    <a:pt x="15" y="14"/>
                    <a:pt x="5" y="0"/>
                  </a:cubicBezTo>
                  <a:close/>
                  <a:moveTo>
                    <a:pt x="6" y="6"/>
                  </a:moveTo>
                  <a:cubicBezTo>
                    <a:pt x="9" y="13"/>
                    <a:pt x="9" y="13"/>
                    <a:pt x="9" y="13"/>
                  </a:cubicBezTo>
                  <a:cubicBezTo>
                    <a:pt x="7" y="26"/>
                    <a:pt x="7" y="43"/>
                    <a:pt x="9" y="64"/>
                  </a:cubicBezTo>
                  <a:cubicBezTo>
                    <a:pt x="6" y="66"/>
                    <a:pt x="6" y="66"/>
                    <a:pt x="6" y="66"/>
                  </a:cubicBezTo>
                  <a:cubicBezTo>
                    <a:pt x="3" y="40"/>
                    <a:pt x="3" y="20"/>
                    <a:pt x="6" y="6"/>
                  </a:cubicBezTo>
                  <a:close/>
                </a:path>
              </a:pathLst>
            </a:custGeom>
            <a:solidFill>
              <a:srgbClr val="333333"/>
            </a:solidFill>
            <a:ln w="9525">
              <a:noFill/>
              <a:round/>
            </a:ln>
          </p:spPr>
          <p:txBody>
            <a:bodyPr/>
            <a:lstStyle/>
            <a:p>
              <a:endParaRPr lang="zh-CN" altLang="en-US"/>
            </a:p>
          </p:txBody>
        </p:sp>
        <p:sp>
          <p:nvSpPr>
            <p:cNvPr id="19667" name="Freeform 139"/>
            <p:cNvSpPr/>
            <p:nvPr/>
          </p:nvSpPr>
          <p:spPr bwMode="auto">
            <a:xfrm>
              <a:off x="1988774" y="3450978"/>
              <a:ext cx="8022" cy="77924"/>
            </a:xfrm>
            <a:custGeom>
              <a:avLst/>
              <a:gdLst>
                <a:gd name="T0" fmla="*/ 2147483647 w 6"/>
                <a:gd name="T1" fmla="*/ 2147483647 h 60"/>
                <a:gd name="T2" fmla="*/ 2147483647 w 6"/>
                <a:gd name="T3" fmla="*/ 0 h 60"/>
                <a:gd name="T4" fmla="*/ 2147483647 w 6"/>
                <a:gd name="T5" fmla="*/ 2147483647 h 60"/>
                <a:gd name="T6" fmla="*/ 2147483647 w 6"/>
                <a:gd name="T7" fmla="*/ 2147483647 h 60"/>
                <a:gd name="T8" fmla="*/ 2147483647 w 6"/>
                <a:gd name="T9" fmla="*/ 2147483647 h 60"/>
                <a:gd name="T10" fmla="*/ 0 60000 65536"/>
                <a:gd name="T11" fmla="*/ 0 60000 65536"/>
                <a:gd name="T12" fmla="*/ 0 60000 65536"/>
                <a:gd name="T13" fmla="*/ 0 60000 65536"/>
                <a:gd name="T14" fmla="*/ 0 60000 65536"/>
                <a:gd name="T15" fmla="*/ 0 w 6"/>
                <a:gd name="T16" fmla="*/ 0 h 60"/>
                <a:gd name="T17" fmla="*/ 6 w 6"/>
                <a:gd name="T18" fmla="*/ 60 h 60"/>
              </a:gdLst>
              <a:ahLst/>
              <a:cxnLst>
                <a:cxn ang="T10">
                  <a:pos x="T0" y="T1"/>
                </a:cxn>
                <a:cxn ang="T11">
                  <a:pos x="T2" y="T3"/>
                </a:cxn>
                <a:cxn ang="T12">
                  <a:pos x="T4" y="T5"/>
                </a:cxn>
                <a:cxn ang="T13">
                  <a:pos x="T6" y="T7"/>
                </a:cxn>
                <a:cxn ang="T14">
                  <a:pos x="T8" y="T9"/>
                </a:cxn>
              </a:cxnLst>
              <a:rect l="T15" t="T16" r="T17" b="T18"/>
              <a:pathLst>
                <a:path w="6" h="60">
                  <a:moveTo>
                    <a:pt x="6" y="7"/>
                  </a:moveTo>
                  <a:cubicBezTo>
                    <a:pt x="3" y="0"/>
                    <a:pt x="3" y="0"/>
                    <a:pt x="3" y="0"/>
                  </a:cubicBezTo>
                  <a:cubicBezTo>
                    <a:pt x="0" y="14"/>
                    <a:pt x="0" y="34"/>
                    <a:pt x="3" y="60"/>
                  </a:cubicBezTo>
                  <a:cubicBezTo>
                    <a:pt x="6" y="58"/>
                    <a:pt x="6" y="58"/>
                    <a:pt x="6" y="58"/>
                  </a:cubicBezTo>
                  <a:cubicBezTo>
                    <a:pt x="4" y="37"/>
                    <a:pt x="4" y="20"/>
                    <a:pt x="6" y="7"/>
                  </a:cubicBezTo>
                  <a:close/>
                </a:path>
              </a:pathLst>
            </a:custGeom>
            <a:solidFill>
              <a:srgbClr val="999999"/>
            </a:solidFill>
            <a:ln w="9525">
              <a:noFill/>
              <a:round/>
            </a:ln>
          </p:spPr>
          <p:txBody>
            <a:bodyPr/>
            <a:lstStyle/>
            <a:p>
              <a:endParaRPr lang="zh-CN" altLang="en-US"/>
            </a:p>
          </p:txBody>
        </p:sp>
        <p:sp>
          <p:nvSpPr>
            <p:cNvPr id="19668" name="Freeform 140"/>
            <p:cNvSpPr>
              <a:spLocks noEditPoints="1"/>
            </p:cNvSpPr>
            <p:nvPr/>
          </p:nvSpPr>
          <p:spPr bwMode="auto">
            <a:xfrm>
              <a:off x="2067843" y="3375346"/>
              <a:ext cx="50421" cy="43546"/>
            </a:xfrm>
            <a:custGeom>
              <a:avLst/>
              <a:gdLst>
                <a:gd name="T0" fmla="*/ 2147483647 w 37"/>
                <a:gd name="T1" fmla="*/ 2147483647 h 33"/>
                <a:gd name="T2" fmla="*/ 2147483647 w 37"/>
                <a:gd name="T3" fmla="*/ 2147483647 h 33"/>
                <a:gd name="T4" fmla="*/ 2147483647 w 37"/>
                <a:gd name="T5" fmla="*/ 0 h 33"/>
                <a:gd name="T6" fmla="*/ 0 w 37"/>
                <a:gd name="T7" fmla="*/ 2147483647 h 33"/>
                <a:gd name="T8" fmla="*/ 2147483647 w 37"/>
                <a:gd name="T9" fmla="*/ 2147483647 h 33"/>
                <a:gd name="T10" fmla="*/ 2147483647 w 37"/>
                <a:gd name="T11" fmla="*/ 2147483647 h 33"/>
                <a:gd name="T12" fmla="*/ 2147483647 w 37"/>
                <a:gd name="T13" fmla="*/ 2147483647 h 33"/>
                <a:gd name="T14" fmla="*/ 2147483647 w 37"/>
                <a:gd name="T15" fmla="*/ 2147483647 h 33"/>
                <a:gd name="T16" fmla="*/ 2147483647 w 37"/>
                <a:gd name="T17" fmla="*/ 2147483647 h 33"/>
                <a:gd name="T18" fmla="*/ 2147483647 w 37"/>
                <a:gd name="T19" fmla="*/ 2147483647 h 33"/>
                <a:gd name="T20" fmla="*/ 2147483647 w 37"/>
                <a:gd name="T21" fmla="*/ 2147483647 h 33"/>
                <a:gd name="T22" fmla="*/ 2147483647 w 37"/>
                <a:gd name="T23" fmla="*/ 2147483647 h 33"/>
                <a:gd name="T24" fmla="*/ 2147483647 w 37"/>
                <a:gd name="T25" fmla="*/ 2147483647 h 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7"/>
                <a:gd name="T40" fmla="*/ 0 h 33"/>
                <a:gd name="T41" fmla="*/ 37 w 37"/>
                <a:gd name="T42" fmla="*/ 33 h 3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7" h="33">
                  <a:moveTo>
                    <a:pt x="13" y="11"/>
                  </a:moveTo>
                  <a:cubicBezTo>
                    <a:pt x="4" y="3"/>
                    <a:pt x="4" y="3"/>
                    <a:pt x="4" y="3"/>
                  </a:cubicBezTo>
                  <a:cubicBezTo>
                    <a:pt x="3" y="2"/>
                    <a:pt x="2" y="1"/>
                    <a:pt x="2" y="0"/>
                  </a:cubicBezTo>
                  <a:cubicBezTo>
                    <a:pt x="0" y="11"/>
                    <a:pt x="0" y="11"/>
                    <a:pt x="0" y="11"/>
                  </a:cubicBezTo>
                  <a:cubicBezTo>
                    <a:pt x="8" y="20"/>
                    <a:pt x="17" y="27"/>
                    <a:pt x="28" y="33"/>
                  </a:cubicBezTo>
                  <a:cubicBezTo>
                    <a:pt x="31" y="30"/>
                    <a:pt x="34" y="27"/>
                    <a:pt x="37" y="24"/>
                  </a:cubicBezTo>
                  <a:cubicBezTo>
                    <a:pt x="36" y="10"/>
                    <a:pt x="36" y="10"/>
                    <a:pt x="36" y="10"/>
                  </a:cubicBezTo>
                  <a:cubicBezTo>
                    <a:pt x="28" y="15"/>
                    <a:pt x="20" y="16"/>
                    <a:pt x="13" y="11"/>
                  </a:cubicBezTo>
                  <a:close/>
                  <a:moveTo>
                    <a:pt x="6" y="7"/>
                  </a:moveTo>
                  <a:cubicBezTo>
                    <a:pt x="8" y="17"/>
                    <a:pt x="8" y="17"/>
                    <a:pt x="8" y="17"/>
                  </a:cubicBezTo>
                  <a:cubicBezTo>
                    <a:pt x="3" y="11"/>
                    <a:pt x="3" y="11"/>
                    <a:pt x="3" y="11"/>
                  </a:cubicBezTo>
                  <a:cubicBezTo>
                    <a:pt x="3" y="4"/>
                    <a:pt x="3" y="4"/>
                    <a:pt x="3" y="4"/>
                  </a:cubicBezTo>
                  <a:cubicBezTo>
                    <a:pt x="6" y="7"/>
                    <a:pt x="6" y="7"/>
                    <a:pt x="6" y="7"/>
                  </a:cubicBezTo>
                  <a:close/>
                </a:path>
              </a:pathLst>
            </a:custGeom>
            <a:solidFill>
              <a:srgbClr val="E2B987"/>
            </a:solidFill>
            <a:ln w="9525">
              <a:noFill/>
              <a:round/>
            </a:ln>
          </p:spPr>
          <p:txBody>
            <a:bodyPr/>
            <a:lstStyle/>
            <a:p>
              <a:endParaRPr lang="zh-CN" altLang="en-US"/>
            </a:p>
          </p:txBody>
        </p:sp>
        <p:sp>
          <p:nvSpPr>
            <p:cNvPr id="19669" name="Freeform 141"/>
            <p:cNvSpPr/>
            <p:nvPr/>
          </p:nvSpPr>
          <p:spPr bwMode="auto">
            <a:xfrm>
              <a:off x="2071281" y="3381074"/>
              <a:ext cx="6876" cy="16043"/>
            </a:xfrm>
            <a:custGeom>
              <a:avLst/>
              <a:gdLst>
                <a:gd name="T0" fmla="*/ 2147483647 w 6"/>
                <a:gd name="T1" fmla="*/ 2147483647 h 14"/>
                <a:gd name="T2" fmla="*/ 2147483647 w 6"/>
                <a:gd name="T3" fmla="*/ 2147483647 h 14"/>
                <a:gd name="T4" fmla="*/ 0 w 6"/>
                <a:gd name="T5" fmla="*/ 0 h 14"/>
                <a:gd name="T6" fmla="*/ 0 w 6"/>
                <a:gd name="T7" fmla="*/ 2147483647 h 14"/>
                <a:gd name="T8" fmla="*/ 2147483647 w 6"/>
                <a:gd name="T9" fmla="*/ 2147483647 h 14"/>
                <a:gd name="T10" fmla="*/ 2147483647 w 6"/>
                <a:gd name="T11" fmla="*/ 2147483647 h 14"/>
                <a:gd name="T12" fmla="*/ 0 60000 65536"/>
                <a:gd name="T13" fmla="*/ 0 60000 65536"/>
                <a:gd name="T14" fmla="*/ 0 60000 65536"/>
                <a:gd name="T15" fmla="*/ 0 60000 65536"/>
                <a:gd name="T16" fmla="*/ 0 60000 65536"/>
                <a:gd name="T17" fmla="*/ 0 60000 65536"/>
                <a:gd name="T18" fmla="*/ 0 w 6"/>
                <a:gd name="T19" fmla="*/ 0 h 14"/>
                <a:gd name="T20" fmla="*/ 6 w 6"/>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6" h="14">
                  <a:moveTo>
                    <a:pt x="6" y="14"/>
                  </a:moveTo>
                  <a:lnTo>
                    <a:pt x="4" y="3"/>
                  </a:lnTo>
                  <a:lnTo>
                    <a:pt x="0" y="0"/>
                  </a:lnTo>
                  <a:lnTo>
                    <a:pt x="0" y="8"/>
                  </a:lnTo>
                  <a:lnTo>
                    <a:pt x="6" y="14"/>
                  </a:lnTo>
                  <a:close/>
                </a:path>
              </a:pathLst>
            </a:custGeom>
            <a:solidFill>
              <a:srgbClr val="F2E6DD"/>
            </a:solidFill>
            <a:ln w="9525">
              <a:noFill/>
              <a:round/>
            </a:ln>
          </p:spPr>
          <p:txBody>
            <a:bodyPr/>
            <a:lstStyle/>
            <a:p>
              <a:endParaRPr lang="zh-CN" altLang="en-US"/>
            </a:p>
          </p:txBody>
        </p:sp>
        <p:sp>
          <p:nvSpPr>
            <p:cNvPr id="19670" name="Freeform 142"/>
            <p:cNvSpPr/>
            <p:nvPr/>
          </p:nvSpPr>
          <p:spPr bwMode="auto">
            <a:xfrm>
              <a:off x="2079303" y="3431496"/>
              <a:ext cx="17189" cy="20627"/>
            </a:xfrm>
            <a:custGeom>
              <a:avLst/>
              <a:gdLst>
                <a:gd name="T0" fmla="*/ 2147483647 w 12"/>
                <a:gd name="T1" fmla="*/ 2147483647 h 16"/>
                <a:gd name="T2" fmla="*/ 2147483647 w 12"/>
                <a:gd name="T3" fmla="*/ 0 h 16"/>
                <a:gd name="T4" fmla="*/ 0 w 12"/>
                <a:gd name="T5" fmla="*/ 2147483647 h 16"/>
                <a:gd name="T6" fmla="*/ 2147483647 w 12"/>
                <a:gd name="T7" fmla="*/ 2147483647 h 16"/>
                <a:gd name="T8" fmla="*/ 2147483647 w 12"/>
                <a:gd name="T9" fmla="*/ 2147483647 h 16"/>
                <a:gd name="T10" fmla="*/ 0 60000 65536"/>
                <a:gd name="T11" fmla="*/ 0 60000 65536"/>
                <a:gd name="T12" fmla="*/ 0 60000 65536"/>
                <a:gd name="T13" fmla="*/ 0 60000 65536"/>
                <a:gd name="T14" fmla="*/ 0 60000 65536"/>
                <a:gd name="T15" fmla="*/ 0 w 12"/>
                <a:gd name="T16" fmla="*/ 0 h 16"/>
                <a:gd name="T17" fmla="*/ 12 w 12"/>
                <a:gd name="T18" fmla="*/ 16 h 16"/>
              </a:gdLst>
              <a:ahLst/>
              <a:cxnLst>
                <a:cxn ang="T10">
                  <a:pos x="T0" y="T1"/>
                </a:cxn>
                <a:cxn ang="T11">
                  <a:pos x="T2" y="T3"/>
                </a:cxn>
                <a:cxn ang="T12">
                  <a:pos x="T4" y="T5"/>
                </a:cxn>
                <a:cxn ang="T13">
                  <a:pos x="T6" y="T7"/>
                </a:cxn>
                <a:cxn ang="T14">
                  <a:pos x="T8" y="T9"/>
                </a:cxn>
              </a:cxnLst>
              <a:rect l="T15" t="T16" r="T17" b="T18"/>
              <a:pathLst>
                <a:path w="12" h="16">
                  <a:moveTo>
                    <a:pt x="12" y="3"/>
                  </a:moveTo>
                  <a:cubicBezTo>
                    <a:pt x="9" y="0"/>
                    <a:pt x="9" y="0"/>
                    <a:pt x="9" y="0"/>
                  </a:cubicBezTo>
                  <a:cubicBezTo>
                    <a:pt x="0" y="9"/>
                    <a:pt x="0" y="9"/>
                    <a:pt x="0" y="9"/>
                  </a:cubicBezTo>
                  <a:cubicBezTo>
                    <a:pt x="1" y="12"/>
                    <a:pt x="1" y="14"/>
                    <a:pt x="2" y="16"/>
                  </a:cubicBezTo>
                  <a:cubicBezTo>
                    <a:pt x="12" y="3"/>
                    <a:pt x="12" y="3"/>
                    <a:pt x="12" y="3"/>
                  </a:cubicBezTo>
                  <a:close/>
                </a:path>
              </a:pathLst>
            </a:custGeom>
            <a:solidFill>
              <a:srgbClr val="C8C8C8"/>
            </a:solidFill>
            <a:ln w="9525">
              <a:noFill/>
              <a:round/>
            </a:ln>
          </p:spPr>
          <p:txBody>
            <a:bodyPr/>
            <a:lstStyle/>
            <a:p>
              <a:endParaRPr lang="zh-CN" altLang="en-US"/>
            </a:p>
          </p:txBody>
        </p:sp>
        <p:sp>
          <p:nvSpPr>
            <p:cNvPr id="19671" name="Freeform 143"/>
            <p:cNvSpPr/>
            <p:nvPr/>
          </p:nvSpPr>
          <p:spPr bwMode="auto">
            <a:xfrm>
              <a:off x="2091908" y="3421182"/>
              <a:ext cx="14898" cy="19481"/>
            </a:xfrm>
            <a:custGeom>
              <a:avLst/>
              <a:gdLst>
                <a:gd name="T0" fmla="*/ 0 w 13"/>
                <a:gd name="T1" fmla="*/ 2147483647 h 17"/>
                <a:gd name="T2" fmla="*/ 2147483647 w 13"/>
                <a:gd name="T3" fmla="*/ 2147483647 h 17"/>
                <a:gd name="T4" fmla="*/ 2147483647 w 13"/>
                <a:gd name="T5" fmla="*/ 2147483647 h 17"/>
                <a:gd name="T6" fmla="*/ 2147483647 w 13"/>
                <a:gd name="T7" fmla="*/ 2147483647 h 17"/>
                <a:gd name="T8" fmla="*/ 2147483647 w 13"/>
                <a:gd name="T9" fmla="*/ 0 h 17"/>
                <a:gd name="T10" fmla="*/ 0 w 13"/>
                <a:gd name="T11" fmla="*/ 2147483647 h 17"/>
                <a:gd name="T12" fmla="*/ 0 w 13"/>
                <a:gd name="T13" fmla="*/ 2147483647 h 17"/>
                <a:gd name="T14" fmla="*/ 0 60000 65536"/>
                <a:gd name="T15" fmla="*/ 0 60000 65536"/>
                <a:gd name="T16" fmla="*/ 0 60000 65536"/>
                <a:gd name="T17" fmla="*/ 0 60000 65536"/>
                <a:gd name="T18" fmla="*/ 0 60000 65536"/>
                <a:gd name="T19" fmla="*/ 0 60000 65536"/>
                <a:gd name="T20" fmla="*/ 0 60000 65536"/>
                <a:gd name="T21" fmla="*/ 0 w 13"/>
                <a:gd name="T22" fmla="*/ 0 h 17"/>
                <a:gd name="T23" fmla="*/ 13 w 13"/>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17">
                  <a:moveTo>
                    <a:pt x="0" y="9"/>
                  </a:moveTo>
                  <a:lnTo>
                    <a:pt x="4" y="12"/>
                  </a:lnTo>
                  <a:lnTo>
                    <a:pt x="7" y="17"/>
                  </a:lnTo>
                  <a:lnTo>
                    <a:pt x="13" y="7"/>
                  </a:lnTo>
                  <a:lnTo>
                    <a:pt x="8" y="0"/>
                  </a:lnTo>
                  <a:lnTo>
                    <a:pt x="0" y="9"/>
                  </a:lnTo>
                  <a:close/>
                </a:path>
              </a:pathLst>
            </a:custGeom>
            <a:solidFill>
              <a:srgbClr val="9C955A"/>
            </a:solidFill>
            <a:ln w="9525">
              <a:noFill/>
              <a:round/>
            </a:ln>
          </p:spPr>
          <p:txBody>
            <a:bodyPr/>
            <a:lstStyle/>
            <a:p>
              <a:endParaRPr lang="zh-CN" altLang="en-US"/>
            </a:p>
          </p:txBody>
        </p:sp>
        <p:sp>
          <p:nvSpPr>
            <p:cNvPr id="19672" name="Freeform 144"/>
            <p:cNvSpPr/>
            <p:nvPr/>
          </p:nvSpPr>
          <p:spPr bwMode="auto">
            <a:xfrm>
              <a:off x="2093054" y="3418892"/>
              <a:ext cx="27503" cy="111157"/>
            </a:xfrm>
            <a:custGeom>
              <a:avLst/>
              <a:gdLst>
                <a:gd name="T0" fmla="*/ 2147483647 w 20"/>
                <a:gd name="T1" fmla="*/ 2147483647 h 86"/>
                <a:gd name="T2" fmla="*/ 2147483647 w 20"/>
                <a:gd name="T3" fmla="*/ 2147483647 h 86"/>
                <a:gd name="T4" fmla="*/ 2147483647 w 20"/>
                <a:gd name="T5" fmla="*/ 0 h 86"/>
                <a:gd name="T6" fmla="*/ 2147483647 w 20"/>
                <a:gd name="T7" fmla="*/ 2147483647 h 86"/>
                <a:gd name="T8" fmla="*/ 2147483647 w 20"/>
                <a:gd name="T9" fmla="*/ 2147483647 h 86"/>
                <a:gd name="T10" fmla="*/ 2147483647 w 20"/>
                <a:gd name="T11" fmla="*/ 2147483647 h 86"/>
                <a:gd name="T12" fmla="*/ 2147483647 w 20"/>
                <a:gd name="T13" fmla="*/ 2147483647 h 86"/>
                <a:gd name="T14" fmla="*/ 0 w 20"/>
                <a:gd name="T15" fmla="*/ 2147483647 h 86"/>
                <a:gd name="T16" fmla="*/ 2147483647 w 20"/>
                <a:gd name="T17" fmla="*/ 2147483647 h 86"/>
                <a:gd name="T18" fmla="*/ 2147483647 w 20"/>
                <a:gd name="T19" fmla="*/ 2147483647 h 86"/>
                <a:gd name="T20" fmla="*/ 2147483647 w 20"/>
                <a:gd name="T21" fmla="*/ 2147483647 h 86"/>
                <a:gd name="T22" fmla="*/ 2147483647 w 20"/>
                <a:gd name="T23" fmla="*/ 2147483647 h 86"/>
                <a:gd name="T24" fmla="*/ 2147483647 w 20"/>
                <a:gd name="T25" fmla="*/ 2147483647 h 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86"/>
                <a:gd name="T41" fmla="*/ 20 w 20"/>
                <a:gd name="T42" fmla="*/ 86 h 8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86">
                  <a:moveTo>
                    <a:pt x="15" y="12"/>
                  </a:moveTo>
                  <a:cubicBezTo>
                    <a:pt x="17" y="9"/>
                    <a:pt x="17" y="9"/>
                    <a:pt x="17" y="9"/>
                  </a:cubicBezTo>
                  <a:cubicBezTo>
                    <a:pt x="9" y="0"/>
                    <a:pt x="9" y="0"/>
                    <a:pt x="9" y="0"/>
                  </a:cubicBezTo>
                  <a:cubicBezTo>
                    <a:pt x="6" y="2"/>
                    <a:pt x="6" y="2"/>
                    <a:pt x="6" y="2"/>
                  </a:cubicBezTo>
                  <a:cubicBezTo>
                    <a:pt x="10" y="8"/>
                    <a:pt x="10" y="8"/>
                    <a:pt x="10" y="8"/>
                  </a:cubicBezTo>
                  <a:cubicBezTo>
                    <a:pt x="5" y="17"/>
                    <a:pt x="5" y="17"/>
                    <a:pt x="5" y="17"/>
                  </a:cubicBezTo>
                  <a:cubicBezTo>
                    <a:pt x="15" y="37"/>
                    <a:pt x="15" y="37"/>
                    <a:pt x="15" y="37"/>
                  </a:cubicBezTo>
                  <a:cubicBezTo>
                    <a:pt x="8" y="44"/>
                    <a:pt x="3" y="52"/>
                    <a:pt x="0" y="62"/>
                  </a:cubicBezTo>
                  <a:cubicBezTo>
                    <a:pt x="2" y="70"/>
                    <a:pt x="3" y="78"/>
                    <a:pt x="5" y="86"/>
                  </a:cubicBezTo>
                  <a:cubicBezTo>
                    <a:pt x="14" y="85"/>
                    <a:pt x="14" y="85"/>
                    <a:pt x="14" y="85"/>
                  </a:cubicBezTo>
                  <a:cubicBezTo>
                    <a:pt x="14" y="70"/>
                    <a:pt x="16" y="54"/>
                    <a:pt x="20" y="36"/>
                  </a:cubicBezTo>
                  <a:cubicBezTo>
                    <a:pt x="12" y="16"/>
                    <a:pt x="12" y="16"/>
                    <a:pt x="12" y="16"/>
                  </a:cubicBezTo>
                  <a:cubicBezTo>
                    <a:pt x="15" y="12"/>
                    <a:pt x="15" y="12"/>
                    <a:pt x="15" y="12"/>
                  </a:cubicBezTo>
                  <a:close/>
                </a:path>
              </a:pathLst>
            </a:custGeom>
            <a:solidFill>
              <a:srgbClr val="6F6F43"/>
            </a:solidFill>
            <a:ln w="9525">
              <a:noFill/>
              <a:round/>
            </a:ln>
          </p:spPr>
          <p:txBody>
            <a:bodyPr/>
            <a:lstStyle/>
            <a:p>
              <a:endParaRPr lang="zh-CN" altLang="en-US"/>
            </a:p>
          </p:txBody>
        </p:sp>
        <p:sp>
          <p:nvSpPr>
            <p:cNvPr id="19673" name="Freeform 145"/>
            <p:cNvSpPr/>
            <p:nvPr/>
          </p:nvSpPr>
          <p:spPr bwMode="auto">
            <a:xfrm>
              <a:off x="2067843" y="3390244"/>
              <a:ext cx="37816" cy="52713"/>
            </a:xfrm>
            <a:custGeom>
              <a:avLst/>
              <a:gdLst>
                <a:gd name="T0" fmla="*/ 2147483647 w 28"/>
                <a:gd name="T1" fmla="*/ 2147483647 h 41"/>
                <a:gd name="T2" fmla="*/ 2147483647 w 28"/>
                <a:gd name="T3" fmla="*/ 2147483647 h 41"/>
                <a:gd name="T4" fmla="*/ 0 w 28"/>
                <a:gd name="T5" fmla="*/ 0 h 41"/>
                <a:gd name="T6" fmla="*/ 2147483647 w 28"/>
                <a:gd name="T7" fmla="*/ 2147483647 h 41"/>
                <a:gd name="T8" fmla="*/ 2147483647 w 28"/>
                <a:gd name="T9" fmla="*/ 2147483647 h 41"/>
                <a:gd name="T10" fmla="*/ 2147483647 w 28"/>
                <a:gd name="T11" fmla="*/ 2147483647 h 41"/>
                <a:gd name="T12" fmla="*/ 2147483647 w 28"/>
                <a:gd name="T13" fmla="*/ 2147483647 h 41"/>
                <a:gd name="T14" fmla="*/ 0 60000 65536"/>
                <a:gd name="T15" fmla="*/ 0 60000 65536"/>
                <a:gd name="T16" fmla="*/ 0 60000 65536"/>
                <a:gd name="T17" fmla="*/ 0 60000 65536"/>
                <a:gd name="T18" fmla="*/ 0 60000 65536"/>
                <a:gd name="T19" fmla="*/ 0 60000 65536"/>
                <a:gd name="T20" fmla="*/ 0 60000 65536"/>
                <a:gd name="T21" fmla="*/ 0 w 28"/>
                <a:gd name="T22" fmla="*/ 0 h 41"/>
                <a:gd name="T23" fmla="*/ 28 w 28"/>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41">
                  <a:moveTo>
                    <a:pt x="25" y="24"/>
                  </a:moveTo>
                  <a:cubicBezTo>
                    <a:pt x="28" y="22"/>
                    <a:pt x="28" y="22"/>
                    <a:pt x="28" y="22"/>
                  </a:cubicBezTo>
                  <a:cubicBezTo>
                    <a:pt x="17" y="16"/>
                    <a:pt x="8" y="9"/>
                    <a:pt x="0" y="0"/>
                  </a:cubicBezTo>
                  <a:cubicBezTo>
                    <a:pt x="0" y="9"/>
                    <a:pt x="1" y="17"/>
                    <a:pt x="4" y="25"/>
                  </a:cubicBezTo>
                  <a:cubicBezTo>
                    <a:pt x="6" y="31"/>
                    <a:pt x="8" y="36"/>
                    <a:pt x="9" y="41"/>
                  </a:cubicBezTo>
                  <a:cubicBezTo>
                    <a:pt x="18" y="32"/>
                    <a:pt x="18" y="32"/>
                    <a:pt x="18" y="32"/>
                  </a:cubicBezTo>
                  <a:cubicBezTo>
                    <a:pt x="25" y="24"/>
                    <a:pt x="25" y="24"/>
                    <a:pt x="25" y="24"/>
                  </a:cubicBezTo>
                  <a:close/>
                </a:path>
              </a:pathLst>
            </a:custGeom>
            <a:solidFill>
              <a:srgbClr val="EAEAEA"/>
            </a:solidFill>
            <a:ln w="9525">
              <a:noFill/>
              <a:round/>
            </a:ln>
          </p:spPr>
          <p:txBody>
            <a:bodyPr/>
            <a:lstStyle/>
            <a:p>
              <a:endParaRPr lang="zh-CN" altLang="en-US"/>
            </a:p>
          </p:txBody>
        </p:sp>
        <p:sp>
          <p:nvSpPr>
            <p:cNvPr id="19674" name="Freeform 146"/>
            <p:cNvSpPr/>
            <p:nvPr/>
          </p:nvSpPr>
          <p:spPr bwMode="auto">
            <a:xfrm>
              <a:off x="2020860" y="3421182"/>
              <a:ext cx="66465" cy="110010"/>
            </a:xfrm>
            <a:custGeom>
              <a:avLst/>
              <a:gdLst>
                <a:gd name="T0" fmla="*/ 2147483647 w 58"/>
                <a:gd name="T1" fmla="*/ 0 h 96"/>
                <a:gd name="T2" fmla="*/ 0 w 58"/>
                <a:gd name="T3" fmla="*/ 2147483647 h 96"/>
                <a:gd name="T4" fmla="*/ 2147483647 w 58"/>
                <a:gd name="T5" fmla="*/ 2147483647 h 96"/>
                <a:gd name="T6" fmla="*/ 2147483647 w 58"/>
                <a:gd name="T7" fmla="*/ 2147483647 h 96"/>
                <a:gd name="T8" fmla="*/ 2147483647 w 58"/>
                <a:gd name="T9" fmla="*/ 2147483647 h 96"/>
                <a:gd name="T10" fmla="*/ 2147483647 w 58"/>
                <a:gd name="T11" fmla="*/ 2147483647 h 96"/>
                <a:gd name="T12" fmla="*/ 2147483647 w 58"/>
                <a:gd name="T13" fmla="*/ 2147483647 h 96"/>
                <a:gd name="T14" fmla="*/ 2147483647 w 58"/>
                <a:gd name="T15" fmla="*/ 2147483647 h 96"/>
                <a:gd name="T16" fmla="*/ 2147483647 w 58"/>
                <a:gd name="T17" fmla="*/ 2147483647 h 96"/>
                <a:gd name="T18" fmla="*/ 2147483647 w 58"/>
                <a:gd name="T19" fmla="*/ 2147483647 h 96"/>
                <a:gd name="T20" fmla="*/ 2147483647 w 58"/>
                <a:gd name="T21" fmla="*/ 2147483647 h 96"/>
                <a:gd name="T22" fmla="*/ 2147483647 w 58"/>
                <a:gd name="T23" fmla="*/ 0 h 96"/>
                <a:gd name="T24" fmla="*/ 2147483647 w 58"/>
                <a:gd name="T25" fmla="*/ 0 h 9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8"/>
                <a:gd name="T40" fmla="*/ 0 h 96"/>
                <a:gd name="T41" fmla="*/ 58 w 58"/>
                <a:gd name="T42" fmla="*/ 96 h 9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8" h="96">
                  <a:moveTo>
                    <a:pt x="6" y="0"/>
                  </a:moveTo>
                  <a:lnTo>
                    <a:pt x="0" y="3"/>
                  </a:lnTo>
                  <a:lnTo>
                    <a:pt x="8" y="19"/>
                  </a:lnTo>
                  <a:lnTo>
                    <a:pt x="15" y="19"/>
                  </a:lnTo>
                  <a:lnTo>
                    <a:pt x="12" y="27"/>
                  </a:lnTo>
                  <a:lnTo>
                    <a:pt x="27" y="54"/>
                  </a:lnTo>
                  <a:lnTo>
                    <a:pt x="49" y="96"/>
                  </a:lnTo>
                  <a:lnTo>
                    <a:pt x="58" y="95"/>
                  </a:lnTo>
                  <a:lnTo>
                    <a:pt x="18" y="22"/>
                  </a:lnTo>
                  <a:lnTo>
                    <a:pt x="27" y="13"/>
                  </a:lnTo>
                  <a:lnTo>
                    <a:pt x="13" y="13"/>
                  </a:lnTo>
                  <a:lnTo>
                    <a:pt x="6" y="0"/>
                  </a:lnTo>
                  <a:close/>
                </a:path>
              </a:pathLst>
            </a:custGeom>
            <a:solidFill>
              <a:srgbClr val="000000"/>
            </a:solidFill>
            <a:ln w="9525">
              <a:noFill/>
              <a:round/>
            </a:ln>
          </p:spPr>
          <p:txBody>
            <a:bodyPr/>
            <a:lstStyle/>
            <a:p>
              <a:endParaRPr lang="zh-CN" altLang="en-US"/>
            </a:p>
          </p:txBody>
        </p:sp>
        <p:sp>
          <p:nvSpPr>
            <p:cNvPr id="19675" name="Freeform 147"/>
            <p:cNvSpPr>
              <a:spLocks noEditPoints="1"/>
            </p:cNvSpPr>
            <p:nvPr/>
          </p:nvSpPr>
          <p:spPr bwMode="auto">
            <a:xfrm>
              <a:off x="1995649" y="3424621"/>
              <a:ext cx="81362" cy="106573"/>
            </a:xfrm>
            <a:custGeom>
              <a:avLst/>
              <a:gdLst>
                <a:gd name="T0" fmla="*/ 2147483647 w 59"/>
                <a:gd name="T1" fmla="*/ 2147483647 h 82"/>
                <a:gd name="T2" fmla="*/ 2147483647 w 59"/>
                <a:gd name="T3" fmla="*/ 2147483647 h 82"/>
                <a:gd name="T4" fmla="*/ 2147483647 w 59"/>
                <a:gd name="T5" fmla="*/ 0 h 82"/>
                <a:gd name="T6" fmla="*/ 0 w 59"/>
                <a:gd name="T7" fmla="*/ 2147483647 h 82"/>
                <a:gd name="T8" fmla="*/ 2147483647 w 59"/>
                <a:gd name="T9" fmla="*/ 2147483647 h 82"/>
                <a:gd name="T10" fmla="*/ 2147483647 w 59"/>
                <a:gd name="T11" fmla="*/ 2147483647 h 82"/>
                <a:gd name="T12" fmla="*/ 2147483647 w 59"/>
                <a:gd name="T13" fmla="*/ 2147483647 h 82"/>
                <a:gd name="T14" fmla="*/ 2147483647 w 59"/>
                <a:gd name="T15" fmla="*/ 2147483647 h 82"/>
                <a:gd name="T16" fmla="*/ 2147483647 w 59"/>
                <a:gd name="T17" fmla="*/ 2147483647 h 82"/>
                <a:gd name="T18" fmla="*/ 2147483647 w 59"/>
                <a:gd name="T19" fmla="*/ 2147483647 h 82"/>
                <a:gd name="T20" fmla="*/ 2147483647 w 59"/>
                <a:gd name="T21" fmla="*/ 2147483647 h 82"/>
                <a:gd name="T22" fmla="*/ 2147483647 w 59"/>
                <a:gd name="T23" fmla="*/ 2147483647 h 82"/>
                <a:gd name="T24" fmla="*/ 2147483647 w 59"/>
                <a:gd name="T25" fmla="*/ 2147483647 h 82"/>
                <a:gd name="T26" fmla="*/ 2147483647 w 59"/>
                <a:gd name="T27" fmla="*/ 2147483647 h 82"/>
                <a:gd name="T28" fmla="*/ 2147483647 w 59"/>
                <a:gd name="T29" fmla="*/ 2147483647 h 82"/>
                <a:gd name="T30" fmla="*/ 2147483647 w 59"/>
                <a:gd name="T31" fmla="*/ 2147483647 h 8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9"/>
                <a:gd name="T49" fmla="*/ 0 h 82"/>
                <a:gd name="T50" fmla="*/ 59 w 59"/>
                <a:gd name="T51" fmla="*/ 82 h 8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9" h="82">
                  <a:moveTo>
                    <a:pt x="31" y="14"/>
                  </a:moveTo>
                  <a:cubicBezTo>
                    <a:pt x="25" y="14"/>
                    <a:pt x="25" y="14"/>
                    <a:pt x="25" y="14"/>
                  </a:cubicBezTo>
                  <a:cubicBezTo>
                    <a:pt x="18" y="0"/>
                    <a:pt x="18" y="0"/>
                    <a:pt x="18" y="0"/>
                  </a:cubicBezTo>
                  <a:cubicBezTo>
                    <a:pt x="0" y="11"/>
                    <a:pt x="0" y="11"/>
                    <a:pt x="0" y="11"/>
                  </a:cubicBezTo>
                  <a:cubicBezTo>
                    <a:pt x="12" y="30"/>
                    <a:pt x="21" y="51"/>
                    <a:pt x="27" y="74"/>
                  </a:cubicBezTo>
                  <a:cubicBezTo>
                    <a:pt x="28" y="74"/>
                    <a:pt x="30" y="74"/>
                    <a:pt x="32" y="74"/>
                  </a:cubicBezTo>
                  <a:cubicBezTo>
                    <a:pt x="44" y="82"/>
                    <a:pt x="44" y="82"/>
                    <a:pt x="44" y="82"/>
                  </a:cubicBezTo>
                  <a:cubicBezTo>
                    <a:pt x="59" y="82"/>
                    <a:pt x="59" y="82"/>
                    <a:pt x="59" y="82"/>
                  </a:cubicBezTo>
                  <a:cubicBezTo>
                    <a:pt x="41" y="45"/>
                    <a:pt x="41" y="45"/>
                    <a:pt x="41" y="45"/>
                  </a:cubicBezTo>
                  <a:cubicBezTo>
                    <a:pt x="28" y="21"/>
                    <a:pt x="28" y="21"/>
                    <a:pt x="28" y="21"/>
                  </a:cubicBezTo>
                  <a:cubicBezTo>
                    <a:pt x="31" y="14"/>
                    <a:pt x="31" y="14"/>
                    <a:pt x="31" y="14"/>
                  </a:cubicBezTo>
                  <a:close/>
                  <a:moveTo>
                    <a:pt x="5" y="14"/>
                  </a:moveTo>
                  <a:cubicBezTo>
                    <a:pt x="3" y="11"/>
                    <a:pt x="3" y="11"/>
                    <a:pt x="3" y="11"/>
                  </a:cubicBezTo>
                  <a:cubicBezTo>
                    <a:pt x="18" y="3"/>
                    <a:pt x="18" y="3"/>
                    <a:pt x="18" y="3"/>
                  </a:cubicBezTo>
                  <a:cubicBezTo>
                    <a:pt x="19" y="5"/>
                    <a:pt x="19" y="5"/>
                    <a:pt x="19" y="5"/>
                  </a:cubicBezTo>
                  <a:cubicBezTo>
                    <a:pt x="5" y="14"/>
                    <a:pt x="5" y="14"/>
                    <a:pt x="5" y="14"/>
                  </a:cubicBezTo>
                  <a:close/>
                </a:path>
              </a:pathLst>
            </a:custGeom>
            <a:solidFill>
              <a:srgbClr val="333333"/>
            </a:solidFill>
            <a:ln w="9525">
              <a:noFill/>
              <a:round/>
            </a:ln>
          </p:spPr>
          <p:txBody>
            <a:bodyPr/>
            <a:lstStyle/>
            <a:p>
              <a:endParaRPr lang="zh-CN" altLang="en-US"/>
            </a:p>
          </p:txBody>
        </p:sp>
        <p:sp>
          <p:nvSpPr>
            <p:cNvPr id="19676" name="Freeform 148"/>
            <p:cNvSpPr/>
            <p:nvPr/>
          </p:nvSpPr>
          <p:spPr bwMode="auto">
            <a:xfrm>
              <a:off x="2000233" y="3429204"/>
              <a:ext cx="21773" cy="13751"/>
            </a:xfrm>
            <a:custGeom>
              <a:avLst/>
              <a:gdLst>
                <a:gd name="T0" fmla="*/ 0 w 19"/>
                <a:gd name="T1" fmla="*/ 2147483647 h 12"/>
                <a:gd name="T2" fmla="*/ 2147483647 w 19"/>
                <a:gd name="T3" fmla="*/ 2147483647 h 12"/>
                <a:gd name="T4" fmla="*/ 2147483647 w 19"/>
                <a:gd name="T5" fmla="*/ 2147483647 h 12"/>
                <a:gd name="T6" fmla="*/ 2147483647 w 19"/>
                <a:gd name="T7" fmla="*/ 0 h 12"/>
                <a:gd name="T8" fmla="*/ 0 w 19"/>
                <a:gd name="T9" fmla="*/ 2147483647 h 12"/>
                <a:gd name="T10" fmla="*/ 0 w 19"/>
                <a:gd name="T11" fmla="*/ 2147483647 h 12"/>
                <a:gd name="T12" fmla="*/ 0 60000 65536"/>
                <a:gd name="T13" fmla="*/ 0 60000 65536"/>
                <a:gd name="T14" fmla="*/ 0 60000 65536"/>
                <a:gd name="T15" fmla="*/ 0 60000 65536"/>
                <a:gd name="T16" fmla="*/ 0 60000 65536"/>
                <a:gd name="T17" fmla="*/ 0 60000 65536"/>
                <a:gd name="T18" fmla="*/ 0 w 19"/>
                <a:gd name="T19" fmla="*/ 0 h 12"/>
                <a:gd name="T20" fmla="*/ 19 w 19"/>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19" h="12">
                  <a:moveTo>
                    <a:pt x="0" y="9"/>
                  </a:moveTo>
                  <a:lnTo>
                    <a:pt x="2" y="12"/>
                  </a:lnTo>
                  <a:lnTo>
                    <a:pt x="19" y="2"/>
                  </a:lnTo>
                  <a:lnTo>
                    <a:pt x="18" y="0"/>
                  </a:lnTo>
                  <a:lnTo>
                    <a:pt x="0" y="9"/>
                  </a:lnTo>
                  <a:close/>
                </a:path>
              </a:pathLst>
            </a:custGeom>
            <a:solidFill>
              <a:srgbClr val="999999"/>
            </a:solidFill>
            <a:ln w="9525">
              <a:noFill/>
              <a:round/>
            </a:ln>
          </p:spPr>
          <p:txBody>
            <a:bodyPr/>
            <a:lstStyle/>
            <a:p>
              <a:endParaRPr lang="zh-CN" altLang="en-US"/>
            </a:p>
          </p:txBody>
        </p:sp>
        <p:sp>
          <p:nvSpPr>
            <p:cNvPr id="19677" name="Freeform 149"/>
            <p:cNvSpPr/>
            <p:nvPr/>
          </p:nvSpPr>
          <p:spPr bwMode="auto">
            <a:xfrm>
              <a:off x="2110243" y="3433788"/>
              <a:ext cx="14898" cy="30941"/>
            </a:xfrm>
            <a:custGeom>
              <a:avLst/>
              <a:gdLst>
                <a:gd name="T0" fmla="*/ 2147483647 w 11"/>
                <a:gd name="T1" fmla="*/ 2147483647 h 24"/>
                <a:gd name="T2" fmla="*/ 2147483647 w 11"/>
                <a:gd name="T3" fmla="*/ 2147483647 h 24"/>
                <a:gd name="T4" fmla="*/ 2147483647 w 11"/>
                <a:gd name="T5" fmla="*/ 2147483647 h 24"/>
                <a:gd name="T6" fmla="*/ 2147483647 w 11"/>
                <a:gd name="T7" fmla="*/ 0 h 24"/>
                <a:gd name="T8" fmla="*/ 0 w 11"/>
                <a:gd name="T9" fmla="*/ 2147483647 h 24"/>
                <a:gd name="T10" fmla="*/ 2147483647 w 11"/>
                <a:gd name="T11" fmla="*/ 2147483647 h 24"/>
                <a:gd name="T12" fmla="*/ 0 60000 65536"/>
                <a:gd name="T13" fmla="*/ 0 60000 65536"/>
                <a:gd name="T14" fmla="*/ 0 60000 65536"/>
                <a:gd name="T15" fmla="*/ 0 60000 65536"/>
                <a:gd name="T16" fmla="*/ 0 60000 65536"/>
                <a:gd name="T17" fmla="*/ 0 60000 65536"/>
                <a:gd name="T18" fmla="*/ 0 w 11"/>
                <a:gd name="T19" fmla="*/ 0 h 24"/>
                <a:gd name="T20" fmla="*/ 11 w 11"/>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11" h="24">
                  <a:moveTo>
                    <a:pt x="8" y="24"/>
                  </a:moveTo>
                  <a:cubicBezTo>
                    <a:pt x="8" y="23"/>
                    <a:pt x="9" y="22"/>
                    <a:pt x="9" y="21"/>
                  </a:cubicBezTo>
                  <a:cubicBezTo>
                    <a:pt x="10" y="18"/>
                    <a:pt x="10" y="16"/>
                    <a:pt x="11" y="13"/>
                  </a:cubicBezTo>
                  <a:cubicBezTo>
                    <a:pt x="3" y="0"/>
                    <a:pt x="3" y="0"/>
                    <a:pt x="3" y="0"/>
                  </a:cubicBezTo>
                  <a:cubicBezTo>
                    <a:pt x="0" y="4"/>
                    <a:pt x="0" y="4"/>
                    <a:pt x="0" y="4"/>
                  </a:cubicBezTo>
                  <a:cubicBezTo>
                    <a:pt x="8" y="24"/>
                    <a:pt x="8" y="24"/>
                    <a:pt x="8" y="24"/>
                  </a:cubicBezTo>
                  <a:close/>
                </a:path>
              </a:pathLst>
            </a:custGeom>
            <a:solidFill>
              <a:srgbClr val="EAEAEA"/>
            </a:solidFill>
            <a:ln w="9525">
              <a:noFill/>
              <a:round/>
            </a:ln>
          </p:spPr>
          <p:txBody>
            <a:bodyPr/>
            <a:lstStyle/>
            <a:p>
              <a:endParaRPr lang="zh-CN" altLang="en-US"/>
            </a:p>
          </p:txBody>
        </p:sp>
        <p:sp>
          <p:nvSpPr>
            <p:cNvPr id="19678" name="Freeform 150"/>
            <p:cNvSpPr/>
            <p:nvPr/>
          </p:nvSpPr>
          <p:spPr bwMode="auto">
            <a:xfrm>
              <a:off x="2087325" y="3440664"/>
              <a:ext cx="26357" cy="58443"/>
            </a:xfrm>
            <a:custGeom>
              <a:avLst/>
              <a:gdLst>
                <a:gd name="T0" fmla="*/ 2147483647 w 19"/>
                <a:gd name="T1" fmla="*/ 2147483647 h 45"/>
                <a:gd name="T2" fmla="*/ 2147483647 w 19"/>
                <a:gd name="T3" fmla="*/ 0 h 45"/>
                <a:gd name="T4" fmla="*/ 2147483647 w 19"/>
                <a:gd name="T5" fmla="*/ 2147483647 h 45"/>
                <a:gd name="T6" fmla="*/ 0 w 19"/>
                <a:gd name="T7" fmla="*/ 2147483647 h 45"/>
                <a:gd name="T8" fmla="*/ 2147483647 w 19"/>
                <a:gd name="T9" fmla="*/ 2147483647 h 45"/>
                <a:gd name="T10" fmla="*/ 2147483647 w 19"/>
                <a:gd name="T11" fmla="*/ 2147483647 h 45"/>
                <a:gd name="T12" fmla="*/ 0 60000 65536"/>
                <a:gd name="T13" fmla="*/ 0 60000 65536"/>
                <a:gd name="T14" fmla="*/ 0 60000 65536"/>
                <a:gd name="T15" fmla="*/ 0 60000 65536"/>
                <a:gd name="T16" fmla="*/ 0 60000 65536"/>
                <a:gd name="T17" fmla="*/ 0 60000 65536"/>
                <a:gd name="T18" fmla="*/ 0 w 19"/>
                <a:gd name="T19" fmla="*/ 0 h 45"/>
                <a:gd name="T20" fmla="*/ 19 w 19"/>
                <a:gd name="T21" fmla="*/ 45 h 45"/>
              </a:gdLst>
              <a:ahLst/>
              <a:cxnLst>
                <a:cxn ang="T12">
                  <a:pos x="T0" y="T1"/>
                </a:cxn>
                <a:cxn ang="T13">
                  <a:pos x="T2" y="T3"/>
                </a:cxn>
                <a:cxn ang="T14">
                  <a:pos x="T4" y="T5"/>
                </a:cxn>
                <a:cxn ang="T15">
                  <a:pos x="T6" y="T7"/>
                </a:cxn>
                <a:cxn ang="T16">
                  <a:pos x="T8" y="T9"/>
                </a:cxn>
                <a:cxn ang="T17">
                  <a:pos x="T10" y="T11"/>
                </a:cxn>
              </a:cxnLst>
              <a:rect l="T18" t="T19" r="T20" b="T21"/>
              <a:pathLst>
                <a:path w="19" h="45">
                  <a:moveTo>
                    <a:pt x="19" y="20"/>
                  </a:moveTo>
                  <a:cubicBezTo>
                    <a:pt x="9" y="0"/>
                    <a:pt x="9" y="0"/>
                    <a:pt x="9" y="0"/>
                  </a:cubicBezTo>
                  <a:cubicBezTo>
                    <a:pt x="3" y="11"/>
                    <a:pt x="3" y="11"/>
                    <a:pt x="3" y="11"/>
                  </a:cubicBezTo>
                  <a:cubicBezTo>
                    <a:pt x="0" y="27"/>
                    <a:pt x="0" y="27"/>
                    <a:pt x="0" y="27"/>
                  </a:cubicBezTo>
                  <a:cubicBezTo>
                    <a:pt x="2" y="33"/>
                    <a:pt x="3" y="39"/>
                    <a:pt x="4" y="45"/>
                  </a:cubicBezTo>
                  <a:cubicBezTo>
                    <a:pt x="7" y="35"/>
                    <a:pt x="12" y="27"/>
                    <a:pt x="19" y="20"/>
                  </a:cubicBezTo>
                  <a:close/>
                </a:path>
              </a:pathLst>
            </a:custGeom>
            <a:solidFill>
              <a:srgbClr val="9C955A"/>
            </a:solidFill>
            <a:ln w="9525">
              <a:noFill/>
              <a:round/>
            </a:ln>
          </p:spPr>
          <p:txBody>
            <a:bodyPr/>
            <a:lstStyle/>
            <a:p>
              <a:endParaRPr lang="zh-CN" altLang="en-US"/>
            </a:p>
          </p:txBody>
        </p:sp>
        <p:sp>
          <p:nvSpPr>
            <p:cNvPr id="19679" name="Freeform 151"/>
            <p:cNvSpPr/>
            <p:nvPr/>
          </p:nvSpPr>
          <p:spPr bwMode="auto">
            <a:xfrm>
              <a:off x="2082741" y="3434936"/>
              <a:ext cx="17189" cy="40108"/>
            </a:xfrm>
            <a:custGeom>
              <a:avLst/>
              <a:gdLst>
                <a:gd name="T0" fmla="*/ 0 w 13"/>
                <a:gd name="T1" fmla="*/ 2147483647 h 31"/>
                <a:gd name="T2" fmla="*/ 2147483647 w 13"/>
                <a:gd name="T3" fmla="*/ 2147483647 h 31"/>
                <a:gd name="T4" fmla="*/ 2147483647 w 13"/>
                <a:gd name="T5" fmla="*/ 2147483647 h 31"/>
                <a:gd name="T6" fmla="*/ 2147483647 w 13"/>
                <a:gd name="T7" fmla="*/ 2147483647 h 31"/>
                <a:gd name="T8" fmla="*/ 2147483647 w 13"/>
                <a:gd name="T9" fmla="*/ 0 h 31"/>
                <a:gd name="T10" fmla="*/ 0 w 13"/>
                <a:gd name="T11" fmla="*/ 2147483647 h 31"/>
                <a:gd name="T12" fmla="*/ 0 60000 65536"/>
                <a:gd name="T13" fmla="*/ 0 60000 65536"/>
                <a:gd name="T14" fmla="*/ 0 60000 65536"/>
                <a:gd name="T15" fmla="*/ 0 60000 65536"/>
                <a:gd name="T16" fmla="*/ 0 60000 65536"/>
                <a:gd name="T17" fmla="*/ 0 60000 65536"/>
                <a:gd name="T18" fmla="*/ 0 w 13"/>
                <a:gd name="T19" fmla="*/ 0 h 31"/>
                <a:gd name="T20" fmla="*/ 13 w 13"/>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13" h="31">
                  <a:moveTo>
                    <a:pt x="0" y="13"/>
                  </a:moveTo>
                  <a:cubicBezTo>
                    <a:pt x="2" y="19"/>
                    <a:pt x="3" y="25"/>
                    <a:pt x="4" y="31"/>
                  </a:cubicBezTo>
                  <a:cubicBezTo>
                    <a:pt x="7" y="15"/>
                    <a:pt x="7" y="15"/>
                    <a:pt x="7" y="15"/>
                  </a:cubicBezTo>
                  <a:cubicBezTo>
                    <a:pt x="13" y="4"/>
                    <a:pt x="13" y="4"/>
                    <a:pt x="13" y="4"/>
                  </a:cubicBezTo>
                  <a:cubicBezTo>
                    <a:pt x="10" y="0"/>
                    <a:pt x="10" y="0"/>
                    <a:pt x="10" y="0"/>
                  </a:cubicBezTo>
                  <a:cubicBezTo>
                    <a:pt x="0" y="13"/>
                    <a:pt x="0" y="13"/>
                    <a:pt x="0" y="13"/>
                  </a:cubicBezTo>
                  <a:close/>
                </a:path>
              </a:pathLst>
            </a:custGeom>
            <a:solidFill>
              <a:srgbClr val="EAEAEA"/>
            </a:solidFill>
            <a:ln w="9525">
              <a:noFill/>
              <a:round/>
            </a:ln>
          </p:spPr>
          <p:txBody>
            <a:bodyPr/>
            <a:lstStyle/>
            <a:p>
              <a:endParaRPr lang="zh-CN" altLang="en-US"/>
            </a:p>
          </p:txBody>
        </p:sp>
        <p:sp>
          <p:nvSpPr>
            <p:cNvPr id="19680" name="Freeform 152"/>
            <p:cNvSpPr/>
            <p:nvPr/>
          </p:nvSpPr>
          <p:spPr bwMode="auto">
            <a:xfrm>
              <a:off x="2077011" y="3530049"/>
              <a:ext cx="10314" cy="28649"/>
            </a:xfrm>
            <a:custGeom>
              <a:avLst/>
              <a:gdLst>
                <a:gd name="T0" fmla="*/ 2147483647 w 9"/>
                <a:gd name="T1" fmla="*/ 0 h 25"/>
                <a:gd name="T2" fmla="*/ 0 w 9"/>
                <a:gd name="T3" fmla="*/ 2147483647 h 25"/>
                <a:gd name="T4" fmla="*/ 0 w 9"/>
                <a:gd name="T5" fmla="*/ 2147483647 h 25"/>
                <a:gd name="T6" fmla="*/ 2147483647 w 9"/>
                <a:gd name="T7" fmla="*/ 2147483647 h 25"/>
                <a:gd name="T8" fmla="*/ 2147483647 w 9"/>
                <a:gd name="T9" fmla="*/ 0 h 25"/>
                <a:gd name="T10" fmla="*/ 2147483647 w 9"/>
                <a:gd name="T11" fmla="*/ 0 h 25"/>
                <a:gd name="T12" fmla="*/ 0 60000 65536"/>
                <a:gd name="T13" fmla="*/ 0 60000 65536"/>
                <a:gd name="T14" fmla="*/ 0 60000 65536"/>
                <a:gd name="T15" fmla="*/ 0 60000 65536"/>
                <a:gd name="T16" fmla="*/ 0 60000 65536"/>
                <a:gd name="T17" fmla="*/ 0 60000 65536"/>
                <a:gd name="T18" fmla="*/ 0 w 9"/>
                <a:gd name="T19" fmla="*/ 0 h 25"/>
                <a:gd name="T20" fmla="*/ 9 w 9"/>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9" h="25">
                  <a:moveTo>
                    <a:pt x="9" y="0"/>
                  </a:moveTo>
                  <a:lnTo>
                    <a:pt x="0" y="1"/>
                  </a:lnTo>
                  <a:lnTo>
                    <a:pt x="0" y="25"/>
                  </a:lnTo>
                  <a:lnTo>
                    <a:pt x="9" y="25"/>
                  </a:lnTo>
                  <a:lnTo>
                    <a:pt x="9" y="0"/>
                  </a:lnTo>
                  <a:close/>
                </a:path>
              </a:pathLst>
            </a:custGeom>
            <a:solidFill>
              <a:srgbClr val="EAEAEA"/>
            </a:solidFill>
            <a:ln w="9525">
              <a:noFill/>
              <a:round/>
            </a:ln>
          </p:spPr>
          <p:txBody>
            <a:bodyPr/>
            <a:lstStyle/>
            <a:p>
              <a:endParaRPr lang="zh-CN" altLang="en-US"/>
            </a:p>
          </p:txBody>
        </p:sp>
        <p:sp>
          <p:nvSpPr>
            <p:cNvPr id="19681" name="Freeform 153"/>
            <p:cNvSpPr/>
            <p:nvPr/>
          </p:nvSpPr>
          <p:spPr bwMode="auto">
            <a:xfrm>
              <a:off x="2077011" y="3558697"/>
              <a:ext cx="10314" cy="22919"/>
            </a:xfrm>
            <a:custGeom>
              <a:avLst/>
              <a:gdLst>
                <a:gd name="T0" fmla="*/ 2147483647 w 9"/>
                <a:gd name="T1" fmla="*/ 2147483647 h 20"/>
                <a:gd name="T2" fmla="*/ 2147483647 w 9"/>
                <a:gd name="T3" fmla="*/ 0 h 20"/>
                <a:gd name="T4" fmla="*/ 0 w 9"/>
                <a:gd name="T5" fmla="*/ 0 h 20"/>
                <a:gd name="T6" fmla="*/ 0 w 9"/>
                <a:gd name="T7" fmla="*/ 2147483647 h 20"/>
                <a:gd name="T8" fmla="*/ 0 w 9"/>
                <a:gd name="T9" fmla="*/ 2147483647 h 20"/>
                <a:gd name="T10" fmla="*/ 2147483647 w 9"/>
                <a:gd name="T11" fmla="*/ 2147483647 h 20"/>
                <a:gd name="T12" fmla="*/ 2147483647 w 9"/>
                <a:gd name="T13" fmla="*/ 2147483647 h 20"/>
                <a:gd name="T14" fmla="*/ 2147483647 w 9"/>
                <a:gd name="T15" fmla="*/ 2147483647 h 20"/>
                <a:gd name="T16" fmla="*/ 0 60000 65536"/>
                <a:gd name="T17" fmla="*/ 0 60000 65536"/>
                <a:gd name="T18" fmla="*/ 0 60000 65536"/>
                <a:gd name="T19" fmla="*/ 0 60000 65536"/>
                <a:gd name="T20" fmla="*/ 0 60000 65536"/>
                <a:gd name="T21" fmla="*/ 0 60000 65536"/>
                <a:gd name="T22" fmla="*/ 0 60000 65536"/>
                <a:gd name="T23" fmla="*/ 0 60000 65536"/>
                <a:gd name="T24" fmla="*/ 0 w 9"/>
                <a:gd name="T25" fmla="*/ 0 h 20"/>
                <a:gd name="T26" fmla="*/ 9 w 9"/>
                <a:gd name="T27" fmla="*/ 20 h 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 h="20">
                  <a:moveTo>
                    <a:pt x="9" y="9"/>
                  </a:moveTo>
                  <a:lnTo>
                    <a:pt x="9" y="0"/>
                  </a:lnTo>
                  <a:lnTo>
                    <a:pt x="0" y="0"/>
                  </a:lnTo>
                  <a:lnTo>
                    <a:pt x="0" y="7"/>
                  </a:lnTo>
                  <a:lnTo>
                    <a:pt x="0" y="20"/>
                  </a:lnTo>
                  <a:lnTo>
                    <a:pt x="9" y="20"/>
                  </a:lnTo>
                  <a:lnTo>
                    <a:pt x="9" y="9"/>
                  </a:lnTo>
                  <a:close/>
                </a:path>
              </a:pathLst>
            </a:custGeom>
            <a:solidFill>
              <a:srgbClr val="C8C8C8"/>
            </a:solidFill>
            <a:ln w="9525">
              <a:noFill/>
              <a:round/>
            </a:ln>
          </p:spPr>
          <p:txBody>
            <a:bodyPr/>
            <a:lstStyle/>
            <a:p>
              <a:endParaRPr lang="zh-CN" altLang="en-US"/>
            </a:p>
          </p:txBody>
        </p:sp>
        <p:sp>
          <p:nvSpPr>
            <p:cNvPr id="19682" name="Freeform 154"/>
            <p:cNvSpPr/>
            <p:nvPr/>
          </p:nvSpPr>
          <p:spPr bwMode="auto">
            <a:xfrm>
              <a:off x="1986482" y="3531195"/>
              <a:ext cx="90530" cy="51568"/>
            </a:xfrm>
            <a:custGeom>
              <a:avLst/>
              <a:gdLst>
                <a:gd name="T0" fmla="*/ 2147483647 w 66"/>
                <a:gd name="T1" fmla="*/ 2147483647 h 40"/>
                <a:gd name="T2" fmla="*/ 2147483647 w 66"/>
                <a:gd name="T3" fmla="*/ 2147483647 h 40"/>
                <a:gd name="T4" fmla="*/ 2147483647 w 66"/>
                <a:gd name="T5" fmla="*/ 0 h 40"/>
                <a:gd name="T6" fmla="*/ 2147483647 w 66"/>
                <a:gd name="T7" fmla="*/ 2147483647 h 40"/>
                <a:gd name="T8" fmla="*/ 2147483647 w 66"/>
                <a:gd name="T9" fmla="*/ 2147483647 h 40"/>
                <a:gd name="T10" fmla="*/ 0 w 66"/>
                <a:gd name="T11" fmla="*/ 2147483647 h 40"/>
                <a:gd name="T12" fmla="*/ 2147483647 w 66"/>
                <a:gd name="T13" fmla="*/ 2147483647 h 40"/>
                <a:gd name="T14" fmla="*/ 2147483647 w 66"/>
                <a:gd name="T15" fmla="*/ 2147483647 h 40"/>
                <a:gd name="T16" fmla="*/ 2147483647 w 66"/>
                <a:gd name="T17" fmla="*/ 2147483647 h 40"/>
                <a:gd name="T18" fmla="*/ 2147483647 w 66"/>
                <a:gd name="T19" fmla="*/ 2147483647 h 40"/>
                <a:gd name="T20" fmla="*/ 2147483647 w 66"/>
                <a:gd name="T21" fmla="*/ 2147483647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6"/>
                <a:gd name="T34" fmla="*/ 0 h 40"/>
                <a:gd name="T35" fmla="*/ 66 w 66"/>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6" h="40">
                  <a:moveTo>
                    <a:pt x="66" y="27"/>
                  </a:moveTo>
                  <a:cubicBezTo>
                    <a:pt x="66" y="21"/>
                    <a:pt x="66" y="21"/>
                    <a:pt x="66" y="21"/>
                  </a:cubicBezTo>
                  <a:cubicBezTo>
                    <a:pt x="66" y="0"/>
                    <a:pt x="66" y="0"/>
                    <a:pt x="66" y="0"/>
                  </a:cubicBezTo>
                  <a:cubicBezTo>
                    <a:pt x="55" y="22"/>
                    <a:pt x="55" y="22"/>
                    <a:pt x="55" y="22"/>
                  </a:cubicBezTo>
                  <a:cubicBezTo>
                    <a:pt x="19" y="28"/>
                    <a:pt x="19" y="28"/>
                    <a:pt x="19" y="28"/>
                  </a:cubicBezTo>
                  <a:cubicBezTo>
                    <a:pt x="0" y="36"/>
                    <a:pt x="0" y="36"/>
                    <a:pt x="0" y="36"/>
                  </a:cubicBezTo>
                  <a:cubicBezTo>
                    <a:pt x="0" y="39"/>
                    <a:pt x="1" y="40"/>
                    <a:pt x="4" y="40"/>
                  </a:cubicBezTo>
                  <a:cubicBezTo>
                    <a:pt x="5" y="39"/>
                    <a:pt x="8" y="38"/>
                    <a:pt x="11" y="36"/>
                  </a:cubicBezTo>
                  <a:cubicBezTo>
                    <a:pt x="19" y="35"/>
                    <a:pt x="19" y="35"/>
                    <a:pt x="19" y="35"/>
                  </a:cubicBezTo>
                  <a:cubicBezTo>
                    <a:pt x="32" y="35"/>
                    <a:pt x="43" y="33"/>
                    <a:pt x="52" y="28"/>
                  </a:cubicBezTo>
                  <a:cubicBezTo>
                    <a:pt x="66" y="27"/>
                    <a:pt x="66" y="27"/>
                    <a:pt x="66" y="27"/>
                  </a:cubicBezTo>
                  <a:close/>
                </a:path>
              </a:pathLst>
            </a:custGeom>
            <a:solidFill>
              <a:srgbClr val="B68B5E"/>
            </a:solidFill>
            <a:ln w="9525">
              <a:noFill/>
              <a:round/>
            </a:ln>
          </p:spPr>
          <p:txBody>
            <a:bodyPr/>
            <a:lstStyle/>
            <a:p>
              <a:endParaRPr lang="zh-CN" altLang="en-US"/>
            </a:p>
          </p:txBody>
        </p:sp>
        <p:sp>
          <p:nvSpPr>
            <p:cNvPr id="19683" name="Freeform 155"/>
            <p:cNvSpPr>
              <a:spLocks noEditPoints="1"/>
            </p:cNvSpPr>
            <p:nvPr/>
          </p:nvSpPr>
          <p:spPr bwMode="auto">
            <a:xfrm>
              <a:off x="1980752" y="3514005"/>
              <a:ext cx="96259" cy="64173"/>
            </a:xfrm>
            <a:custGeom>
              <a:avLst/>
              <a:gdLst>
                <a:gd name="T0" fmla="*/ 2147483647 w 70"/>
                <a:gd name="T1" fmla="*/ 2147483647 h 49"/>
                <a:gd name="T2" fmla="*/ 2147483647 w 70"/>
                <a:gd name="T3" fmla="*/ 2147483647 h 49"/>
                <a:gd name="T4" fmla="*/ 2147483647 w 70"/>
                <a:gd name="T5" fmla="*/ 2147483647 h 49"/>
                <a:gd name="T6" fmla="*/ 2147483647 w 70"/>
                <a:gd name="T7" fmla="*/ 2147483647 h 49"/>
                <a:gd name="T8" fmla="*/ 2147483647 w 70"/>
                <a:gd name="T9" fmla="*/ 0 h 49"/>
                <a:gd name="T10" fmla="*/ 2147483647 w 70"/>
                <a:gd name="T11" fmla="*/ 2147483647 h 49"/>
                <a:gd name="T12" fmla="*/ 2147483647 w 70"/>
                <a:gd name="T13" fmla="*/ 2147483647 h 49"/>
                <a:gd name="T14" fmla="*/ 2147483647 w 70"/>
                <a:gd name="T15" fmla="*/ 2147483647 h 49"/>
                <a:gd name="T16" fmla="*/ 2147483647 w 70"/>
                <a:gd name="T17" fmla="*/ 2147483647 h 49"/>
                <a:gd name="T18" fmla="*/ 2147483647 w 70"/>
                <a:gd name="T19" fmla="*/ 2147483647 h 49"/>
                <a:gd name="T20" fmla="*/ 0 w 70"/>
                <a:gd name="T21" fmla="*/ 2147483647 h 49"/>
                <a:gd name="T22" fmla="*/ 2147483647 w 70"/>
                <a:gd name="T23" fmla="*/ 2147483647 h 49"/>
                <a:gd name="T24" fmla="*/ 2147483647 w 70"/>
                <a:gd name="T25" fmla="*/ 2147483647 h 49"/>
                <a:gd name="T26" fmla="*/ 0 w 70"/>
                <a:gd name="T27" fmla="*/ 2147483647 h 49"/>
                <a:gd name="T28" fmla="*/ 0 w 70"/>
                <a:gd name="T29" fmla="*/ 2147483647 h 49"/>
                <a:gd name="T30" fmla="*/ 2147483647 w 70"/>
                <a:gd name="T31" fmla="*/ 2147483647 h 49"/>
                <a:gd name="T32" fmla="*/ 2147483647 w 70"/>
                <a:gd name="T33" fmla="*/ 2147483647 h 49"/>
                <a:gd name="T34" fmla="*/ 2147483647 w 70"/>
                <a:gd name="T35" fmla="*/ 2147483647 h 49"/>
                <a:gd name="T36" fmla="*/ 2147483647 w 70"/>
                <a:gd name="T37" fmla="*/ 2147483647 h 49"/>
                <a:gd name="T38" fmla="*/ 2147483647 w 70"/>
                <a:gd name="T39" fmla="*/ 2147483647 h 49"/>
                <a:gd name="T40" fmla="*/ 2147483647 w 70"/>
                <a:gd name="T41" fmla="*/ 2147483647 h 49"/>
                <a:gd name="T42" fmla="*/ 2147483647 w 70"/>
                <a:gd name="T43" fmla="*/ 2147483647 h 49"/>
                <a:gd name="T44" fmla="*/ 2147483647 w 70"/>
                <a:gd name="T45" fmla="*/ 2147483647 h 49"/>
                <a:gd name="T46" fmla="*/ 2147483647 w 70"/>
                <a:gd name="T47" fmla="*/ 2147483647 h 49"/>
                <a:gd name="T48" fmla="*/ 2147483647 w 70"/>
                <a:gd name="T49" fmla="*/ 2147483647 h 49"/>
                <a:gd name="T50" fmla="*/ 2147483647 w 70"/>
                <a:gd name="T51" fmla="*/ 2147483647 h 49"/>
                <a:gd name="T52" fmla="*/ 2147483647 w 70"/>
                <a:gd name="T53" fmla="*/ 2147483647 h 49"/>
                <a:gd name="T54" fmla="*/ 2147483647 w 70"/>
                <a:gd name="T55" fmla="*/ 2147483647 h 49"/>
                <a:gd name="T56" fmla="*/ 2147483647 w 70"/>
                <a:gd name="T57" fmla="*/ 2147483647 h 49"/>
                <a:gd name="T58" fmla="*/ 2147483647 w 70"/>
                <a:gd name="T59" fmla="*/ 2147483647 h 49"/>
                <a:gd name="T60" fmla="*/ 2147483647 w 70"/>
                <a:gd name="T61" fmla="*/ 2147483647 h 49"/>
                <a:gd name="T62" fmla="*/ 2147483647 w 70"/>
                <a:gd name="T63" fmla="*/ 2147483647 h 49"/>
                <a:gd name="T64" fmla="*/ 2147483647 w 70"/>
                <a:gd name="T65" fmla="*/ 2147483647 h 49"/>
                <a:gd name="T66" fmla="*/ 2147483647 w 70"/>
                <a:gd name="T67" fmla="*/ 2147483647 h 49"/>
                <a:gd name="T68" fmla="*/ 2147483647 w 70"/>
                <a:gd name="T69" fmla="*/ 2147483647 h 49"/>
                <a:gd name="T70" fmla="*/ 2147483647 w 70"/>
                <a:gd name="T71" fmla="*/ 2147483647 h 49"/>
                <a:gd name="T72" fmla="*/ 2147483647 w 70"/>
                <a:gd name="T73" fmla="*/ 2147483647 h 4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
                <a:gd name="T112" fmla="*/ 0 h 49"/>
                <a:gd name="T113" fmla="*/ 70 w 70"/>
                <a:gd name="T114" fmla="*/ 49 h 4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 h="49">
                  <a:moveTo>
                    <a:pt x="55" y="13"/>
                  </a:moveTo>
                  <a:cubicBezTo>
                    <a:pt x="43" y="5"/>
                    <a:pt x="43" y="5"/>
                    <a:pt x="43" y="5"/>
                  </a:cubicBezTo>
                  <a:cubicBezTo>
                    <a:pt x="41" y="5"/>
                    <a:pt x="39" y="5"/>
                    <a:pt x="38" y="5"/>
                  </a:cubicBezTo>
                  <a:cubicBezTo>
                    <a:pt x="33" y="4"/>
                    <a:pt x="28" y="3"/>
                    <a:pt x="23" y="2"/>
                  </a:cubicBezTo>
                  <a:cubicBezTo>
                    <a:pt x="21" y="1"/>
                    <a:pt x="20" y="0"/>
                    <a:pt x="18" y="0"/>
                  </a:cubicBezTo>
                  <a:cubicBezTo>
                    <a:pt x="18" y="0"/>
                    <a:pt x="17" y="1"/>
                    <a:pt x="17" y="2"/>
                  </a:cubicBezTo>
                  <a:cubicBezTo>
                    <a:pt x="21" y="6"/>
                    <a:pt x="27" y="9"/>
                    <a:pt x="34" y="10"/>
                  </a:cubicBezTo>
                  <a:cubicBezTo>
                    <a:pt x="23" y="11"/>
                    <a:pt x="23" y="11"/>
                    <a:pt x="23" y="11"/>
                  </a:cubicBezTo>
                  <a:cubicBezTo>
                    <a:pt x="17" y="11"/>
                    <a:pt x="17" y="11"/>
                    <a:pt x="17" y="11"/>
                  </a:cubicBezTo>
                  <a:cubicBezTo>
                    <a:pt x="12" y="12"/>
                    <a:pt x="8" y="14"/>
                    <a:pt x="6" y="16"/>
                  </a:cubicBezTo>
                  <a:cubicBezTo>
                    <a:pt x="2" y="18"/>
                    <a:pt x="1" y="21"/>
                    <a:pt x="0" y="24"/>
                  </a:cubicBezTo>
                  <a:cubicBezTo>
                    <a:pt x="4" y="21"/>
                    <a:pt x="9" y="19"/>
                    <a:pt x="15" y="18"/>
                  </a:cubicBezTo>
                  <a:cubicBezTo>
                    <a:pt x="20" y="21"/>
                    <a:pt x="20" y="21"/>
                    <a:pt x="20" y="21"/>
                  </a:cubicBezTo>
                  <a:cubicBezTo>
                    <a:pt x="11" y="21"/>
                    <a:pt x="5" y="24"/>
                    <a:pt x="0" y="31"/>
                  </a:cubicBezTo>
                  <a:cubicBezTo>
                    <a:pt x="0" y="32"/>
                    <a:pt x="0" y="34"/>
                    <a:pt x="0" y="35"/>
                  </a:cubicBezTo>
                  <a:cubicBezTo>
                    <a:pt x="4" y="29"/>
                    <a:pt x="10" y="26"/>
                    <a:pt x="16" y="26"/>
                  </a:cubicBezTo>
                  <a:cubicBezTo>
                    <a:pt x="20" y="28"/>
                    <a:pt x="20" y="28"/>
                    <a:pt x="20" y="28"/>
                  </a:cubicBezTo>
                  <a:cubicBezTo>
                    <a:pt x="11" y="29"/>
                    <a:pt x="5" y="33"/>
                    <a:pt x="3" y="39"/>
                  </a:cubicBezTo>
                  <a:cubicBezTo>
                    <a:pt x="2" y="40"/>
                    <a:pt x="2" y="41"/>
                    <a:pt x="2" y="42"/>
                  </a:cubicBezTo>
                  <a:cubicBezTo>
                    <a:pt x="1" y="44"/>
                    <a:pt x="1" y="45"/>
                    <a:pt x="1" y="47"/>
                  </a:cubicBezTo>
                  <a:cubicBezTo>
                    <a:pt x="7" y="38"/>
                    <a:pt x="13" y="34"/>
                    <a:pt x="19" y="33"/>
                  </a:cubicBezTo>
                  <a:cubicBezTo>
                    <a:pt x="23" y="36"/>
                    <a:pt x="23" y="36"/>
                    <a:pt x="23" y="36"/>
                  </a:cubicBezTo>
                  <a:cubicBezTo>
                    <a:pt x="11" y="38"/>
                    <a:pt x="5" y="42"/>
                    <a:pt x="4" y="49"/>
                  </a:cubicBezTo>
                  <a:cubicBezTo>
                    <a:pt x="23" y="41"/>
                    <a:pt x="23" y="41"/>
                    <a:pt x="23" y="41"/>
                  </a:cubicBezTo>
                  <a:cubicBezTo>
                    <a:pt x="59" y="35"/>
                    <a:pt x="59" y="35"/>
                    <a:pt x="59" y="35"/>
                  </a:cubicBezTo>
                  <a:cubicBezTo>
                    <a:pt x="70" y="13"/>
                    <a:pt x="70" y="13"/>
                    <a:pt x="70" y="13"/>
                  </a:cubicBezTo>
                  <a:cubicBezTo>
                    <a:pt x="55" y="13"/>
                    <a:pt x="55" y="13"/>
                    <a:pt x="55" y="13"/>
                  </a:cubicBezTo>
                  <a:close/>
                  <a:moveTo>
                    <a:pt x="38" y="11"/>
                  </a:moveTo>
                  <a:cubicBezTo>
                    <a:pt x="35" y="7"/>
                    <a:pt x="35" y="7"/>
                    <a:pt x="35" y="7"/>
                  </a:cubicBezTo>
                  <a:cubicBezTo>
                    <a:pt x="42" y="8"/>
                    <a:pt x="42" y="8"/>
                    <a:pt x="42" y="8"/>
                  </a:cubicBezTo>
                  <a:cubicBezTo>
                    <a:pt x="53" y="16"/>
                    <a:pt x="53" y="16"/>
                    <a:pt x="53" y="16"/>
                  </a:cubicBezTo>
                  <a:cubicBezTo>
                    <a:pt x="66" y="16"/>
                    <a:pt x="66" y="16"/>
                    <a:pt x="66" y="16"/>
                  </a:cubicBezTo>
                  <a:cubicBezTo>
                    <a:pt x="52" y="19"/>
                    <a:pt x="52" y="19"/>
                    <a:pt x="52" y="19"/>
                  </a:cubicBezTo>
                  <a:cubicBezTo>
                    <a:pt x="40" y="13"/>
                    <a:pt x="40" y="13"/>
                    <a:pt x="40" y="13"/>
                  </a:cubicBezTo>
                  <a:cubicBezTo>
                    <a:pt x="19" y="16"/>
                    <a:pt x="19" y="16"/>
                    <a:pt x="19" y="16"/>
                  </a:cubicBezTo>
                  <a:cubicBezTo>
                    <a:pt x="21" y="13"/>
                    <a:pt x="21" y="13"/>
                    <a:pt x="21" y="13"/>
                  </a:cubicBezTo>
                  <a:cubicBezTo>
                    <a:pt x="38" y="11"/>
                    <a:pt x="38" y="11"/>
                    <a:pt x="38" y="11"/>
                  </a:cubicBezTo>
                  <a:close/>
                </a:path>
              </a:pathLst>
            </a:custGeom>
            <a:solidFill>
              <a:srgbClr val="E2B987"/>
            </a:solidFill>
            <a:ln w="9525">
              <a:noFill/>
              <a:round/>
            </a:ln>
          </p:spPr>
          <p:txBody>
            <a:bodyPr/>
            <a:lstStyle/>
            <a:p>
              <a:endParaRPr lang="zh-CN" altLang="en-US"/>
            </a:p>
          </p:txBody>
        </p:sp>
        <p:sp>
          <p:nvSpPr>
            <p:cNvPr id="19684" name="Freeform 156"/>
            <p:cNvSpPr/>
            <p:nvPr/>
          </p:nvSpPr>
          <p:spPr bwMode="auto">
            <a:xfrm>
              <a:off x="2007109" y="3523173"/>
              <a:ext cx="64173" cy="16043"/>
            </a:xfrm>
            <a:custGeom>
              <a:avLst/>
              <a:gdLst>
                <a:gd name="T0" fmla="*/ 2147483647 w 56"/>
                <a:gd name="T1" fmla="*/ 0 h 14"/>
                <a:gd name="T2" fmla="*/ 2147483647 w 56"/>
                <a:gd name="T3" fmla="*/ 2147483647 h 14"/>
                <a:gd name="T4" fmla="*/ 2147483647 w 56"/>
                <a:gd name="T5" fmla="*/ 2147483647 h 14"/>
                <a:gd name="T6" fmla="*/ 0 w 56"/>
                <a:gd name="T7" fmla="*/ 2147483647 h 14"/>
                <a:gd name="T8" fmla="*/ 2147483647 w 56"/>
                <a:gd name="T9" fmla="*/ 2147483647 h 14"/>
                <a:gd name="T10" fmla="*/ 2147483647 w 56"/>
                <a:gd name="T11" fmla="*/ 2147483647 h 14"/>
                <a:gd name="T12" fmla="*/ 2147483647 w 56"/>
                <a:gd name="T13" fmla="*/ 2147483647 h 14"/>
                <a:gd name="T14" fmla="*/ 2147483647 w 56"/>
                <a:gd name="T15" fmla="*/ 2147483647 h 14"/>
                <a:gd name="T16" fmla="*/ 2147483647 w 56"/>
                <a:gd name="T17" fmla="*/ 2147483647 h 14"/>
                <a:gd name="T18" fmla="*/ 2147483647 w 56"/>
                <a:gd name="T19" fmla="*/ 0 h 14"/>
                <a:gd name="T20" fmla="*/ 2147483647 w 56"/>
                <a:gd name="T21" fmla="*/ 0 h 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6"/>
                <a:gd name="T34" fmla="*/ 0 h 14"/>
                <a:gd name="T35" fmla="*/ 56 w 56"/>
                <a:gd name="T36" fmla="*/ 14 h 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6" h="14">
                  <a:moveTo>
                    <a:pt x="19" y="0"/>
                  </a:moveTo>
                  <a:lnTo>
                    <a:pt x="23" y="5"/>
                  </a:lnTo>
                  <a:lnTo>
                    <a:pt x="2" y="7"/>
                  </a:lnTo>
                  <a:lnTo>
                    <a:pt x="0" y="10"/>
                  </a:lnTo>
                  <a:lnTo>
                    <a:pt x="25" y="7"/>
                  </a:lnTo>
                  <a:lnTo>
                    <a:pt x="39" y="14"/>
                  </a:lnTo>
                  <a:lnTo>
                    <a:pt x="56" y="10"/>
                  </a:lnTo>
                  <a:lnTo>
                    <a:pt x="41" y="10"/>
                  </a:lnTo>
                  <a:lnTo>
                    <a:pt x="27" y="1"/>
                  </a:lnTo>
                  <a:lnTo>
                    <a:pt x="19" y="0"/>
                  </a:lnTo>
                  <a:close/>
                </a:path>
              </a:pathLst>
            </a:custGeom>
            <a:solidFill>
              <a:srgbClr val="F2E6DD"/>
            </a:solidFill>
            <a:ln w="9525">
              <a:noFill/>
              <a:round/>
            </a:ln>
          </p:spPr>
          <p:txBody>
            <a:bodyPr/>
            <a:lstStyle/>
            <a:p>
              <a:endParaRPr lang="zh-CN" altLang="en-US"/>
            </a:p>
          </p:txBody>
        </p:sp>
        <p:sp>
          <p:nvSpPr>
            <p:cNvPr id="19685" name="Freeform 157"/>
            <p:cNvSpPr/>
            <p:nvPr/>
          </p:nvSpPr>
          <p:spPr bwMode="auto">
            <a:xfrm>
              <a:off x="2107952" y="3601097"/>
              <a:ext cx="81362" cy="178767"/>
            </a:xfrm>
            <a:custGeom>
              <a:avLst/>
              <a:gdLst>
                <a:gd name="T0" fmla="*/ 0 w 59"/>
                <a:gd name="T1" fmla="*/ 2147483647 h 138"/>
                <a:gd name="T2" fmla="*/ 0 w 59"/>
                <a:gd name="T3" fmla="*/ 2147483647 h 138"/>
                <a:gd name="T4" fmla="*/ 2147483647 w 59"/>
                <a:gd name="T5" fmla="*/ 2147483647 h 138"/>
                <a:gd name="T6" fmla="*/ 2147483647 w 59"/>
                <a:gd name="T7" fmla="*/ 2147483647 h 138"/>
                <a:gd name="T8" fmla="*/ 2147483647 w 59"/>
                <a:gd name="T9" fmla="*/ 2147483647 h 138"/>
                <a:gd name="T10" fmla="*/ 0 w 59"/>
                <a:gd name="T11" fmla="*/ 2147483647 h 138"/>
                <a:gd name="T12" fmla="*/ 0 w 59"/>
                <a:gd name="T13" fmla="*/ 2147483647 h 138"/>
                <a:gd name="T14" fmla="*/ 2147483647 w 59"/>
                <a:gd name="T15" fmla="*/ 2147483647 h 138"/>
                <a:gd name="T16" fmla="*/ 2147483647 w 59"/>
                <a:gd name="T17" fmla="*/ 2147483647 h 138"/>
                <a:gd name="T18" fmla="*/ 2147483647 w 59"/>
                <a:gd name="T19" fmla="*/ 2147483647 h 138"/>
                <a:gd name="T20" fmla="*/ 2147483647 w 59"/>
                <a:gd name="T21" fmla="*/ 2147483647 h 138"/>
                <a:gd name="T22" fmla="*/ 2147483647 w 59"/>
                <a:gd name="T23" fmla="*/ 0 h 138"/>
                <a:gd name="T24" fmla="*/ 2147483647 w 59"/>
                <a:gd name="T25" fmla="*/ 0 h 138"/>
                <a:gd name="T26" fmla="*/ 2147483647 w 59"/>
                <a:gd name="T27" fmla="*/ 2147483647 h 138"/>
                <a:gd name="T28" fmla="*/ 0 w 59"/>
                <a:gd name="T29" fmla="*/ 2147483647 h 1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9"/>
                <a:gd name="T46" fmla="*/ 0 h 138"/>
                <a:gd name="T47" fmla="*/ 59 w 59"/>
                <a:gd name="T48" fmla="*/ 138 h 13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9" h="138">
                  <a:moveTo>
                    <a:pt x="0" y="12"/>
                  </a:moveTo>
                  <a:cubicBezTo>
                    <a:pt x="0" y="17"/>
                    <a:pt x="0" y="17"/>
                    <a:pt x="0" y="17"/>
                  </a:cubicBezTo>
                  <a:cubicBezTo>
                    <a:pt x="8" y="16"/>
                    <a:pt x="8" y="16"/>
                    <a:pt x="8" y="16"/>
                  </a:cubicBezTo>
                  <a:cubicBezTo>
                    <a:pt x="14" y="66"/>
                    <a:pt x="25" y="101"/>
                    <a:pt x="42" y="122"/>
                  </a:cubicBezTo>
                  <a:cubicBezTo>
                    <a:pt x="32" y="121"/>
                    <a:pt x="23" y="110"/>
                    <a:pt x="16" y="90"/>
                  </a:cubicBezTo>
                  <a:cubicBezTo>
                    <a:pt x="0" y="17"/>
                    <a:pt x="0" y="17"/>
                    <a:pt x="0" y="17"/>
                  </a:cubicBezTo>
                  <a:cubicBezTo>
                    <a:pt x="0" y="29"/>
                    <a:pt x="0" y="29"/>
                    <a:pt x="0" y="29"/>
                  </a:cubicBezTo>
                  <a:cubicBezTo>
                    <a:pt x="6" y="75"/>
                    <a:pt x="6" y="75"/>
                    <a:pt x="6" y="75"/>
                  </a:cubicBezTo>
                  <a:cubicBezTo>
                    <a:pt x="10" y="94"/>
                    <a:pt x="10" y="94"/>
                    <a:pt x="10" y="94"/>
                  </a:cubicBezTo>
                  <a:cubicBezTo>
                    <a:pt x="24" y="130"/>
                    <a:pt x="40" y="138"/>
                    <a:pt x="59" y="120"/>
                  </a:cubicBezTo>
                  <a:cubicBezTo>
                    <a:pt x="59" y="104"/>
                    <a:pt x="56" y="87"/>
                    <a:pt x="49" y="69"/>
                  </a:cubicBezTo>
                  <a:cubicBezTo>
                    <a:pt x="32" y="0"/>
                    <a:pt x="32" y="0"/>
                    <a:pt x="32" y="0"/>
                  </a:cubicBezTo>
                  <a:cubicBezTo>
                    <a:pt x="27" y="0"/>
                    <a:pt x="27" y="0"/>
                    <a:pt x="27" y="0"/>
                  </a:cubicBezTo>
                  <a:cubicBezTo>
                    <a:pt x="27" y="10"/>
                    <a:pt x="27" y="10"/>
                    <a:pt x="27" y="10"/>
                  </a:cubicBezTo>
                  <a:cubicBezTo>
                    <a:pt x="18" y="11"/>
                    <a:pt x="9" y="11"/>
                    <a:pt x="0" y="12"/>
                  </a:cubicBezTo>
                  <a:close/>
                </a:path>
              </a:pathLst>
            </a:custGeom>
            <a:solidFill>
              <a:srgbClr val="333333"/>
            </a:solidFill>
            <a:ln w="9525">
              <a:noFill/>
              <a:round/>
            </a:ln>
          </p:spPr>
          <p:txBody>
            <a:bodyPr/>
            <a:lstStyle/>
            <a:p>
              <a:endParaRPr lang="zh-CN" altLang="en-US"/>
            </a:p>
          </p:txBody>
        </p:sp>
        <p:sp>
          <p:nvSpPr>
            <p:cNvPr id="19686" name="Freeform 158"/>
            <p:cNvSpPr/>
            <p:nvPr/>
          </p:nvSpPr>
          <p:spPr bwMode="auto">
            <a:xfrm>
              <a:off x="1979606" y="3577032"/>
              <a:ext cx="166162" cy="237210"/>
            </a:xfrm>
            <a:custGeom>
              <a:avLst/>
              <a:gdLst>
                <a:gd name="T0" fmla="*/ 2147483647 w 121"/>
                <a:gd name="T1" fmla="*/ 2147483647 h 183"/>
                <a:gd name="T2" fmla="*/ 2147483647 w 121"/>
                <a:gd name="T3" fmla="*/ 2147483647 h 183"/>
                <a:gd name="T4" fmla="*/ 2147483647 w 121"/>
                <a:gd name="T5" fmla="*/ 2147483647 h 183"/>
                <a:gd name="T6" fmla="*/ 2147483647 w 121"/>
                <a:gd name="T7" fmla="*/ 2147483647 h 183"/>
                <a:gd name="T8" fmla="*/ 2147483647 w 121"/>
                <a:gd name="T9" fmla="*/ 2147483647 h 183"/>
                <a:gd name="T10" fmla="*/ 2147483647 w 121"/>
                <a:gd name="T11" fmla="*/ 0 h 183"/>
                <a:gd name="T12" fmla="*/ 2147483647 w 121"/>
                <a:gd name="T13" fmla="*/ 2147483647 h 183"/>
                <a:gd name="T14" fmla="*/ 2147483647 w 121"/>
                <a:gd name="T15" fmla="*/ 2147483647 h 183"/>
                <a:gd name="T16" fmla="*/ 2147483647 w 121"/>
                <a:gd name="T17" fmla="*/ 2147483647 h 183"/>
                <a:gd name="T18" fmla="*/ 2147483647 w 121"/>
                <a:gd name="T19" fmla="*/ 2147483647 h 183"/>
                <a:gd name="T20" fmla="*/ 2147483647 w 121"/>
                <a:gd name="T21" fmla="*/ 2147483647 h 183"/>
                <a:gd name="T22" fmla="*/ 2147483647 w 121"/>
                <a:gd name="T23" fmla="*/ 2147483647 h 183"/>
                <a:gd name="T24" fmla="*/ 2147483647 w 121"/>
                <a:gd name="T25" fmla="*/ 2147483647 h 183"/>
                <a:gd name="T26" fmla="*/ 0 w 121"/>
                <a:gd name="T27" fmla="*/ 2147483647 h 183"/>
                <a:gd name="T28" fmla="*/ 2147483647 w 121"/>
                <a:gd name="T29" fmla="*/ 2147483647 h 183"/>
                <a:gd name="T30" fmla="*/ 2147483647 w 121"/>
                <a:gd name="T31" fmla="*/ 2147483647 h 183"/>
                <a:gd name="T32" fmla="*/ 2147483647 w 121"/>
                <a:gd name="T33" fmla="*/ 2147483647 h 183"/>
                <a:gd name="T34" fmla="*/ 2147483647 w 121"/>
                <a:gd name="T35" fmla="*/ 2147483647 h 183"/>
                <a:gd name="T36" fmla="*/ 2147483647 w 121"/>
                <a:gd name="T37" fmla="*/ 2147483647 h 183"/>
                <a:gd name="T38" fmla="*/ 2147483647 w 121"/>
                <a:gd name="T39" fmla="*/ 2147483647 h 183"/>
                <a:gd name="T40" fmla="*/ 2147483647 w 121"/>
                <a:gd name="T41" fmla="*/ 2147483647 h 183"/>
                <a:gd name="T42" fmla="*/ 2147483647 w 121"/>
                <a:gd name="T43" fmla="*/ 2147483647 h 183"/>
                <a:gd name="T44" fmla="*/ 2147483647 w 121"/>
                <a:gd name="T45" fmla="*/ 2147483647 h 18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1"/>
                <a:gd name="T70" fmla="*/ 0 h 183"/>
                <a:gd name="T71" fmla="*/ 121 w 121"/>
                <a:gd name="T72" fmla="*/ 183 h 18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1" h="183">
                  <a:moveTo>
                    <a:pt x="94" y="36"/>
                  </a:moveTo>
                  <a:cubicBezTo>
                    <a:pt x="94" y="31"/>
                    <a:pt x="94" y="31"/>
                    <a:pt x="94" y="31"/>
                  </a:cubicBezTo>
                  <a:cubicBezTo>
                    <a:pt x="103" y="30"/>
                    <a:pt x="112" y="30"/>
                    <a:pt x="121" y="29"/>
                  </a:cubicBezTo>
                  <a:cubicBezTo>
                    <a:pt x="121" y="19"/>
                    <a:pt x="121" y="19"/>
                    <a:pt x="121" y="19"/>
                  </a:cubicBezTo>
                  <a:cubicBezTo>
                    <a:pt x="69" y="19"/>
                    <a:pt x="69" y="19"/>
                    <a:pt x="69" y="19"/>
                  </a:cubicBezTo>
                  <a:cubicBezTo>
                    <a:pt x="42" y="20"/>
                    <a:pt x="27" y="14"/>
                    <a:pt x="24" y="0"/>
                  </a:cubicBezTo>
                  <a:cubicBezTo>
                    <a:pt x="16" y="1"/>
                    <a:pt x="16" y="1"/>
                    <a:pt x="16" y="1"/>
                  </a:cubicBezTo>
                  <a:cubicBezTo>
                    <a:pt x="13" y="3"/>
                    <a:pt x="10" y="4"/>
                    <a:pt x="9" y="5"/>
                  </a:cubicBezTo>
                  <a:cubicBezTo>
                    <a:pt x="7" y="18"/>
                    <a:pt x="13" y="26"/>
                    <a:pt x="25" y="29"/>
                  </a:cubicBezTo>
                  <a:cubicBezTo>
                    <a:pt x="29" y="30"/>
                    <a:pt x="34" y="30"/>
                    <a:pt x="40" y="30"/>
                  </a:cubicBezTo>
                  <a:cubicBezTo>
                    <a:pt x="56" y="31"/>
                    <a:pt x="72" y="31"/>
                    <a:pt x="88" y="31"/>
                  </a:cubicBezTo>
                  <a:cubicBezTo>
                    <a:pt x="69" y="128"/>
                    <a:pt x="69" y="128"/>
                    <a:pt x="69" y="128"/>
                  </a:cubicBezTo>
                  <a:cubicBezTo>
                    <a:pt x="55" y="152"/>
                    <a:pt x="34" y="158"/>
                    <a:pt x="5" y="148"/>
                  </a:cubicBezTo>
                  <a:cubicBezTo>
                    <a:pt x="0" y="168"/>
                    <a:pt x="0" y="168"/>
                    <a:pt x="0" y="168"/>
                  </a:cubicBezTo>
                  <a:cubicBezTo>
                    <a:pt x="22" y="173"/>
                    <a:pt x="22" y="173"/>
                    <a:pt x="22" y="173"/>
                  </a:cubicBezTo>
                  <a:cubicBezTo>
                    <a:pt x="44" y="177"/>
                    <a:pt x="44" y="177"/>
                    <a:pt x="44" y="177"/>
                  </a:cubicBezTo>
                  <a:cubicBezTo>
                    <a:pt x="69" y="183"/>
                    <a:pt x="84" y="164"/>
                    <a:pt x="87" y="119"/>
                  </a:cubicBezTo>
                  <a:cubicBezTo>
                    <a:pt x="88" y="113"/>
                    <a:pt x="88" y="113"/>
                    <a:pt x="88" y="113"/>
                  </a:cubicBezTo>
                  <a:cubicBezTo>
                    <a:pt x="104" y="113"/>
                    <a:pt x="104" y="113"/>
                    <a:pt x="104" y="113"/>
                  </a:cubicBezTo>
                  <a:cubicBezTo>
                    <a:pt x="100" y="94"/>
                    <a:pt x="100" y="94"/>
                    <a:pt x="100" y="94"/>
                  </a:cubicBezTo>
                  <a:cubicBezTo>
                    <a:pt x="90" y="94"/>
                    <a:pt x="90" y="94"/>
                    <a:pt x="90" y="94"/>
                  </a:cubicBezTo>
                  <a:cubicBezTo>
                    <a:pt x="94" y="48"/>
                    <a:pt x="94" y="48"/>
                    <a:pt x="94" y="48"/>
                  </a:cubicBezTo>
                  <a:cubicBezTo>
                    <a:pt x="94" y="36"/>
                    <a:pt x="94" y="36"/>
                    <a:pt x="94" y="36"/>
                  </a:cubicBezTo>
                  <a:close/>
                </a:path>
              </a:pathLst>
            </a:custGeom>
            <a:solidFill>
              <a:srgbClr val="000000"/>
            </a:solidFill>
            <a:ln w="9525">
              <a:noFill/>
              <a:round/>
            </a:ln>
          </p:spPr>
          <p:txBody>
            <a:bodyPr/>
            <a:lstStyle/>
            <a:p>
              <a:endParaRPr lang="zh-CN" altLang="en-US"/>
            </a:p>
          </p:txBody>
        </p:sp>
        <p:sp>
          <p:nvSpPr>
            <p:cNvPr id="19687" name="Freeform 159"/>
            <p:cNvSpPr/>
            <p:nvPr/>
          </p:nvSpPr>
          <p:spPr bwMode="auto">
            <a:xfrm>
              <a:off x="2107952" y="3621724"/>
              <a:ext cx="58443" cy="137513"/>
            </a:xfrm>
            <a:custGeom>
              <a:avLst/>
              <a:gdLst>
                <a:gd name="T0" fmla="*/ 2147483647 w 42"/>
                <a:gd name="T1" fmla="*/ 0 h 106"/>
                <a:gd name="T2" fmla="*/ 0 w 42"/>
                <a:gd name="T3" fmla="*/ 2147483647 h 106"/>
                <a:gd name="T4" fmla="*/ 2147483647 w 42"/>
                <a:gd name="T5" fmla="*/ 2147483647 h 106"/>
                <a:gd name="T6" fmla="*/ 2147483647 w 42"/>
                <a:gd name="T7" fmla="*/ 2147483647 h 106"/>
                <a:gd name="T8" fmla="*/ 2147483647 w 42"/>
                <a:gd name="T9" fmla="*/ 0 h 106"/>
                <a:gd name="T10" fmla="*/ 0 60000 65536"/>
                <a:gd name="T11" fmla="*/ 0 60000 65536"/>
                <a:gd name="T12" fmla="*/ 0 60000 65536"/>
                <a:gd name="T13" fmla="*/ 0 60000 65536"/>
                <a:gd name="T14" fmla="*/ 0 60000 65536"/>
                <a:gd name="T15" fmla="*/ 0 w 42"/>
                <a:gd name="T16" fmla="*/ 0 h 106"/>
                <a:gd name="T17" fmla="*/ 42 w 42"/>
                <a:gd name="T18" fmla="*/ 106 h 106"/>
              </a:gdLst>
              <a:ahLst/>
              <a:cxnLst>
                <a:cxn ang="T10">
                  <a:pos x="T0" y="T1"/>
                </a:cxn>
                <a:cxn ang="T11">
                  <a:pos x="T2" y="T3"/>
                </a:cxn>
                <a:cxn ang="T12">
                  <a:pos x="T4" y="T5"/>
                </a:cxn>
                <a:cxn ang="T13">
                  <a:pos x="T6" y="T7"/>
                </a:cxn>
                <a:cxn ang="T14">
                  <a:pos x="T8" y="T9"/>
                </a:cxn>
              </a:cxnLst>
              <a:rect l="T15" t="T16" r="T17" b="T18"/>
              <a:pathLst>
                <a:path w="42" h="106">
                  <a:moveTo>
                    <a:pt x="8" y="0"/>
                  </a:moveTo>
                  <a:cubicBezTo>
                    <a:pt x="0" y="1"/>
                    <a:pt x="0" y="1"/>
                    <a:pt x="0" y="1"/>
                  </a:cubicBezTo>
                  <a:cubicBezTo>
                    <a:pt x="16" y="74"/>
                    <a:pt x="16" y="74"/>
                    <a:pt x="16" y="74"/>
                  </a:cubicBezTo>
                  <a:cubicBezTo>
                    <a:pt x="23" y="94"/>
                    <a:pt x="32" y="105"/>
                    <a:pt x="42" y="106"/>
                  </a:cubicBezTo>
                  <a:cubicBezTo>
                    <a:pt x="25" y="85"/>
                    <a:pt x="14" y="50"/>
                    <a:pt x="8" y="0"/>
                  </a:cubicBezTo>
                  <a:close/>
                </a:path>
              </a:pathLst>
            </a:custGeom>
            <a:solidFill>
              <a:srgbClr val="999999"/>
            </a:solidFill>
            <a:ln w="9525">
              <a:noFill/>
              <a:round/>
            </a:ln>
          </p:spPr>
          <p:txBody>
            <a:bodyPr/>
            <a:lstStyle/>
            <a:p>
              <a:endParaRPr lang="zh-CN" altLang="en-US"/>
            </a:p>
          </p:txBody>
        </p:sp>
        <p:sp>
          <p:nvSpPr>
            <p:cNvPr id="19688" name="Freeform 160"/>
            <p:cNvSpPr/>
            <p:nvPr/>
          </p:nvSpPr>
          <p:spPr bwMode="auto">
            <a:xfrm>
              <a:off x="2012838" y="3566719"/>
              <a:ext cx="132929" cy="35525"/>
            </a:xfrm>
            <a:custGeom>
              <a:avLst/>
              <a:gdLst>
                <a:gd name="T0" fmla="*/ 2147483647 w 97"/>
                <a:gd name="T1" fmla="*/ 2147483647 h 28"/>
                <a:gd name="T2" fmla="*/ 2147483647 w 97"/>
                <a:gd name="T3" fmla="*/ 2147483647 h 28"/>
                <a:gd name="T4" fmla="*/ 2147483647 w 97"/>
                <a:gd name="T5" fmla="*/ 0 h 28"/>
                <a:gd name="T6" fmla="*/ 2147483647 w 97"/>
                <a:gd name="T7" fmla="*/ 2147483647 h 28"/>
                <a:gd name="T8" fmla="*/ 0 w 97"/>
                <a:gd name="T9" fmla="*/ 2147483647 h 28"/>
                <a:gd name="T10" fmla="*/ 2147483647 w 97"/>
                <a:gd name="T11" fmla="*/ 2147483647 h 28"/>
                <a:gd name="T12" fmla="*/ 2147483647 w 97"/>
                <a:gd name="T13" fmla="*/ 2147483647 h 28"/>
                <a:gd name="T14" fmla="*/ 2147483647 w 97"/>
                <a:gd name="T15" fmla="*/ 2147483647 h 28"/>
                <a:gd name="T16" fmla="*/ 2147483647 w 97"/>
                <a:gd name="T17" fmla="*/ 2147483647 h 28"/>
                <a:gd name="T18" fmla="*/ 2147483647 w 97"/>
                <a:gd name="T19" fmla="*/ 2147483647 h 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7"/>
                <a:gd name="T31" fmla="*/ 0 h 28"/>
                <a:gd name="T32" fmla="*/ 97 w 97"/>
                <a:gd name="T33" fmla="*/ 28 h 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7" h="28">
                  <a:moveTo>
                    <a:pt x="55" y="12"/>
                  </a:moveTo>
                  <a:cubicBezTo>
                    <a:pt x="47" y="12"/>
                    <a:pt x="47" y="12"/>
                    <a:pt x="47" y="12"/>
                  </a:cubicBezTo>
                  <a:cubicBezTo>
                    <a:pt x="47" y="0"/>
                    <a:pt x="47" y="0"/>
                    <a:pt x="47" y="0"/>
                  </a:cubicBezTo>
                  <a:cubicBezTo>
                    <a:pt x="33" y="1"/>
                    <a:pt x="33" y="1"/>
                    <a:pt x="33" y="1"/>
                  </a:cubicBezTo>
                  <a:cubicBezTo>
                    <a:pt x="24" y="6"/>
                    <a:pt x="13" y="8"/>
                    <a:pt x="0" y="8"/>
                  </a:cubicBezTo>
                  <a:cubicBezTo>
                    <a:pt x="3" y="22"/>
                    <a:pt x="18" y="28"/>
                    <a:pt x="45" y="27"/>
                  </a:cubicBezTo>
                  <a:cubicBezTo>
                    <a:pt x="97" y="27"/>
                    <a:pt x="97" y="27"/>
                    <a:pt x="97" y="27"/>
                  </a:cubicBezTo>
                  <a:cubicBezTo>
                    <a:pt x="97" y="18"/>
                    <a:pt x="97" y="18"/>
                    <a:pt x="97" y="18"/>
                  </a:cubicBezTo>
                  <a:cubicBezTo>
                    <a:pt x="84" y="18"/>
                    <a:pt x="69" y="17"/>
                    <a:pt x="55" y="16"/>
                  </a:cubicBezTo>
                  <a:cubicBezTo>
                    <a:pt x="55" y="12"/>
                    <a:pt x="55" y="12"/>
                    <a:pt x="55" y="12"/>
                  </a:cubicBezTo>
                  <a:close/>
                </a:path>
              </a:pathLst>
            </a:custGeom>
            <a:solidFill>
              <a:srgbClr val="333333"/>
            </a:solidFill>
            <a:ln w="9525">
              <a:noFill/>
              <a:round/>
            </a:ln>
          </p:spPr>
          <p:txBody>
            <a:bodyPr/>
            <a:lstStyle/>
            <a:p>
              <a:endParaRPr lang="zh-CN" altLang="en-US"/>
            </a:p>
          </p:txBody>
        </p:sp>
        <p:sp>
          <p:nvSpPr>
            <p:cNvPr id="19689" name="Freeform 161"/>
            <p:cNvSpPr>
              <a:spLocks noEditPoints="1"/>
            </p:cNvSpPr>
            <p:nvPr/>
          </p:nvSpPr>
          <p:spPr bwMode="auto">
            <a:xfrm>
              <a:off x="1986482" y="3613703"/>
              <a:ext cx="113449" cy="167307"/>
            </a:xfrm>
            <a:custGeom>
              <a:avLst/>
              <a:gdLst>
                <a:gd name="T0" fmla="*/ 2147483647 w 83"/>
                <a:gd name="T1" fmla="*/ 2147483647 h 129"/>
                <a:gd name="T2" fmla="*/ 2147483647 w 83"/>
                <a:gd name="T3" fmla="*/ 2147483647 h 129"/>
                <a:gd name="T4" fmla="*/ 2147483647 w 83"/>
                <a:gd name="T5" fmla="*/ 0 h 129"/>
                <a:gd name="T6" fmla="*/ 2147483647 w 83"/>
                <a:gd name="T7" fmla="*/ 2147483647 h 129"/>
                <a:gd name="T8" fmla="*/ 0 w 83"/>
                <a:gd name="T9" fmla="*/ 2147483647 h 129"/>
                <a:gd name="T10" fmla="*/ 2147483647 w 83"/>
                <a:gd name="T11" fmla="*/ 2147483647 h 129"/>
                <a:gd name="T12" fmla="*/ 2147483647 w 83"/>
                <a:gd name="T13" fmla="*/ 2147483647 h 129"/>
                <a:gd name="T14" fmla="*/ 2147483647 w 83"/>
                <a:gd name="T15" fmla="*/ 2147483647 h 129"/>
                <a:gd name="T16" fmla="*/ 2147483647 w 83"/>
                <a:gd name="T17" fmla="*/ 2147483647 h 129"/>
                <a:gd name="T18" fmla="*/ 2147483647 w 83"/>
                <a:gd name="T19" fmla="*/ 2147483647 h 129"/>
                <a:gd name="T20" fmla="*/ 2147483647 w 83"/>
                <a:gd name="T21" fmla="*/ 2147483647 h 129"/>
                <a:gd name="T22" fmla="*/ 2147483647 w 83"/>
                <a:gd name="T23" fmla="*/ 2147483647 h 129"/>
                <a:gd name="T24" fmla="*/ 2147483647 w 83"/>
                <a:gd name="T25" fmla="*/ 2147483647 h 129"/>
                <a:gd name="T26" fmla="*/ 2147483647 w 83"/>
                <a:gd name="T27" fmla="*/ 2147483647 h 1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3"/>
                <a:gd name="T43" fmla="*/ 0 h 129"/>
                <a:gd name="T44" fmla="*/ 83 w 83"/>
                <a:gd name="T45" fmla="*/ 129 h 1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3" h="129">
                  <a:moveTo>
                    <a:pt x="83" y="2"/>
                  </a:moveTo>
                  <a:cubicBezTo>
                    <a:pt x="67" y="2"/>
                    <a:pt x="51" y="2"/>
                    <a:pt x="35" y="1"/>
                  </a:cubicBezTo>
                  <a:cubicBezTo>
                    <a:pt x="29" y="1"/>
                    <a:pt x="24" y="1"/>
                    <a:pt x="20" y="0"/>
                  </a:cubicBezTo>
                  <a:cubicBezTo>
                    <a:pt x="12" y="60"/>
                    <a:pt x="12" y="60"/>
                    <a:pt x="12" y="60"/>
                  </a:cubicBezTo>
                  <a:cubicBezTo>
                    <a:pt x="0" y="119"/>
                    <a:pt x="0" y="119"/>
                    <a:pt x="0" y="119"/>
                  </a:cubicBezTo>
                  <a:cubicBezTo>
                    <a:pt x="29" y="129"/>
                    <a:pt x="50" y="123"/>
                    <a:pt x="64" y="99"/>
                  </a:cubicBezTo>
                  <a:cubicBezTo>
                    <a:pt x="83" y="2"/>
                    <a:pt x="83" y="2"/>
                    <a:pt x="83" y="2"/>
                  </a:cubicBezTo>
                  <a:close/>
                  <a:moveTo>
                    <a:pt x="13" y="116"/>
                  </a:moveTo>
                  <a:cubicBezTo>
                    <a:pt x="6" y="116"/>
                    <a:pt x="6" y="116"/>
                    <a:pt x="6" y="116"/>
                  </a:cubicBezTo>
                  <a:cubicBezTo>
                    <a:pt x="16" y="64"/>
                    <a:pt x="16" y="64"/>
                    <a:pt x="16" y="64"/>
                  </a:cubicBezTo>
                  <a:cubicBezTo>
                    <a:pt x="24" y="6"/>
                    <a:pt x="24" y="6"/>
                    <a:pt x="24" y="6"/>
                  </a:cubicBezTo>
                  <a:cubicBezTo>
                    <a:pt x="30" y="5"/>
                    <a:pt x="30" y="5"/>
                    <a:pt x="30" y="5"/>
                  </a:cubicBezTo>
                  <a:cubicBezTo>
                    <a:pt x="24" y="64"/>
                    <a:pt x="24" y="64"/>
                    <a:pt x="24" y="64"/>
                  </a:cubicBezTo>
                  <a:cubicBezTo>
                    <a:pt x="13" y="116"/>
                    <a:pt x="13" y="116"/>
                    <a:pt x="13" y="116"/>
                  </a:cubicBezTo>
                  <a:close/>
                </a:path>
              </a:pathLst>
            </a:custGeom>
            <a:solidFill>
              <a:srgbClr val="333333"/>
            </a:solidFill>
            <a:ln w="9525">
              <a:noFill/>
              <a:round/>
            </a:ln>
          </p:spPr>
          <p:txBody>
            <a:bodyPr/>
            <a:lstStyle/>
            <a:p>
              <a:endParaRPr lang="zh-CN" altLang="en-US"/>
            </a:p>
          </p:txBody>
        </p:sp>
        <p:sp>
          <p:nvSpPr>
            <p:cNvPr id="19690" name="Freeform 162"/>
            <p:cNvSpPr/>
            <p:nvPr/>
          </p:nvSpPr>
          <p:spPr bwMode="auto">
            <a:xfrm>
              <a:off x="1994503" y="3620578"/>
              <a:ext cx="33233" cy="144389"/>
            </a:xfrm>
            <a:custGeom>
              <a:avLst/>
              <a:gdLst>
                <a:gd name="T0" fmla="*/ 0 w 29"/>
                <a:gd name="T1" fmla="*/ 2147483647 h 126"/>
                <a:gd name="T2" fmla="*/ 2147483647 w 29"/>
                <a:gd name="T3" fmla="*/ 2147483647 h 126"/>
                <a:gd name="T4" fmla="*/ 2147483647 w 29"/>
                <a:gd name="T5" fmla="*/ 2147483647 h 126"/>
                <a:gd name="T6" fmla="*/ 2147483647 w 29"/>
                <a:gd name="T7" fmla="*/ 0 h 126"/>
                <a:gd name="T8" fmla="*/ 2147483647 w 29"/>
                <a:gd name="T9" fmla="*/ 2147483647 h 126"/>
                <a:gd name="T10" fmla="*/ 2147483647 w 29"/>
                <a:gd name="T11" fmla="*/ 2147483647 h 126"/>
                <a:gd name="T12" fmla="*/ 0 w 29"/>
                <a:gd name="T13" fmla="*/ 2147483647 h 126"/>
                <a:gd name="T14" fmla="*/ 0 w 29"/>
                <a:gd name="T15" fmla="*/ 2147483647 h 126"/>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126"/>
                <a:gd name="T26" fmla="*/ 29 w 29"/>
                <a:gd name="T27" fmla="*/ 126 h 12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126">
                  <a:moveTo>
                    <a:pt x="0" y="126"/>
                  </a:moveTo>
                  <a:lnTo>
                    <a:pt x="8" y="126"/>
                  </a:lnTo>
                  <a:lnTo>
                    <a:pt x="22" y="67"/>
                  </a:lnTo>
                  <a:lnTo>
                    <a:pt x="29" y="0"/>
                  </a:lnTo>
                  <a:lnTo>
                    <a:pt x="22" y="1"/>
                  </a:lnTo>
                  <a:lnTo>
                    <a:pt x="12" y="67"/>
                  </a:lnTo>
                  <a:lnTo>
                    <a:pt x="0" y="126"/>
                  </a:lnTo>
                  <a:close/>
                </a:path>
              </a:pathLst>
            </a:custGeom>
            <a:solidFill>
              <a:srgbClr val="999999"/>
            </a:solidFill>
            <a:ln w="9525">
              <a:noFill/>
              <a:round/>
            </a:ln>
          </p:spPr>
          <p:txBody>
            <a:bodyPr/>
            <a:lstStyle/>
            <a:p>
              <a:endParaRPr lang="zh-CN" altLang="en-US"/>
            </a:p>
          </p:txBody>
        </p:sp>
        <p:sp>
          <p:nvSpPr>
            <p:cNvPr id="19691" name="Freeform 163"/>
            <p:cNvSpPr/>
            <p:nvPr/>
          </p:nvSpPr>
          <p:spPr bwMode="auto">
            <a:xfrm>
              <a:off x="2002525" y="3517444"/>
              <a:ext cx="25211" cy="11459"/>
            </a:xfrm>
            <a:custGeom>
              <a:avLst/>
              <a:gdLst>
                <a:gd name="T0" fmla="*/ 2147483647 w 18"/>
                <a:gd name="T1" fmla="*/ 0 h 9"/>
                <a:gd name="T2" fmla="*/ 2147483647 w 18"/>
                <a:gd name="T3" fmla="*/ 2147483647 h 9"/>
                <a:gd name="T4" fmla="*/ 2147483647 w 18"/>
                <a:gd name="T5" fmla="*/ 2147483647 h 9"/>
                <a:gd name="T6" fmla="*/ 2147483647 w 18"/>
                <a:gd name="T7" fmla="*/ 0 h 9"/>
                <a:gd name="T8" fmla="*/ 0 60000 65536"/>
                <a:gd name="T9" fmla="*/ 0 60000 65536"/>
                <a:gd name="T10" fmla="*/ 0 60000 65536"/>
                <a:gd name="T11" fmla="*/ 0 60000 65536"/>
                <a:gd name="T12" fmla="*/ 0 w 18"/>
                <a:gd name="T13" fmla="*/ 0 h 9"/>
                <a:gd name="T14" fmla="*/ 18 w 18"/>
                <a:gd name="T15" fmla="*/ 9 h 9"/>
              </a:gdLst>
              <a:ahLst/>
              <a:cxnLst>
                <a:cxn ang="T8">
                  <a:pos x="T0" y="T1"/>
                </a:cxn>
                <a:cxn ang="T9">
                  <a:pos x="T2" y="T3"/>
                </a:cxn>
                <a:cxn ang="T10">
                  <a:pos x="T4" y="T5"/>
                </a:cxn>
                <a:cxn ang="T11">
                  <a:pos x="T6" y="T7"/>
                </a:cxn>
              </a:cxnLst>
              <a:rect l="T12" t="T13" r="T14" b="T15"/>
              <a:pathLst>
                <a:path w="18" h="9">
                  <a:moveTo>
                    <a:pt x="1" y="0"/>
                  </a:moveTo>
                  <a:cubicBezTo>
                    <a:pt x="0" y="3"/>
                    <a:pt x="2" y="6"/>
                    <a:pt x="7" y="9"/>
                  </a:cubicBezTo>
                  <a:cubicBezTo>
                    <a:pt x="18" y="8"/>
                    <a:pt x="18" y="8"/>
                    <a:pt x="18" y="8"/>
                  </a:cubicBezTo>
                  <a:cubicBezTo>
                    <a:pt x="11" y="7"/>
                    <a:pt x="5" y="4"/>
                    <a:pt x="1" y="0"/>
                  </a:cubicBezTo>
                  <a:close/>
                </a:path>
              </a:pathLst>
            </a:custGeom>
            <a:solidFill>
              <a:srgbClr val="B68B5E"/>
            </a:solidFill>
            <a:ln w="9525">
              <a:noFill/>
              <a:round/>
            </a:ln>
          </p:spPr>
          <p:txBody>
            <a:bodyPr/>
            <a:lstStyle/>
            <a:p>
              <a:endParaRPr lang="zh-CN" altLang="en-US"/>
            </a:p>
          </p:txBody>
        </p:sp>
        <p:sp>
          <p:nvSpPr>
            <p:cNvPr id="19692" name="Freeform 164"/>
            <p:cNvSpPr/>
            <p:nvPr/>
          </p:nvSpPr>
          <p:spPr bwMode="auto">
            <a:xfrm>
              <a:off x="1980752" y="3548384"/>
              <a:ext cx="27503" cy="16043"/>
            </a:xfrm>
            <a:custGeom>
              <a:avLst/>
              <a:gdLst>
                <a:gd name="T0" fmla="*/ 0 w 20"/>
                <a:gd name="T1" fmla="*/ 2147483647 h 13"/>
                <a:gd name="T2" fmla="*/ 2147483647 w 20"/>
                <a:gd name="T3" fmla="*/ 2147483647 h 13"/>
                <a:gd name="T4" fmla="*/ 2147483647 w 20"/>
                <a:gd name="T5" fmla="*/ 2147483647 h 13"/>
                <a:gd name="T6" fmla="*/ 2147483647 w 20"/>
                <a:gd name="T7" fmla="*/ 0 h 13"/>
                <a:gd name="T8" fmla="*/ 0 w 20"/>
                <a:gd name="T9" fmla="*/ 2147483647 h 13"/>
                <a:gd name="T10" fmla="*/ 0 60000 65536"/>
                <a:gd name="T11" fmla="*/ 0 60000 65536"/>
                <a:gd name="T12" fmla="*/ 0 60000 65536"/>
                <a:gd name="T13" fmla="*/ 0 60000 65536"/>
                <a:gd name="T14" fmla="*/ 0 60000 65536"/>
                <a:gd name="T15" fmla="*/ 0 w 20"/>
                <a:gd name="T16" fmla="*/ 0 h 13"/>
                <a:gd name="T17" fmla="*/ 20 w 20"/>
                <a:gd name="T18" fmla="*/ 13 h 13"/>
              </a:gdLst>
              <a:ahLst/>
              <a:cxnLst>
                <a:cxn ang="T10">
                  <a:pos x="T0" y="T1"/>
                </a:cxn>
                <a:cxn ang="T11">
                  <a:pos x="T2" y="T3"/>
                </a:cxn>
                <a:cxn ang="T12">
                  <a:pos x="T4" y="T5"/>
                </a:cxn>
                <a:cxn ang="T13">
                  <a:pos x="T6" y="T7"/>
                </a:cxn>
                <a:cxn ang="T14">
                  <a:pos x="T8" y="T9"/>
                </a:cxn>
              </a:cxnLst>
              <a:rect l="T15" t="T16" r="T17" b="T18"/>
              <a:pathLst>
                <a:path w="20" h="13">
                  <a:moveTo>
                    <a:pt x="0" y="9"/>
                  </a:moveTo>
                  <a:cubicBezTo>
                    <a:pt x="0" y="12"/>
                    <a:pt x="1" y="13"/>
                    <a:pt x="3" y="13"/>
                  </a:cubicBezTo>
                  <a:cubicBezTo>
                    <a:pt x="5" y="7"/>
                    <a:pt x="11" y="3"/>
                    <a:pt x="20" y="2"/>
                  </a:cubicBezTo>
                  <a:cubicBezTo>
                    <a:pt x="16" y="0"/>
                    <a:pt x="16" y="0"/>
                    <a:pt x="16" y="0"/>
                  </a:cubicBezTo>
                  <a:cubicBezTo>
                    <a:pt x="10" y="0"/>
                    <a:pt x="4" y="3"/>
                    <a:pt x="0" y="9"/>
                  </a:cubicBezTo>
                  <a:close/>
                </a:path>
              </a:pathLst>
            </a:custGeom>
            <a:solidFill>
              <a:srgbClr val="B68B5E"/>
            </a:solidFill>
            <a:ln w="9525">
              <a:noFill/>
              <a:round/>
            </a:ln>
          </p:spPr>
          <p:txBody>
            <a:bodyPr/>
            <a:lstStyle/>
            <a:p>
              <a:endParaRPr lang="zh-CN" altLang="en-US"/>
            </a:p>
          </p:txBody>
        </p:sp>
        <p:sp>
          <p:nvSpPr>
            <p:cNvPr id="19693" name="Freeform 165"/>
            <p:cNvSpPr/>
            <p:nvPr/>
          </p:nvSpPr>
          <p:spPr bwMode="auto">
            <a:xfrm>
              <a:off x="1980752" y="3538070"/>
              <a:ext cx="27503" cy="16043"/>
            </a:xfrm>
            <a:custGeom>
              <a:avLst/>
              <a:gdLst>
                <a:gd name="T0" fmla="*/ 0 w 20"/>
                <a:gd name="T1" fmla="*/ 2147483647 h 13"/>
                <a:gd name="T2" fmla="*/ 0 w 20"/>
                <a:gd name="T3" fmla="*/ 2147483647 h 13"/>
                <a:gd name="T4" fmla="*/ 2147483647 w 20"/>
                <a:gd name="T5" fmla="*/ 2147483647 h 13"/>
                <a:gd name="T6" fmla="*/ 2147483647 w 20"/>
                <a:gd name="T7" fmla="*/ 0 h 13"/>
                <a:gd name="T8" fmla="*/ 0 w 20"/>
                <a:gd name="T9" fmla="*/ 2147483647 h 13"/>
                <a:gd name="T10" fmla="*/ 0 w 20"/>
                <a:gd name="T11" fmla="*/ 2147483647 h 13"/>
                <a:gd name="T12" fmla="*/ 0 60000 65536"/>
                <a:gd name="T13" fmla="*/ 0 60000 65536"/>
                <a:gd name="T14" fmla="*/ 0 60000 65536"/>
                <a:gd name="T15" fmla="*/ 0 60000 65536"/>
                <a:gd name="T16" fmla="*/ 0 60000 65536"/>
                <a:gd name="T17" fmla="*/ 0 60000 65536"/>
                <a:gd name="T18" fmla="*/ 0 w 20"/>
                <a:gd name="T19" fmla="*/ 0 h 13"/>
                <a:gd name="T20" fmla="*/ 20 w 20"/>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20" h="13">
                  <a:moveTo>
                    <a:pt x="0" y="9"/>
                  </a:moveTo>
                  <a:cubicBezTo>
                    <a:pt x="0" y="10"/>
                    <a:pt x="0" y="11"/>
                    <a:pt x="0" y="13"/>
                  </a:cubicBezTo>
                  <a:cubicBezTo>
                    <a:pt x="5" y="6"/>
                    <a:pt x="11" y="3"/>
                    <a:pt x="20" y="3"/>
                  </a:cubicBezTo>
                  <a:cubicBezTo>
                    <a:pt x="15" y="0"/>
                    <a:pt x="15" y="0"/>
                    <a:pt x="15" y="0"/>
                  </a:cubicBezTo>
                  <a:cubicBezTo>
                    <a:pt x="9" y="1"/>
                    <a:pt x="4" y="3"/>
                    <a:pt x="0" y="6"/>
                  </a:cubicBezTo>
                  <a:cubicBezTo>
                    <a:pt x="0" y="7"/>
                    <a:pt x="0" y="8"/>
                    <a:pt x="0" y="9"/>
                  </a:cubicBezTo>
                  <a:close/>
                </a:path>
              </a:pathLst>
            </a:custGeom>
            <a:solidFill>
              <a:srgbClr val="B68B5E"/>
            </a:solidFill>
            <a:ln w="9525">
              <a:noFill/>
              <a:round/>
            </a:ln>
          </p:spPr>
          <p:txBody>
            <a:bodyPr/>
            <a:lstStyle/>
            <a:p>
              <a:endParaRPr lang="zh-CN" altLang="en-US"/>
            </a:p>
          </p:txBody>
        </p:sp>
        <p:sp>
          <p:nvSpPr>
            <p:cNvPr id="19694" name="Freeform 166"/>
            <p:cNvSpPr/>
            <p:nvPr/>
          </p:nvSpPr>
          <p:spPr bwMode="auto">
            <a:xfrm>
              <a:off x="1981898" y="3557551"/>
              <a:ext cx="30941" cy="20627"/>
            </a:xfrm>
            <a:custGeom>
              <a:avLst/>
              <a:gdLst>
                <a:gd name="T0" fmla="*/ 2147483647 w 22"/>
                <a:gd name="T1" fmla="*/ 2147483647 h 16"/>
                <a:gd name="T2" fmla="*/ 2147483647 w 22"/>
                <a:gd name="T3" fmla="*/ 0 h 16"/>
                <a:gd name="T4" fmla="*/ 0 w 22"/>
                <a:gd name="T5" fmla="*/ 2147483647 h 16"/>
                <a:gd name="T6" fmla="*/ 2147483647 w 22"/>
                <a:gd name="T7" fmla="*/ 2147483647 h 16"/>
                <a:gd name="T8" fmla="*/ 2147483647 w 22"/>
                <a:gd name="T9" fmla="*/ 2147483647 h 16"/>
                <a:gd name="T10" fmla="*/ 0 60000 65536"/>
                <a:gd name="T11" fmla="*/ 0 60000 65536"/>
                <a:gd name="T12" fmla="*/ 0 60000 65536"/>
                <a:gd name="T13" fmla="*/ 0 60000 65536"/>
                <a:gd name="T14" fmla="*/ 0 60000 65536"/>
                <a:gd name="T15" fmla="*/ 0 w 22"/>
                <a:gd name="T16" fmla="*/ 0 h 16"/>
                <a:gd name="T17" fmla="*/ 22 w 22"/>
                <a:gd name="T18" fmla="*/ 16 h 16"/>
              </a:gdLst>
              <a:ahLst/>
              <a:cxnLst>
                <a:cxn ang="T10">
                  <a:pos x="T0" y="T1"/>
                </a:cxn>
                <a:cxn ang="T11">
                  <a:pos x="T2" y="T3"/>
                </a:cxn>
                <a:cxn ang="T12">
                  <a:pos x="T4" y="T5"/>
                </a:cxn>
                <a:cxn ang="T13">
                  <a:pos x="T6" y="T7"/>
                </a:cxn>
                <a:cxn ang="T14">
                  <a:pos x="T8" y="T9"/>
                </a:cxn>
              </a:cxnLst>
              <a:rect l="T15" t="T16" r="T17" b="T18"/>
              <a:pathLst>
                <a:path w="22" h="16">
                  <a:moveTo>
                    <a:pt x="22" y="3"/>
                  </a:moveTo>
                  <a:cubicBezTo>
                    <a:pt x="18" y="0"/>
                    <a:pt x="18" y="0"/>
                    <a:pt x="18" y="0"/>
                  </a:cubicBezTo>
                  <a:cubicBezTo>
                    <a:pt x="12" y="1"/>
                    <a:pt x="6" y="5"/>
                    <a:pt x="0" y="14"/>
                  </a:cubicBezTo>
                  <a:cubicBezTo>
                    <a:pt x="0" y="15"/>
                    <a:pt x="1" y="16"/>
                    <a:pt x="3" y="16"/>
                  </a:cubicBezTo>
                  <a:cubicBezTo>
                    <a:pt x="4" y="9"/>
                    <a:pt x="10" y="5"/>
                    <a:pt x="22" y="3"/>
                  </a:cubicBezTo>
                  <a:close/>
                </a:path>
              </a:pathLst>
            </a:custGeom>
            <a:solidFill>
              <a:srgbClr val="B68B5E"/>
            </a:solidFill>
            <a:ln w="9525">
              <a:noFill/>
              <a:round/>
            </a:ln>
          </p:spPr>
          <p:txBody>
            <a:bodyPr/>
            <a:lstStyle/>
            <a:p>
              <a:endParaRPr lang="zh-CN" altLang="en-US"/>
            </a:p>
          </p:txBody>
        </p:sp>
        <p:sp>
          <p:nvSpPr>
            <p:cNvPr id="19695" name="Freeform 167"/>
            <p:cNvSpPr/>
            <p:nvPr/>
          </p:nvSpPr>
          <p:spPr bwMode="auto">
            <a:xfrm>
              <a:off x="2103368" y="3638913"/>
              <a:ext cx="13751" cy="59589"/>
            </a:xfrm>
            <a:custGeom>
              <a:avLst/>
              <a:gdLst>
                <a:gd name="T0" fmla="*/ 0 w 12"/>
                <a:gd name="T1" fmla="*/ 2147483647 h 52"/>
                <a:gd name="T2" fmla="*/ 2147483647 w 12"/>
                <a:gd name="T3" fmla="*/ 2147483647 h 52"/>
                <a:gd name="T4" fmla="*/ 2147483647 w 12"/>
                <a:gd name="T5" fmla="*/ 0 h 52"/>
                <a:gd name="T6" fmla="*/ 0 w 12"/>
                <a:gd name="T7" fmla="*/ 2147483647 h 52"/>
                <a:gd name="T8" fmla="*/ 0 w 12"/>
                <a:gd name="T9" fmla="*/ 2147483647 h 52"/>
                <a:gd name="T10" fmla="*/ 0 60000 65536"/>
                <a:gd name="T11" fmla="*/ 0 60000 65536"/>
                <a:gd name="T12" fmla="*/ 0 60000 65536"/>
                <a:gd name="T13" fmla="*/ 0 60000 65536"/>
                <a:gd name="T14" fmla="*/ 0 60000 65536"/>
                <a:gd name="T15" fmla="*/ 0 w 12"/>
                <a:gd name="T16" fmla="*/ 0 h 52"/>
                <a:gd name="T17" fmla="*/ 12 w 12"/>
                <a:gd name="T18" fmla="*/ 52 h 52"/>
              </a:gdLst>
              <a:ahLst/>
              <a:cxnLst>
                <a:cxn ang="T10">
                  <a:pos x="T0" y="T1"/>
                </a:cxn>
                <a:cxn ang="T11">
                  <a:pos x="T2" y="T3"/>
                </a:cxn>
                <a:cxn ang="T12">
                  <a:pos x="T4" y="T5"/>
                </a:cxn>
                <a:cxn ang="T13">
                  <a:pos x="T6" y="T7"/>
                </a:cxn>
                <a:cxn ang="T14">
                  <a:pos x="T8" y="T9"/>
                </a:cxn>
              </a:cxnLst>
              <a:rect l="T15" t="T16" r="T17" b="T18"/>
              <a:pathLst>
                <a:path w="12" h="52">
                  <a:moveTo>
                    <a:pt x="0" y="52"/>
                  </a:moveTo>
                  <a:lnTo>
                    <a:pt x="12" y="52"/>
                  </a:lnTo>
                  <a:lnTo>
                    <a:pt x="4" y="0"/>
                  </a:lnTo>
                  <a:lnTo>
                    <a:pt x="0" y="52"/>
                  </a:lnTo>
                  <a:close/>
                </a:path>
              </a:pathLst>
            </a:custGeom>
            <a:solidFill>
              <a:srgbClr val="9C955A"/>
            </a:solidFill>
            <a:ln w="9525">
              <a:noFill/>
              <a:round/>
            </a:ln>
          </p:spPr>
          <p:txBody>
            <a:bodyPr/>
            <a:lstStyle/>
            <a:p>
              <a:endParaRPr lang="zh-CN" altLang="en-US"/>
            </a:p>
          </p:txBody>
        </p:sp>
        <p:sp>
          <p:nvSpPr>
            <p:cNvPr id="19696" name="Freeform 168"/>
            <p:cNvSpPr>
              <a:spLocks noEditPoints="1"/>
            </p:cNvSpPr>
            <p:nvPr/>
          </p:nvSpPr>
          <p:spPr bwMode="auto">
            <a:xfrm>
              <a:off x="2009401" y="3723713"/>
              <a:ext cx="186789" cy="503069"/>
            </a:xfrm>
            <a:custGeom>
              <a:avLst/>
              <a:gdLst>
                <a:gd name="T0" fmla="*/ 2147483647 w 136"/>
                <a:gd name="T1" fmla="*/ 0 h 388"/>
                <a:gd name="T2" fmla="*/ 2147483647 w 136"/>
                <a:gd name="T3" fmla="*/ 2147483647 h 388"/>
                <a:gd name="T4" fmla="*/ 2147483647 w 136"/>
                <a:gd name="T5" fmla="*/ 2147483647 h 388"/>
                <a:gd name="T6" fmla="*/ 0 w 136"/>
                <a:gd name="T7" fmla="*/ 2147483647 h 388"/>
                <a:gd name="T8" fmla="*/ 2147483647 w 136"/>
                <a:gd name="T9" fmla="*/ 2147483647 h 388"/>
                <a:gd name="T10" fmla="*/ 2147483647 w 136"/>
                <a:gd name="T11" fmla="*/ 2147483647 h 388"/>
                <a:gd name="T12" fmla="*/ 2147483647 w 136"/>
                <a:gd name="T13" fmla="*/ 2147483647 h 388"/>
                <a:gd name="T14" fmla="*/ 2147483647 w 136"/>
                <a:gd name="T15" fmla="*/ 2147483647 h 388"/>
                <a:gd name="T16" fmla="*/ 2147483647 w 136"/>
                <a:gd name="T17" fmla="*/ 2147483647 h 388"/>
                <a:gd name="T18" fmla="*/ 2147483647 w 136"/>
                <a:gd name="T19" fmla="*/ 2147483647 h 388"/>
                <a:gd name="T20" fmla="*/ 2147483647 w 136"/>
                <a:gd name="T21" fmla="*/ 2147483647 h 388"/>
                <a:gd name="T22" fmla="*/ 2147483647 w 136"/>
                <a:gd name="T23" fmla="*/ 2147483647 h 388"/>
                <a:gd name="T24" fmla="*/ 2147483647 w 136"/>
                <a:gd name="T25" fmla="*/ 2147483647 h 388"/>
                <a:gd name="T26" fmla="*/ 2147483647 w 136"/>
                <a:gd name="T27" fmla="*/ 2147483647 h 388"/>
                <a:gd name="T28" fmla="*/ 2147483647 w 136"/>
                <a:gd name="T29" fmla="*/ 2147483647 h 388"/>
                <a:gd name="T30" fmla="*/ 2147483647 w 136"/>
                <a:gd name="T31" fmla="*/ 2147483647 h 388"/>
                <a:gd name="T32" fmla="*/ 2147483647 w 136"/>
                <a:gd name="T33" fmla="*/ 2147483647 h 388"/>
                <a:gd name="T34" fmla="*/ 2147483647 w 136"/>
                <a:gd name="T35" fmla="*/ 2147483647 h 388"/>
                <a:gd name="T36" fmla="*/ 2147483647 w 136"/>
                <a:gd name="T37" fmla="*/ 2147483647 h 388"/>
                <a:gd name="T38" fmla="*/ 2147483647 w 136"/>
                <a:gd name="T39" fmla="*/ 2147483647 h 388"/>
                <a:gd name="T40" fmla="*/ 2147483647 w 136"/>
                <a:gd name="T41" fmla="*/ 2147483647 h 388"/>
                <a:gd name="T42" fmla="*/ 2147483647 w 136"/>
                <a:gd name="T43" fmla="*/ 2147483647 h 388"/>
                <a:gd name="T44" fmla="*/ 2147483647 w 136"/>
                <a:gd name="T45" fmla="*/ 2147483647 h 388"/>
                <a:gd name="T46" fmla="*/ 2147483647 w 136"/>
                <a:gd name="T47" fmla="*/ 2147483647 h 388"/>
                <a:gd name="T48" fmla="*/ 2147483647 w 136"/>
                <a:gd name="T49" fmla="*/ 2147483647 h 388"/>
                <a:gd name="T50" fmla="*/ 2147483647 w 136"/>
                <a:gd name="T51" fmla="*/ 2147483647 h 388"/>
                <a:gd name="T52" fmla="*/ 2147483647 w 136"/>
                <a:gd name="T53" fmla="*/ 2147483647 h 388"/>
                <a:gd name="T54" fmla="*/ 2147483647 w 136"/>
                <a:gd name="T55" fmla="*/ 2147483647 h 388"/>
                <a:gd name="T56" fmla="*/ 2147483647 w 136"/>
                <a:gd name="T57" fmla="*/ 2147483647 h 388"/>
                <a:gd name="T58" fmla="*/ 2147483647 w 136"/>
                <a:gd name="T59" fmla="*/ 2147483647 h 388"/>
                <a:gd name="T60" fmla="*/ 2147483647 w 136"/>
                <a:gd name="T61" fmla="*/ 0 h 388"/>
                <a:gd name="T62" fmla="*/ 2147483647 w 136"/>
                <a:gd name="T63" fmla="*/ 0 h 388"/>
                <a:gd name="T64" fmla="*/ 2147483647 w 136"/>
                <a:gd name="T65" fmla="*/ 2147483647 h 388"/>
                <a:gd name="T66" fmla="*/ 2147483647 w 136"/>
                <a:gd name="T67" fmla="*/ 2147483647 h 388"/>
                <a:gd name="T68" fmla="*/ 2147483647 w 136"/>
                <a:gd name="T69" fmla="*/ 2147483647 h 388"/>
                <a:gd name="T70" fmla="*/ 2147483647 w 136"/>
                <a:gd name="T71" fmla="*/ 2147483647 h 388"/>
                <a:gd name="T72" fmla="*/ 2147483647 w 136"/>
                <a:gd name="T73" fmla="*/ 2147483647 h 388"/>
                <a:gd name="T74" fmla="*/ 2147483647 w 136"/>
                <a:gd name="T75" fmla="*/ 2147483647 h 388"/>
                <a:gd name="T76" fmla="*/ 2147483647 w 136"/>
                <a:gd name="T77" fmla="*/ 2147483647 h 388"/>
                <a:gd name="T78" fmla="*/ 2147483647 w 136"/>
                <a:gd name="T79" fmla="*/ 2147483647 h 388"/>
                <a:gd name="T80" fmla="*/ 2147483647 w 136"/>
                <a:gd name="T81" fmla="*/ 2147483647 h 388"/>
                <a:gd name="T82" fmla="*/ 2147483647 w 136"/>
                <a:gd name="T83" fmla="*/ 2147483647 h 388"/>
                <a:gd name="T84" fmla="*/ 2147483647 w 136"/>
                <a:gd name="T85" fmla="*/ 2147483647 h 388"/>
                <a:gd name="T86" fmla="*/ 2147483647 w 136"/>
                <a:gd name="T87" fmla="*/ 2147483647 h 388"/>
                <a:gd name="T88" fmla="*/ 2147483647 w 136"/>
                <a:gd name="T89" fmla="*/ 2147483647 h 388"/>
                <a:gd name="T90" fmla="*/ 2147483647 w 136"/>
                <a:gd name="T91" fmla="*/ 2147483647 h 388"/>
                <a:gd name="T92" fmla="*/ 2147483647 w 136"/>
                <a:gd name="T93" fmla="*/ 2147483647 h 388"/>
                <a:gd name="T94" fmla="*/ 2147483647 w 136"/>
                <a:gd name="T95" fmla="*/ 2147483647 h 388"/>
                <a:gd name="T96" fmla="*/ 2147483647 w 136"/>
                <a:gd name="T97" fmla="*/ 2147483647 h 388"/>
                <a:gd name="T98" fmla="*/ 2147483647 w 136"/>
                <a:gd name="T99" fmla="*/ 2147483647 h 388"/>
                <a:gd name="T100" fmla="*/ 2147483647 w 136"/>
                <a:gd name="T101" fmla="*/ 2147483647 h 388"/>
                <a:gd name="T102" fmla="*/ 2147483647 w 136"/>
                <a:gd name="T103" fmla="*/ 2147483647 h 388"/>
                <a:gd name="T104" fmla="*/ 2147483647 w 136"/>
                <a:gd name="T105" fmla="*/ 2147483647 h 388"/>
                <a:gd name="T106" fmla="*/ 2147483647 w 136"/>
                <a:gd name="T107" fmla="*/ 2147483647 h 388"/>
                <a:gd name="T108" fmla="*/ 2147483647 w 136"/>
                <a:gd name="T109" fmla="*/ 2147483647 h 388"/>
                <a:gd name="T110" fmla="*/ 2147483647 w 136"/>
                <a:gd name="T111" fmla="*/ 2147483647 h 388"/>
                <a:gd name="T112" fmla="*/ 2147483647 w 136"/>
                <a:gd name="T113" fmla="*/ 2147483647 h 388"/>
                <a:gd name="T114" fmla="*/ 2147483647 w 136"/>
                <a:gd name="T115" fmla="*/ 2147483647 h 388"/>
                <a:gd name="T116" fmla="*/ 2147483647 w 136"/>
                <a:gd name="T117" fmla="*/ 2147483647 h 388"/>
                <a:gd name="T118" fmla="*/ 2147483647 w 136"/>
                <a:gd name="T119" fmla="*/ 2147483647 h 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6"/>
                <a:gd name="T181" fmla="*/ 0 h 388"/>
                <a:gd name="T182" fmla="*/ 136 w 136"/>
                <a:gd name="T183" fmla="*/ 388 h 38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6" h="388">
                  <a:moveTo>
                    <a:pt x="66" y="0"/>
                  </a:moveTo>
                  <a:cubicBezTo>
                    <a:pt x="65" y="6"/>
                    <a:pt x="65" y="6"/>
                    <a:pt x="65" y="6"/>
                  </a:cubicBezTo>
                  <a:cubicBezTo>
                    <a:pt x="62" y="51"/>
                    <a:pt x="47" y="70"/>
                    <a:pt x="22" y="64"/>
                  </a:cubicBezTo>
                  <a:cubicBezTo>
                    <a:pt x="0" y="60"/>
                    <a:pt x="0" y="60"/>
                    <a:pt x="0" y="60"/>
                  </a:cubicBezTo>
                  <a:cubicBezTo>
                    <a:pt x="7" y="122"/>
                    <a:pt x="7" y="122"/>
                    <a:pt x="7" y="122"/>
                  </a:cubicBezTo>
                  <a:cubicBezTo>
                    <a:pt x="13" y="213"/>
                    <a:pt x="13" y="213"/>
                    <a:pt x="13" y="213"/>
                  </a:cubicBezTo>
                  <a:cubicBezTo>
                    <a:pt x="9" y="293"/>
                    <a:pt x="9" y="293"/>
                    <a:pt x="9" y="293"/>
                  </a:cubicBezTo>
                  <a:cubicBezTo>
                    <a:pt x="9" y="348"/>
                    <a:pt x="9" y="348"/>
                    <a:pt x="9" y="348"/>
                  </a:cubicBezTo>
                  <a:cubicBezTo>
                    <a:pt x="2" y="356"/>
                    <a:pt x="2" y="356"/>
                    <a:pt x="2" y="356"/>
                  </a:cubicBezTo>
                  <a:cubicBezTo>
                    <a:pt x="7" y="380"/>
                    <a:pt x="7" y="380"/>
                    <a:pt x="7" y="380"/>
                  </a:cubicBezTo>
                  <a:cubicBezTo>
                    <a:pt x="28" y="355"/>
                    <a:pt x="28" y="355"/>
                    <a:pt x="28" y="355"/>
                  </a:cubicBezTo>
                  <a:cubicBezTo>
                    <a:pt x="40" y="303"/>
                    <a:pt x="46" y="241"/>
                    <a:pt x="46" y="170"/>
                  </a:cubicBezTo>
                  <a:cubicBezTo>
                    <a:pt x="55" y="95"/>
                    <a:pt x="55" y="95"/>
                    <a:pt x="55" y="95"/>
                  </a:cubicBezTo>
                  <a:cubicBezTo>
                    <a:pt x="77" y="8"/>
                    <a:pt x="77" y="8"/>
                    <a:pt x="77" y="8"/>
                  </a:cubicBezTo>
                  <a:cubicBezTo>
                    <a:pt x="77" y="80"/>
                    <a:pt x="77" y="80"/>
                    <a:pt x="77" y="80"/>
                  </a:cubicBezTo>
                  <a:cubicBezTo>
                    <a:pt x="82" y="105"/>
                    <a:pt x="82" y="105"/>
                    <a:pt x="82" y="105"/>
                  </a:cubicBezTo>
                  <a:cubicBezTo>
                    <a:pt x="91" y="207"/>
                    <a:pt x="91" y="207"/>
                    <a:pt x="91" y="207"/>
                  </a:cubicBezTo>
                  <a:cubicBezTo>
                    <a:pt x="101" y="296"/>
                    <a:pt x="101" y="296"/>
                    <a:pt x="101" y="296"/>
                  </a:cubicBezTo>
                  <a:cubicBezTo>
                    <a:pt x="106" y="329"/>
                    <a:pt x="106" y="329"/>
                    <a:pt x="106" y="329"/>
                  </a:cubicBezTo>
                  <a:cubicBezTo>
                    <a:pt x="112" y="340"/>
                    <a:pt x="112" y="340"/>
                    <a:pt x="112" y="340"/>
                  </a:cubicBezTo>
                  <a:cubicBezTo>
                    <a:pt x="102" y="358"/>
                    <a:pt x="102" y="358"/>
                    <a:pt x="102" y="358"/>
                  </a:cubicBezTo>
                  <a:cubicBezTo>
                    <a:pt x="102" y="370"/>
                    <a:pt x="105" y="380"/>
                    <a:pt x="112" y="388"/>
                  </a:cubicBezTo>
                  <a:cubicBezTo>
                    <a:pt x="113" y="388"/>
                    <a:pt x="113" y="388"/>
                    <a:pt x="113" y="388"/>
                  </a:cubicBezTo>
                  <a:cubicBezTo>
                    <a:pt x="136" y="369"/>
                    <a:pt x="136" y="369"/>
                    <a:pt x="136" y="369"/>
                  </a:cubicBezTo>
                  <a:cubicBezTo>
                    <a:pt x="136" y="338"/>
                    <a:pt x="136" y="338"/>
                    <a:pt x="136" y="338"/>
                  </a:cubicBezTo>
                  <a:cubicBezTo>
                    <a:pt x="123" y="237"/>
                    <a:pt x="123" y="237"/>
                    <a:pt x="123" y="237"/>
                  </a:cubicBezTo>
                  <a:cubicBezTo>
                    <a:pt x="123" y="144"/>
                    <a:pt x="123" y="144"/>
                    <a:pt x="123" y="144"/>
                  </a:cubicBezTo>
                  <a:cubicBezTo>
                    <a:pt x="132" y="62"/>
                    <a:pt x="132" y="62"/>
                    <a:pt x="132" y="62"/>
                  </a:cubicBezTo>
                  <a:cubicBezTo>
                    <a:pt x="125" y="64"/>
                    <a:pt x="125" y="64"/>
                    <a:pt x="125" y="64"/>
                  </a:cubicBezTo>
                  <a:cubicBezTo>
                    <a:pt x="106" y="70"/>
                    <a:pt x="92" y="56"/>
                    <a:pt x="86" y="22"/>
                  </a:cubicBezTo>
                  <a:cubicBezTo>
                    <a:pt x="82" y="0"/>
                    <a:pt x="82" y="0"/>
                    <a:pt x="82" y="0"/>
                  </a:cubicBezTo>
                  <a:cubicBezTo>
                    <a:pt x="66" y="0"/>
                    <a:pt x="66" y="0"/>
                    <a:pt x="66" y="0"/>
                  </a:cubicBezTo>
                  <a:close/>
                  <a:moveTo>
                    <a:pt x="91" y="101"/>
                  </a:moveTo>
                  <a:cubicBezTo>
                    <a:pt x="91" y="121"/>
                    <a:pt x="91" y="121"/>
                    <a:pt x="91" y="121"/>
                  </a:cubicBezTo>
                  <a:cubicBezTo>
                    <a:pt x="102" y="226"/>
                    <a:pt x="102" y="226"/>
                    <a:pt x="102" y="226"/>
                  </a:cubicBezTo>
                  <a:cubicBezTo>
                    <a:pt x="117" y="320"/>
                    <a:pt x="117" y="320"/>
                    <a:pt x="117" y="320"/>
                  </a:cubicBezTo>
                  <a:cubicBezTo>
                    <a:pt x="123" y="333"/>
                    <a:pt x="123" y="333"/>
                    <a:pt x="123" y="333"/>
                  </a:cubicBezTo>
                  <a:cubicBezTo>
                    <a:pt x="117" y="350"/>
                    <a:pt x="116" y="366"/>
                    <a:pt x="118" y="380"/>
                  </a:cubicBezTo>
                  <a:cubicBezTo>
                    <a:pt x="115" y="380"/>
                    <a:pt x="115" y="380"/>
                    <a:pt x="115" y="380"/>
                  </a:cubicBezTo>
                  <a:cubicBezTo>
                    <a:pt x="109" y="360"/>
                    <a:pt x="109" y="360"/>
                    <a:pt x="109" y="360"/>
                  </a:cubicBezTo>
                  <a:cubicBezTo>
                    <a:pt x="119" y="336"/>
                    <a:pt x="119" y="336"/>
                    <a:pt x="119" y="336"/>
                  </a:cubicBezTo>
                  <a:cubicBezTo>
                    <a:pt x="111" y="323"/>
                    <a:pt x="111" y="323"/>
                    <a:pt x="111" y="323"/>
                  </a:cubicBezTo>
                  <a:cubicBezTo>
                    <a:pt x="98" y="228"/>
                    <a:pt x="98" y="228"/>
                    <a:pt x="98" y="228"/>
                  </a:cubicBezTo>
                  <a:cubicBezTo>
                    <a:pt x="86" y="122"/>
                    <a:pt x="86" y="122"/>
                    <a:pt x="86" y="122"/>
                  </a:cubicBezTo>
                  <a:cubicBezTo>
                    <a:pt x="86" y="105"/>
                    <a:pt x="86" y="105"/>
                    <a:pt x="86" y="105"/>
                  </a:cubicBezTo>
                  <a:cubicBezTo>
                    <a:pt x="79" y="77"/>
                    <a:pt x="79" y="77"/>
                    <a:pt x="79" y="77"/>
                  </a:cubicBezTo>
                  <a:cubicBezTo>
                    <a:pt x="79" y="52"/>
                    <a:pt x="79" y="52"/>
                    <a:pt x="79" y="52"/>
                  </a:cubicBezTo>
                  <a:cubicBezTo>
                    <a:pt x="84" y="80"/>
                    <a:pt x="84" y="80"/>
                    <a:pt x="84" y="80"/>
                  </a:cubicBezTo>
                  <a:cubicBezTo>
                    <a:pt x="91" y="101"/>
                    <a:pt x="91" y="101"/>
                    <a:pt x="91" y="101"/>
                  </a:cubicBezTo>
                  <a:close/>
                  <a:moveTo>
                    <a:pt x="8" y="65"/>
                  </a:moveTo>
                  <a:cubicBezTo>
                    <a:pt x="13" y="99"/>
                    <a:pt x="13" y="99"/>
                    <a:pt x="13" y="99"/>
                  </a:cubicBezTo>
                  <a:cubicBezTo>
                    <a:pt x="24" y="214"/>
                    <a:pt x="24" y="214"/>
                    <a:pt x="24" y="214"/>
                  </a:cubicBezTo>
                  <a:cubicBezTo>
                    <a:pt x="19" y="346"/>
                    <a:pt x="19" y="346"/>
                    <a:pt x="19" y="346"/>
                  </a:cubicBezTo>
                  <a:cubicBezTo>
                    <a:pt x="9" y="368"/>
                    <a:pt x="9" y="368"/>
                    <a:pt x="9" y="368"/>
                  </a:cubicBezTo>
                  <a:cubicBezTo>
                    <a:pt x="9" y="358"/>
                    <a:pt x="9" y="358"/>
                    <a:pt x="9" y="358"/>
                  </a:cubicBezTo>
                  <a:cubicBezTo>
                    <a:pt x="13" y="346"/>
                    <a:pt x="13" y="346"/>
                    <a:pt x="13" y="346"/>
                  </a:cubicBezTo>
                  <a:cubicBezTo>
                    <a:pt x="19" y="215"/>
                    <a:pt x="19" y="215"/>
                    <a:pt x="19" y="215"/>
                  </a:cubicBezTo>
                  <a:cubicBezTo>
                    <a:pt x="8" y="100"/>
                    <a:pt x="8" y="100"/>
                    <a:pt x="8" y="100"/>
                  </a:cubicBezTo>
                  <a:cubicBezTo>
                    <a:pt x="4" y="65"/>
                    <a:pt x="4" y="65"/>
                    <a:pt x="4" y="65"/>
                  </a:cubicBezTo>
                  <a:cubicBezTo>
                    <a:pt x="8" y="65"/>
                    <a:pt x="8" y="65"/>
                    <a:pt x="8" y="65"/>
                  </a:cubicBezTo>
                  <a:close/>
                </a:path>
              </a:pathLst>
            </a:custGeom>
            <a:solidFill>
              <a:srgbClr val="333333"/>
            </a:solidFill>
            <a:ln w="9525">
              <a:noFill/>
              <a:round/>
            </a:ln>
          </p:spPr>
          <p:txBody>
            <a:bodyPr/>
            <a:lstStyle/>
            <a:p>
              <a:endParaRPr lang="zh-CN" altLang="en-US"/>
            </a:p>
          </p:txBody>
        </p:sp>
        <p:sp>
          <p:nvSpPr>
            <p:cNvPr id="19697" name="Freeform 169"/>
            <p:cNvSpPr/>
            <p:nvPr/>
          </p:nvSpPr>
          <p:spPr bwMode="auto">
            <a:xfrm>
              <a:off x="2118265" y="3790178"/>
              <a:ext cx="60735" cy="426290"/>
            </a:xfrm>
            <a:custGeom>
              <a:avLst/>
              <a:gdLst>
                <a:gd name="T0" fmla="*/ 2147483647 w 44"/>
                <a:gd name="T1" fmla="*/ 2147483647 h 328"/>
                <a:gd name="T2" fmla="*/ 2147483647 w 44"/>
                <a:gd name="T3" fmla="*/ 2147483647 h 328"/>
                <a:gd name="T4" fmla="*/ 2147483647 w 44"/>
                <a:gd name="T5" fmla="*/ 2147483647 h 328"/>
                <a:gd name="T6" fmla="*/ 0 w 44"/>
                <a:gd name="T7" fmla="*/ 0 h 328"/>
                <a:gd name="T8" fmla="*/ 0 w 44"/>
                <a:gd name="T9" fmla="*/ 2147483647 h 328"/>
                <a:gd name="T10" fmla="*/ 2147483647 w 44"/>
                <a:gd name="T11" fmla="*/ 2147483647 h 328"/>
                <a:gd name="T12" fmla="*/ 2147483647 w 44"/>
                <a:gd name="T13" fmla="*/ 2147483647 h 328"/>
                <a:gd name="T14" fmla="*/ 2147483647 w 44"/>
                <a:gd name="T15" fmla="*/ 2147483647 h 328"/>
                <a:gd name="T16" fmla="*/ 2147483647 w 44"/>
                <a:gd name="T17" fmla="*/ 2147483647 h 328"/>
                <a:gd name="T18" fmla="*/ 2147483647 w 44"/>
                <a:gd name="T19" fmla="*/ 2147483647 h 328"/>
                <a:gd name="T20" fmla="*/ 2147483647 w 44"/>
                <a:gd name="T21" fmla="*/ 2147483647 h 328"/>
                <a:gd name="T22" fmla="*/ 2147483647 w 44"/>
                <a:gd name="T23" fmla="*/ 2147483647 h 328"/>
                <a:gd name="T24" fmla="*/ 2147483647 w 44"/>
                <a:gd name="T25" fmla="*/ 2147483647 h 328"/>
                <a:gd name="T26" fmla="*/ 2147483647 w 44"/>
                <a:gd name="T27" fmla="*/ 2147483647 h 328"/>
                <a:gd name="T28" fmla="*/ 2147483647 w 44"/>
                <a:gd name="T29" fmla="*/ 2147483647 h 328"/>
                <a:gd name="T30" fmla="*/ 2147483647 w 44"/>
                <a:gd name="T31" fmla="*/ 2147483647 h 328"/>
                <a:gd name="T32" fmla="*/ 2147483647 w 44"/>
                <a:gd name="T33" fmla="*/ 2147483647 h 3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4"/>
                <a:gd name="T52" fmla="*/ 0 h 328"/>
                <a:gd name="T53" fmla="*/ 44 w 44"/>
                <a:gd name="T54" fmla="*/ 328 h 3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4" h="328">
                  <a:moveTo>
                    <a:pt x="12" y="69"/>
                  </a:moveTo>
                  <a:cubicBezTo>
                    <a:pt x="12" y="49"/>
                    <a:pt x="12" y="49"/>
                    <a:pt x="12" y="49"/>
                  </a:cubicBezTo>
                  <a:cubicBezTo>
                    <a:pt x="5" y="28"/>
                    <a:pt x="5" y="28"/>
                    <a:pt x="5" y="28"/>
                  </a:cubicBezTo>
                  <a:cubicBezTo>
                    <a:pt x="0" y="0"/>
                    <a:pt x="0" y="0"/>
                    <a:pt x="0" y="0"/>
                  </a:cubicBezTo>
                  <a:cubicBezTo>
                    <a:pt x="0" y="25"/>
                    <a:pt x="0" y="25"/>
                    <a:pt x="0" y="25"/>
                  </a:cubicBezTo>
                  <a:cubicBezTo>
                    <a:pt x="7" y="53"/>
                    <a:pt x="7" y="53"/>
                    <a:pt x="7" y="53"/>
                  </a:cubicBezTo>
                  <a:cubicBezTo>
                    <a:pt x="7" y="70"/>
                    <a:pt x="7" y="70"/>
                    <a:pt x="7" y="70"/>
                  </a:cubicBezTo>
                  <a:cubicBezTo>
                    <a:pt x="19" y="176"/>
                    <a:pt x="19" y="176"/>
                    <a:pt x="19" y="176"/>
                  </a:cubicBezTo>
                  <a:cubicBezTo>
                    <a:pt x="32" y="271"/>
                    <a:pt x="32" y="271"/>
                    <a:pt x="32" y="271"/>
                  </a:cubicBezTo>
                  <a:cubicBezTo>
                    <a:pt x="40" y="284"/>
                    <a:pt x="40" y="284"/>
                    <a:pt x="40" y="284"/>
                  </a:cubicBezTo>
                  <a:cubicBezTo>
                    <a:pt x="30" y="308"/>
                    <a:pt x="30" y="308"/>
                    <a:pt x="30" y="308"/>
                  </a:cubicBezTo>
                  <a:cubicBezTo>
                    <a:pt x="36" y="328"/>
                    <a:pt x="36" y="328"/>
                    <a:pt x="36" y="328"/>
                  </a:cubicBezTo>
                  <a:cubicBezTo>
                    <a:pt x="39" y="328"/>
                    <a:pt x="39" y="328"/>
                    <a:pt x="39" y="328"/>
                  </a:cubicBezTo>
                  <a:cubicBezTo>
                    <a:pt x="37" y="314"/>
                    <a:pt x="38" y="298"/>
                    <a:pt x="44" y="281"/>
                  </a:cubicBezTo>
                  <a:cubicBezTo>
                    <a:pt x="38" y="268"/>
                    <a:pt x="38" y="268"/>
                    <a:pt x="38" y="268"/>
                  </a:cubicBezTo>
                  <a:cubicBezTo>
                    <a:pt x="23" y="174"/>
                    <a:pt x="23" y="174"/>
                    <a:pt x="23" y="174"/>
                  </a:cubicBezTo>
                  <a:cubicBezTo>
                    <a:pt x="12" y="69"/>
                    <a:pt x="12" y="69"/>
                    <a:pt x="12" y="69"/>
                  </a:cubicBezTo>
                  <a:close/>
                </a:path>
              </a:pathLst>
            </a:custGeom>
            <a:solidFill>
              <a:srgbClr val="999999"/>
            </a:solidFill>
            <a:ln w="9525">
              <a:noFill/>
              <a:round/>
            </a:ln>
          </p:spPr>
          <p:txBody>
            <a:bodyPr/>
            <a:lstStyle/>
            <a:p>
              <a:endParaRPr lang="zh-CN" altLang="en-US"/>
            </a:p>
          </p:txBody>
        </p:sp>
        <p:sp>
          <p:nvSpPr>
            <p:cNvPr id="19698" name="Freeform 170"/>
            <p:cNvSpPr/>
            <p:nvPr/>
          </p:nvSpPr>
          <p:spPr bwMode="auto">
            <a:xfrm>
              <a:off x="2015130" y="3807366"/>
              <a:ext cx="27503" cy="393058"/>
            </a:xfrm>
            <a:custGeom>
              <a:avLst/>
              <a:gdLst>
                <a:gd name="T0" fmla="*/ 2147483647 w 24"/>
                <a:gd name="T1" fmla="*/ 2147483647 h 343"/>
                <a:gd name="T2" fmla="*/ 2147483647 w 24"/>
                <a:gd name="T3" fmla="*/ 0 h 343"/>
                <a:gd name="T4" fmla="*/ 0 w 24"/>
                <a:gd name="T5" fmla="*/ 0 h 343"/>
                <a:gd name="T6" fmla="*/ 2147483647 w 24"/>
                <a:gd name="T7" fmla="*/ 2147483647 h 343"/>
                <a:gd name="T8" fmla="*/ 2147483647 w 24"/>
                <a:gd name="T9" fmla="*/ 2147483647 h 343"/>
                <a:gd name="T10" fmla="*/ 2147483647 w 24"/>
                <a:gd name="T11" fmla="*/ 2147483647 h 343"/>
                <a:gd name="T12" fmla="*/ 2147483647 w 24"/>
                <a:gd name="T13" fmla="*/ 2147483647 h 343"/>
                <a:gd name="T14" fmla="*/ 2147483647 w 24"/>
                <a:gd name="T15" fmla="*/ 2147483647 h 343"/>
                <a:gd name="T16" fmla="*/ 2147483647 w 24"/>
                <a:gd name="T17" fmla="*/ 2147483647 h 343"/>
                <a:gd name="T18" fmla="*/ 2147483647 w 24"/>
                <a:gd name="T19" fmla="*/ 2147483647 h 343"/>
                <a:gd name="T20" fmla="*/ 2147483647 w 24"/>
                <a:gd name="T21" fmla="*/ 2147483647 h 343"/>
                <a:gd name="T22" fmla="*/ 2147483647 w 24"/>
                <a:gd name="T23" fmla="*/ 2147483647 h 3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343"/>
                <a:gd name="T38" fmla="*/ 24 w 24"/>
                <a:gd name="T39" fmla="*/ 343 h 3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343">
                  <a:moveTo>
                    <a:pt x="11" y="39"/>
                  </a:moveTo>
                  <a:lnTo>
                    <a:pt x="5" y="0"/>
                  </a:lnTo>
                  <a:lnTo>
                    <a:pt x="0" y="0"/>
                  </a:lnTo>
                  <a:lnTo>
                    <a:pt x="5" y="40"/>
                  </a:lnTo>
                  <a:lnTo>
                    <a:pt x="18" y="170"/>
                  </a:lnTo>
                  <a:lnTo>
                    <a:pt x="11" y="318"/>
                  </a:lnTo>
                  <a:lnTo>
                    <a:pt x="6" y="332"/>
                  </a:lnTo>
                  <a:lnTo>
                    <a:pt x="6" y="343"/>
                  </a:lnTo>
                  <a:lnTo>
                    <a:pt x="18" y="318"/>
                  </a:lnTo>
                  <a:lnTo>
                    <a:pt x="24" y="169"/>
                  </a:lnTo>
                  <a:lnTo>
                    <a:pt x="11" y="39"/>
                  </a:lnTo>
                  <a:close/>
                </a:path>
              </a:pathLst>
            </a:custGeom>
            <a:solidFill>
              <a:srgbClr val="999999"/>
            </a:solidFill>
            <a:ln w="9525">
              <a:noFill/>
              <a:round/>
            </a:ln>
          </p:spPr>
          <p:txBody>
            <a:bodyPr/>
            <a:lstStyle/>
            <a:p>
              <a:endParaRPr lang="zh-CN" altLang="en-US"/>
            </a:p>
          </p:txBody>
        </p:sp>
        <p:sp>
          <p:nvSpPr>
            <p:cNvPr id="19699" name="Freeform 171"/>
            <p:cNvSpPr/>
            <p:nvPr/>
          </p:nvSpPr>
          <p:spPr bwMode="auto">
            <a:xfrm>
              <a:off x="2179000" y="3504837"/>
              <a:ext cx="44692" cy="18335"/>
            </a:xfrm>
            <a:custGeom>
              <a:avLst/>
              <a:gdLst>
                <a:gd name="T0" fmla="*/ 2147483647 w 33"/>
                <a:gd name="T1" fmla="*/ 2147483647 h 14"/>
                <a:gd name="T2" fmla="*/ 2147483647 w 33"/>
                <a:gd name="T3" fmla="*/ 0 h 14"/>
                <a:gd name="T4" fmla="*/ 2147483647 w 33"/>
                <a:gd name="T5" fmla="*/ 0 h 14"/>
                <a:gd name="T6" fmla="*/ 0 w 33"/>
                <a:gd name="T7" fmla="*/ 2147483647 h 14"/>
                <a:gd name="T8" fmla="*/ 2147483647 w 33"/>
                <a:gd name="T9" fmla="*/ 2147483647 h 14"/>
                <a:gd name="T10" fmla="*/ 2147483647 w 33"/>
                <a:gd name="T11" fmla="*/ 2147483647 h 14"/>
                <a:gd name="T12" fmla="*/ 0 60000 65536"/>
                <a:gd name="T13" fmla="*/ 0 60000 65536"/>
                <a:gd name="T14" fmla="*/ 0 60000 65536"/>
                <a:gd name="T15" fmla="*/ 0 60000 65536"/>
                <a:gd name="T16" fmla="*/ 0 60000 65536"/>
                <a:gd name="T17" fmla="*/ 0 60000 65536"/>
                <a:gd name="T18" fmla="*/ 0 w 33"/>
                <a:gd name="T19" fmla="*/ 0 h 14"/>
                <a:gd name="T20" fmla="*/ 33 w 33"/>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33" h="14">
                  <a:moveTo>
                    <a:pt x="31" y="3"/>
                  </a:moveTo>
                  <a:cubicBezTo>
                    <a:pt x="32" y="2"/>
                    <a:pt x="32" y="1"/>
                    <a:pt x="33" y="0"/>
                  </a:cubicBezTo>
                  <a:cubicBezTo>
                    <a:pt x="12" y="0"/>
                    <a:pt x="12" y="0"/>
                    <a:pt x="12" y="0"/>
                  </a:cubicBezTo>
                  <a:cubicBezTo>
                    <a:pt x="0" y="14"/>
                    <a:pt x="0" y="14"/>
                    <a:pt x="0" y="14"/>
                  </a:cubicBezTo>
                  <a:cubicBezTo>
                    <a:pt x="12" y="4"/>
                    <a:pt x="12" y="4"/>
                    <a:pt x="12" y="4"/>
                  </a:cubicBezTo>
                  <a:cubicBezTo>
                    <a:pt x="31" y="3"/>
                    <a:pt x="31" y="3"/>
                    <a:pt x="31" y="3"/>
                  </a:cubicBezTo>
                  <a:close/>
                </a:path>
              </a:pathLst>
            </a:custGeom>
            <a:solidFill>
              <a:srgbClr val="B68B5E"/>
            </a:solidFill>
            <a:ln w="9525">
              <a:noFill/>
              <a:round/>
            </a:ln>
          </p:spPr>
          <p:txBody>
            <a:bodyPr/>
            <a:lstStyle/>
            <a:p>
              <a:endParaRPr lang="zh-CN" altLang="en-US"/>
            </a:p>
          </p:txBody>
        </p:sp>
        <p:sp>
          <p:nvSpPr>
            <p:cNvPr id="19700" name="Freeform 172"/>
            <p:cNvSpPr/>
            <p:nvPr/>
          </p:nvSpPr>
          <p:spPr bwMode="auto">
            <a:xfrm>
              <a:off x="2179000" y="3508275"/>
              <a:ext cx="46984" cy="14898"/>
            </a:xfrm>
            <a:custGeom>
              <a:avLst/>
              <a:gdLst>
                <a:gd name="T0" fmla="*/ 2147483647 w 35"/>
                <a:gd name="T1" fmla="*/ 0 h 12"/>
                <a:gd name="T2" fmla="*/ 2147483647 w 35"/>
                <a:gd name="T3" fmla="*/ 2147483647 h 12"/>
                <a:gd name="T4" fmla="*/ 2147483647 w 35"/>
                <a:gd name="T5" fmla="*/ 2147483647 h 12"/>
                <a:gd name="T6" fmla="*/ 0 w 35"/>
                <a:gd name="T7" fmla="*/ 2147483647 h 12"/>
                <a:gd name="T8" fmla="*/ 2147483647 w 35"/>
                <a:gd name="T9" fmla="*/ 2147483647 h 12"/>
                <a:gd name="T10" fmla="*/ 2147483647 w 35"/>
                <a:gd name="T11" fmla="*/ 2147483647 h 12"/>
                <a:gd name="T12" fmla="*/ 2147483647 w 35"/>
                <a:gd name="T13" fmla="*/ 2147483647 h 12"/>
                <a:gd name="T14" fmla="*/ 2147483647 w 35"/>
                <a:gd name="T15" fmla="*/ 2147483647 h 12"/>
                <a:gd name="T16" fmla="*/ 2147483647 w 35"/>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
                <a:gd name="T28" fmla="*/ 0 h 12"/>
                <a:gd name="T29" fmla="*/ 35 w 35"/>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 h="12">
                  <a:moveTo>
                    <a:pt x="35" y="0"/>
                  </a:moveTo>
                  <a:cubicBezTo>
                    <a:pt x="31" y="1"/>
                    <a:pt x="31" y="1"/>
                    <a:pt x="31" y="1"/>
                  </a:cubicBezTo>
                  <a:cubicBezTo>
                    <a:pt x="12" y="2"/>
                    <a:pt x="12" y="2"/>
                    <a:pt x="12" y="2"/>
                  </a:cubicBezTo>
                  <a:cubicBezTo>
                    <a:pt x="0" y="12"/>
                    <a:pt x="0" y="12"/>
                    <a:pt x="0" y="12"/>
                  </a:cubicBezTo>
                  <a:cubicBezTo>
                    <a:pt x="5" y="11"/>
                    <a:pt x="5" y="11"/>
                    <a:pt x="5" y="11"/>
                  </a:cubicBezTo>
                  <a:cubicBezTo>
                    <a:pt x="9" y="6"/>
                    <a:pt x="9" y="6"/>
                    <a:pt x="9" y="6"/>
                  </a:cubicBezTo>
                  <a:cubicBezTo>
                    <a:pt x="12" y="4"/>
                    <a:pt x="12" y="4"/>
                    <a:pt x="12" y="4"/>
                  </a:cubicBezTo>
                  <a:cubicBezTo>
                    <a:pt x="34" y="3"/>
                    <a:pt x="34" y="3"/>
                    <a:pt x="34" y="3"/>
                  </a:cubicBezTo>
                  <a:cubicBezTo>
                    <a:pt x="34" y="2"/>
                    <a:pt x="35" y="1"/>
                    <a:pt x="35" y="0"/>
                  </a:cubicBezTo>
                  <a:close/>
                </a:path>
              </a:pathLst>
            </a:custGeom>
            <a:solidFill>
              <a:srgbClr val="E2B987"/>
            </a:solidFill>
            <a:ln w="9525">
              <a:noFill/>
              <a:round/>
            </a:ln>
          </p:spPr>
          <p:txBody>
            <a:bodyPr/>
            <a:lstStyle/>
            <a:p>
              <a:endParaRPr lang="zh-CN" altLang="en-US"/>
            </a:p>
          </p:txBody>
        </p:sp>
        <p:sp>
          <p:nvSpPr>
            <p:cNvPr id="19701" name="Freeform 173"/>
            <p:cNvSpPr/>
            <p:nvPr/>
          </p:nvSpPr>
          <p:spPr bwMode="auto">
            <a:xfrm>
              <a:off x="2185875" y="3511711"/>
              <a:ext cx="38962" cy="10314"/>
            </a:xfrm>
            <a:custGeom>
              <a:avLst/>
              <a:gdLst>
                <a:gd name="T0" fmla="*/ 2147483647 w 29"/>
                <a:gd name="T1" fmla="*/ 2147483647 h 8"/>
                <a:gd name="T2" fmla="*/ 2147483647 w 29"/>
                <a:gd name="T3" fmla="*/ 0 h 8"/>
                <a:gd name="T4" fmla="*/ 2147483647 w 29"/>
                <a:gd name="T5" fmla="*/ 2147483647 h 8"/>
                <a:gd name="T6" fmla="*/ 2147483647 w 29"/>
                <a:gd name="T7" fmla="*/ 2147483647 h 8"/>
                <a:gd name="T8" fmla="*/ 0 w 29"/>
                <a:gd name="T9" fmla="*/ 2147483647 h 8"/>
                <a:gd name="T10" fmla="*/ 2147483647 w 29"/>
                <a:gd name="T11" fmla="*/ 2147483647 h 8"/>
                <a:gd name="T12" fmla="*/ 2147483647 w 29"/>
                <a:gd name="T13" fmla="*/ 2147483647 h 8"/>
                <a:gd name="T14" fmla="*/ 0 60000 65536"/>
                <a:gd name="T15" fmla="*/ 0 60000 65536"/>
                <a:gd name="T16" fmla="*/ 0 60000 65536"/>
                <a:gd name="T17" fmla="*/ 0 60000 65536"/>
                <a:gd name="T18" fmla="*/ 0 60000 65536"/>
                <a:gd name="T19" fmla="*/ 0 60000 65536"/>
                <a:gd name="T20" fmla="*/ 0 60000 65536"/>
                <a:gd name="T21" fmla="*/ 0 w 29"/>
                <a:gd name="T22" fmla="*/ 0 h 8"/>
                <a:gd name="T23" fmla="*/ 29 w 29"/>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 h="8">
                  <a:moveTo>
                    <a:pt x="23" y="3"/>
                  </a:moveTo>
                  <a:cubicBezTo>
                    <a:pt x="26" y="3"/>
                    <a:pt x="28" y="2"/>
                    <a:pt x="29" y="0"/>
                  </a:cubicBezTo>
                  <a:cubicBezTo>
                    <a:pt x="7" y="1"/>
                    <a:pt x="7" y="1"/>
                    <a:pt x="7" y="1"/>
                  </a:cubicBezTo>
                  <a:cubicBezTo>
                    <a:pt x="4" y="3"/>
                    <a:pt x="4" y="3"/>
                    <a:pt x="4" y="3"/>
                  </a:cubicBezTo>
                  <a:cubicBezTo>
                    <a:pt x="0" y="8"/>
                    <a:pt x="0" y="8"/>
                    <a:pt x="0" y="8"/>
                  </a:cubicBezTo>
                  <a:cubicBezTo>
                    <a:pt x="4" y="4"/>
                    <a:pt x="4" y="4"/>
                    <a:pt x="4" y="4"/>
                  </a:cubicBezTo>
                  <a:cubicBezTo>
                    <a:pt x="11" y="2"/>
                    <a:pt x="17" y="1"/>
                    <a:pt x="23" y="3"/>
                  </a:cubicBezTo>
                  <a:close/>
                </a:path>
              </a:pathLst>
            </a:custGeom>
            <a:solidFill>
              <a:srgbClr val="B68B5E"/>
            </a:solidFill>
            <a:ln w="9525">
              <a:noFill/>
              <a:round/>
            </a:ln>
          </p:spPr>
          <p:txBody>
            <a:bodyPr/>
            <a:lstStyle/>
            <a:p>
              <a:endParaRPr lang="zh-CN" altLang="en-US"/>
            </a:p>
          </p:txBody>
        </p:sp>
        <p:sp>
          <p:nvSpPr>
            <p:cNvPr id="19702" name="Freeform 174"/>
            <p:cNvSpPr/>
            <p:nvPr/>
          </p:nvSpPr>
          <p:spPr bwMode="auto">
            <a:xfrm>
              <a:off x="2185875" y="3512858"/>
              <a:ext cx="30941" cy="9168"/>
            </a:xfrm>
            <a:custGeom>
              <a:avLst/>
              <a:gdLst>
                <a:gd name="T0" fmla="*/ 2147483647 w 23"/>
                <a:gd name="T1" fmla="*/ 2147483647 h 7"/>
                <a:gd name="T2" fmla="*/ 2147483647 w 23"/>
                <a:gd name="T3" fmla="*/ 2147483647 h 7"/>
                <a:gd name="T4" fmla="*/ 2147483647 w 23"/>
                <a:gd name="T5" fmla="*/ 2147483647 h 7"/>
                <a:gd name="T6" fmla="*/ 0 w 23"/>
                <a:gd name="T7" fmla="*/ 2147483647 h 7"/>
                <a:gd name="T8" fmla="*/ 2147483647 w 23"/>
                <a:gd name="T9" fmla="*/ 2147483647 h 7"/>
                <a:gd name="T10" fmla="*/ 2147483647 w 23"/>
                <a:gd name="T11" fmla="*/ 2147483647 h 7"/>
                <a:gd name="T12" fmla="*/ 0 60000 65536"/>
                <a:gd name="T13" fmla="*/ 0 60000 65536"/>
                <a:gd name="T14" fmla="*/ 0 60000 65536"/>
                <a:gd name="T15" fmla="*/ 0 60000 65536"/>
                <a:gd name="T16" fmla="*/ 0 60000 65536"/>
                <a:gd name="T17" fmla="*/ 0 60000 65536"/>
                <a:gd name="T18" fmla="*/ 0 w 23"/>
                <a:gd name="T19" fmla="*/ 0 h 7"/>
                <a:gd name="T20" fmla="*/ 23 w 23"/>
                <a:gd name="T21" fmla="*/ 7 h 7"/>
              </a:gdLst>
              <a:ahLst/>
              <a:cxnLst>
                <a:cxn ang="T12">
                  <a:pos x="T0" y="T1"/>
                </a:cxn>
                <a:cxn ang="T13">
                  <a:pos x="T2" y="T3"/>
                </a:cxn>
                <a:cxn ang="T14">
                  <a:pos x="T4" y="T5"/>
                </a:cxn>
                <a:cxn ang="T15">
                  <a:pos x="T6" y="T7"/>
                </a:cxn>
                <a:cxn ang="T16">
                  <a:pos x="T8" y="T9"/>
                </a:cxn>
                <a:cxn ang="T17">
                  <a:pos x="T10" y="T11"/>
                </a:cxn>
              </a:cxnLst>
              <a:rect l="T18" t="T19" r="T20" b="T21"/>
              <a:pathLst>
                <a:path w="23" h="7">
                  <a:moveTo>
                    <a:pt x="22" y="3"/>
                  </a:moveTo>
                  <a:cubicBezTo>
                    <a:pt x="22" y="3"/>
                    <a:pt x="23" y="3"/>
                    <a:pt x="23" y="2"/>
                  </a:cubicBezTo>
                  <a:cubicBezTo>
                    <a:pt x="17" y="0"/>
                    <a:pt x="11" y="1"/>
                    <a:pt x="4" y="3"/>
                  </a:cubicBezTo>
                  <a:cubicBezTo>
                    <a:pt x="0" y="7"/>
                    <a:pt x="0" y="7"/>
                    <a:pt x="0" y="7"/>
                  </a:cubicBezTo>
                  <a:cubicBezTo>
                    <a:pt x="0" y="7"/>
                    <a:pt x="1" y="7"/>
                    <a:pt x="1" y="7"/>
                  </a:cubicBezTo>
                  <a:cubicBezTo>
                    <a:pt x="22" y="3"/>
                    <a:pt x="22" y="3"/>
                    <a:pt x="22" y="3"/>
                  </a:cubicBezTo>
                  <a:close/>
                </a:path>
              </a:pathLst>
            </a:custGeom>
            <a:solidFill>
              <a:srgbClr val="E2B987"/>
            </a:solidFill>
            <a:ln w="9525">
              <a:noFill/>
              <a:round/>
            </a:ln>
          </p:spPr>
          <p:txBody>
            <a:bodyPr/>
            <a:lstStyle/>
            <a:p>
              <a:endParaRPr lang="zh-CN" altLang="en-US"/>
            </a:p>
          </p:txBody>
        </p:sp>
        <p:sp>
          <p:nvSpPr>
            <p:cNvPr id="19703" name="Freeform 175"/>
            <p:cNvSpPr/>
            <p:nvPr/>
          </p:nvSpPr>
          <p:spPr bwMode="auto">
            <a:xfrm>
              <a:off x="2187020" y="3517441"/>
              <a:ext cx="28649" cy="6876"/>
            </a:xfrm>
            <a:custGeom>
              <a:avLst/>
              <a:gdLst>
                <a:gd name="T0" fmla="*/ 2147483647 w 21"/>
                <a:gd name="T1" fmla="*/ 2147483647 h 6"/>
                <a:gd name="T2" fmla="*/ 2147483647 w 21"/>
                <a:gd name="T3" fmla="*/ 0 h 6"/>
                <a:gd name="T4" fmla="*/ 0 w 21"/>
                <a:gd name="T5" fmla="*/ 2147483647 h 6"/>
                <a:gd name="T6" fmla="*/ 2147483647 w 21"/>
                <a:gd name="T7" fmla="*/ 2147483647 h 6"/>
                <a:gd name="T8" fmla="*/ 0 60000 65536"/>
                <a:gd name="T9" fmla="*/ 0 60000 65536"/>
                <a:gd name="T10" fmla="*/ 0 60000 65536"/>
                <a:gd name="T11" fmla="*/ 0 60000 65536"/>
                <a:gd name="T12" fmla="*/ 0 w 21"/>
                <a:gd name="T13" fmla="*/ 0 h 6"/>
                <a:gd name="T14" fmla="*/ 21 w 21"/>
                <a:gd name="T15" fmla="*/ 6 h 6"/>
              </a:gdLst>
              <a:ahLst/>
              <a:cxnLst>
                <a:cxn ang="T8">
                  <a:pos x="T0" y="T1"/>
                </a:cxn>
                <a:cxn ang="T9">
                  <a:pos x="T2" y="T3"/>
                </a:cxn>
                <a:cxn ang="T10">
                  <a:pos x="T4" y="T5"/>
                </a:cxn>
                <a:cxn ang="T11">
                  <a:pos x="T6" y="T7"/>
                </a:cxn>
              </a:cxnLst>
              <a:rect l="T12" t="T13" r="T14" b="T15"/>
              <a:pathLst>
                <a:path w="21" h="6">
                  <a:moveTo>
                    <a:pt x="20" y="1"/>
                  </a:moveTo>
                  <a:cubicBezTo>
                    <a:pt x="20" y="1"/>
                    <a:pt x="20" y="1"/>
                    <a:pt x="21" y="0"/>
                  </a:cubicBezTo>
                  <a:cubicBezTo>
                    <a:pt x="0" y="4"/>
                    <a:pt x="0" y="4"/>
                    <a:pt x="0" y="4"/>
                  </a:cubicBezTo>
                  <a:cubicBezTo>
                    <a:pt x="8" y="6"/>
                    <a:pt x="15" y="4"/>
                    <a:pt x="20" y="1"/>
                  </a:cubicBezTo>
                  <a:close/>
                </a:path>
              </a:pathLst>
            </a:custGeom>
            <a:solidFill>
              <a:srgbClr val="B68B5E"/>
            </a:solidFill>
            <a:ln w="9525">
              <a:noFill/>
              <a:round/>
            </a:ln>
          </p:spPr>
          <p:txBody>
            <a:bodyPr/>
            <a:lstStyle/>
            <a:p>
              <a:endParaRPr lang="zh-CN" altLang="en-US"/>
            </a:p>
          </p:txBody>
        </p:sp>
        <p:sp>
          <p:nvSpPr>
            <p:cNvPr id="19704" name="Freeform 176"/>
            <p:cNvSpPr/>
            <p:nvPr/>
          </p:nvSpPr>
          <p:spPr bwMode="auto">
            <a:xfrm>
              <a:off x="2145766" y="3589634"/>
              <a:ext cx="6876" cy="11459"/>
            </a:xfrm>
            <a:custGeom>
              <a:avLst/>
              <a:gdLst>
                <a:gd name="T0" fmla="*/ 0 w 5"/>
                <a:gd name="T1" fmla="*/ 2147483647 h 9"/>
                <a:gd name="T2" fmla="*/ 2147483647 w 5"/>
                <a:gd name="T3" fmla="*/ 2147483647 h 9"/>
                <a:gd name="T4" fmla="*/ 2147483647 w 5"/>
                <a:gd name="T5" fmla="*/ 0 h 9"/>
                <a:gd name="T6" fmla="*/ 0 w 5"/>
                <a:gd name="T7" fmla="*/ 0 h 9"/>
                <a:gd name="T8" fmla="*/ 0 w 5"/>
                <a:gd name="T9" fmla="*/ 2147483647 h 9"/>
                <a:gd name="T10" fmla="*/ 0 60000 65536"/>
                <a:gd name="T11" fmla="*/ 0 60000 65536"/>
                <a:gd name="T12" fmla="*/ 0 60000 65536"/>
                <a:gd name="T13" fmla="*/ 0 60000 65536"/>
                <a:gd name="T14" fmla="*/ 0 60000 65536"/>
                <a:gd name="T15" fmla="*/ 0 w 5"/>
                <a:gd name="T16" fmla="*/ 0 h 9"/>
                <a:gd name="T17" fmla="*/ 5 w 5"/>
                <a:gd name="T18" fmla="*/ 9 h 9"/>
              </a:gdLst>
              <a:ahLst/>
              <a:cxnLst>
                <a:cxn ang="T10">
                  <a:pos x="T0" y="T1"/>
                </a:cxn>
                <a:cxn ang="T11">
                  <a:pos x="T2" y="T3"/>
                </a:cxn>
                <a:cxn ang="T12">
                  <a:pos x="T4" y="T5"/>
                </a:cxn>
                <a:cxn ang="T13">
                  <a:pos x="T6" y="T7"/>
                </a:cxn>
                <a:cxn ang="T14">
                  <a:pos x="T8" y="T9"/>
                </a:cxn>
              </a:cxnLst>
              <a:rect l="T15" t="T16" r="T17" b="T18"/>
              <a:pathLst>
                <a:path w="5" h="9">
                  <a:moveTo>
                    <a:pt x="0" y="9"/>
                  </a:moveTo>
                  <a:cubicBezTo>
                    <a:pt x="5" y="9"/>
                    <a:pt x="5" y="9"/>
                    <a:pt x="5" y="9"/>
                  </a:cubicBezTo>
                  <a:cubicBezTo>
                    <a:pt x="5" y="0"/>
                    <a:pt x="5" y="0"/>
                    <a:pt x="5" y="0"/>
                  </a:cubicBezTo>
                  <a:cubicBezTo>
                    <a:pt x="4" y="0"/>
                    <a:pt x="2" y="0"/>
                    <a:pt x="0" y="0"/>
                  </a:cubicBezTo>
                  <a:cubicBezTo>
                    <a:pt x="0" y="9"/>
                    <a:pt x="0" y="9"/>
                    <a:pt x="0" y="9"/>
                  </a:cubicBezTo>
                  <a:close/>
                </a:path>
              </a:pathLst>
            </a:custGeom>
            <a:solidFill>
              <a:srgbClr val="C8C8C8"/>
            </a:solidFill>
            <a:ln w="9525">
              <a:noFill/>
              <a:round/>
            </a:ln>
          </p:spPr>
          <p:txBody>
            <a:bodyPr/>
            <a:lstStyle/>
            <a:p>
              <a:endParaRPr lang="zh-CN" altLang="en-US"/>
            </a:p>
          </p:txBody>
        </p:sp>
        <p:sp>
          <p:nvSpPr>
            <p:cNvPr id="19705" name="Freeform 177"/>
            <p:cNvSpPr/>
            <p:nvPr/>
          </p:nvSpPr>
          <p:spPr bwMode="auto">
            <a:xfrm>
              <a:off x="1999086" y="3734023"/>
              <a:ext cx="115740" cy="537446"/>
            </a:xfrm>
            <a:custGeom>
              <a:avLst/>
              <a:gdLst>
                <a:gd name="T0" fmla="*/ 2147483647 w 85"/>
                <a:gd name="T1" fmla="*/ 2147483647 h 415"/>
                <a:gd name="T2" fmla="*/ 2147483647 w 85"/>
                <a:gd name="T3" fmla="*/ 2147483647 h 415"/>
                <a:gd name="T4" fmla="*/ 2147483647 w 85"/>
                <a:gd name="T5" fmla="*/ 0 h 415"/>
                <a:gd name="T6" fmla="*/ 2147483647 w 85"/>
                <a:gd name="T7" fmla="*/ 2147483647 h 415"/>
                <a:gd name="T8" fmla="*/ 2147483647 w 85"/>
                <a:gd name="T9" fmla="*/ 2147483647 h 415"/>
                <a:gd name="T10" fmla="*/ 2147483647 w 85"/>
                <a:gd name="T11" fmla="*/ 2147483647 h 415"/>
                <a:gd name="T12" fmla="*/ 2147483647 w 85"/>
                <a:gd name="T13" fmla="*/ 2147483647 h 415"/>
                <a:gd name="T14" fmla="*/ 2147483647 w 85"/>
                <a:gd name="T15" fmla="*/ 2147483647 h 415"/>
                <a:gd name="T16" fmla="*/ 2147483647 w 85"/>
                <a:gd name="T17" fmla="*/ 2147483647 h 415"/>
                <a:gd name="T18" fmla="*/ 2147483647 w 85"/>
                <a:gd name="T19" fmla="*/ 2147483647 h 415"/>
                <a:gd name="T20" fmla="*/ 2147483647 w 85"/>
                <a:gd name="T21" fmla="*/ 2147483647 h 415"/>
                <a:gd name="T22" fmla="*/ 2147483647 w 85"/>
                <a:gd name="T23" fmla="*/ 2147483647 h 415"/>
                <a:gd name="T24" fmla="*/ 2147483647 w 85"/>
                <a:gd name="T25" fmla="*/ 2147483647 h 415"/>
                <a:gd name="T26" fmla="*/ 2147483647 w 85"/>
                <a:gd name="T27" fmla="*/ 2147483647 h 415"/>
                <a:gd name="T28" fmla="*/ 2147483647 w 85"/>
                <a:gd name="T29" fmla="*/ 2147483647 h 415"/>
                <a:gd name="T30" fmla="*/ 2147483647 w 85"/>
                <a:gd name="T31" fmla="*/ 2147483647 h 415"/>
                <a:gd name="T32" fmla="*/ 2147483647 w 85"/>
                <a:gd name="T33" fmla="*/ 2147483647 h 415"/>
                <a:gd name="T34" fmla="*/ 2147483647 w 85"/>
                <a:gd name="T35" fmla="*/ 2147483647 h 41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5"/>
                <a:gd name="T55" fmla="*/ 0 h 415"/>
                <a:gd name="T56" fmla="*/ 85 w 85"/>
                <a:gd name="T57" fmla="*/ 415 h 41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5" h="415">
                  <a:moveTo>
                    <a:pt x="77" y="104"/>
                  </a:moveTo>
                  <a:cubicBezTo>
                    <a:pt x="85" y="72"/>
                    <a:pt x="85" y="72"/>
                    <a:pt x="85" y="72"/>
                  </a:cubicBezTo>
                  <a:cubicBezTo>
                    <a:pt x="85" y="0"/>
                    <a:pt x="85" y="0"/>
                    <a:pt x="85" y="0"/>
                  </a:cubicBezTo>
                  <a:cubicBezTo>
                    <a:pt x="63" y="87"/>
                    <a:pt x="63" y="87"/>
                    <a:pt x="63" y="87"/>
                  </a:cubicBezTo>
                  <a:cubicBezTo>
                    <a:pt x="54" y="162"/>
                    <a:pt x="54" y="162"/>
                    <a:pt x="54" y="162"/>
                  </a:cubicBezTo>
                  <a:cubicBezTo>
                    <a:pt x="54" y="233"/>
                    <a:pt x="48" y="295"/>
                    <a:pt x="36" y="347"/>
                  </a:cubicBezTo>
                  <a:cubicBezTo>
                    <a:pt x="15" y="372"/>
                    <a:pt x="15" y="372"/>
                    <a:pt x="15" y="372"/>
                  </a:cubicBezTo>
                  <a:cubicBezTo>
                    <a:pt x="8" y="388"/>
                    <a:pt x="8" y="388"/>
                    <a:pt x="8" y="388"/>
                  </a:cubicBezTo>
                  <a:cubicBezTo>
                    <a:pt x="2" y="397"/>
                    <a:pt x="0" y="405"/>
                    <a:pt x="3" y="413"/>
                  </a:cubicBezTo>
                  <a:cubicBezTo>
                    <a:pt x="7" y="414"/>
                    <a:pt x="12" y="415"/>
                    <a:pt x="16" y="415"/>
                  </a:cubicBezTo>
                  <a:cubicBezTo>
                    <a:pt x="25" y="415"/>
                    <a:pt x="34" y="411"/>
                    <a:pt x="43" y="405"/>
                  </a:cubicBezTo>
                  <a:cubicBezTo>
                    <a:pt x="43" y="395"/>
                    <a:pt x="43" y="395"/>
                    <a:pt x="43" y="395"/>
                  </a:cubicBezTo>
                  <a:cubicBezTo>
                    <a:pt x="53" y="395"/>
                    <a:pt x="53" y="395"/>
                    <a:pt x="53" y="395"/>
                  </a:cubicBezTo>
                  <a:cubicBezTo>
                    <a:pt x="52" y="355"/>
                    <a:pt x="52" y="355"/>
                    <a:pt x="52" y="355"/>
                  </a:cubicBezTo>
                  <a:cubicBezTo>
                    <a:pt x="61" y="346"/>
                    <a:pt x="66" y="331"/>
                    <a:pt x="67" y="310"/>
                  </a:cubicBezTo>
                  <a:cubicBezTo>
                    <a:pt x="66" y="308"/>
                    <a:pt x="66" y="307"/>
                    <a:pt x="66" y="306"/>
                  </a:cubicBezTo>
                  <a:cubicBezTo>
                    <a:pt x="64" y="272"/>
                    <a:pt x="64" y="238"/>
                    <a:pt x="67" y="203"/>
                  </a:cubicBezTo>
                  <a:cubicBezTo>
                    <a:pt x="77" y="104"/>
                    <a:pt x="77" y="104"/>
                    <a:pt x="77" y="104"/>
                  </a:cubicBezTo>
                  <a:close/>
                </a:path>
              </a:pathLst>
            </a:custGeom>
            <a:solidFill>
              <a:srgbClr val="000000"/>
            </a:solidFill>
            <a:ln w="9525">
              <a:noFill/>
              <a:round/>
            </a:ln>
          </p:spPr>
          <p:txBody>
            <a:bodyPr/>
            <a:lstStyle/>
            <a:p>
              <a:endParaRPr lang="zh-CN" altLang="en-US"/>
            </a:p>
          </p:txBody>
        </p:sp>
      </p:grpSp>
      <p:grpSp>
        <p:nvGrpSpPr>
          <p:cNvPr id="141" name="组合 140"/>
          <p:cNvGrpSpPr/>
          <p:nvPr/>
        </p:nvGrpSpPr>
        <p:grpSpPr bwMode="auto">
          <a:xfrm>
            <a:off x="3190875" y="2217738"/>
            <a:ext cx="179388" cy="714375"/>
            <a:chOff x="4687888" y="3000375"/>
            <a:chExt cx="179388" cy="714376"/>
          </a:xfrm>
        </p:grpSpPr>
        <p:sp>
          <p:nvSpPr>
            <p:cNvPr id="19611" name="Freeform 7"/>
            <p:cNvSpPr>
              <a:spLocks noEditPoints="1"/>
            </p:cNvSpPr>
            <p:nvPr/>
          </p:nvSpPr>
          <p:spPr bwMode="auto">
            <a:xfrm>
              <a:off x="4741863" y="3000375"/>
              <a:ext cx="77788" cy="112713"/>
            </a:xfrm>
            <a:custGeom>
              <a:avLst/>
              <a:gdLst>
                <a:gd name="T0" fmla="*/ 2147483647 w 68"/>
                <a:gd name="T1" fmla="*/ 2147483647 h 111"/>
                <a:gd name="T2" fmla="*/ 2147483647 w 68"/>
                <a:gd name="T3" fmla="*/ 2147483647 h 111"/>
                <a:gd name="T4" fmla="*/ 2147483647 w 68"/>
                <a:gd name="T5" fmla="*/ 2147483647 h 111"/>
                <a:gd name="T6" fmla="*/ 2147483647 w 68"/>
                <a:gd name="T7" fmla="*/ 2147483647 h 111"/>
                <a:gd name="T8" fmla="*/ 2147483647 w 68"/>
                <a:gd name="T9" fmla="*/ 2147483647 h 111"/>
                <a:gd name="T10" fmla="*/ 2147483647 w 68"/>
                <a:gd name="T11" fmla="*/ 2147483647 h 111"/>
                <a:gd name="T12" fmla="*/ 2147483647 w 68"/>
                <a:gd name="T13" fmla="*/ 2147483647 h 111"/>
                <a:gd name="T14" fmla="*/ 2147483647 w 68"/>
                <a:gd name="T15" fmla="*/ 2147483647 h 111"/>
                <a:gd name="T16" fmla="*/ 2147483647 w 68"/>
                <a:gd name="T17" fmla="*/ 2147483647 h 111"/>
                <a:gd name="T18" fmla="*/ 2147483647 w 68"/>
                <a:gd name="T19" fmla="*/ 2147483647 h 111"/>
                <a:gd name="T20" fmla="*/ 2147483647 w 68"/>
                <a:gd name="T21" fmla="*/ 2147483647 h 111"/>
                <a:gd name="T22" fmla="*/ 2147483647 w 68"/>
                <a:gd name="T23" fmla="*/ 2147483647 h 111"/>
                <a:gd name="T24" fmla="*/ 2147483647 w 68"/>
                <a:gd name="T25" fmla="*/ 2147483647 h 111"/>
                <a:gd name="T26" fmla="*/ 2147483647 w 68"/>
                <a:gd name="T27" fmla="*/ 2147483647 h 111"/>
                <a:gd name="T28" fmla="*/ 2147483647 w 68"/>
                <a:gd name="T29" fmla="*/ 2147483647 h 111"/>
                <a:gd name="T30" fmla="*/ 2147483647 w 68"/>
                <a:gd name="T31" fmla="*/ 2147483647 h 111"/>
                <a:gd name="T32" fmla="*/ 2147483647 w 68"/>
                <a:gd name="T33" fmla="*/ 2147483647 h 111"/>
                <a:gd name="T34" fmla="*/ 2147483647 w 68"/>
                <a:gd name="T35" fmla="*/ 2147483647 h 111"/>
                <a:gd name="T36" fmla="*/ 2147483647 w 68"/>
                <a:gd name="T37" fmla="*/ 2147483647 h 111"/>
                <a:gd name="T38" fmla="*/ 2147483647 w 68"/>
                <a:gd name="T39" fmla="*/ 2147483647 h 111"/>
                <a:gd name="T40" fmla="*/ 2147483647 w 68"/>
                <a:gd name="T41" fmla="*/ 2147483647 h 111"/>
                <a:gd name="T42" fmla="*/ 2147483647 w 68"/>
                <a:gd name="T43" fmla="*/ 2147483647 h 111"/>
                <a:gd name="T44" fmla="*/ 2147483647 w 68"/>
                <a:gd name="T45" fmla="*/ 2147483647 h 111"/>
                <a:gd name="T46" fmla="*/ 2147483647 w 68"/>
                <a:gd name="T47" fmla="*/ 2147483647 h 111"/>
                <a:gd name="T48" fmla="*/ 2147483647 w 68"/>
                <a:gd name="T49" fmla="*/ 2147483647 h 11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8"/>
                <a:gd name="T76" fmla="*/ 0 h 111"/>
                <a:gd name="T77" fmla="*/ 68 w 68"/>
                <a:gd name="T78" fmla="*/ 111 h 11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8" h="111">
                  <a:moveTo>
                    <a:pt x="57" y="7"/>
                  </a:moveTo>
                  <a:cubicBezTo>
                    <a:pt x="55" y="6"/>
                    <a:pt x="52" y="5"/>
                    <a:pt x="50" y="4"/>
                  </a:cubicBezTo>
                  <a:cubicBezTo>
                    <a:pt x="28" y="0"/>
                    <a:pt x="15" y="12"/>
                    <a:pt x="10" y="39"/>
                  </a:cubicBezTo>
                  <a:cubicBezTo>
                    <a:pt x="4" y="71"/>
                    <a:pt x="4" y="71"/>
                    <a:pt x="4" y="71"/>
                  </a:cubicBezTo>
                  <a:cubicBezTo>
                    <a:pt x="0" y="86"/>
                    <a:pt x="1" y="98"/>
                    <a:pt x="8" y="107"/>
                  </a:cubicBezTo>
                  <a:cubicBezTo>
                    <a:pt x="10" y="108"/>
                    <a:pt x="12" y="110"/>
                    <a:pt x="14" y="111"/>
                  </a:cubicBezTo>
                  <a:cubicBezTo>
                    <a:pt x="24" y="106"/>
                    <a:pt x="26" y="92"/>
                    <a:pt x="19" y="69"/>
                  </a:cubicBezTo>
                  <a:cubicBezTo>
                    <a:pt x="18" y="68"/>
                    <a:pt x="17" y="64"/>
                    <a:pt x="18" y="57"/>
                  </a:cubicBezTo>
                  <a:cubicBezTo>
                    <a:pt x="18" y="56"/>
                    <a:pt x="18" y="56"/>
                    <a:pt x="18" y="55"/>
                  </a:cubicBezTo>
                  <a:cubicBezTo>
                    <a:pt x="19" y="55"/>
                    <a:pt x="19" y="55"/>
                    <a:pt x="19" y="55"/>
                  </a:cubicBezTo>
                  <a:cubicBezTo>
                    <a:pt x="23" y="34"/>
                    <a:pt x="37" y="23"/>
                    <a:pt x="59" y="20"/>
                  </a:cubicBezTo>
                  <a:cubicBezTo>
                    <a:pt x="60" y="20"/>
                    <a:pt x="60" y="20"/>
                    <a:pt x="61" y="20"/>
                  </a:cubicBezTo>
                  <a:cubicBezTo>
                    <a:pt x="66" y="20"/>
                    <a:pt x="68" y="17"/>
                    <a:pt x="66" y="13"/>
                  </a:cubicBezTo>
                  <a:cubicBezTo>
                    <a:pt x="63" y="10"/>
                    <a:pt x="60" y="8"/>
                    <a:pt x="57" y="7"/>
                  </a:cubicBezTo>
                  <a:close/>
                  <a:moveTo>
                    <a:pt x="50" y="6"/>
                  </a:moveTo>
                  <a:cubicBezTo>
                    <a:pt x="52" y="6"/>
                    <a:pt x="53" y="7"/>
                    <a:pt x="55" y="8"/>
                  </a:cubicBezTo>
                  <a:cubicBezTo>
                    <a:pt x="39" y="8"/>
                    <a:pt x="28" y="13"/>
                    <a:pt x="21" y="24"/>
                  </a:cubicBezTo>
                  <a:cubicBezTo>
                    <a:pt x="9" y="66"/>
                    <a:pt x="9" y="66"/>
                    <a:pt x="9" y="66"/>
                  </a:cubicBezTo>
                  <a:cubicBezTo>
                    <a:pt x="6" y="83"/>
                    <a:pt x="7" y="97"/>
                    <a:pt x="13" y="109"/>
                  </a:cubicBezTo>
                  <a:cubicBezTo>
                    <a:pt x="12" y="108"/>
                    <a:pt x="11" y="107"/>
                    <a:pt x="9" y="106"/>
                  </a:cubicBezTo>
                  <a:cubicBezTo>
                    <a:pt x="2" y="97"/>
                    <a:pt x="1" y="86"/>
                    <a:pt x="5" y="71"/>
                  </a:cubicBezTo>
                  <a:cubicBezTo>
                    <a:pt x="5" y="71"/>
                    <a:pt x="5" y="71"/>
                    <a:pt x="6" y="71"/>
                  </a:cubicBezTo>
                  <a:cubicBezTo>
                    <a:pt x="11" y="40"/>
                    <a:pt x="11" y="40"/>
                    <a:pt x="11" y="40"/>
                  </a:cubicBezTo>
                  <a:cubicBezTo>
                    <a:pt x="14" y="26"/>
                    <a:pt x="18" y="17"/>
                    <a:pt x="25" y="11"/>
                  </a:cubicBezTo>
                  <a:cubicBezTo>
                    <a:pt x="31" y="6"/>
                    <a:pt x="39" y="4"/>
                    <a:pt x="50" y="6"/>
                  </a:cubicBezTo>
                  <a:close/>
                </a:path>
              </a:pathLst>
            </a:custGeom>
            <a:solidFill>
              <a:srgbClr val="663300"/>
            </a:solidFill>
            <a:ln w="9525">
              <a:noFill/>
              <a:round/>
            </a:ln>
          </p:spPr>
          <p:txBody>
            <a:bodyPr/>
            <a:lstStyle/>
            <a:p>
              <a:endParaRPr lang="zh-CN" altLang="en-US"/>
            </a:p>
          </p:txBody>
        </p:sp>
        <p:sp>
          <p:nvSpPr>
            <p:cNvPr id="19612" name="Freeform 8"/>
            <p:cNvSpPr/>
            <p:nvPr/>
          </p:nvSpPr>
          <p:spPr bwMode="auto">
            <a:xfrm>
              <a:off x="4743450" y="3005138"/>
              <a:ext cx="60325" cy="106363"/>
            </a:xfrm>
            <a:custGeom>
              <a:avLst/>
              <a:gdLst>
                <a:gd name="T0" fmla="*/ 2147483647 w 54"/>
                <a:gd name="T1" fmla="*/ 2147483647 h 105"/>
                <a:gd name="T2" fmla="*/ 2147483647 w 54"/>
                <a:gd name="T3" fmla="*/ 2147483647 h 105"/>
                <a:gd name="T4" fmla="*/ 2147483647 w 54"/>
                <a:gd name="T5" fmla="*/ 2147483647 h 105"/>
                <a:gd name="T6" fmla="*/ 2147483647 w 54"/>
                <a:gd name="T7" fmla="*/ 2147483647 h 105"/>
                <a:gd name="T8" fmla="*/ 2147483647 w 54"/>
                <a:gd name="T9" fmla="*/ 2147483647 h 105"/>
                <a:gd name="T10" fmla="*/ 2147483647 w 54"/>
                <a:gd name="T11" fmla="*/ 2147483647 h 105"/>
                <a:gd name="T12" fmla="*/ 2147483647 w 54"/>
                <a:gd name="T13" fmla="*/ 2147483647 h 105"/>
                <a:gd name="T14" fmla="*/ 2147483647 w 54"/>
                <a:gd name="T15" fmla="*/ 2147483647 h 105"/>
                <a:gd name="T16" fmla="*/ 2147483647 w 54"/>
                <a:gd name="T17" fmla="*/ 2147483647 h 105"/>
                <a:gd name="T18" fmla="*/ 2147483647 w 54"/>
                <a:gd name="T19" fmla="*/ 2147483647 h 105"/>
                <a:gd name="T20" fmla="*/ 2147483647 w 54"/>
                <a:gd name="T21" fmla="*/ 2147483647 h 10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4"/>
                <a:gd name="T34" fmla="*/ 0 h 105"/>
                <a:gd name="T35" fmla="*/ 54 w 54"/>
                <a:gd name="T36" fmla="*/ 105 h 10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4" h="105">
                  <a:moveTo>
                    <a:pt x="54" y="4"/>
                  </a:moveTo>
                  <a:cubicBezTo>
                    <a:pt x="52" y="3"/>
                    <a:pt x="51" y="2"/>
                    <a:pt x="49" y="2"/>
                  </a:cubicBezTo>
                  <a:cubicBezTo>
                    <a:pt x="38" y="0"/>
                    <a:pt x="30" y="2"/>
                    <a:pt x="24" y="7"/>
                  </a:cubicBezTo>
                  <a:cubicBezTo>
                    <a:pt x="17" y="13"/>
                    <a:pt x="13" y="22"/>
                    <a:pt x="10" y="36"/>
                  </a:cubicBezTo>
                  <a:cubicBezTo>
                    <a:pt x="5" y="67"/>
                    <a:pt x="5" y="67"/>
                    <a:pt x="5" y="67"/>
                  </a:cubicBezTo>
                  <a:cubicBezTo>
                    <a:pt x="4" y="67"/>
                    <a:pt x="4" y="67"/>
                    <a:pt x="4" y="67"/>
                  </a:cubicBezTo>
                  <a:cubicBezTo>
                    <a:pt x="0" y="82"/>
                    <a:pt x="1" y="93"/>
                    <a:pt x="8" y="102"/>
                  </a:cubicBezTo>
                  <a:cubicBezTo>
                    <a:pt x="10" y="103"/>
                    <a:pt x="11" y="104"/>
                    <a:pt x="12" y="105"/>
                  </a:cubicBezTo>
                  <a:cubicBezTo>
                    <a:pt x="6" y="93"/>
                    <a:pt x="5" y="79"/>
                    <a:pt x="8" y="62"/>
                  </a:cubicBezTo>
                  <a:cubicBezTo>
                    <a:pt x="20" y="20"/>
                    <a:pt x="20" y="20"/>
                    <a:pt x="20" y="20"/>
                  </a:cubicBezTo>
                  <a:cubicBezTo>
                    <a:pt x="27" y="9"/>
                    <a:pt x="38" y="4"/>
                    <a:pt x="54" y="4"/>
                  </a:cubicBezTo>
                  <a:close/>
                </a:path>
              </a:pathLst>
            </a:custGeom>
            <a:solidFill>
              <a:srgbClr val="B15901"/>
            </a:solidFill>
            <a:ln w="9525">
              <a:noFill/>
              <a:round/>
            </a:ln>
          </p:spPr>
          <p:txBody>
            <a:bodyPr/>
            <a:lstStyle/>
            <a:p>
              <a:endParaRPr lang="zh-CN" altLang="en-US"/>
            </a:p>
          </p:txBody>
        </p:sp>
        <p:sp>
          <p:nvSpPr>
            <p:cNvPr id="19613" name="Freeform 9"/>
            <p:cNvSpPr/>
            <p:nvPr/>
          </p:nvSpPr>
          <p:spPr bwMode="auto">
            <a:xfrm>
              <a:off x="4762500" y="3021013"/>
              <a:ext cx="69850" cy="139700"/>
            </a:xfrm>
            <a:custGeom>
              <a:avLst/>
              <a:gdLst>
                <a:gd name="T0" fmla="*/ 2147483647 w 61"/>
                <a:gd name="T1" fmla="*/ 2147483647 h 138"/>
                <a:gd name="T2" fmla="*/ 2147483647 w 61"/>
                <a:gd name="T3" fmla="*/ 2147483647 h 138"/>
                <a:gd name="T4" fmla="*/ 2147483647 w 61"/>
                <a:gd name="T5" fmla="*/ 2147483647 h 138"/>
                <a:gd name="T6" fmla="*/ 2147483647 w 61"/>
                <a:gd name="T7" fmla="*/ 2147483647 h 138"/>
                <a:gd name="T8" fmla="*/ 2147483647 w 61"/>
                <a:gd name="T9" fmla="*/ 2147483647 h 138"/>
                <a:gd name="T10" fmla="*/ 2147483647 w 61"/>
                <a:gd name="T11" fmla="*/ 2147483647 h 138"/>
                <a:gd name="T12" fmla="*/ 2147483647 w 61"/>
                <a:gd name="T13" fmla="*/ 2147483647 h 138"/>
                <a:gd name="T14" fmla="*/ 2147483647 w 61"/>
                <a:gd name="T15" fmla="*/ 2147483647 h 138"/>
                <a:gd name="T16" fmla="*/ 2147483647 w 61"/>
                <a:gd name="T17" fmla="*/ 2147483647 h 138"/>
                <a:gd name="T18" fmla="*/ 2147483647 w 61"/>
                <a:gd name="T19" fmla="*/ 2147483647 h 138"/>
                <a:gd name="T20" fmla="*/ 2147483647 w 61"/>
                <a:gd name="T21" fmla="*/ 2147483647 h 138"/>
                <a:gd name="T22" fmla="*/ 2147483647 w 61"/>
                <a:gd name="T23" fmla="*/ 2147483647 h 138"/>
                <a:gd name="T24" fmla="*/ 2147483647 w 61"/>
                <a:gd name="T25" fmla="*/ 2147483647 h 138"/>
                <a:gd name="T26" fmla="*/ 2147483647 w 61"/>
                <a:gd name="T27" fmla="*/ 0 h 138"/>
                <a:gd name="T28" fmla="*/ 2147483647 w 61"/>
                <a:gd name="T29" fmla="*/ 0 h 138"/>
                <a:gd name="T30" fmla="*/ 2147483647 w 61"/>
                <a:gd name="T31" fmla="*/ 2147483647 h 138"/>
                <a:gd name="T32" fmla="*/ 0 w 61"/>
                <a:gd name="T33" fmla="*/ 2147483647 h 138"/>
                <a:gd name="T34" fmla="*/ 0 w 61"/>
                <a:gd name="T35" fmla="*/ 2147483647 h 138"/>
                <a:gd name="T36" fmla="*/ 2147483647 w 61"/>
                <a:gd name="T37" fmla="*/ 2147483647 h 1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1"/>
                <a:gd name="T58" fmla="*/ 0 h 138"/>
                <a:gd name="T59" fmla="*/ 61 w 61"/>
                <a:gd name="T60" fmla="*/ 138 h 1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1" h="138">
                  <a:moveTo>
                    <a:pt x="42" y="5"/>
                  </a:moveTo>
                  <a:cubicBezTo>
                    <a:pt x="50" y="10"/>
                    <a:pt x="53" y="16"/>
                    <a:pt x="53" y="24"/>
                  </a:cubicBezTo>
                  <a:cubicBezTo>
                    <a:pt x="56" y="40"/>
                    <a:pt x="54" y="53"/>
                    <a:pt x="47" y="64"/>
                  </a:cubicBezTo>
                  <a:cubicBezTo>
                    <a:pt x="38" y="73"/>
                    <a:pt x="25" y="70"/>
                    <a:pt x="8" y="54"/>
                  </a:cubicBezTo>
                  <a:cubicBezTo>
                    <a:pt x="15" y="67"/>
                    <a:pt x="25" y="74"/>
                    <a:pt x="36" y="74"/>
                  </a:cubicBezTo>
                  <a:cubicBezTo>
                    <a:pt x="35" y="107"/>
                    <a:pt x="35" y="107"/>
                    <a:pt x="35" y="107"/>
                  </a:cubicBezTo>
                  <a:cubicBezTo>
                    <a:pt x="47" y="125"/>
                    <a:pt x="50" y="133"/>
                    <a:pt x="43" y="132"/>
                  </a:cubicBezTo>
                  <a:cubicBezTo>
                    <a:pt x="52" y="138"/>
                    <a:pt x="58" y="138"/>
                    <a:pt x="61" y="134"/>
                  </a:cubicBezTo>
                  <a:cubicBezTo>
                    <a:pt x="43" y="106"/>
                    <a:pt x="43" y="106"/>
                    <a:pt x="43" y="106"/>
                  </a:cubicBezTo>
                  <a:cubicBezTo>
                    <a:pt x="48" y="70"/>
                    <a:pt x="48" y="70"/>
                    <a:pt x="48" y="70"/>
                  </a:cubicBezTo>
                  <a:cubicBezTo>
                    <a:pt x="53" y="66"/>
                    <a:pt x="57" y="58"/>
                    <a:pt x="59" y="47"/>
                  </a:cubicBezTo>
                  <a:cubicBezTo>
                    <a:pt x="60" y="42"/>
                    <a:pt x="60" y="35"/>
                    <a:pt x="59" y="28"/>
                  </a:cubicBezTo>
                  <a:cubicBezTo>
                    <a:pt x="57" y="24"/>
                    <a:pt x="57" y="24"/>
                    <a:pt x="57" y="24"/>
                  </a:cubicBezTo>
                  <a:cubicBezTo>
                    <a:pt x="58" y="12"/>
                    <a:pt x="53" y="4"/>
                    <a:pt x="43" y="0"/>
                  </a:cubicBezTo>
                  <a:cubicBezTo>
                    <a:pt x="42" y="0"/>
                    <a:pt x="42" y="0"/>
                    <a:pt x="41" y="0"/>
                  </a:cubicBezTo>
                  <a:cubicBezTo>
                    <a:pt x="19" y="3"/>
                    <a:pt x="5" y="14"/>
                    <a:pt x="1" y="35"/>
                  </a:cubicBezTo>
                  <a:cubicBezTo>
                    <a:pt x="1" y="35"/>
                    <a:pt x="1" y="35"/>
                    <a:pt x="0" y="35"/>
                  </a:cubicBezTo>
                  <a:cubicBezTo>
                    <a:pt x="0" y="36"/>
                    <a:pt x="0" y="36"/>
                    <a:pt x="0" y="37"/>
                  </a:cubicBezTo>
                  <a:cubicBezTo>
                    <a:pt x="11" y="14"/>
                    <a:pt x="25" y="3"/>
                    <a:pt x="42" y="5"/>
                  </a:cubicBezTo>
                  <a:close/>
                </a:path>
              </a:pathLst>
            </a:custGeom>
            <a:solidFill>
              <a:srgbClr val="A56E44"/>
            </a:solidFill>
            <a:ln w="9525">
              <a:noFill/>
              <a:round/>
            </a:ln>
          </p:spPr>
          <p:txBody>
            <a:bodyPr/>
            <a:lstStyle/>
            <a:p>
              <a:endParaRPr lang="zh-CN" altLang="en-US"/>
            </a:p>
          </p:txBody>
        </p:sp>
        <p:sp>
          <p:nvSpPr>
            <p:cNvPr id="19614" name="Freeform 10"/>
            <p:cNvSpPr>
              <a:spLocks noEditPoints="1"/>
            </p:cNvSpPr>
            <p:nvPr/>
          </p:nvSpPr>
          <p:spPr bwMode="auto">
            <a:xfrm>
              <a:off x="4760913" y="3024188"/>
              <a:ext cx="65088" cy="71438"/>
            </a:xfrm>
            <a:custGeom>
              <a:avLst/>
              <a:gdLst>
                <a:gd name="T0" fmla="*/ 2147483647 w 57"/>
                <a:gd name="T1" fmla="*/ 2147483647 h 70"/>
                <a:gd name="T2" fmla="*/ 2147483647 w 57"/>
                <a:gd name="T3" fmla="*/ 2147483647 h 70"/>
                <a:gd name="T4" fmla="*/ 2147483647 w 57"/>
                <a:gd name="T5" fmla="*/ 2147483647 h 70"/>
                <a:gd name="T6" fmla="*/ 2147483647 w 57"/>
                <a:gd name="T7" fmla="*/ 2147483647 h 70"/>
                <a:gd name="T8" fmla="*/ 2147483647 w 57"/>
                <a:gd name="T9" fmla="*/ 2147483647 h 70"/>
                <a:gd name="T10" fmla="*/ 2147483647 w 57"/>
                <a:gd name="T11" fmla="*/ 2147483647 h 70"/>
                <a:gd name="T12" fmla="*/ 2147483647 w 57"/>
                <a:gd name="T13" fmla="*/ 2147483647 h 70"/>
                <a:gd name="T14" fmla="*/ 2147483647 w 57"/>
                <a:gd name="T15" fmla="*/ 2147483647 h 70"/>
                <a:gd name="T16" fmla="*/ 2147483647 w 57"/>
                <a:gd name="T17" fmla="*/ 2147483647 h 70"/>
                <a:gd name="T18" fmla="*/ 2147483647 w 57"/>
                <a:gd name="T19" fmla="*/ 2147483647 h 70"/>
                <a:gd name="T20" fmla="*/ 2147483647 w 57"/>
                <a:gd name="T21" fmla="*/ 2147483647 h 70"/>
                <a:gd name="T22" fmla="*/ 2147483647 w 57"/>
                <a:gd name="T23" fmla="*/ 2147483647 h 7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7"/>
                <a:gd name="T37" fmla="*/ 0 h 70"/>
                <a:gd name="T38" fmla="*/ 57 w 57"/>
                <a:gd name="T39" fmla="*/ 70 h 7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7" h="70">
                  <a:moveTo>
                    <a:pt x="54" y="21"/>
                  </a:moveTo>
                  <a:cubicBezTo>
                    <a:pt x="54" y="13"/>
                    <a:pt x="51" y="7"/>
                    <a:pt x="43" y="2"/>
                  </a:cubicBezTo>
                  <a:cubicBezTo>
                    <a:pt x="26" y="0"/>
                    <a:pt x="12" y="11"/>
                    <a:pt x="1" y="34"/>
                  </a:cubicBezTo>
                  <a:cubicBezTo>
                    <a:pt x="0" y="41"/>
                    <a:pt x="1" y="45"/>
                    <a:pt x="2" y="46"/>
                  </a:cubicBezTo>
                  <a:cubicBezTo>
                    <a:pt x="3" y="47"/>
                    <a:pt x="5" y="47"/>
                    <a:pt x="7" y="46"/>
                  </a:cubicBezTo>
                  <a:cubicBezTo>
                    <a:pt x="7" y="48"/>
                    <a:pt x="8" y="49"/>
                    <a:pt x="9" y="51"/>
                  </a:cubicBezTo>
                  <a:cubicBezTo>
                    <a:pt x="26" y="67"/>
                    <a:pt x="39" y="70"/>
                    <a:pt x="48" y="61"/>
                  </a:cubicBezTo>
                  <a:cubicBezTo>
                    <a:pt x="55" y="50"/>
                    <a:pt x="57" y="37"/>
                    <a:pt x="54" y="21"/>
                  </a:cubicBezTo>
                  <a:close/>
                  <a:moveTo>
                    <a:pt x="8" y="45"/>
                  </a:moveTo>
                  <a:cubicBezTo>
                    <a:pt x="2" y="45"/>
                    <a:pt x="0" y="42"/>
                    <a:pt x="3" y="35"/>
                  </a:cubicBezTo>
                  <a:cubicBezTo>
                    <a:pt x="10" y="45"/>
                    <a:pt x="21" y="55"/>
                    <a:pt x="34" y="65"/>
                  </a:cubicBezTo>
                  <a:cubicBezTo>
                    <a:pt x="21" y="60"/>
                    <a:pt x="13" y="53"/>
                    <a:pt x="8" y="45"/>
                  </a:cubicBezTo>
                  <a:close/>
                </a:path>
              </a:pathLst>
            </a:custGeom>
            <a:solidFill>
              <a:srgbClr val="DCA56D"/>
            </a:solidFill>
            <a:ln w="9525">
              <a:noFill/>
              <a:round/>
            </a:ln>
          </p:spPr>
          <p:txBody>
            <a:bodyPr/>
            <a:lstStyle/>
            <a:p>
              <a:endParaRPr lang="zh-CN" altLang="en-US"/>
            </a:p>
          </p:txBody>
        </p:sp>
        <p:sp>
          <p:nvSpPr>
            <p:cNvPr id="19615" name="Freeform 11"/>
            <p:cNvSpPr/>
            <p:nvPr/>
          </p:nvSpPr>
          <p:spPr bwMode="auto">
            <a:xfrm>
              <a:off x="4760913" y="3059113"/>
              <a:ext cx="39688" cy="30163"/>
            </a:xfrm>
            <a:custGeom>
              <a:avLst/>
              <a:gdLst>
                <a:gd name="T0" fmla="*/ 2147483647 w 34"/>
                <a:gd name="T1" fmla="*/ 0 h 30"/>
                <a:gd name="T2" fmla="*/ 2147483647 w 34"/>
                <a:gd name="T3" fmla="*/ 2147483647 h 30"/>
                <a:gd name="T4" fmla="*/ 2147483647 w 34"/>
                <a:gd name="T5" fmla="*/ 2147483647 h 30"/>
                <a:gd name="T6" fmla="*/ 2147483647 w 34"/>
                <a:gd name="T7" fmla="*/ 0 h 30"/>
                <a:gd name="T8" fmla="*/ 0 60000 65536"/>
                <a:gd name="T9" fmla="*/ 0 60000 65536"/>
                <a:gd name="T10" fmla="*/ 0 60000 65536"/>
                <a:gd name="T11" fmla="*/ 0 60000 65536"/>
                <a:gd name="T12" fmla="*/ 0 w 34"/>
                <a:gd name="T13" fmla="*/ 0 h 30"/>
                <a:gd name="T14" fmla="*/ 34 w 34"/>
                <a:gd name="T15" fmla="*/ 30 h 30"/>
              </a:gdLst>
              <a:ahLst/>
              <a:cxnLst>
                <a:cxn ang="T8">
                  <a:pos x="T0" y="T1"/>
                </a:cxn>
                <a:cxn ang="T9">
                  <a:pos x="T2" y="T3"/>
                </a:cxn>
                <a:cxn ang="T10">
                  <a:pos x="T4" y="T5"/>
                </a:cxn>
                <a:cxn ang="T11">
                  <a:pos x="T6" y="T7"/>
                </a:cxn>
              </a:cxnLst>
              <a:rect l="T12" t="T13" r="T14" b="T15"/>
              <a:pathLst>
                <a:path w="34" h="30">
                  <a:moveTo>
                    <a:pt x="3" y="0"/>
                  </a:moveTo>
                  <a:cubicBezTo>
                    <a:pt x="0" y="7"/>
                    <a:pt x="2" y="10"/>
                    <a:pt x="8" y="10"/>
                  </a:cubicBezTo>
                  <a:cubicBezTo>
                    <a:pt x="13" y="18"/>
                    <a:pt x="21" y="25"/>
                    <a:pt x="34" y="30"/>
                  </a:cubicBezTo>
                  <a:cubicBezTo>
                    <a:pt x="21" y="20"/>
                    <a:pt x="10" y="10"/>
                    <a:pt x="3" y="0"/>
                  </a:cubicBezTo>
                  <a:close/>
                </a:path>
              </a:pathLst>
            </a:custGeom>
            <a:solidFill>
              <a:srgbClr val="F3DDCF"/>
            </a:solidFill>
            <a:ln w="9525">
              <a:noFill/>
              <a:round/>
            </a:ln>
          </p:spPr>
          <p:txBody>
            <a:bodyPr/>
            <a:lstStyle/>
            <a:p>
              <a:endParaRPr lang="zh-CN" altLang="en-US"/>
            </a:p>
          </p:txBody>
        </p:sp>
        <p:sp>
          <p:nvSpPr>
            <p:cNvPr id="19616" name="Freeform 12"/>
            <p:cNvSpPr/>
            <p:nvPr/>
          </p:nvSpPr>
          <p:spPr bwMode="auto">
            <a:xfrm>
              <a:off x="4811713" y="3013075"/>
              <a:ext cx="41275" cy="177800"/>
            </a:xfrm>
            <a:custGeom>
              <a:avLst/>
              <a:gdLst>
                <a:gd name="T0" fmla="*/ 2147483647 w 36"/>
                <a:gd name="T1" fmla="*/ 0 h 174"/>
                <a:gd name="T2" fmla="*/ 0 w 36"/>
                <a:gd name="T3" fmla="*/ 2147483647 h 174"/>
                <a:gd name="T4" fmla="*/ 2147483647 w 36"/>
                <a:gd name="T5" fmla="*/ 2147483647 h 174"/>
                <a:gd name="T6" fmla="*/ 2147483647 w 36"/>
                <a:gd name="T7" fmla="*/ 2147483647 h 174"/>
                <a:gd name="T8" fmla="*/ 2147483647 w 36"/>
                <a:gd name="T9" fmla="*/ 2147483647 h 174"/>
                <a:gd name="T10" fmla="*/ 2147483647 w 36"/>
                <a:gd name="T11" fmla="*/ 2147483647 h 174"/>
                <a:gd name="T12" fmla="*/ 0 w 36"/>
                <a:gd name="T13" fmla="*/ 2147483647 h 174"/>
                <a:gd name="T14" fmla="*/ 2147483647 w 36"/>
                <a:gd name="T15" fmla="*/ 2147483647 h 174"/>
                <a:gd name="T16" fmla="*/ 2147483647 w 36"/>
                <a:gd name="T17" fmla="*/ 2147483647 h 174"/>
                <a:gd name="T18" fmla="*/ 2147483647 w 36"/>
                <a:gd name="T19" fmla="*/ 2147483647 h 174"/>
                <a:gd name="T20" fmla="*/ 2147483647 w 36"/>
                <a:gd name="T21" fmla="*/ 2147483647 h 174"/>
                <a:gd name="T22" fmla="*/ 2147483647 w 36"/>
                <a:gd name="T23" fmla="*/ 2147483647 h 174"/>
                <a:gd name="T24" fmla="*/ 2147483647 w 36"/>
                <a:gd name="T25" fmla="*/ 0 h 17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
                <a:gd name="T40" fmla="*/ 0 h 174"/>
                <a:gd name="T41" fmla="*/ 36 w 36"/>
                <a:gd name="T42" fmla="*/ 174 h 17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 h="174">
                  <a:moveTo>
                    <a:pt x="5" y="0"/>
                  </a:moveTo>
                  <a:cubicBezTo>
                    <a:pt x="7" y="4"/>
                    <a:pt x="5" y="7"/>
                    <a:pt x="0" y="7"/>
                  </a:cubicBezTo>
                  <a:cubicBezTo>
                    <a:pt x="10" y="11"/>
                    <a:pt x="15" y="19"/>
                    <a:pt x="14" y="31"/>
                  </a:cubicBezTo>
                  <a:cubicBezTo>
                    <a:pt x="16" y="35"/>
                    <a:pt x="16" y="35"/>
                    <a:pt x="16" y="35"/>
                  </a:cubicBezTo>
                  <a:cubicBezTo>
                    <a:pt x="17" y="42"/>
                    <a:pt x="17" y="49"/>
                    <a:pt x="16" y="54"/>
                  </a:cubicBezTo>
                  <a:cubicBezTo>
                    <a:pt x="14" y="65"/>
                    <a:pt x="10" y="73"/>
                    <a:pt x="5" y="77"/>
                  </a:cubicBezTo>
                  <a:cubicBezTo>
                    <a:pt x="0" y="113"/>
                    <a:pt x="0" y="113"/>
                    <a:pt x="0" y="113"/>
                  </a:cubicBezTo>
                  <a:cubicBezTo>
                    <a:pt x="18" y="141"/>
                    <a:pt x="18" y="141"/>
                    <a:pt x="18" y="141"/>
                  </a:cubicBezTo>
                  <a:cubicBezTo>
                    <a:pt x="23" y="153"/>
                    <a:pt x="29" y="163"/>
                    <a:pt x="36" y="174"/>
                  </a:cubicBezTo>
                  <a:cubicBezTo>
                    <a:pt x="30" y="157"/>
                    <a:pt x="26" y="138"/>
                    <a:pt x="26" y="119"/>
                  </a:cubicBezTo>
                  <a:cubicBezTo>
                    <a:pt x="27" y="100"/>
                    <a:pt x="27" y="80"/>
                    <a:pt x="26" y="59"/>
                  </a:cubicBezTo>
                  <a:cubicBezTo>
                    <a:pt x="22" y="30"/>
                    <a:pt x="22" y="30"/>
                    <a:pt x="22" y="30"/>
                  </a:cubicBezTo>
                  <a:cubicBezTo>
                    <a:pt x="21" y="17"/>
                    <a:pt x="15" y="7"/>
                    <a:pt x="5" y="0"/>
                  </a:cubicBezTo>
                  <a:close/>
                </a:path>
              </a:pathLst>
            </a:custGeom>
            <a:solidFill>
              <a:srgbClr val="3C1E00"/>
            </a:solidFill>
            <a:ln w="9525">
              <a:noFill/>
              <a:round/>
            </a:ln>
          </p:spPr>
          <p:txBody>
            <a:bodyPr/>
            <a:lstStyle/>
            <a:p>
              <a:endParaRPr lang="zh-CN" altLang="en-US"/>
            </a:p>
          </p:txBody>
        </p:sp>
        <p:sp>
          <p:nvSpPr>
            <p:cNvPr id="19617" name="Freeform 13"/>
            <p:cNvSpPr/>
            <p:nvPr/>
          </p:nvSpPr>
          <p:spPr bwMode="auto">
            <a:xfrm>
              <a:off x="4757738" y="3070225"/>
              <a:ext cx="42863" cy="95250"/>
            </a:xfrm>
            <a:custGeom>
              <a:avLst/>
              <a:gdLst>
                <a:gd name="T0" fmla="*/ 2147483647 w 38"/>
                <a:gd name="T1" fmla="*/ 0 h 93"/>
                <a:gd name="T2" fmla="*/ 2147483647 w 38"/>
                <a:gd name="T3" fmla="*/ 0 h 93"/>
                <a:gd name="T4" fmla="*/ 0 w 38"/>
                <a:gd name="T5" fmla="*/ 2147483647 h 93"/>
                <a:gd name="T6" fmla="*/ 2147483647 w 38"/>
                <a:gd name="T7" fmla="*/ 2147483647 h 93"/>
                <a:gd name="T8" fmla="*/ 2147483647 w 38"/>
                <a:gd name="T9" fmla="*/ 2147483647 h 93"/>
                <a:gd name="T10" fmla="*/ 2147483647 w 38"/>
                <a:gd name="T11" fmla="*/ 2147483647 h 93"/>
                <a:gd name="T12" fmla="*/ 2147483647 w 38"/>
                <a:gd name="T13" fmla="*/ 2147483647 h 93"/>
                <a:gd name="T14" fmla="*/ 2147483647 w 38"/>
                <a:gd name="T15" fmla="*/ 2147483647 h 93"/>
                <a:gd name="T16" fmla="*/ 2147483647 w 38"/>
                <a:gd name="T17" fmla="*/ 0 h 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93"/>
                <a:gd name="T29" fmla="*/ 38 w 38"/>
                <a:gd name="T30" fmla="*/ 93 h 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93">
                  <a:moveTo>
                    <a:pt x="10" y="0"/>
                  </a:moveTo>
                  <a:cubicBezTo>
                    <a:pt x="8" y="1"/>
                    <a:pt x="6" y="1"/>
                    <a:pt x="5" y="0"/>
                  </a:cubicBezTo>
                  <a:cubicBezTo>
                    <a:pt x="12" y="23"/>
                    <a:pt x="10" y="37"/>
                    <a:pt x="0" y="42"/>
                  </a:cubicBezTo>
                  <a:cubicBezTo>
                    <a:pt x="17" y="55"/>
                    <a:pt x="29" y="72"/>
                    <a:pt x="38" y="93"/>
                  </a:cubicBezTo>
                  <a:cubicBezTo>
                    <a:pt x="38" y="90"/>
                    <a:pt x="38" y="88"/>
                    <a:pt x="38" y="85"/>
                  </a:cubicBezTo>
                  <a:cubicBezTo>
                    <a:pt x="38" y="83"/>
                    <a:pt x="38" y="80"/>
                    <a:pt x="38" y="78"/>
                  </a:cubicBezTo>
                  <a:cubicBezTo>
                    <a:pt x="37" y="56"/>
                    <a:pt x="29" y="38"/>
                    <a:pt x="14" y="21"/>
                  </a:cubicBezTo>
                  <a:cubicBezTo>
                    <a:pt x="12" y="5"/>
                    <a:pt x="12" y="5"/>
                    <a:pt x="12" y="5"/>
                  </a:cubicBezTo>
                  <a:cubicBezTo>
                    <a:pt x="11" y="3"/>
                    <a:pt x="10" y="2"/>
                    <a:pt x="10" y="0"/>
                  </a:cubicBezTo>
                  <a:close/>
                </a:path>
              </a:pathLst>
            </a:custGeom>
            <a:solidFill>
              <a:srgbClr val="3C1E00"/>
            </a:solidFill>
            <a:ln w="9525">
              <a:noFill/>
              <a:round/>
            </a:ln>
          </p:spPr>
          <p:txBody>
            <a:bodyPr/>
            <a:lstStyle/>
            <a:p>
              <a:endParaRPr lang="zh-CN" altLang="en-US"/>
            </a:p>
          </p:txBody>
        </p:sp>
        <p:sp>
          <p:nvSpPr>
            <p:cNvPr id="19618" name="Freeform 14"/>
            <p:cNvSpPr/>
            <p:nvPr/>
          </p:nvSpPr>
          <p:spPr bwMode="auto">
            <a:xfrm>
              <a:off x="4772025" y="3074988"/>
              <a:ext cx="47625" cy="80963"/>
            </a:xfrm>
            <a:custGeom>
              <a:avLst/>
              <a:gdLst>
                <a:gd name="T0" fmla="*/ 0 w 42"/>
                <a:gd name="T1" fmla="*/ 0 h 79"/>
                <a:gd name="T2" fmla="*/ 2147483647 w 42"/>
                <a:gd name="T3" fmla="*/ 2147483647 h 79"/>
                <a:gd name="T4" fmla="*/ 2147483647 w 42"/>
                <a:gd name="T5" fmla="*/ 2147483647 h 79"/>
                <a:gd name="T6" fmla="*/ 2147483647 w 42"/>
                <a:gd name="T7" fmla="*/ 2147483647 h 79"/>
                <a:gd name="T8" fmla="*/ 2147483647 w 42"/>
                <a:gd name="T9" fmla="*/ 2147483647 h 79"/>
                <a:gd name="T10" fmla="*/ 2147483647 w 42"/>
                <a:gd name="T11" fmla="*/ 2147483647 h 79"/>
                <a:gd name="T12" fmla="*/ 0 w 42"/>
                <a:gd name="T13" fmla="*/ 0 h 79"/>
                <a:gd name="T14" fmla="*/ 0 60000 65536"/>
                <a:gd name="T15" fmla="*/ 0 60000 65536"/>
                <a:gd name="T16" fmla="*/ 0 60000 65536"/>
                <a:gd name="T17" fmla="*/ 0 60000 65536"/>
                <a:gd name="T18" fmla="*/ 0 60000 65536"/>
                <a:gd name="T19" fmla="*/ 0 60000 65536"/>
                <a:gd name="T20" fmla="*/ 0 60000 65536"/>
                <a:gd name="T21" fmla="*/ 0 w 42"/>
                <a:gd name="T22" fmla="*/ 0 h 79"/>
                <a:gd name="T23" fmla="*/ 42 w 42"/>
                <a:gd name="T24" fmla="*/ 79 h 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79">
                  <a:moveTo>
                    <a:pt x="0" y="0"/>
                  </a:moveTo>
                  <a:cubicBezTo>
                    <a:pt x="2" y="16"/>
                    <a:pt x="2" y="16"/>
                    <a:pt x="2" y="16"/>
                  </a:cubicBezTo>
                  <a:cubicBezTo>
                    <a:pt x="17" y="33"/>
                    <a:pt x="25" y="51"/>
                    <a:pt x="26" y="73"/>
                  </a:cubicBezTo>
                  <a:cubicBezTo>
                    <a:pt x="29" y="75"/>
                    <a:pt x="32" y="77"/>
                    <a:pt x="35" y="78"/>
                  </a:cubicBezTo>
                  <a:cubicBezTo>
                    <a:pt x="42" y="79"/>
                    <a:pt x="39" y="71"/>
                    <a:pt x="27" y="53"/>
                  </a:cubicBezTo>
                  <a:cubicBezTo>
                    <a:pt x="28" y="20"/>
                    <a:pt x="28" y="20"/>
                    <a:pt x="28" y="20"/>
                  </a:cubicBezTo>
                  <a:cubicBezTo>
                    <a:pt x="17" y="20"/>
                    <a:pt x="7" y="13"/>
                    <a:pt x="0" y="0"/>
                  </a:cubicBezTo>
                  <a:close/>
                </a:path>
              </a:pathLst>
            </a:custGeom>
            <a:solidFill>
              <a:srgbClr val="DCA56D"/>
            </a:solidFill>
            <a:ln w="9525">
              <a:noFill/>
              <a:round/>
            </a:ln>
          </p:spPr>
          <p:txBody>
            <a:bodyPr/>
            <a:lstStyle/>
            <a:p>
              <a:endParaRPr lang="zh-CN" altLang="en-US"/>
            </a:p>
          </p:txBody>
        </p:sp>
        <p:sp>
          <p:nvSpPr>
            <p:cNvPr id="19619" name="Freeform 15"/>
            <p:cNvSpPr>
              <a:spLocks noEditPoints="1"/>
            </p:cNvSpPr>
            <p:nvPr/>
          </p:nvSpPr>
          <p:spPr bwMode="auto">
            <a:xfrm>
              <a:off x="4729163" y="3109913"/>
              <a:ext cx="111125" cy="223838"/>
            </a:xfrm>
            <a:custGeom>
              <a:avLst/>
              <a:gdLst>
                <a:gd name="T0" fmla="*/ 2147483647 w 97"/>
                <a:gd name="T1" fmla="*/ 0 h 221"/>
                <a:gd name="T2" fmla="*/ 2147483647 w 97"/>
                <a:gd name="T3" fmla="*/ 2147483647 h 221"/>
                <a:gd name="T4" fmla="*/ 2147483647 w 97"/>
                <a:gd name="T5" fmla="*/ 2147483647 h 221"/>
                <a:gd name="T6" fmla="*/ 0 w 97"/>
                <a:gd name="T7" fmla="*/ 2147483647 h 221"/>
                <a:gd name="T8" fmla="*/ 2147483647 w 97"/>
                <a:gd name="T9" fmla="*/ 2147483647 h 221"/>
                <a:gd name="T10" fmla="*/ 2147483647 w 97"/>
                <a:gd name="T11" fmla="*/ 2147483647 h 221"/>
                <a:gd name="T12" fmla="*/ 2147483647 w 97"/>
                <a:gd name="T13" fmla="*/ 2147483647 h 221"/>
                <a:gd name="T14" fmla="*/ 2147483647 w 97"/>
                <a:gd name="T15" fmla="*/ 2147483647 h 221"/>
                <a:gd name="T16" fmla="*/ 2147483647 w 97"/>
                <a:gd name="T17" fmla="*/ 2147483647 h 221"/>
                <a:gd name="T18" fmla="*/ 2147483647 w 97"/>
                <a:gd name="T19" fmla="*/ 2147483647 h 221"/>
                <a:gd name="T20" fmla="*/ 2147483647 w 97"/>
                <a:gd name="T21" fmla="*/ 2147483647 h 221"/>
                <a:gd name="T22" fmla="*/ 2147483647 w 97"/>
                <a:gd name="T23" fmla="*/ 2147483647 h 221"/>
                <a:gd name="T24" fmla="*/ 2147483647 w 97"/>
                <a:gd name="T25" fmla="*/ 2147483647 h 221"/>
                <a:gd name="T26" fmla="*/ 2147483647 w 97"/>
                <a:gd name="T27" fmla="*/ 2147483647 h 221"/>
                <a:gd name="T28" fmla="*/ 2147483647 w 97"/>
                <a:gd name="T29" fmla="*/ 2147483647 h 221"/>
                <a:gd name="T30" fmla="*/ 2147483647 w 97"/>
                <a:gd name="T31" fmla="*/ 0 h 221"/>
                <a:gd name="T32" fmla="*/ 2147483647 w 97"/>
                <a:gd name="T33" fmla="*/ 2147483647 h 221"/>
                <a:gd name="T34" fmla="*/ 2147483647 w 97"/>
                <a:gd name="T35" fmla="*/ 2147483647 h 221"/>
                <a:gd name="T36" fmla="*/ 2147483647 w 97"/>
                <a:gd name="T37" fmla="*/ 2147483647 h 221"/>
                <a:gd name="T38" fmla="*/ 2147483647 w 97"/>
                <a:gd name="T39" fmla="*/ 2147483647 h 221"/>
                <a:gd name="T40" fmla="*/ 2147483647 w 97"/>
                <a:gd name="T41" fmla="*/ 2147483647 h 221"/>
                <a:gd name="T42" fmla="*/ 2147483647 w 97"/>
                <a:gd name="T43" fmla="*/ 2147483647 h 221"/>
                <a:gd name="T44" fmla="*/ 2147483647 w 97"/>
                <a:gd name="T45" fmla="*/ 2147483647 h 22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7"/>
                <a:gd name="T70" fmla="*/ 0 h 221"/>
                <a:gd name="T71" fmla="*/ 97 w 97"/>
                <a:gd name="T72" fmla="*/ 221 h 22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7" h="221">
                  <a:moveTo>
                    <a:pt x="19" y="0"/>
                  </a:moveTo>
                  <a:cubicBezTo>
                    <a:pt x="4" y="11"/>
                    <a:pt x="4" y="11"/>
                    <a:pt x="4" y="11"/>
                  </a:cubicBezTo>
                  <a:cubicBezTo>
                    <a:pt x="32" y="21"/>
                    <a:pt x="37" y="43"/>
                    <a:pt x="21" y="77"/>
                  </a:cubicBezTo>
                  <a:cubicBezTo>
                    <a:pt x="0" y="134"/>
                    <a:pt x="0" y="134"/>
                    <a:pt x="0" y="134"/>
                  </a:cubicBezTo>
                  <a:cubicBezTo>
                    <a:pt x="0" y="144"/>
                    <a:pt x="2" y="153"/>
                    <a:pt x="4" y="163"/>
                  </a:cubicBezTo>
                  <a:cubicBezTo>
                    <a:pt x="7" y="181"/>
                    <a:pt x="13" y="200"/>
                    <a:pt x="21" y="219"/>
                  </a:cubicBezTo>
                  <a:cubicBezTo>
                    <a:pt x="66" y="221"/>
                    <a:pt x="86" y="212"/>
                    <a:pt x="80" y="193"/>
                  </a:cubicBezTo>
                  <a:cubicBezTo>
                    <a:pt x="74" y="149"/>
                    <a:pt x="74" y="149"/>
                    <a:pt x="74" y="149"/>
                  </a:cubicBezTo>
                  <a:cubicBezTo>
                    <a:pt x="83" y="130"/>
                    <a:pt x="83" y="130"/>
                    <a:pt x="83" y="130"/>
                  </a:cubicBezTo>
                  <a:cubicBezTo>
                    <a:pt x="93" y="118"/>
                    <a:pt x="97" y="103"/>
                    <a:pt x="95" y="86"/>
                  </a:cubicBezTo>
                  <a:cubicBezTo>
                    <a:pt x="84" y="57"/>
                    <a:pt x="84" y="57"/>
                    <a:pt x="84" y="57"/>
                  </a:cubicBezTo>
                  <a:cubicBezTo>
                    <a:pt x="79" y="57"/>
                    <a:pt x="75" y="55"/>
                    <a:pt x="71" y="52"/>
                  </a:cubicBezTo>
                  <a:cubicBezTo>
                    <a:pt x="68" y="51"/>
                    <a:pt x="66" y="49"/>
                    <a:pt x="63" y="47"/>
                  </a:cubicBezTo>
                  <a:cubicBezTo>
                    <a:pt x="63" y="50"/>
                    <a:pt x="63" y="52"/>
                    <a:pt x="63" y="55"/>
                  </a:cubicBezTo>
                  <a:cubicBezTo>
                    <a:pt x="54" y="34"/>
                    <a:pt x="42" y="17"/>
                    <a:pt x="25" y="4"/>
                  </a:cubicBezTo>
                  <a:cubicBezTo>
                    <a:pt x="23" y="3"/>
                    <a:pt x="21" y="1"/>
                    <a:pt x="19" y="0"/>
                  </a:cubicBezTo>
                  <a:close/>
                  <a:moveTo>
                    <a:pt x="3" y="135"/>
                  </a:moveTo>
                  <a:cubicBezTo>
                    <a:pt x="26" y="74"/>
                    <a:pt x="26" y="74"/>
                    <a:pt x="26" y="74"/>
                  </a:cubicBezTo>
                  <a:cubicBezTo>
                    <a:pt x="30" y="79"/>
                    <a:pt x="30" y="79"/>
                    <a:pt x="30" y="79"/>
                  </a:cubicBezTo>
                  <a:cubicBezTo>
                    <a:pt x="9" y="133"/>
                    <a:pt x="9" y="133"/>
                    <a:pt x="9" y="133"/>
                  </a:cubicBezTo>
                  <a:cubicBezTo>
                    <a:pt x="27" y="211"/>
                    <a:pt x="27" y="211"/>
                    <a:pt x="27" y="211"/>
                  </a:cubicBezTo>
                  <a:cubicBezTo>
                    <a:pt x="23" y="214"/>
                    <a:pt x="23" y="214"/>
                    <a:pt x="23" y="214"/>
                  </a:cubicBezTo>
                  <a:cubicBezTo>
                    <a:pt x="3" y="135"/>
                    <a:pt x="3" y="135"/>
                    <a:pt x="3" y="135"/>
                  </a:cubicBezTo>
                  <a:close/>
                </a:path>
              </a:pathLst>
            </a:custGeom>
            <a:solidFill>
              <a:srgbClr val="A3BA5A"/>
            </a:solidFill>
            <a:ln w="9525">
              <a:noFill/>
              <a:round/>
            </a:ln>
          </p:spPr>
          <p:txBody>
            <a:bodyPr/>
            <a:lstStyle/>
            <a:p>
              <a:endParaRPr lang="zh-CN" altLang="en-US"/>
            </a:p>
          </p:txBody>
        </p:sp>
        <p:sp>
          <p:nvSpPr>
            <p:cNvPr id="19620" name="Freeform 16"/>
            <p:cNvSpPr/>
            <p:nvPr/>
          </p:nvSpPr>
          <p:spPr bwMode="auto">
            <a:xfrm>
              <a:off x="4732338" y="3184525"/>
              <a:ext cx="31750" cy="141288"/>
            </a:xfrm>
            <a:custGeom>
              <a:avLst/>
              <a:gdLst>
                <a:gd name="T0" fmla="*/ 2147483647 w 20"/>
                <a:gd name="T1" fmla="*/ 0 h 89"/>
                <a:gd name="T2" fmla="*/ 0 w 20"/>
                <a:gd name="T3" fmla="*/ 2147483647 h 89"/>
                <a:gd name="T4" fmla="*/ 2147483647 w 20"/>
                <a:gd name="T5" fmla="*/ 2147483647 h 89"/>
                <a:gd name="T6" fmla="*/ 2147483647 w 20"/>
                <a:gd name="T7" fmla="*/ 2147483647 h 89"/>
                <a:gd name="T8" fmla="*/ 2147483647 w 20"/>
                <a:gd name="T9" fmla="*/ 2147483647 h 89"/>
                <a:gd name="T10" fmla="*/ 2147483647 w 20"/>
                <a:gd name="T11" fmla="*/ 2147483647 h 89"/>
                <a:gd name="T12" fmla="*/ 2147483647 w 20"/>
                <a:gd name="T13" fmla="*/ 0 h 89"/>
                <a:gd name="T14" fmla="*/ 2147483647 w 20"/>
                <a:gd name="T15" fmla="*/ 0 h 89"/>
                <a:gd name="T16" fmla="*/ 0 60000 65536"/>
                <a:gd name="T17" fmla="*/ 0 60000 65536"/>
                <a:gd name="T18" fmla="*/ 0 60000 65536"/>
                <a:gd name="T19" fmla="*/ 0 60000 65536"/>
                <a:gd name="T20" fmla="*/ 0 60000 65536"/>
                <a:gd name="T21" fmla="*/ 0 60000 65536"/>
                <a:gd name="T22" fmla="*/ 0 60000 65536"/>
                <a:gd name="T23" fmla="*/ 0 60000 65536"/>
                <a:gd name="T24" fmla="*/ 0 w 20"/>
                <a:gd name="T25" fmla="*/ 0 h 89"/>
                <a:gd name="T26" fmla="*/ 20 w 20"/>
                <a:gd name="T27" fmla="*/ 89 h 8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 h="89">
                  <a:moveTo>
                    <a:pt x="17" y="0"/>
                  </a:moveTo>
                  <a:lnTo>
                    <a:pt x="0" y="39"/>
                  </a:lnTo>
                  <a:lnTo>
                    <a:pt x="15" y="89"/>
                  </a:lnTo>
                  <a:lnTo>
                    <a:pt x="17" y="87"/>
                  </a:lnTo>
                  <a:lnTo>
                    <a:pt x="5" y="38"/>
                  </a:lnTo>
                  <a:lnTo>
                    <a:pt x="20" y="3"/>
                  </a:lnTo>
                  <a:lnTo>
                    <a:pt x="17" y="0"/>
                  </a:lnTo>
                  <a:close/>
                </a:path>
              </a:pathLst>
            </a:custGeom>
            <a:solidFill>
              <a:srgbClr val="E6E8CA"/>
            </a:solidFill>
            <a:ln w="9525">
              <a:noFill/>
              <a:round/>
            </a:ln>
          </p:spPr>
          <p:txBody>
            <a:bodyPr/>
            <a:lstStyle/>
            <a:p>
              <a:endParaRPr lang="zh-CN" altLang="en-US"/>
            </a:p>
          </p:txBody>
        </p:sp>
        <p:sp>
          <p:nvSpPr>
            <p:cNvPr id="19621" name="Freeform 17"/>
            <p:cNvSpPr>
              <a:spLocks noEditPoints="1"/>
            </p:cNvSpPr>
            <p:nvPr/>
          </p:nvSpPr>
          <p:spPr bwMode="auto">
            <a:xfrm>
              <a:off x="4697413" y="3121025"/>
              <a:ext cx="49213" cy="160338"/>
            </a:xfrm>
            <a:custGeom>
              <a:avLst/>
              <a:gdLst>
                <a:gd name="T0" fmla="*/ 2147483647 w 43"/>
                <a:gd name="T1" fmla="*/ 2147483647 h 159"/>
                <a:gd name="T2" fmla="*/ 0 w 43"/>
                <a:gd name="T3" fmla="*/ 2147483647 h 159"/>
                <a:gd name="T4" fmla="*/ 2147483647 w 43"/>
                <a:gd name="T5" fmla="*/ 2147483647 h 159"/>
                <a:gd name="T6" fmla="*/ 2147483647 w 43"/>
                <a:gd name="T7" fmla="*/ 2147483647 h 159"/>
                <a:gd name="T8" fmla="*/ 2147483647 w 43"/>
                <a:gd name="T9" fmla="*/ 2147483647 h 159"/>
                <a:gd name="T10" fmla="*/ 2147483647 w 43"/>
                <a:gd name="T11" fmla="*/ 0 h 159"/>
                <a:gd name="T12" fmla="*/ 2147483647 w 43"/>
                <a:gd name="T13" fmla="*/ 2147483647 h 159"/>
                <a:gd name="T14" fmla="*/ 2147483647 w 43"/>
                <a:gd name="T15" fmla="*/ 2147483647 h 159"/>
                <a:gd name="T16" fmla="*/ 2147483647 w 43"/>
                <a:gd name="T17" fmla="*/ 2147483647 h 159"/>
                <a:gd name="T18" fmla="*/ 2147483647 w 43"/>
                <a:gd name="T19" fmla="*/ 2147483647 h 159"/>
                <a:gd name="T20" fmla="*/ 2147483647 w 43"/>
                <a:gd name="T21" fmla="*/ 2147483647 h 159"/>
                <a:gd name="T22" fmla="*/ 2147483647 w 43"/>
                <a:gd name="T23" fmla="*/ 2147483647 h 159"/>
                <a:gd name="T24" fmla="*/ 2147483647 w 43"/>
                <a:gd name="T25" fmla="*/ 2147483647 h 159"/>
                <a:gd name="T26" fmla="*/ 2147483647 w 43"/>
                <a:gd name="T27" fmla="*/ 2147483647 h 159"/>
                <a:gd name="T28" fmla="*/ 2147483647 w 43"/>
                <a:gd name="T29" fmla="*/ 2147483647 h 159"/>
                <a:gd name="T30" fmla="*/ 2147483647 w 43"/>
                <a:gd name="T31" fmla="*/ 2147483647 h 159"/>
                <a:gd name="T32" fmla="*/ 2147483647 w 43"/>
                <a:gd name="T33" fmla="*/ 2147483647 h 1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3"/>
                <a:gd name="T52" fmla="*/ 0 h 159"/>
                <a:gd name="T53" fmla="*/ 43 w 43"/>
                <a:gd name="T54" fmla="*/ 159 h 1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3" h="159">
                  <a:moveTo>
                    <a:pt x="1" y="105"/>
                  </a:moveTo>
                  <a:cubicBezTo>
                    <a:pt x="0" y="123"/>
                    <a:pt x="0" y="123"/>
                    <a:pt x="0" y="123"/>
                  </a:cubicBezTo>
                  <a:cubicBezTo>
                    <a:pt x="1" y="135"/>
                    <a:pt x="3" y="147"/>
                    <a:pt x="7" y="159"/>
                  </a:cubicBezTo>
                  <a:cubicBezTo>
                    <a:pt x="12" y="156"/>
                    <a:pt x="17" y="154"/>
                    <a:pt x="23" y="153"/>
                  </a:cubicBezTo>
                  <a:cubicBezTo>
                    <a:pt x="17" y="121"/>
                    <a:pt x="17" y="121"/>
                    <a:pt x="17" y="121"/>
                  </a:cubicBezTo>
                  <a:cubicBezTo>
                    <a:pt x="38" y="67"/>
                    <a:pt x="43" y="27"/>
                    <a:pt x="32" y="0"/>
                  </a:cubicBezTo>
                  <a:cubicBezTo>
                    <a:pt x="12" y="17"/>
                    <a:pt x="1" y="52"/>
                    <a:pt x="1" y="105"/>
                  </a:cubicBezTo>
                  <a:close/>
                  <a:moveTo>
                    <a:pt x="31" y="3"/>
                  </a:moveTo>
                  <a:cubicBezTo>
                    <a:pt x="32" y="4"/>
                    <a:pt x="32" y="5"/>
                    <a:pt x="33" y="7"/>
                  </a:cubicBezTo>
                  <a:cubicBezTo>
                    <a:pt x="20" y="26"/>
                    <a:pt x="12" y="48"/>
                    <a:pt x="10" y="73"/>
                  </a:cubicBezTo>
                  <a:cubicBezTo>
                    <a:pt x="4" y="121"/>
                    <a:pt x="4" y="121"/>
                    <a:pt x="4" y="121"/>
                  </a:cubicBezTo>
                  <a:cubicBezTo>
                    <a:pt x="12" y="155"/>
                    <a:pt x="12" y="155"/>
                    <a:pt x="12" y="155"/>
                  </a:cubicBezTo>
                  <a:cubicBezTo>
                    <a:pt x="11" y="155"/>
                    <a:pt x="9" y="156"/>
                    <a:pt x="8" y="157"/>
                  </a:cubicBezTo>
                  <a:cubicBezTo>
                    <a:pt x="5" y="145"/>
                    <a:pt x="2" y="134"/>
                    <a:pt x="1" y="123"/>
                  </a:cubicBezTo>
                  <a:cubicBezTo>
                    <a:pt x="3" y="106"/>
                    <a:pt x="3" y="106"/>
                    <a:pt x="3" y="106"/>
                  </a:cubicBezTo>
                  <a:cubicBezTo>
                    <a:pt x="3" y="105"/>
                    <a:pt x="3" y="105"/>
                    <a:pt x="3" y="105"/>
                  </a:cubicBezTo>
                  <a:cubicBezTo>
                    <a:pt x="3" y="54"/>
                    <a:pt x="12" y="19"/>
                    <a:pt x="31" y="3"/>
                  </a:cubicBezTo>
                  <a:close/>
                </a:path>
              </a:pathLst>
            </a:custGeom>
            <a:solidFill>
              <a:srgbClr val="A3BA5A"/>
            </a:solidFill>
            <a:ln w="9525">
              <a:noFill/>
              <a:round/>
            </a:ln>
          </p:spPr>
          <p:txBody>
            <a:bodyPr/>
            <a:lstStyle/>
            <a:p>
              <a:endParaRPr lang="zh-CN" altLang="en-US"/>
            </a:p>
          </p:txBody>
        </p:sp>
        <p:sp>
          <p:nvSpPr>
            <p:cNvPr id="19622" name="Freeform 18"/>
            <p:cNvSpPr/>
            <p:nvPr/>
          </p:nvSpPr>
          <p:spPr bwMode="auto">
            <a:xfrm>
              <a:off x="4699000" y="3124200"/>
              <a:ext cx="36513" cy="155575"/>
            </a:xfrm>
            <a:custGeom>
              <a:avLst/>
              <a:gdLst>
                <a:gd name="T0" fmla="*/ 2147483647 w 32"/>
                <a:gd name="T1" fmla="*/ 2147483647 h 154"/>
                <a:gd name="T2" fmla="*/ 2147483647 w 32"/>
                <a:gd name="T3" fmla="*/ 0 h 154"/>
                <a:gd name="T4" fmla="*/ 2147483647 w 32"/>
                <a:gd name="T5" fmla="*/ 2147483647 h 154"/>
                <a:gd name="T6" fmla="*/ 2147483647 w 32"/>
                <a:gd name="T7" fmla="*/ 2147483647 h 154"/>
                <a:gd name="T8" fmla="*/ 0 w 32"/>
                <a:gd name="T9" fmla="*/ 2147483647 h 154"/>
                <a:gd name="T10" fmla="*/ 2147483647 w 32"/>
                <a:gd name="T11" fmla="*/ 2147483647 h 154"/>
                <a:gd name="T12" fmla="*/ 2147483647 w 32"/>
                <a:gd name="T13" fmla="*/ 2147483647 h 154"/>
                <a:gd name="T14" fmla="*/ 2147483647 w 32"/>
                <a:gd name="T15" fmla="*/ 2147483647 h 154"/>
                <a:gd name="T16" fmla="*/ 2147483647 w 32"/>
                <a:gd name="T17" fmla="*/ 2147483647 h 154"/>
                <a:gd name="T18" fmla="*/ 2147483647 w 32"/>
                <a:gd name="T19" fmla="*/ 2147483647 h 1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54"/>
                <a:gd name="T32" fmla="*/ 32 w 32"/>
                <a:gd name="T33" fmla="*/ 154 h 1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54">
                  <a:moveTo>
                    <a:pt x="32" y="4"/>
                  </a:moveTo>
                  <a:cubicBezTo>
                    <a:pt x="31" y="2"/>
                    <a:pt x="31" y="1"/>
                    <a:pt x="30" y="0"/>
                  </a:cubicBezTo>
                  <a:cubicBezTo>
                    <a:pt x="11" y="16"/>
                    <a:pt x="2" y="51"/>
                    <a:pt x="2" y="102"/>
                  </a:cubicBezTo>
                  <a:cubicBezTo>
                    <a:pt x="2" y="103"/>
                    <a:pt x="2" y="103"/>
                    <a:pt x="2" y="103"/>
                  </a:cubicBezTo>
                  <a:cubicBezTo>
                    <a:pt x="0" y="120"/>
                    <a:pt x="0" y="120"/>
                    <a:pt x="0" y="120"/>
                  </a:cubicBezTo>
                  <a:cubicBezTo>
                    <a:pt x="1" y="131"/>
                    <a:pt x="4" y="142"/>
                    <a:pt x="7" y="154"/>
                  </a:cubicBezTo>
                  <a:cubicBezTo>
                    <a:pt x="8" y="153"/>
                    <a:pt x="10" y="152"/>
                    <a:pt x="11" y="152"/>
                  </a:cubicBezTo>
                  <a:cubicBezTo>
                    <a:pt x="3" y="118"/>
                    <a:pt x="3" y="118"/>
                    <a:pt x="3" y="118"/>
                  </a:cubicBezTo>
                  <a:cubicBezTo>
                    <a:pt x="9" y="70"/>
                    <a:pt x="9" y="70"/>
                    <a:pt x="9" y="70"/>
                  </a:cubicBezTo>
                  <a:cubicBezTo>
                    <a:pt x="11" y="45"/>
                    <a:pt x="19" y="23"/>
                    <a:pt x="32" y="4"/>
                  </a:cubicBezTo>
                  <a:close/>
                </a:path>
              </a:pathLst>
            </a:custGeom>
            <a:solidFill>
              <a:srgbClr val="E6E8CA"/>
            </a:solidFill>
            <a:ln w="9525">
              <a:noFill/>
              <a:round/>
            </a:ln>
          </p:spPr>
          <p:txBody>
            <a:bodyPr/>
            <a:lstStyle/>
            <a:p>
              <a:endParaRPr lang="zh-CN" altLang="en-US"/>
            </a:p>
          </p:txBody>
        </p:sp>
        <p:sp>
          <p:nvSpPr>
            <p:cNvPr id="19623" name="Freeform 19"/>
            <p:cNvSpPr/>
            <p:nvPr/>
          </p:nvSpPr>
          <p:spPr bwMode="auto">
            <a:xfrm>
              <a:off x="4716463" y="3121025"/>
              <a:ext cx="55563" cy="153988"/>
            </a:xfrm>
            <a:custGeom>
              <a:avLst/>
              <a:gdLst>
                <a:gd name="T0" fmla="*/ 2147483647 w 48"/>
                <a:gd name="T1" fmla="*/ 2147483647 h 153"/>
                <a:gd name="T2" fmla="*/ 2147483647 w 48"/>
                <a:gd name="T3" fmla="*/ 2147483647 h 153"/>
                <a:gd name="T4" fmla="*/ 2147483647 w 48"/>
                <a:gd name="T5" fmla="*/ 0 h 153"/>
                <a:gd name="T6" fmla="*/ 0 w 48"/>
                <a:gd name="T7" fmla="*/ 2147483647 h 153"/>
                <a:gd name="T8" fmla="*/ 2147483647 w 48"/>
                <a:gd name="T9" fmla="*/ 2147483647 h 153"/>
                <a:gd name="T10" fmla="*/ 2147483647 w 48"/>
                <a:gd name="T11" fmla="*/ 2147483647 h 153"/>
                <a:gd name="T12" fmla="*/ 2147483647 w 48"/>
                <a:gd name="T13" fmla="*/ 2147483647 h 153"/>
                <a:gd name="T14" fmla="*/ 0 60000 65536"/>
                <a:gd name="T15" fmla="*/ 0 60000 65536"/>
                <a:gd name="T16" fmla="*/ 0 60000 65536"/>
                <a:gd name="T17" fmla="*/ 0 60000 65536"/>
                <a:gd name="T18" fmla="*/ 0 60000 65536"/>
                <a:gd name="T19" fmla="*/ 0 60000 65536"/>
                <a:gd name="T20" fmla="*/ 0 60000 65536"/>
                <a:gd name="T21" fmla="*/ 0 w 48"/>
                <a:gd name="T22" fmla="*/ 0 h 153"/>
                <a:gd name="T23" fmla="*/ 48 w 48"/>
                <a:gd name="T24" fmla="*/ 153 h 1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153">
                  <a:moveTo>
                    <a:pt x="11" y="123"/>
                  </a:moveTo>
                  <a:cubicBezTo>
                    <a:pt x="32" y="66"/>
                    <a:pt x="32" y="66"/>
                    <a:pt x="32" y="66"/>
                  </a:cubicBezTo>
                  <a:cubicBezTo>
                    <a:pt x="48" y="32"/>
                    <a:pt x="43" y="10"/>
                    <a:pt x="15" y="0"/>
                  </a:cubicBezTo>
                  <a:cubicBezTo>
                    <a:pt x="26" y="27"/>
                    <a:pt x="21" y="67"/>
                    <a:pt x="0" y="121"/>
                  </a:cubicBezTo>
                  <a:cubicBezTo>
                    <a:pt x="6" y="153"/>
                    <a:pt x="6" y="153"/>
                    <a:pt x="6" y="153"/>
                  </a:cubicBezTo>
                  <a:cubicBezTo>
                    <a:pt x="9" y="152"/>
                    <a:pt x="12" y="152"/>
                    <a:pt x="15" y="152"/>
                  </a:cubicBezTo>
                  <a:cubicBezTo>
                    <a:pt x="13" y="142"/>
                    <a:pt x="11" y="133"/>
                    <a:pt x="11" y="123"/>
                  </a:cubicBezTo>
                  <a:close/>
                </a:path>
              </a:pathLst>
            </a:custGeom>
            <a:solidFill>
              <a:srgbClr val="748338"/>
            </a:solidFill>
            <a:ln w="9525">
              <a:noFill/>
              <a:round/>
            </a:ln>
          </p:spPr>
          <p:txBody>
            <a:bodyPr/>
            <a:lstStyle/>
            <a:p>
              <a:endParaRPr lang="zh-CN" altLang="en-US"/>
            </a:p>
          </p:txBody>
        </p:sp>
        <p:sp>
          <p:nvSpPr>
            <p:cNvPr id="19624" name="Freeform 20"/>
            <p:cNvSpPr/>
            <p:nvPr/>
          </p:nvSpPr>
          <p:spPr bwMode="auto">
            <a:xfrm>
              <a:off x="4724400" y="3275013"/>
              <a:ext cx="76200" cy="111125"/>
            </a:xfrm>
            <a:custGeom>
              <a:avLst/>
              <a:gdLst>
                <a:gd name="T0" fmla="*/ 2147483647 w 67"/>
                <a:gd name="T1" fmla="*/ 0 h 110"/>
                <a:gd name="T2" fmla="*/ 0 w 67"/>
                <a:gd name="T3" fmla="*/ 2147483647 h 110"/>
                <a:gd name="T4" fmla="*/ 2147483647 w 67"/>
                <a:gd name="T5" fmla="*/ 2147483647 h 110"/>
                <a:gd name="T6" fmla="*/ 2147483647 w 67"/>
                <a:gd name="T7" fmla="*/ 2147483647 h 110"/>
                <a:gd name="T8" fmla="*/ 2147483647 w 67"/>
                <a:gd name="T9" fmla="*/ 2147483647 h 110"/>
                <a:gd name="T10" fmla="*/ 2147483647 w 67"/>
                <a:gd name="T11" fmla="*/ 2147483647 h 110"/>
                <a:gd name="T12" fmla="*/ 2147483647 w 67"/>
                <a:gd name="T13" fmla="*/ 2147483647 h 110"/>
                <a:gd name="T14" fmla="*/ 2147483647 w 67"/>
                <a:gd name="T15" fmla="*/ 2147483647 h 110"/>
                <a:gd name="T16" fmla="*/ 2147483647 w 67"/>
                <a:gd name="T17" fmla="*/ 2147483647 h 110"/>
                <a:gd name="T18" fmla="*/ 2147483647 w 67"/>
                <a:gd name="T19" fmla="*/ 2147483647 h 110"/>
                <a:gd name="T20" fmla="*/ 2147483647 w 67"/>
                <a:gd name="T21" fmla="*/ 2147483647 h 110"/>
                <a:gd name="T22" fmla="*/ 2147483647 w 67"/>
                <a:gd name="T23" fmla="*/ 2147483647 h 110"/>
                <a:gd name="T24" fmla="*/ 2147483647 w 67"/>
                <a:gd name="T25" fmla="*/ 2147483647 h 110"/>
                <a:gd name="T26" fmla="*/ 2147483647 w 67"/>
                <a:gd name="T27" fmla="*/ 2147483647 h 110"/>
                <a:gd name="T28" fmla="*/ 2147483647 w 67"/>
                <a:gd name="T29" fmla="*/ 0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
                <a:gd name="T46" fmla="*/ 0 h 110"/>
                <a:gd name="T47" fmla="*/ 67 w 67"/>
                <a:gd name="T48" fmla="*/ 110 h 1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 h="110">
                  <a:moveTo>
                    <a:pt x="9" y="0"/>
                  </a:moveTo>
                  <a:cubicBezTo>
                    <a:pt x="6" y="0"/>
                    <a:pt x="3" y="0"/>
                    <a:pt x="0" y="1"/>
                  </a:cubicBezTo>
                  <a:cubicBezTo>
                    <a:pt x="21" y="64"/>
                    <a:pt x="21" y="64"/>
                    <a:pt x="21" y="64"/>
                  </a:cubicBezTo>
                  <a:cubicBezTo>
                    <a:pt x="48" y="69"/>
                    <a:pt x="48" y="69"/>
                    <a:pt x="48" y="69"/>
                  </a:cubicBezTo>
                  <a:cubicBezTo>
                    <a:pt x="42" y="73"/>
                    <a:pt x="40" y="78"/>
                    <a:pt x="42" y="82"/>
                  </a:cubicBezTo>
                  <a:cubicBezTo>
                    <a:pt x="66" y="110"/>
                    <a:pt x="66" y="110"/>
                    <a:pt x="66" y="110"/>
                  </a:cubicBezTo>
                  <a:cubicBezTo>
                    <a:pt x="67" y="109"/>
                    <a:pt x="67" y="109"/>
                    <a:pt x="67" y="108"/>
                  </a:cubicBezTo>
                  <a:cubicBezTo>
                    <a:pt x="67" y="106"/>
                    <a:pt x="65" y="104"/>
                    <a:pt x="63" y="101"/>
                  </a:cubicBezTo>
                  <a:cubicBezTo>
                    <a:pt x="48" y="88"/>
                    <a:pt x="43" y="80"/>
                    <a:pt x="48" y="75"/>
                  </a:cubicBezTo>
                  <a:cubicBezTo>
                    <a:pt x="49" y="74"/>
                    <a:pt x="51" y="73"/>
                    <a:pt x="54" y="72"/>
                  </a:cubicBezTo>
                  <a:cubicBezTo>
                    <a:pt x="50" y="64"/>
                    <a:pt x="50" y="64"/>
                    <a:pt x="50" y="64"/>
                  </a:cubicBezTo>
                  <a:cubicBezTo>
                    <a:pt x="41" y="62"/>
                    <a:pt x="41" y="62"/>
                    <a:pt x="41" y="62"/>
                  </a:cubicBezTo>
                  <a:cubicBezTo>
                    <a:pt x="28" y="60"/>
                    <a:pt x="28" y="60"/>
                    <a:pt x="28" y="60"/>
                  </a:cubicBezTo>
                  <a:cubicBezTo>
                    <a:pt x="27" y="58"/>
                    <a:pt x="27" y="57"/>
                    <a:pt x="26" y="56"/>
                  </a:cubicBezTo>
                  <a:cubicBezTo>
                    <a:pt x="18" y="37"/>
                    <a:pt x="12" y="18"/>
                    <a:pt x="9" y="0"/>
                  </a:cubicBezTo>
                  <a:close/>
                </a:path>
              </a:pathLst>
            </a:custGeom>
            <a:solidFill>
              <a:srgbClr val="A56E44"/>
            </a:solidFill>
            <a:ln w="9525">
              <a:noFill/>
              <a:round/>
            </a:ln>
          </p:spPr>
          <p:txBody>
            <a:bodyPr/>
            <a:lstStyle/>
            <a:p>
              <a:endParaRPr lang="zh-CN" altLang="en-US"/>
            </a:p>
          </p:txBody>
        </p:sp>
        <p:sp>
          <p:nvSpPr>
            <p:cNvPr id="19625" name="Freeform 21"/>
            <p:cNvSpPr>
              <a:spLocks noEditPoints="1"/>
            </p:cNvSpPr>
            <p:nvPr/>
          </p:nvSpPr>
          <p:spPr bwMode="auto">
            <a:xfrm>
              <a:off x="4705350" y="3275013"/>
              <a:ext cx="93663" cy="123825"/>
            </a:xfrm>
            <a:custGeom>
              <a:avLst/>
              <a:gdLst>
                <a:gd name="T0" fmla="*/ 2147483647 w 82"/>
                <a:gd name="T1" fmla="*/ 2147483647 h 121"/>
                <a:gd name="T2" fmla="*/ 2147483647 w 82"/>
                <a:gd name="T3" fmla="*/ 2147483647 h 121"/>
                <a:gd name="T4" fmla="*/ 2147483647 w 82"/>
                <a:gd name="T5" fmla="*/ 2147483647 h 121"/>
                <a:gd name="T6" fmla="*/ 2147483647 w 82"/>
                <a:gd name="T7" fmla="*/ 2147483647 h 121"/>
                <a:gd name="T8" fmla="*/ 2147483647 w 82"/>
                <a:gd name="T9" fmla="*/ 2147483647 h 121"/>
                <a:gd name="T10" fmla="*/ 2147483647 w 82"/>
                <a:gd name="T11" fmla="*/ 2147483647 h 121"/>
                <a:gd name="T12" fmla="*/ 2147483647 w 82"/>
                <a:gd name="T13" fmla="*/ 2147483647 h 121"/>
                <a:gd name="T14" fmla="*/ 2147483647 w 82"/>
                <a:gd name="T15" fmla="*/ 2147483647 h 121"/>
                <a:gd name="T16" fmla="*/ 2147483647 w 82"/>
                <a:gd name="T17" fmla="*/ 2147483647 h 121"/>
                <a:gd name="T18" fmla="*/ 2147483647 w 82"/>
                <a:gd name="T19" fmla="*/ 2147483647 h 121"/>
                <a:gd name="T20" fmla="*/ 2147483647 w 82"/>
                <a:gd name="T21" fmla="*/ 2147483647 h 121"/>
                <a:gd name="T22" fmla="*/ 2147483647 w 82"/>
                <a:gd name="T23" fmla="*/ 2147483647 h 121"/>
                <a:gd name="T24" fmla="*/ 2147483647 w 82"/>
                <a:gd name="T25" fmla="*/ 2147483647 h 121"/>
                <a:gd name="T26" fmla="*/ 2147483647 w 82"/>
                <a:gd name="T27" fmla="*/ 2147483647 h 121"/>
                <a:gd name="T28" fmla="*/ 2147483647 w 82"/>
                <a:gd name="T29" fmla="*/ 2147483647 h 121"/>
                <a:gd name="T30" fmla="*/ 2147483647 w 82"/>
                <a:gd name="T31" fmla="*/ 2147483647 h 121"/>
                <a:gd name="T32" fmla="*/ 2147483647 w 82"/>
                <a:gd name="T33" fmla="*/ 2147483647 h 121"/>
                <a:gd name="T34" fmla="*/ 2147483647 w 82"/>
                <a:gd name="T35" fmla="*/ 2147483647 h 121"/>
                <a:gd name="T36" fmla="*/ 2147483647 w 82"/>
                <a:gd name="T37" fmla="*/ 2147483647 h 121"/>
                <a:gd name="T38" fmla="*/ 2147483647 w 82"/>
                <a:gd name="T39" fmla="*/ 2147483647 h 121"/>
                <a:gd name="T40" fmla="*/ 2147483647 w 82"/>
                <a:gd name="T41" fmla="*/ 2147483647 h 121"/>
                <a:gd name="T42" fmla="*/ 2147483647 w 82"/>
                <a:gd name="T43" fmla="*/ 2147483647 h 121"/>
                <a:gd name="T44" fmla="*/ 2147483647 w 82"/>
                <a:gd name="T45" fmla="*/ 2147483647 h 121"/>
                <a:gd name="T46" fmla="*/ 2147483647 w 82"/>
                <a:gd name="T47" fmla="*/ 2147483647 h 121"/>
                <a:gd name="T48" fmla="*/ 2147483647 w 82"/>
                <a:gd name="T49" fmla="*/ 2147483647 h 121"/>
                <a:gd name="T50" fmla="*/ 2147483647 w 82"/>
                <a:gd name="T51" fmla="*/ 2147483647 h 121"/>
                <a:gd name="T52" fmla="*/ 2147483647 w 82"/>
                <a:gd name="T53" fmla="*/ 0 h 121"/>
                <a:gd name="T54" fmla="*/ 0 w 82"/>
                <a:gd name="T55" fmla="*/ 2147483647 h 121"/>
                <a:gd name="T56" fmla="*/ 2147483647 w 82"/>
                <a:gd name="T57" fmla="*/ 2147483647 h 121"/>
                <a:gd name="T58" fmla="*/ 2147483647 w 82"/>
                <a:gd name="T59" fmla="*/ 2147483647 h 121"/>
                <a:gd name="T60" fmla="*/ 2147483647 w 82"/>
                <a:gd name="T61" fmla="*/ 2147483647 h 121"/>
                <a:gd name="T62" fmla="*/ 2147483647 w 82"/>
                <a:gd name="T63" fmla="*/ 2147483647 h 121"/>
                <a:gd name="T64" fmla="*/ 2147483647 w 82"/>
                <a:gd name="T65" fmla="*/ 2147483647 h 121"/>
                <a:gd name="T66" fmla="*/ 2147483647 w 82"/>
                <a:gd name="T67" fmla="*/ 2147483647 h 121"/>
                <a:gd name="T68" fmla="*/ 2147483647 w 82"/>
                <a:gd name="T69" fmla="*/ 2147483647 h 121"/>
                <a:gd name="T70" fmla="*/ 2147483647 w 82"/>
                <a:gd name="T71" fmla="*/ 2147483647 h 121"/>
                <a:gd name="T72" fmla="*/ 2147483647 w 82"/>
                <a:gd name="T73" fmla="*/ 2147483647 h 121"/>
                <a:gd name="T74" fmla="*/ 2147483647 w 82"/>
                <a:gd name="T75" fmla="*/ 2147483647 h 121"/>
                <a:gd name="T76" fmla="*/ 2147483647 w 82"/>
                <a:gd name="T77" fmla="*/ 2147483647 h 121"/>
                <a:gd name="T78" fmla="*/ 2147483647 w 82"/>
                <a:gd name="T79" fmla="*/ 2147483647 h 121"/>
                <a:gd name="T80" fmla="*/ 2147483647 w 82"/>
                <a:gd name="T81" fmla="*/ 2147483647 h 121"/>
                <a:gd name="T82" fmla="*/ 2147483647 w 82"/>
                <a:gd name="T83" fmla="*/ 2147483647 h 121"/>
                <a:gd name="T84" fmla="*/ 2147483647 w 82"/>
                <a:gd name="T85" fmla="*/ 2147483647 h 12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2"/>
                <a:gd name="T130" fmla="*/ 0 h 121"/>
                <a:gd name="T131" fmla="*/ 82 w 82"/>
                <a:gd name="T132" fmla="*/ 121 h 12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2" h="121">
                  <a:moveTo>
                    <a:pt x="16" y="51"/>
                  </a:moveTo>
                  <a:cubicBezTo>
                    <a:pt x="19" y="59"/>
                    <a:pt x="23" y="66"/>
                    <a:pt x="26" y="74"/>
                  </a:cubicBezTo>
                  <a:cubicBezTo>
                    <a:pt x="27" y="74"/>
                    <a:pt x="27" y="75"/>
                    <a:pt x="27" y="75"/>
                  </a:cubicBezTo>
                  <a:cubicBezTo>
                    <a:pt x="30" y="85"/>
                    <a:pt x="30" y="85"/>
                    <a:pt x="30" y="85"/>
                  </a:cubicBezTo>
                  <a:cubicBezTo>
                    <a:pt x="41" y="108"/>
                    <a:pt x="41" y="108"/>
                    <a:pt x="41" y="108"/>
                  </a:cubicBezTo>
                  <a:cubicBezTo>
                    <a:pt x="43" y="114"/>
                    <a:pt x="46" y="118"/>
                    <a:pt x="50" y="121"/>
                  </a:cubicBezTo>
                  <a:cubicBezTo>
                    <a:pt x="44" y="104"/>
                    <a:pt x="44" y="104"/>
                    <a:pt x="44" y="104"/>
                  </a:cubicBezTo>
                  <a:cubicBezTo>
                    <a:pt x="46" y="101"/>
                    <a:pt x="46" y="101"/>
                    <a:pt x="46" y="101"/>
                  </a:cubicBezTo>
                  <a:cubicBezTo>
                    <a:pt x="53" y="108"/>
                    <a:pt x="53" y="108"/>
                    <a:pt x="53" y="108"/>
                  </a:cubicBezTo>
                  <a:cubicBezTo>
                    <a:pt x="68" y="121"/>
                    <a:pt x="68" y="121"/>
                    <a:pt x="68" y="121"/>
                  </a:cubicBezTo>
                  <a:cubicBezTo>
                    <a:pt x="69" y="120"/>
                    <a:pt x="70" y="120"/>
                    <a:pt x="70" y="120"/>
                  </a:cubicBezTo>
                  <a:cubicBezTo>
                    <a:pt x="53" y="102"/>
                    <a:pt x="53" y="102"/>
                    <a:pt x="53" y="102"/>
                  </a:cubicBezTo>
                  <a:cubicBezTo>
                    <a:pt x="53" y="98"/>
                    <a:pt x="53" y="98"/>
                    <a:pt x="53" y="98"/>
                  </a:cubicBezTo>
                  <a:cubicBezTo>
                    <a:pt x="64" y="109"/>
                    <a:pt x="64" y="109"/>
                    <a:pt x="64" y="109"/>
                  </a:cubicBezTo>
                  <a:cubicBezTo>
                    <a:pt x="65" y="111"/>
                    <a:pt x="65" y="111"/>
                    <a:pt x="65" y="111"/>
                  </a:cubicBezTo>
                  <a:cubicBezTo>
                    <a:pt x="73" y="116"/>
                    <a:pt x="73" y="116"/>
                    <a:pt x="73" y="116"/>
                  </a:cubicBezTo>
                  <a:cubicBezTo>
                    <a:pt x="74" y="117"/>
                    <a:pt x="75" y="117"/>
                    <a:pt x="75" y="118"/>
                  </a:cubicBezTo>
                  <a:cubicBezTo>
                    <a:pt x="77" y="118"/>
                    <a:pt x="78" y="118"/>
                    <a:pt x="78" y="117"/>
                  </a:cubicBezTo>
                  <a:cubicBezTo>
                    <a:pt x="61" y="100"/>
                    <a:pt x="61" y="100"/>
                    <a:pt x="61" y="100"/>
                  </a:cubicBezTo>
                  <a:cubicBezTo>
                    <a:pt x="60" y="92"/>
                    <a:pt x="60" y="92"/>
                    <a:pt x="60" y="92"/>
                  </a:cubicBezTo>
                  <a:cubicBezTo>
                    <a:pt x="80" y="109"/>
                    <a:pt x="80" y="109"/>
                    <a:pt x="80" y="109"/>
                  </a:cubicBezTo>
                  <a:cubicBezTo>
                    <a:pt x="81" y="109"/>
                    <a:pt x="81" y="109"/>
                    <a:pt x="81" y="109"/>
                  </a:cubicBezTo>
                  <a:cubicBezTo>
                    <a:pt x="81" y="109"/>
                    <a:pt x="82" y="109"/>
                    <a:pt x="82" y="109"/>
                  </a:cubicBezTo>
                  <a:cubicBezTo>
                    <a:pt x="58" y="81"/>
                    <a:pt x="58" y="81"/>
                    <a:pt x="58" y="81"/>
                  </a:cubicBezTo>
                  <a:cubicBezTo>
                    <a:pt x="56" y="77"/>
                    <a:pt x="58" y="72"/>
                    <a:pt x="64" y="68"/>
                  </a:cubicBezTo>
                  <a:cubicBezTo>
                    <a:pt x="37" y="63"/>
                    <a:pt x="37" y="63"/>
                    <a:pt x="37" y="63"/>
                  </a:cubicBezTo>
                  <a:cubicBezTo>
                    <a:pt x="16" y="0"/>
                    <a:pt x="16" y="0"/>
                    <a:pt x="16" y="0"/>
                  </a:cubicBezTo>
                  <a:cubicBezTo>
                    <a:pt x="10" y="1"/>
                    <a:pt x="5" y="3"/>
                    <a:pt x="0" y="6"/>
                  </a:cubicBezTo>
                  <a:cubicBezTo>
                    <a:pt x="4" y="21"/>
                    <a:pt x="9" y="36"/>
                    <a:pt x="16" y="51"/>
                  </a:cubicBezTo>
                  <a:close/>
                  <a:moveTo>
                    <a:pt x="1" y="7"/>
                  </a:moveTo>
                  <a:cubicBezTo>
                    <a:pt x="3" y="6"/>
                    <a:pt x="4" y="5"/>
                    <a:pt x="6" y="4"/>
                  </a:cubicBezTo>
                  <a:cubicBezTo>
                    <a:pt x="44" y="102"/>
                    <a:pt x="44" y="102"/>
                    <a:pt x="44" y="102"/>
                  </a:cubicBezTo>
                  <a:cubicBezTo>
                    <a:pt x="43" y="104"/>
                    <a:pt x="43" y="104"/>
                    <a:pt x="43" y="104"/>
                  </a:cubicBezTo>
                  <a:cubicBezTo>
                    <a:pt x="43" y="104"/>
                    <a:pt x="43" y="104"/>
                    <a:pt x="43" y="105"/>
                  </a:cubicBezTo>
                  <a:cubicBezTo>
                    <a:pt x="47" y="117"/>
                    <a:pt x="47" y="117"/>
                    <a:pt x="47" y="117"/>
                  </a:cubicBezTo>
                  <a:cubicBezTo>
                    <a:pt x="45" y="114"/>
                    <a:pt x="43" y="111"/>
                    <a:pt x="42" y="108"/>
                  </a:cubicBezTo>
                  <a:cubicBezTo>
                    <a:pt x="42" y="108"/>
                    <a:pt x="42" y="108"/>
                    <a:pt x="42" y="108"/>
                  </a:cubicBezTo>
                  <a:cubicBezTo>
                    <a:pt x="32" y="85"/>
                    <a:pt x="32" y="85"/>
                    <a:pt x="32" y="85"/>
                  </a:cubicBezTo>
                  <a:cubicBezTo>
                    <a:pt x="29" y="75"/>
                    <a:pt x="29" y="75"/>
                    <a:pt x="29" y="75"/>
                  </a:cubicBezTo>
                  <a:cubicBezTo>
                    <a:pt x="28" y="75"/>
                    <a:pt x="28" y="75"/>
                    <a:pt x="28" y="74"/>
                  </a:cubicBezTo>
                  <a:cubicBezTo>
                    <a:pt x="28" y="74"/>
                    <a:pt x="28" y="73"/>
                    <a:pt x="28" y="73"/>
                  </a:cubicBezTo>
                  <a:cubicBezTo>
                    <a:pt x="24" y="65"/>
                    <a:pt x="20" y="58"/>
                    <a:pt x="17" y="51"/>
                  </a:cubicBezTo>
                  <a:cubicBezTo>
                    <a:pt x="11" y="36"/>
                    <a:pt x="5" y="21"/>
                    <a:pt x="1" y="7"/>
                  </a:cubicBezTo>
                  <a:close/>
                </a:path>
              </a:pathLst>
            </a:custGeom>
            <a:solidFill>
              <a:srgbClr val="DCA56D"/>
            </a:solidFill>
            <a:ln w="9525">
              <a:noFill/>
              <a:round/>
            </a:ln>
          </p:spPr>
          <p:txBody>
            <a:bodyPr/>
            <a:lstStyle/>
            <a:p>
              <a:endParaRPr lang="zh-CN" altLang="en-US"/>
            </a:p>
          </p:txBody>
        </p:sp>
        <p:sp>
          <p:nvSpPr>
            <p:cNvPr id="19626" name="Freeform 22"/>
            <p:cNvSpPr/>
            <p:nvPr/>
          </p:nvSpPr>
          <p:spPr bwMode="auto">
            <a:xfrm>
              <a:off x="4706938" y="3279775"/>
              <a:ext cx="52388" cy="114300"/>
            </a:xfrm>
            <a:custGeom>
              <a:avLst/>
              <a:gdLst>
                <a:gd name="T0" fmla="*/ 2147483647 w 46"/>
                <a:gd name="T1" fmla="*/ 0 h 113"/>
                <a:gd name="T2" fmla="*/ 0 w 46"/>
                <a:gd name="T3" fmla="*/ 2147483647 h 113"/>
                <a:gd name="T4" fmla="*/ 2147483647 w 46"/>
                <a:gd name="T5" fmla="*/ 2147483647 h 113"/>
                <a:gd name="T6" fmla="*/ 2147483647 w 46"/>
                <a:gd name="T7" fmla="*/ 2147483647 h 113"/>
                <a:gd name="T8" fmla="*/ 2147483647 w 46"/>
                <a:gd name="T9" fmla="*/ 2147483647 h 113"/>
                <a:gd name="T10" fmla="*/ 2147483647 w 46"/>
                <a:gd name="T11" fmla="*/ 2147483647 h 113"/>
                <a:gd name="T12" fmla="*/ 2147483647 w 46"/>
                <a:gd name="T13" fmla="*/ 2147483647 h 113"/>
                <a:gd name="T14" fmla="*/ 2147483647 w 46"/>
                <a:gd name="T15" fmla="*/ 2147483647 h 113"/>
                <a:gd name="T16" fmla="*/ 2147483647 w 46"/>
                <a:gd name="T17" fmla="*/ 2147483647 h 113"/>
                <a:gd name="T18" fmla="*/ 2147483647 w 46"/>
                <a:gd name="T19" fmla="*/ 2147483647 h 113"/>
                <a:gd name="T20" fmla="*/ 2147483647 w 46"/>
                <a:gd name="T21" fmla="*/ 2147483647 h 113"/>
                <a:gd name="T22" fmla="*/ 2147483647 w 46"/>
                <a:gd name="T23" fmla="*/ 2147483647 h 113"/>
                <a:gd name="T24" fmla="*/ 2147483647 w 46"/>
                <a:gd name="T25" fmla="*/ 2147483647 h 113"/>
                <a:gd name="T26" fmla="*/ 2147483647 w 46"/>
                <a:gd name="T27" fmla="*/ 0 h 1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6"/>
                <a:gd name="T43" fmla="*/ 0 h 113"/>
                <a:gd name="T44" fmla="*/ 46 w 46"/>
                <a:gd name="T45" fmla="*/ 113 h 1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6" h="113">
                  <a:moveTo>
                    <a:pt x="5" y="0"/>
                  </a:moveTo>
                  <a:cubicBezTo>
                    <a:pt x="3" y="1"/>
                    <a:pt x="2" y="2"/>
                    <a:pt x="0" y="3"/>
                  </a:cubicBezTo>
                  <a:cubicBezTo>
                    <a:pt x="4" y="17"/>
                    <a:pt x="10" y="32"/>
                    <a:pt x="16" y="47"/>
                  </a:cubicBezTo>
                  <a:cubicBezTo>
                    <a:pt x="19" y="54"/>
                    <a:pt x="23" y="61"/>
                    <a:pt x="27" y="69"/>
                  </a:cubicBezTo>
                  <a:cubicBezTo>
                    <a:pt x="27" y="69"/>
                    <a:pt x="27" y="70"/>
                    <a:pt x="27" y="70"/>
                  </a:cubicBezTo>
                  <a:cubicBezTo>
                    <a:pt x="27" y="71"/>
                    <a:pt x="27" y="71"/>
                    <a:pt x="28" y="71"/>
                  </a:cubicBezTo>
                  <a:cubicBezTo>
                    <a:pt x="31" y="81"/>
                    <a:pt x="31" y="81"/>
                    <a:pt x="31" y="81"/>
                  </a:cubicBezTo>
                  <a:cubicBezTo>
                    <a:pt x="41" y="104"/>
                    <a:pt x="41" y="104"/>
                    <a:pt x="41" y="104"/>
                  </a:cubicBezTo>
                  <a:cubicBezTo>
                    <a:pt x="41" y="104"/>
                    <a:pt x="41" y="104"/>
                    <a:pt x="41" y="104"/>
                  </a:cubicBezTo>
                  <a:cubicBezTo>
                    <a:pt x="42" y="107"/>
                    <a:pt x="44" y="110"/>
                    <a:pt x="46" y="113"/>
                  </a:cubicBezTo>
                  <a:cubicBezTo>
                    <a:pt x="42" y="101"/>
                    <a:pt x="42" y="101"/>
                    <a:pt x="42" y="101"/>
                  </a:cubicBezTo>
                  <a:cubicBezTo>
                    <a:pt x="42" y="100"/>
                    <a:pt x="42" y="100"/>
                    <a:pt x="42" y="100"/>
                  </a:cubicBezTo>
                  <a:cubicBezTo>
                    <a:pt x="43" y="98"/>
                    <a:pt x="43" y="98"/>
                    <a:pt x="43" y="98"/>
                  </a:cubicBezTo>
                  <a:cubicBezTo>
                    <a:pt x="5" y="0"/>
                    <a:pt x="5" y="0"/>
                    <a:pt x="5" y="0"/>
                  </a:cubicBezTo>
                  <a:close/>
                </a:path>
              </a:pathLst>
            </a:custGeom>
            <a:solidFill>
              <a:srgbClr val="F3DDCF"/>
            </a:solidFill>
            <a:ln w="9525">
              <a:noFill/>
              <a:round/>
            </a:ln>
          </p:spPr>
          <p:txBody>
            <a:bodyPr/>
            <a:lstStyle/>
            <a:p>
              <a:endParaRPr lang="zh-CN" altLang="en-US"/>
            </a:p>
          </p:txBody>
        </p:sp>
        <p:sp>
          <p:nvSpPr>
            <p:cNvPr id="19627" name="Freeform 23"/>
            <p:cNvSpPr/>
            <p:nvPr/>
          </p:nvSpPr>
          <p:spPr bwMode="auto">
            <a:xfrm>
              <a:off x="4719638" y="3327400"/>
              <a:ext cx="15875" cy="28575"/>
            </a:xfrm>
            <a:custGeom>
              <a:avLst/>
              <a:gdLst>
                <a:gd name="T0" fmla="*/ 2147483647 w 13"/>
                <a:gd name="T1" fmla="*/ 2147483647 h 28"/>
                <a:gd name="T2" fmla="*/ 2147483647 w 13"/>
                <a:gd name="T3" fmla="*/ 0 h 28"/>
                <a:gd name="T4" fmla="*/ 0 w 13"/>
                <a:gd name="T5" fmla="*/ 2147483647 h 28"/>
                <a:gd name="T6" fmla="*/ 2147483647 w 13"/>
                <a:gd name="T7" fmla="*/ 2147483647 h 28"/>
                <a:gd name="T8" fmla="*/ 2147483647 w 13"/>
                <a:gd name="T9" fmla="*/ 2147483647 h 28"/>
                <a:gd name="T10" fmla="*/ 0 60000 65536"/>
                <a:gd name="T11" fmla="*/ 0 60000 65536"/>
                <a:gd name="T12" fmla="*/ 0 60000 65536"/>
                <a:gd name="T13" fmla="*/ 0 60000 65536"/>
                <a:gd name="T14" fmla="*/ 0 60000 65536"/>
                <a:gd name="T15" fmla="*/ 0 w 13"/>
                <a:gd name="T16" fmla="*/ 0 h 28"/>
                <a:gd name="T17" fmla="*/ 13 w 13"/>
                <a:gd name="T18" fmla="*/ 28 h 28"/>
              </a:gdLst>
              <a:ahLst/>
              <a:cxnLst>
                <a:cxn ang="T10">
                  <a:pos x="T0" y="T1"/>
                </a:cxn>
                <a:cxn ang="T11">
                  <a:pos x="T2" y="T3"/>
                </a:cxn>
                <a:cxn ang="T12">
                  <a:pos x="T4" y="T5"/>
                </a:cxn>
                <a:cxn ang="T13">
                  <a:pos x="T6" y="T7"/>
                </a:cxn>
                <a:cxn ang="T14">
                  <a:pos x="T8" y="T9"/>
                </a:cxn>
              </a:cxnLst>
              <a:rect l="T15" t="T16" r="T17" b="T18"/>
              <a:pathLst>
                <a:path w="13" h="28">
                  <a:moveTo>
                    <a:pt x="13" y="23"/>
                  </a:moveTo>
                  <a:cubicBezTo>
                    <a:pt x="10" y="15"/>
                    <a:pt x="6" y="8"/>
                    <a:pt x="3" y="0"/>
                  </a:cubicBezTo>
                  <a:cubicBezTo>
                    <a:pt x="0" y="28"/>
                    <a:pt x="0" y="28"/>
                    <a:pt x="0" y="28"/>
                  </a:cubicBezTo>
                  <a:cubicBezTo>
                    <a:pt x="2" y="27"/>
                    <a:pt x="2" y="27"/>
                    <a:pt x="2" y="27"/>
                  </a:cubicBezTo>
                  <a:cubicBezTo>
                    <a:pt x="13" y="23"/>
                    <a:pt x="13" y="23"/>
                    <a:pt x="13" y="23"/>
                  </a:cubicBezTo>
                  <a:close/>
                </a:path>
              </a:pathLst>
            </a:custGeom>
            <a:solidFill>
              <a:srgbClr val="A3BA5A"/>
            </a:solidFill>
            <a:ln w="9525">
              <a:noFill/>
              <a:round/>
            </a:ln>
          </p:spPr>
          <p:txBody>
            <a:bodyPr/>
            <a:lstStyle/>
            <a:p>
              <a:endParaRPr lang="zh-CN" altLang="en-US"/>
            </a:p>
          </p:txBody>
        </p:sp>
        <p:sp>
          <p:nvSpPr>
            <p:cNvPr id="19628" name="Freeform 24"/>
            <p:cNvSpPr/>
            <p:nvPr/>
          </p:nvSpPr>
          <p:spPr bwMode="auto">
            <a:xfrm>
              <a:off x="4752975" y="3149600"/>
              <a:ext cx="107950" cy="192088"/>
            </a:xfrm>
            <a:custGeom>
              <a:avLst/>
              <a:gdLst>
                <a:gd name="T0" fmla="*/ 0 w 94"/>
                <a:gd name="T1" fmla="*/ 2147483647 h 189"/>
                <a:gd name="T2" fmla="*/ 2147483647 w 94"/>
                <a:gd name="T3" fmla="*/ 2147483647 h 189"/>
                <a:gd name="T4" fmla="*/ 2147483647 w 94"/>
                <a:gd name="T5" fmla="*/ 2147483647 h 189"/>
                <a:gd name="T6" fmla="*/ 2147483647 w 94"/>
                <a:gd name="T7" fmla="*/ 2147483647 h 189"/>
                <a:gd name="T8" fmla="*/ 2147483647 w 94"/>
                <a:gd name="T9" fmla="*/ 2147483647 h 189"/>
                <a:gd name="T10" fmla="*/ 2147483647 w 94"/>
                <a:gd name="T11" fmla="*/ 2147483647 h 189"/>
                <a:gd name="T12" fmla="*/ 2147483647 w 94"/>
                <a:gd name="T13" fmla="*/ 2147483647 h 189"/>
                <a:gd name="T14" fmla="*/ 2147483647 w 94"/>
                <a:gd name="T15" fmla="*/ 2147483647 h 189"/>
                <a:gd name="T16" fmla="*/ 2147483647 w 94"/>
                <a:gd name="T17" fmla="*/ 2147483647 h 189"/>
                <a:gd name="T18" fmla="*/ 2147483647 w 94"/>
                <a:gd name="T19" fmla="*/ 2147483647 h 189"/>
                <a:gd name="T20" fmla="*/ 2147483647 w 94"/>
                <a:gd name="T21" fmla="*/ 2147483647 h 189"/>
                <a:gd name="T22" fmla="*/ 2147483647 w 94"/>
                <a:gd name="T23" fmla="*/ 0 h 189"/>
                <a:gd name="T24" fmla="*/ 2147483647 w 94"/>
                <a:gd name="T25" fmla="*/ 2147483647 h 189"/>
                <a:gd name="T26" fmla="*/ 2147483647 w 94"/>
                <a:gd name="T27" fmla="*/ 2147483647 h 189"/>
                <a:gd name="T28" fmla="*/ 2147483647 w 94"/>
                <a:gd name="T29" fmla="*/ 2147483647 h 189"/>
                <a:gd name="T30" fmla="*/ 2147483647 w 94"/>
                <a:gd name="T31" fmla="*/ 2147483647 h 189"/>
                <a:gd name="T32" fmla="*/ 2147483647 w 94"/>
                <a:gd name="T33" fmla="*/ 2147483647 h 189"/>
                <a:gd name="T34" fmla="*/ 2147483647 w 94"/>
                <a:gd name="T35" fmla="*/ 2147483647 h 189"/>
                <a:gd name="T36" fmla="*/ 2147483647 w 94"/>
                <a:gd name="T37" fmla="*/ 2147483647 h 189"/>
                <a:gd name="T38" fmla="*/ 0 w 94"/>
                <a:gd name="T39" fmla="*/ 2147483647 h 18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4"/>
                <a:gd name="T61" fmla="*/ 0 h 189"/>
                <a:gd name="T62" fmla="*/ 94 w 94"/>
                <a:gd name="T63" fmla="*/ 189 h 18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4" h="189">
                  <a:moveTo>
                    <a:pt x="0" y="179"/>
                  </a:moveTo>
                  <a:cubicBezTo>
                    <a:pt x="1" y="180"/>
                    <a:pt x="1" y="181"/>
                    <a:pt x="2" y="183"/>
                  </a:cubicBezTo>
                  <a:cubicBezTo>
                    <a:pt x="15" y="185"/>
                    <a:pt x="15" y="185"/>
                    <a:pt x="15" y="185"/>
                  </a:cubicBezTo>
                  <a:cubicBezTo>
                    <a:pt x="40" y="182"/>
                    <a:pt x="64" y="184"/>
                    <a:pt x="87" y="189"/>
                  </a:cubicBezTo>
                  <a:cubicBezTo>
                    <a:pt x="87" y="186"/>
                    <a:pt x="87" y="182"/>
                    <a:pt x="86" y="179"/>
                  </a:cubicBezTo>
                  <a:cubicBezTo>
                    <a:pt x="86" y="179"/>
                    <a:pt x="86" y="179"/>
                    <a:pt x="86" y="178"/>
                  </a:cubicBezTo>
                  <a:cubicBezTo>
                    <a:pt x="84" y="156"/>
                    <a:pt x="80" y="134"/>
                    <a:pt x="73" y="111"/>
                  </a:cubicBezTo>
                  <a:cubicBezTo>
                    <a:pt x="84" y="80"/>
                    <a:pt x="84" y="80"/>
                    <a:pt x="84" y="80"/>
                  </a:cubicBezTo>
                  <a:cubicBezTo>
                    <a:pt x="93" y="66"/>
                    <a:pt x="94" y="52"/>
                    <a:pt x="87" y="40"/>
                  </a:cubicBezTo>
                  <a:cubicBezTo>
                    <a:pt x="80" y="29"/>
                    <a:pt x="74" y="19"/>
                    <a:pt x="69" y="7"/>
                  </a:cubicBezTo>
                  <a:cubicBezTo>
                    <a:pt x="66" y="11"/>
                    <a:pt x="60" y="11"/>
                    <a:pt x="51" y="5"/>
                  </a:cubicBezTo>
                  <a:cubicBezTo>
                    <a:pt x="48" y="4"/>
                    <a:pt x="45" y="2"/>
                    <a:pt x="42" y="0"/>
                  </a:cubicBezTo>
                  <a:cubicBezTo>
                    <a:pt x="42" y="2"/>
                    <a:pt x="42" y="5"/>
                    <a:pt x="42" y="7"/>
                  </a:cubicBezTo>
                  <a:cubicBezTo>
                    <a:pt x="45" y="9"/>
                    <a:pt x="47" y="11"/>
                    <a:pt x="50" y="12"/>
                  </a:cubicBezTo>
                  <a:cubicBezTo>
                    <a:pt x="54" y="15"/>
                    <a:pt x="58" y="17"/>
                    <a:pt x="63" y="17"/>
                  </a:cubicBezTo>
                  <a:cubicBezTo>
                    <a:pt x="74" y="46"/>
                    <a:pt x="74" y="46"/>
                    <a:pt x="74" y="46"/>
                  </a:cubicBezTo>
                  <a:cubicBezTo>
                    <a:pt x="76" y="63"/>
                    <a:pt x="72" y="78"/>
                    <a:pt x="62" y="90"/>
                  </a:cubicBezTo>
                  <a:cubicBezTo>
                    <a:pt x="53" y="109"/>
                    <a:pt x="53" y="109"/>
                    <a:pt x="53" y="109"/>
                  </a:cubicBezTo>
                  <a:cubicBezTo>
                    <a:pt x="59" y="153"/>
                    <a:pt x="59" y="153"/>
                    <a:pt x="59" y="153"/>
                  </a:cubicBezTo>
                  <a:cubicBezTo>
                    <a:pt x="65" y="172"/>
                    <a:pt x="45" y="181"/>
                    <a:pt x="0" y="179"/>
                  </a:cubicBezTo>
                  <a:close/>
                </a:path>
              </a:pathLst>
            </a:custGeom>
            <a:solidFill>
              <a:srgbClr val="748338"/>
            </a:solidFill>
            <a:ln w="9525">
              <a:noFill/>
              <a:round/>
            </a:ln>
          </p:spPr>
          <p:txBody>
            <a:bodyPr/>
            <a:lstStyle/>
            <a:p>
              <a:endParaRPr lang="zh-CN" altLang="en-US"/>
            </a:p>
          </p:txBody>
        </p:sp>
        <p:sp>
          <p:nvSpPr>
            <p:cNvPr id="19629" name="Freeform 25"/>
            <p:cNvSpPr/>
            <p:nvPr/>
          </p:nvSpPr>
          <p:spPr bwMode="auto">
            <a:xfrm>
              <a:off x="4770438" y="3335338"/>
              <a:ext cx="82550" cy="336550"/>
            </a:xfrm>
            <a:custGeom>
              <a:avLst/>
              <a:gdLst>
                <a:gd name="T0" fmla="*/ 2147483647 w 73"/>
                <a:gd name="T1" fmla="*/ 2147483647 h 333"/>
                <a:gd name="T2" fmla="*/ 2147483647 w 73"/>
                <a:gd name="T3" fmla="*/ 2147483647 h 333"/>
                <a:gd name="T4" fmla="*/ 2147483647 w 73"/>
                <a:gd name="T5" fmla="*/ 2147483647 h 333"/>
                <a:gd name="T6" fmla="*/ 2147483647 w 73"/>
                <a:gd name="T7" fmla="*/ 2147483647 h 333"/>
                <a:gd name="T8" fmla="*/ 2147483647 w 73"/>
                <a:gd name="T9" fmla="*/ 2147483647 h 333"/>
                <a:gd name="T10" fmla="*/ 2147483647 w 73"/>
                <a:gd name="T11" fmla="*/ 2147483647 h 333"/>
                <a:gd name="T12" fmla="*/ 2147483647 w 73"/>
                <a:gd name="T13" fmla="*/ 2147483647 h 333"/>
                <a:gd name="T14" fmla="*/ 2147483647 w 73"/>
                <a:gd name="T15" fmla="*/ 2147483647 h 333"/>
                <a:gd name="T16" fmla="*/ 2147483647 w 73"/>
                <a:gd name="T17" fmla="*/ 2147483647 h 333"/>
                <a:gd name="T18" fmla="*/ 2147483647 w 73"/>
                <a:gd name="T19" fmla="*/ 2147483647 h 333"/>
                <a:gd name="T20" fmla="*/ 2147483647 w 73"/>
                <a:gd name="T21" fmla="*/ 2147483647 h 333"/>
                <a:gd name="T22" fmla="*/ 2147483647 w 73"/>
                <a:gd name="T23" fmla="*/ 2147483647 h 333"/>
                <a:gd name="T24" fmla="*/ 2147483647 w 73"/>
                <a:gd name="T25" fmla="*/ 2147483647 h 333"/>
                <a:gd name="T26" fmla="*/ 2147483647 w 73"/>
                <a:gd name="T27" fmla="*/ 2147483647 h 333"/>
                <a:gd name="T28" fmla="*/ 2147483647 w 73"/>
                <a:gd name="T29" fmla="*/ 2147483647 h 333"/>
                <a:gd name="T30" fmla="*/ 2147483647 w 73"/>
                <a:gd name="T31" fmla="*/ 2147483647 h 333"/>
                <a:gd name="T32" fmla="*/ 2147483647 w 73"/>
                <a:gd name="T33" fmla="*/ 2147483647 h 333"/>
                <a:gd name="T34" fmla="*/ 2147483647 w 73"/>
                <a:gd name="T35" fmla="*/ 2147483647 h 333"/>
                <a:gd name="T36" fmla="*/ 2147483647 w 73"/>
                <a:gd name="T37" fmla="*/ 2147483647 h 333"/>
                <a:gd name="T38" fmla="*/ 2147483647 w 73"/>
                <a:gd name="T39" fmla="*/ 2147483647 h 333"/>
                <a:gd name="T40" fmla="*/ 2147483647 w 73"/>
                <a:gd name="T41" fmla="*/ 2147483647 h 333"/>
                <a:gd name="T42" fmla="*/ 2147483647 w 73"/>
                <a:gd name="T43" fmla="*/ 2147483647 h 333"/>
                <a:gd name="T44" fmla="*/ 2147483647 w 73"/>
                <a:gd name="T45" fmla="*/ 2147483647 h 333"/>
                <a:gd name="T46" fmla="*/ 2147483647 w 73"/>
                <a:gd name="T47" fmla="*/ 2147483647 h 333"/>
                <a:gd name="T48" fmla="*/ 2147483647 w 73"/>
                <a:gd name="T49" fmla="*/ 2147483647 h 333"/>
                <a:gd name="T50" fmla="*/ 0 w 73"/>
                <a:gd name="T51" fmla="*/ 2147483647 h 333"/>
                <a:gd name="T52" fmla="*/ 2147483647 w 73"/>
                <a:gd name="T53" fmla="*/ 2147483647 h 33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3"/>
                <a:gd name="T82" fmla="*/ 0 h 333"/>
                <a:gd name="T83" fmla="*/ 73 w 73"/>
                <a:gd name="T84" fmla="*/ 333 h 33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3" h="333">
                  <a:moveTo>
                    <a:pt x="9" y="5"/>
                  </a:moveTo>
                  <a:cubicBezTo>
                    <a:pt x="13" y="13"/>
                    <a:pt x="13" y="13"/>
                    <a:pt x="13" y="13"/>
                  </a:cubicBezTo>
                  <a:cubicBezTo>
                    <a:pt x="10" y="14"/>
                    <a:pt x="8" y="15"/>
                    <a:pt x="7" y="16"/>
                  </a:cubicBezTo>
                  <a:cubicBezTo>
                    <a:pt x="61" y="25"/>
                    <a:pt x="61" y="25"/>
                    <a:pt x="61" y="25"/>
                  </a:cubicBezTo>
                  <a:cubicBezTo>
                    <a:pt x="33" y="109"/>
                    <a:pt x="33" y="109"/>
                    <a:pt x="33" y="109"/>
                  </a:cubicBezTo>
                  <a:cubicBezTo>
                    <a:pt x="25" y="175"/>
                    <a:pt x="25" y="175"/>
                    <a:pt x="25" y="175"/>
                  </a:cubicBezTo>
                  <a:cubicBezTo>
                    <a:pt x="20" y="194"/>
                    <a:pt x="20" y="194"/>
                    <a:pt x="20" y="194"/>
                  </a:cubicBezTo>
                  <a:cubicBezTo>
                    <a:pt x="17" y="254"/>
                    <a:pt x="17" y="254"/>
                    <a:pt x="17" y="254"/>
                  </a:cubicBezTo>
                  <a:cubicBezTo>
                    <a:pt x="9" y="277"/>
                    <a:pt x="9" y="277"/>
                    <a:pt x="9" y="277"/>
                  </a:cubicBezTo>
                  <a:cubicBezTo>
                    <a:pt x="21" y="299"/>
                    <a:pt x="21" y="299"/>
                    <a:pt x="21" y="299"/>
                  </a:cubicBezTo>
                  <a:cubicBezTo>
                    <a:pt x="12" y="333"/>
                    <a:pt x="12" y="333"/>
                    <a:pt x="12" y="333"/>
                  </a:cubicBezTo>
                  <a:cubicBezTo>
                    <a:pt x="49" y="320"/>
                    <a:pt x="49" y="320"/>
                    <a:pt x="49" y="320"/>
                  </a:cubicBezTo>
                  <a:cubicBezTo>
                    <a:pt x="46" y="294"/>
                    <a:pt x="46" y="294"/>
                    <a:pt x="46" y="294"/>
                  </a:cubicBezTo>
                  <a:cubicBezTo>
                    <a:pt x="33" y="282"/>
                    <a:pt x="33" y="282"/>
                    <a:pt x="33" y="282"/>
                  </a:cubicBezTo>
                  <a:cubicBezTo>
                    <a:pt x="41" y="262"/>
                    <a:pt x="41" y="262"/>
                    <a:pt x="41" y="262"/>
                  </a:cubicBezTo>
                  <a:cubicBezTo>
                    <a:pt x="34" y="192"/>
                    <a:pt x="34" y="192"/>
                    <a:pt x="34" y="192"/>
                  </a:cubicBezTo>
                  <a:cubicBezTo>
                    <a:pt x="34" y="180"/>
                    <a:pt x="34" y="180"/>
                    <a:pt x="34" y="180"/>
                  </a:cubicBezTo>
                  <a:cubicBezTo>
                    <a:pt x="37" y="176"/>
                    <a:pt x="37" y="176"/>
                    <a:pt x="37" y="176"/>
                  </a:cubicBezTo>
                  <a:cubicBezTo>
                    <a:pt x="50" y="128"/>
                    <a:pt x="50" y="128"/>
                    <a:pt x="50" y="128"/>
                  </a:cubicBezTo>
                  <a:cubicBezTo>
                    <a:pt x="55" y="118"/>
                    <a:pt x="59" y="108"/>
                    <a:pt x="62" y="97"/>
                  </a:cubicBezTo>
                  <a:cubicBezTo>
                    <a:pt x="63" y="94"/>
                    <a:pt x="64" y="92"/>
                    <a:pt x="64" y="89"/>
                  </a:cubicBezTo>
                  <a:cubicBezTo>
                    <a:pt x="65" y="86"/>
                    <a:pt x="66" y="83"/>
                    <a:pt x="66" y="81"/>
                  </a:cubicBezTo>
                  <a:cubicBezTo>
                    <a:pt x="68" y="71"/>
                    <a:pt x="70" y="61"/>
                    <a:pt x="71" y="51"/>
                  </a:cubicBezTo>
                  <a:cubicBezTo>
                    <a:pt x="73" y="38"/>
                    <a:pt x="73" y="24"/>
                    <a:pt x="72" y="10"/>
                  </a:cubicBezTo>
                  <a:cubicBezTo>
                    <a:pt x="72" y="9"/>
                    <a:pt x="72" y="8"/>
                    <a:pt x="72" y="7"/>
                  </a:cubicBezTo>
                  <a:cubicBezTo>
                    <a:pt x="49" y="2"/>
                    <a:pt x="25" y="0"/>
                    <a:pt x="0" y="3"/>
                  </a:cubicBezTo>
                  <a:cubicBezTo>
                    <a:pt x="9" y="5"/>
                    <a:pt x="9" y="5"/>
                    <a:pt x="9" y="5"/>
                  </a:cubicBezTo>
                  <a:close/>
                </a:path>
              </a:pathLst>
            </a:custGeom>
            <a:solidFill>
              <a:srgbClr val="2B3014"/>
            </a:solidFill>
            <a:ln w="9525">
              <a:noFill/>
              <a:round/>
            </a:ln>
          </p:spPr>
          <p:txBody>
            <a:bodyPr/>
            <a:lstStyle/>
            <a:p>
              <a:endParaRPr lang="zh-CN" altLang="en-US"/>
            </a:p>
          </p:txBody>
        </p:sp>
        <p:sp>
          <p:nvSpPr>
            <p:cNvPr id="19630" name="Freeform 26"/>
            <p:cNvSpPr/>
            <p:nvPr/>
          </p:nvSpPr>
          <p:spPr bwMode="auto">
            <a:xfrm>
              <a:off x="4840288" y="3332163"/>
              <a:ext cx="26988" cy="101600"/>
            </a:xfrm>
            <a:custGeom>
              <a:avLst/>
              <a:gdLst>
                <a:gd name="T0" fmla="*/ 2147483647 w 23"/>
                <a:gd name="T1" fmla="*/ 2147483647 h 101"/>
                <a:gd name="T2" fmla="*/ 2147483647 w 23"/>
                <a:gd name="T3" fmla="*/ 2147483647 h 101"/>
                <a:gd name="T4" fmla="*/ 2147483647 w 23"/>
                <a:gd name="T5" fmla="*/ 2147483647 h 101"/>
                <a:gd name="T6" fmla="*/ 2147483647 w 23"/>
                <a:gd name="T7" fmla="*/ 2147483647 h 101"/>
                <a:gd name="T8" fmla="*/ 2147483647 w 23"/>
                <a:gd name="T9" fmla="*/ 2147483647 h 101"/>
                <a:gd name="T10" fmla="*/ 0 w 23"/>
                <a:gd name="T11" fmla="*/ 2147483647 h 101"/>
                <a:gd name="T12" fmla="*/ 2147483647 w 23"/>
                <a:gd name="T13" fmla="*/ 2147483647 h 101"/>
                <a:gd name="T14" fmla="*/ 2147483647 w 23"/>
                <a:gd name="T15" fmla="*/ 2147483647 h 101"/>
                <a:gd name="T16" fmla="*/ 2147483647 w 23"/>
                <a:gd name="T17" fmla="*/ 2147483647 h 101"/>
                <a:gd name="T18" fmla="*/ 2147483647 w 23"/>
                <a:gd name="T19" fmla="*/ 2147483647 h 101"/>
                <a:gd name="T20" fmla="*/ 2147483647 w 23"/>
                <a:gd name="T21" fmla="*/ 2147483647 h 101"/>
                <a:gd name="T22" fmla="*/ 2147483647 w 23"/>
                <a:gd name="T23" fmla="*/ 0 h 101"/>
                <a:gd name="T24" fmla="*/ 2147483647 w 23"/>
                <a:gd name="T25" fmla="*/ 2147483647 h 10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3"/>
                <a:gd name="T40" fmla="*/ 0 h 101"/>
                <a:gd name="T41" fmla="*/ 23 w 23"/>
                <a:gd name="T42" fmla="*/ 101 h 10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3" h="101">
                  <a:moveTo>
                    <a:pt x="10" y="10"/>
                  </a:moveTo>
                  <a:cubicBezTo>
                    <a:pt x="10" y="11"/>
                    <a:pt x="10" y="12"/>
                    <a:pt x="10" y="13"/>
                  </a:cubicBezTo>
                  <a:cubicBezTo>
                    <a:pt x="16" y="43"/>
                    <a:pt x="16" y="43"/>
                    <a:pt x="16" y="43"/>
                  </a:cubicBezTo>
                  <a:cubicBezTo>
                    <a:pt x="13" y="76"/>
                    <a:pt x="13" y="76"/>
                    <a:pt x="13" y="76"/>
                  </a:cubicBezTo>
                  <a:cubicBezTo>
                    <a:pt x="2" y="92"/>
                    <a:pt x="2" y="92"/>
                    <a:pt x="2" y="92"/>
                  </a:cubicBezTo>
                  <a:cubicBezTo>
                    <a:pt x="2" y="95"/>
                    <a:pt x="1" y="97"/>
                    <a:pt x="0" y="100"/>
                  </a:cubicBezTo>
                  <a:cubicBezTo>
                    <a:pt x="2" y="101"/>
                    <a:pt x="3" y="99"/>
                    <a:pt x="5" y="94"/>
                  </a:cubicBezTo>
                  <a:cubicBezTo>
                    <a:pt x="6" y="93"/>
                    <a:pt x="8" y="92"/>
                    <a:pt x="10" y="91"/>
                  </a:cubicBezTo>
                  <a:cubicBezTo>
                    <a:pt x="23" y="68"/>
                    <a:pt x="23" y="68"/>
                    <a:pt x="23" y="68"/>
                  </a:cubicBezTo>
                  <a:cubicBezTo>
                    <a:pt x="20" y="47"/>
                    <a:pt x="20" y="47"/>
                    <a:pt x="20" y="47"/>
                  </a:cubicBezTo>
                  <a:cubicBezTo>
                    <a:pt x="20" y="45"/>
                    <a:pt x="20" y="45"/>
                    <a:pt x="20" y="45"/>
                  </a:cubicBezTo>
                  <a:cubicBezTo>
                    <a:pt x="19" y="28"/>
                    <a:pt x="16" y="13"/>
                    <a:pt x="9" y="0"/>
                  </a:cubicBezTo>
                  <a:cubicBezTo>
                    <a:pt x="10" y="3"/>
                    <a:pt x="10" y="7"/>
                    <a:pt x="10" y="10"/>
                  </a:cubicBezTo>
                  <a:close/>
                </a:path>
              </a:pathLst>
            </a:custGeom>
            <a:solidFill>
              <a:srgbClr val="A56E44"/>
            </a:solidFill>
            <a:ln w="9525">
              <a:noFill/>
              <a:round/>
            </a:ln>
          </p:spPr>
          <p:txBody>
            <a:bodyPr/>
            <a:lstStyle/>
            <a:p>
              <a:endParaRPr lang="zh-CN" altLang="en-US"/>
            </a:p>
          </p:txBody>
        </p:sp>
        <p:sp>
          <p:nvSpPr>
            <p:cNvPr id="19631" name="Freeform 27"/>
            <p:cNvSpPr/>
            <p:nvPr/>
          </p:nvSpPr>
          <p:spPr bwMode="auto">
            <a:xfrm>
              <a:off x="4843463" y="3344863"/>
              <a:ext cx="15875" cy="79375"/>
            </a:xfrm>
            <a:custGeom>
              <a:avLst/>
              <a:gdLst>
                <a:gd name="T0" fmla="*/ 2147483647 w 14"/>
                <a:gd name="T1" fmla="*/ 2147483647 h 79"/>
                <a:gd name="T2" fmla="*/ 2147483647 w 14"/>
                <a:gd name="T3" fmla="*/ 2147483647 h 79"/>
                <a:gd name="T4" fmla="*/ 2147483647 w 14"/>
                <a:gd name="T5" fmla="*/ 0 h 79"/>
                <a:gd name="T6" fmla="*/ 2147483647 w 14"/>
                <a:gd name="T7" fmla="*/ 2147483647 h 79"/>
                <a:gd name="T8" fmla="*/ 2147483647 w 14"/>
                <a:gd name="T9" fmla="*/ 2147483647 h 79"/>
                <a:gd name="T10" fmla="*/ 2147483647 w 14"/>
                <a:gd name="T11" fmla="*/ 2147483647 h 79"/>
                <a:gd name="T12" fmla="*/ 2147483647 w 14"/>
                <a:gd name="T13" fmla="*/ 2147483647 h 79"/>
                <a:gd name="T14" fmla="*/ 0 w 14"/>
                <a:gd name="T15" fmla="*/ 2147483647 h 79"/>
                <a:gd name="T16" fmla="*/ 2147483647 w 14"/>
                <a:gd name="T17" fmla="*/ 2147483647 h 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9"/>
                <a:gd name="T29" fmla="*/ 14 w 14"/>
                <a:gd name="T30" fmla="*/ 79 h 7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9">
                  <a:moveTo>
                    <a:pt x="11" y="63"/>
                  </a:moveTo>
                  <a:cubicBezTo>
                    <a:pt x="14" y="30"/>
                    <a:pt x="14" y="30"/>
                    <a:pt x="14" y="30"/>
                  </a:cubicBezTo>
                  <a:cubicBezTo>
                    <a:pt x="8" y="0"/>
                    <a:pt x="8" y="0"/>
                    <a:pt x="8" y="0"/>
                  </a:cubicBezTo>
                  <a:cubicBezTo>
                    <a:pt x="9" y="14"/>
                    <a:pt x="9" y="28"/>
                    <a:pt x="7" y="41"/>
                  </a:cubicBezTo>
                  <a:cubicBezTo>
                    <a:pt x="9" y="59"/>
                    <a:pt x="9" y="59"/>
                    <a:pt x="9" y="59"/>
                  </a:cubicBezTo>
                  <a:cubicBezTo>
                    <a:pt x="9" y="60"/>
                    <a:pt x="10" y="61"/>
                    <a:pt x="10" y="62"/>
                  </a:cubicBezTo>
                  <a:cubicBezTo>
                    <a:pt x="2" y="71"/>
                    <a:pt x="2" y="71"/>
                    <a:pt x="2" y="71"/>
                  </a:cubicBezTo>
                  <a:cubicBezTo>
                    <a:pt x="2" y="73"/>
                    <a:pt x="1" y="76"/>
                    <a:pt x="0" y="79"/>
                  </a:cubicBezTo>
                  <a:cubicBezTo>
                    <a:pt x="11" y="63"/>
                    <a:pt x="11" y="63"/>
                    <a:pt x="11" y="63"/>
                  </a:cubicBezTo>
                  <a:close/>
                </a:path>
              </a:pathLst>
            </a:custGeom>
            <a:solidFill>
              <a:srgbClr val="DCA56D"/>
            </a:solidFill>
            <a:ln w="9525">
              <a:noFill/>
              <a:round/>
            </a:ln>
          </p:spPr>
          <p:txBody>
            <a:bodyPr/>
            <a:lstStyle/>
            <a:p>
              <a:endParaRPr lang="zh-CN" altLang="en-US"/>
            </a:p>
          </p:txBody>
        </p:sp>
        <p:sp>
          <p:nvSpPr>
            <p:cNvPr id="19632" name="Freeform 28"/>
            <p:cNvSpPr/>
            <p:nvPr/>
          </p:nvSpPr>
          <p:spPr bwMode="auto">
            <a:xfrm>
              <a:off x="4765675" y="3375025"/>
              <a:ext cx="22225" cy="22225"/>
            </a:xfrm>
            <a:custGeom>
              <a:avLst/>
              <a:gdLst>
                <a:gd name="T0" fmla="*/ 2147483647 w 19"/>
                <a:gd name="T1" fmla="*/ 2147483647 h 22"/>
                <a:gd name="T2" fmla="*/ 2147483647 w 19"/>
                <a:gd name="T3" fmla="*/ 2147483647 h 22"/>
                <a:gd name="T4" fmla="*/ 0 w 19"/>
                <a:gd name="T5" fmla="*/ 0 h 22"/>
                <a:gd name="T6" fmla="*/ 0 w 19"/>
                <a:gd name="T7" fmla="*/ 2147483647 h 22"/>
                <a:gd name="T8" fmla="*/ 2147483647 w 19"/>
                <a:gd name="T9" fmla="*/ 2147483647 h 22"/>
                <a:gd name="T10" fmla="*/ 2147483647 w 19"/>
                <a:gd name="T11" fmla="*/ 2147483647 h 22"/>
                <a:gd name="T12" fmla="*/ 0 60000 65536"/>
                <a:gd name="T13" fmla="*/ 0 60000 65536"/>
                <a:gd name="T14" fmla="*/ 0 60000 65536"/>
                <a:gd name="T15" fmla="*/ 0 60000 65536"/>
                <a:gd name="T16" fmla="*/ 0 60000 65536"/>
                <a:gd name="T17" fmla="*/ 0 60000 65536"/>
                <a:gd name="T18" fmla="*/ 0 w 19"/>
                <a:gd name="T19" fmla="*/ 0 h 22"/>
                <a:gd name="T20" fmla="*/ 19 w 19"/>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19" h="22">
                  <a:moveTo>
                    <a:pt x="12" y="13"/>
                  </a:moveTo>
                  <a:cubicBezTo>
                    <a:pt x="11" y="11"/>
                    <a:pt x="11" y="11"/>
                    <a:pt x="11" y="11"/>
                  </a:cubicBezTo>
                  <a:cubicBezTo>
                    <a:pt x="0" y="0"/>
                    <a:pt x="0" y="0"/>
                    <a:pt x="0" y="0"/>
                  </a:cubicBezTo>
                  <a:cubicBezTo>
                    <a:pt x="0" y="4"/>
                    <a:pt x="0" y="4"/>
                    <a:pt x="0" y="4"/>
                  </a:cubicBezTo>
                  <a:cubicBezTo>
                    <a:pt x="17" y="22"/>
                    <a:pt x="17" y="22"/>
                    <a:pt x="17" y="22"/>
                  </a:cubicBezTo>
                  <a:cubicBezTo>
                    <a:pt x="19" y="20"/>
                    <a:pt x="17" y="17"/>
                    <a:pt x="12" y="13"/>
                  </a:cubicBezTo>
                  <a:close/>
                </a:path>
              </a:pathLst>
            </a:custGeom>
            <a:solidFill>
              <a:srgbClr val="A56E44"/>
            </a:solidFill>
            <a:ln w="9525">
              <a:noFill/>
              <a:round/>
            </a:ln>
          </p:spPr>
          <p:txBody>
            <a:bodyPr/>
            <a:lstStyle/>
            <a:p>
              <a:endParaRPr lang="zh-CN" altLang="en-US"/>
            </a:p>
          </p:txBody>
        </p:sp>
        <p:sp>
          <p:nvSpPr>
            <p:cNvPr id="19633" name="Freeform 29"/>
            <p:cNvSpPr>
              <a:spLocks noEditPoints="1"/>
            </p:cNvSpPr>
            <p:nvPr/>
          </p:nvSpPr>
          <p:spPr bwMode="auto">
            <a:xfrm>
              <a:off x="4687888" y="3351213"/>
              <a:ext cx="103188" cy="338138"/>
            </a:xfrm>
            <a:custGeom>
              <a:avLst/>
              <a:gdLst>
                <a:gd name="T0" fmla="*/ 2147483647 w 90"/>
                <a:gd name="T1" fmla="*/ 2147483647 h 333"/>
                <a:gd name="T2" fmla="*/ 2147483647 w 90"/>
                <a:gd name="T3" fmla="*/ 2147483647 h 333"/>
                <a:gd name="T4" fmla="*/ 2147483647 w 90"/>
                <a:gd name="T5" fmla="*/ 2147483647 h 333"/>
                <a:gd name="T6" fmla="*/ 2147483647 w 90"/>
                <a:gd name="T7" fmla="*/ 2147483647 h 333"/>
                <a:gd name="T8" fmla="*/ 2147483647 w 90"/>
                <a:gd name="T9" fmla="*/ 2147483647 h 333"/>
                <a:gd name="T10" fmla="*/ 2147483647 w 90"/>
                <a:gd name="T11" fmla="*/ 2147483647 h 333"/>
                <a:gd name="T12" fmla="*/ 2147483647 w 90"/>
                <a:gd name="T13" fmla="*/ 2147483647 h 333"/>
                <a:gd name="T14" fmla="*/ 2147483647 w 90"/>
                <a:gd name="T15" fmla="*/ 2147483647 h 333"/>
                <a:gd name="T16" fmla="*/ 2147483647 w 90"/>
                <a:gd name="T17" fmla="*/ 2147483647 h 333"/>
                <a:gd name="T18" fmla="*/ 2147483647 w 90"/>
                <a:gd name="T19" fmla="*/ 2147483647 h 333"/>
                <a:gd name="T20" fmla="*/ 2147483647 w 90"/>
                <a:gd name="T21" fmla="*/ 2147483647 h 333"/>
                <a:gd name="T22" fmla="*/ 2147483647 w 90"/>
                <a:gd name="T23" fmla="*/ 2147483647 h 333"/>
                <a:gd name="T24" fmla="*/ 2147483647 w 90"/>
                <a:gd name="T25" fmla="*/ 0 h 333"/>
                <a:gd name="T26" fmla="*/ 2147483647 w 90"/>
                <a:gd name="T27" fmla="*/ 2147483647 h 333"/>
                <a:gd name="T28" fmla="*/ 2147483647 w 90"/>
                <a:gd name="T29" fmla="*/ 2147483647 h 333"/>
                <a:gd name="T30" fmla="*/ 2147483647 w 90"/>
                <a:gd name="T31" fmla="*/ 2147483647 h 333"/>
                <a:gd name="T32" fmla="*/ 2147483647 w 90"/>
                <a:gd name="T33" fmla="*/ 2147483647 h 333"/>
                <a:gd name="T34" fmla="*/ 2147483647 w 90"/>
                <a:gd name="T35" fmla="*/ 2147483647 h 333"/>
                <a:gd name="T36" fmla="*/ 2147483647 w 90"/>
                <a:gd name="T37" fmla="*/ 2147483647 h 333"/>
                <a:gd name="T38" fmla="*/ 2147483647 w 90"/>
                <a:gd name="T39" fmla="*/ 2147483647 h 333"/>
                <a:gd name="T40" fmla="*/ 0 w 90"/>
                <a:gd name="T41" fmla="*/ 2147483647 h 333"/>
                <a:gd name="T42" fmla="*/ 2147483647 w 90"/>
                <a:gd name="T43" fmla="*/ 2147483647 h 333"/>
                <a:gd name="T44" fmla="*/ 2147483647 w 90"/>
                <a:gd name="T45" fmla="*/ 2147483647 h 333"/>
                <a:gd name="T46" fmla="*/ 2147483647 w 90"/>
                <a:gd name="T47" fmla="*/ 2147483647 h 333"/>
                <a:gd name="T48" fmla="*/ 2147483647 w 90"/>
                <a:gd name="T49" fmla="*/ 2147483647 h 333"/>
                <a:gd name="T50" fmla="*/ 2147483647 w 90"/>
                <a:gd name="T51" fmla="*/ 2147483647 h 333"/>
                <a:gd name="T52" fmla="*/ 2147483647 w 90"/>
                <a:gd name="T53" fmla="*/ 2147483647 h 333"/>
                <a:gd name="T54" fmla="*/ 2147483647 w 90"/>
                <a:gd name="T55" fmla="*/ 2147483647 h 333"/>
                <a:gd name="T56" fmla="*/ 2147483647 w 90"/>
                <a:gd name="T57" fmla="*/ 2147483647 h 333"/>
                <a:gd name="T58" fmla="*/ 2147483647 w 90"/>
                <a:gd name="T59" fmla="*/ 2147483647 h 333"/>
                <a:gd name="T60" fmla="*/ 2147483647 w 90"/>
                <a:gd name="T61" fmla="*/ 2147483647 h 333"/>
                <a:gd name="T62" fmla="*/ 2147483647 w 90"/>
                <a:gd name="T63" fmla="*/ 2147483647 h 333"/>
                <a:gd name="T64" fmla="*/ 2147483647 w 90"/>
                <a:gd name="T65" fmla="*/ 2147483647 h 333"/>
                <a:gd name="T66" fmla="*/ 2147483647 w 90"/>
                <a:gd name="T67" fmla="*/ 2147483647 h 333"/>
                <a:gd name="T68" fmla="*/ 2147483647 w 90"/>
                <a:gd name="T69" fmla="*/ 2147483647 h 333"/>
                <a:gd name="T70" fmla="*/ 2147483647 w 90"/>
                <a:gd name="T71" fmla="*/ 2147483647 h 333"/>
                <a:gd name="T72" fmla="*/ 2147483647 w 90"/>
                <a:gd name="T73" fmla="*/ 2147483647 h 333"/>
                <a:gd name="T74" fmla="*/ 2147483647 w 90"/>
                <a:gd name="T75" fmla="*/ 2147483647 h 333"/>
                <a:gd name="T76" fmla="*/ 2147483647 w 90"/>
                <a:gd name="T77" fmla="*/ 2147483647 h 333"/>
                <a:gd name="T78" fmla="*/ 2147483647 w 90"/>
                <a:gd name="T79" fmla="*/ 2147483647 h 333"/>
                <a:gd name="T80" fmla="*/ 2147483647 w 90"/>
                <a:gd name="T81" fmla="*/ 2147483647 h 333"/>
                <a:gd name="T82" fmla="*/ 2147483647 w 90"/>
                <a:gd name="T83" fmla="*/ 2147483647 h 333"/>
                <a:gd name="T84" fmla="*/ 2147483647 w 90"/>
                <a:gd name="T85" fmla="*/ 2147483647 h 333"/>
                <a:gd name="T86" fmla="*/ 2147483647 w 90"/>
                <a:gd name="T87" fmla="*/ 2147483647 h 333"/>
                <a:gd name="T88" fmla="*/ 2147483647 w 90"/>
                <a:gd name="T89" fmla="*/ 2147483647 h 333"/>
                <a:gd name="T90" fmla="*/ 2147483647 w 90"/>
                <a:gd name="T91" fmla="*/ 2147483647 h 333"/>
                <a:gd name="T92" fmla="*/ 2147483647 w 90"/>
                <a:gd name="T93" fmla="*/ 2147483647 h 333"/>
                <a:gd name="T94" fmla="*/ 2147483647 w 90"/>
                <a:gd name="T95" fmla="*/ 2147483647 h 333"/>
                <a:gd name="T96" fmla="*/ 2147483647 w 90"/>
                <a:gd name="T97" fmla="*/ 2147483647 h 333"/>
                <a:gd name="T98" fmla="*/ 2147483647 w 90"/>
                <a:gd name="T99" fmla="*/ 2147483647 h 333"/>
                <a:gd name="T100" fmla="*/ 2147483647 w 90"/>
                <a:gd name="T101" fmla="*/ 2147483647 h 33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0"/>
                <a:gd name="T154" fmla="*/ 0 h 333"/>
                <a:gd name="T155" fmla="*/ 90 w 90"/>
                <a:gd name="T156" fmla="*/ 333 h 33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0" h="333">
                  <a:moveTo>
                    <a:pt x="80" y="37"/>
                  </a:moveTo>
                  <a:cubicBezTo>
                    <a:pt x="80" y="37"/>
                    <a:pt x="80" y="37"/>
                    <a:pt x="80" y="37"/>
                  </a:cubicBezTo>
                  <a:cubicBezTo>
                    <a:pt x="85" y="41"/>
                    <a:pt x="87" y="44"/>
                    <a:pt x="85" y="46"/>
                  </a:cubicBezTo>
                  <a:cubicBezTo>
                    <a:pt x="85" y="46"/>
                    <a:pt x="84" y="46"/>
                    <a:pt x="83" y="47"/>
                  </a:cubicBezTo>
                  <a:cubicBezTo>
                    <a:pt x="68" y="34"/>
                    <a:pt x="68" y="34"/>
                    <a:pt x="68" y="34"/>
                  </a:cubicBezTo>
                  <a:cubicBezTo>
                    <a:pt x="61" y="27"/>
                    <a:pt x="61" y="27"/>
                    <a:pt x="61" y="27"/>
                  </a:cubicBezTo>
                  <a:cubicBezTo>
                    <a:pt x="61" y="30"/>
                    <a:pt x="62" y="34"/>
                    <a:pt x="64" y="37"/>
                  </a:cubicBezTo>
                  <a:cubicBezTo>
                    <a:pt x="68" y="43"/>
                    <a:pt x="69" y="46"/>
                    <a:pt x="66" y="48"/>
                  </a:cubicBezTo>
                  <a:cubicBezTo>
                    <a:pt x="66" y="48"/>
                    <a:pt x="65" y="48"/>
                    <a:pt x="65" y="47"/>
                  </a:cubicBezTo>
                  <a:cubicBezTo>
                    <a:pt x="61" y="44"/>
                    <a:pt x="58" y="40"/>
                    <a:pt x="56" y="34"/>
                  </a:cubicBezTo>
                  <a:cubicBezTo>
                    <a:pt x="45" y="11"/>
                    <a:pt x="45" y="11"/>
                    <a:pt x="45" y="11"/>
                  </a:cubicBezTo>
                  <a:cubicBezTo>
                    <a:pt x="42" y="1"/>
                    <a:pt x="42" y="1"/>
                    <a:pt x="42" y="1"/>
                  </a:cubicBezTo>
                  <a:cubicBezTo>
                    <a:pt x="42" y="1"/>
                    <a:pt x="42" y="0"/>
                    <a:pt x="41" y="0"/>
                  </a:cubicBezTo>
                  <a:cubicBezTo>
                    <a:pt x="30" y="4"/>
                    <a:pt x="30" y="4"/>
                    <a:pt x="30" y="4"/>
                  </a:cubicBezTo>
                  <a:cubicBezTo>
                    <a:pt x="28" y="42"/>
                    <a:pt x="32" y="80"/>
                    <a:pt x="40" y="118"/>
                  </a:cubicBezTo>
                  <a:cubicBezTo>
                    <a:pt x="40" y="130"/>
                    <a:pt x="40" y="130"/>
                    <a:pt x="40" y="130"/>
                  </a:cubicBezTo>
                  <a:cubicBezTo>
                    <a:pt x="38" y="135"/>
                    <a:pt x="37" y="142"/>
                    <a:pt x="37" y="153"/>
                  </a:cubicBezTo>
                  <a:cubicBezTo>
                    <a:pt x="33" y="159"/>
                    <a:pt x="33" y="159"/>
                    <a:pt x="33" y="159"/>
                  </a:cubicBezTo>
                  <a:cubicBezTo>
                    <a:pt x="17" y="196"/>
                    <a:pt x="10" y="237"/>
                    <a:pt x="11" y="280"/>
                  </a:cubicBezTo>
                  <a:cubicBezTo>
                    <a:pt x="2" y="296"/>
                    <a:pt x="2" y="296"/>
                    <a:pt x="2" y="296"/>
                  </a:cubicBezTo>
                  <a:cubicBezTo>
                    <a:pt x="0" y="333"/>
                    <a:pt x="0" y="333"/>
                    <a:pt x="0" y="333"/>
                  </a:cubicBezTo>
                  <a:cubicBezTo>
                    <a:pt x="2" y="329"/>
                    <a:pt x="5" y="326"/>
                    <a:pt x="8" y="325"/>
                  </a:cubicBezTo>
                  <a:cubicBezTo>
                    <a:pt x="11" y="323"/>
                    <a:pt x="14" y="322"/>
                    <a:pt x="18" y="322"/>
                  </a:cubicBezTo>
                  <a:cubicBezTo>
                    <a:pt x="39" y="253"/>
                    <a:pt x="39" y="253"/>
                    <a:pt x="39" y="253"/>
                  </a:cubicBezTo>
                  <a:cubicBezTo>
                    <a:pt x="52" y="188"/>
                    <a:pt x="52" y="188"/>
                    <a:pt x="52" y="188"/>
                  </a:cubicBezTo>
                  <a:cubicBezTo>
                    <a:pt x="65" y="161"/>
                    <a:pt x="65" y="161"/>
                    <a:pt x="65" y="161"/>
                  </a:cubicBezTo>
                  <a:cubicBezTo>
                    <a:pt x="63" y="141"/>
                    <a:pt x="63" y="141"/>
                    <a:pt x="63" y="141"/>
                  </a:cubicBezTo>
                  <a:cubicBezTo>
                    <a:pt x="90" y="44"/>
                    <a:pt x="90" y="44"/>
                    <a:pt x="90" y="44"/>
                  </a:cubicBezTo>
                  <a:cubicBezTo>
                    <a:pt x="90" y="43"/>
                    <a:pt x="89" y="43"/>
                    <a:pt x="88" y="42"/>
                  </a:cubicBezTo>
                  <a:cubicBezTo>
                    <a:pt x="80" y="37"/>
                    <a:pt x="80" y="37"/>
                    <a:pt x="80" y="37"/>
                  </a:cubicBezTo>
                  <a:close/>
                  <a:moveTo>
                    <a:pt x="32" y="5"/>
                  </a:moveTo>
                  <a:cubicBezTo>
                    <a:pt x="36" y="3"/>
                    <a:pt x="36" y="3"/>
                    <a:pt x="36" y="3"/>
                  </a:cubicBezTo>
                  <a:cubicBezTo>
                    <a:pt x="34" y="37"/>
                    <a:pt x="37" y="74"/>
                    <a:pt x="45" y="115"/>
                  </a:cubicBezTo>
                  <a:cubicBezTo>
                    <a:pt x="45" y="136"/>
                    <a:pt x="45" y="136"/>
                    <a:pt x="45" y="136"/>
                  </a:cubicBezTo>
                  <a:cubicBezTo>
                    <a:pt x="43" y="157"/>
                    <a:pt x="43" y="157"/>
                    <a:pt x="43" y="157"/>
                  </a:cubicBezTo>
                  <a:cubicBezTo>
                    <a:pt x="31" y="182"/>
                    <a:pt x="23" y="207"/>
                    <a:pt x="21" y="231"/>
                  </a:cubicBezTo>
                  <a:cubicBezTo>
                    <a:pt x="21" y="232"/>
                    <a:pt x="21" y="232"/>
                    <a:pt x="21" y="232"/>
                  </a:cubicBezTo>
                  <a:cubicBezTo>
                    <a:pt x="19" y="283"/>
                    <a:pt x="19" y="283"/>
                    <a:pt x="19" y="283"/>
                  </a:cubicBezTo>
                  <a:cubicBezTo>
                    <a:pt x="7" y="300"/>
                    <a:pt x="7" y="300"/>
                    <a:pt x="7" y="300"/>
                  </a:cubicBezTo>
                  <a:cubicBezTo>
                    <a:pt x="8" y="323"/>
                    <a:pt x="8" y="323"/>
                    <a:pt x="8" y="323"/>
                  </a:cubicBezTo>
                  <a:cubicBezTo>
                    <a:pt x="5" y="324"/>
                    <a:pt x="3" y="326"/>
                    <a:pt x="1" y="328"/>
                  </a:cubicBezTo>
                  <a:cubicBezTo>
                    <a:pt x="3" y="297"/>
                    <a:pt x="3" y="297"/>
                    <a:pt x="3" y="297"/>
                  </a:cubicBezTo>
                  <a:cubicBezTo>
                    <a:pt x="13" y="281"/>
                    <a:pt x="13" y="281"/>
                    <a:pt x="13" y="281"/>
                  </a:cubicBezTo>
                  <a:cubicBezTo>
                    <a:pt x="13" y="281"/>
                    <a:pt x="13" y="280"/>
                    <a:pt x="13" y="280"/>
                  </a:cubicBezTo>
                  <a:cubicBezTo>
                    <a:pt x="11" y="237"/>
                    <a:pt x="18" y="197"/>
                    <a:pt x="34" y="160"/>
                  </a:cubicBezTo>
                  <a:cubicBezTo>
                    <a:pt x="38" y="154"/>
                    <a:pt x="38" y="154"/>
                    <a:pt x="38" y="154"/>
                  </a:cubicBezTo>
                  <a:cubicBezTo>
                    <a:pt x="38" y="153"/>
                    <a:pt x="38" y="153"/>
                    <a:pt x="38" y="153"/>
                  </a:cubicBezTo>
                  <a:cubicBezTo>
                    <a:pt x="38" y="143"/>
                    <a:pt x="39" y="135"/>
                    <a:pt x="41" y="130"/>
                  </a:cubicBezTo>
                  <a:cubicBezTo>
                    <a:pt x="41" y="130"/>
                    <a:pt x="41" y="130"/>
                    <a:pt x="41" y="130"/>
                  </a:cubicBezTo>
                  <a:cubicBezTo>
                    <a:pt x="41" y="117"/>
                    <a:pt x="41" y="117"/>
                    <a:pt x="41" y="117"/>
                  </a:cubicBezTo>
                  <a:cubicBezTo>
                    <a:pt x="33" y="80"/>
                    <a:pt x="30" y="43"/>
                    <a:pt x="32" y="5"/>
                  </a:cubicBezTo>
                  <a:close/>
                </a:path>
              </a:pathLst>
            </a:custGeom>
            <a:solidFill>
              <a:srgbClr val="505926"/>
            </a:solidFill>
            <a:ln w="9525">
              <a:noFill/>
              <a:round/>
            </a:ln>
          </p:spPr>
          <p:txBody>
            <a:bodyPr/>
            <a:lstStyle/>
            <a:p>
              <a:endParaRPr lang="zh-CN" altLang="en-US"/>
            </a:p>
          </p:txBody>
        </p:sp>
        <p:sp>
          <p:nvSpPr>
            <p:cNvPr id="19634" name="Freeform 30"/>
            <p:cNvSpPr/>
            <p:nvPr/>
          </p:nvSpPr>
          <p:spPr bwMode="auto">
            <a:xfrm>
              <a:off x="4689475" y="3354388"/>
              <a:ext cx="50800" cy="328613"/>
            </a:xfrm>
            <a:custGeom>
              <a:avLst/>
              <a:gdLst>
                <a:gd name="T0" fmla="*/ 2147483647 w 44"/>
                <a:gd name="T1" fmla="*/ 0 h 325"/>
                <a:gd name="T2" fmla="*/ 2147483647 w 44"/>
                <a:gd name="T3" fmla="*/ 2147483647 h 325"/>
                <a:gd name="T4" fmla="*/ 2147483647 w 44"/>
                <a:gd name="T5" fmla="*/ 2147483647 h 325"/>
                <a:gd name="T6" fmla="*/ 2147483647 w 44"/>
                <a:gd name="T7" fmla="*/ 2147483647 h 325"/>
                <a:gd name="T8" fmla="*/ 2147483647 w 44"/>
                <a:gd name="T9" fmla="*/ 2147483647 h 325"/>
                <a:gd name="T10" fmla="*/ 2147483647 w 44"/>
                <a:gd name="T11" fmla="*/ 2147483647 h 325"/>
                <a:gd name="T12" fmla="*/ 2147483647 w 44"/>
                <a:gd name="T13" fmla="*/ 2147483647 h 325"/>
                <a:gd name="T14" fmla="*/ 2147483647 w 44"/>
                <a:gd name="T15" fmla="*/ 2147483647 h 325"/>
                <a:gd name="T16" fmla="*/ 2147483647 w 44"/>
                <a:gd name="T17" fmla="*/ 2147483647 h 325"/>
                <a:gd name="T18" fmla="*/ 2147483647 w 44"/>
                <a:gd name="T19" fmla="*/ 2147483647 h 325"/>
                <a:gd name="T20" fmla="*/ 2147483647 w 44"/>
                <a:gd name="T21" fmla="*/ 2147483647 h 325"/>
                <a:gd name="T22" fmla="*/ 0 w 44"/>
                <a:gd name="T23" fmla="*/ 2147483647 h 325"/>
                <a:gd name="T24" fmla="*/ 2147483647 w 44"/>
                <a:gd name="T25" fmla="*/ 2147483647 h 325"/>
                <a:gd name="T26" fmla="*/ 2147483647 w 44"/>
                <a:gd name="T27" fmla="*/ 2147483647 h 325"/>
                <a:gd name="T28" fmla="*/ 2147483647 w 44"/>
                <a:gd name="T29" fmla="*/ 2147483647 h 325"/>
                <a:gd name="T30" fmla="*/ 2147483647 w 44"/>
                <a:gd name="T31" fmla="*/ 2147483647 h 325"/>
                <a:gd name="T32" fmla="*/ 2147483647 w 44"/>
                <a:gd name="T33" fmla="*/ 2147483647 h 325"/>
                <a:gd name="T34" fmla="*/ 2147483647 w 44"/>
                <a:gd name="T35" fmla="*/ 2147483647 h 325"/>
                <a:gd name="T36" fmla="*/ 2147483647 w 44"/>
                <a:gd name="T37" fmla="*/ 2147483647 h 325"/>
                <a:gd name="T38" fmla="*/ 2147483647 w 44"/>
                <a:gd name="T39" fmla="*/ 2147483647 h 325"/>
                <a:gd name="T40" fmla="*/ 2147483647 w 44"/>
                <a:gd name="T41" fmla="*/ 0 h 32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325"/>
                <a:gd name="T65" fmla="*/ 44 w 44"/>
                <a:gd name="T66" fmla="*/ 325 h 32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325">
                  <a:moveTo>
                    <a:pt x="35" y="0"/>
                  </a:moveTo>
                  <a:cubicBezTo>
                    <a:pt x="31" y="2"/>
                    <a:pt x="31" y="2"/>
                    <a:pt x="31" y="2"/>
                  </a:cubicBezTo>
                  <a:cubicBezTo>
                    <a:pt x="29" y="40"/>
                    <a:pt x="32" y="77"/>
                    <a:pt x="40" y="114"/>
                  </a:cubicBezTo>
                  <a:cubicBezTo>
                    <a:pt x="40" y="127"/>
                    <a:pt x="40" y="127"/>
                    <a:pt x="40" y="127"/>
                  </a:cubicBezTo>
                  <a:cubicBezTo>
                    <a:pt x="40" y="127"/>
                    <a:pt x="40" y="127"/>
                    <a:pt x="40" y="127"/>
                  </a:cubicBezTo>
                  <a:cubicBezTo>
                    <a:pt x="38" y="132"/>
                    <a:pt x="37" y="140"/>
                    <a:pt x="37" y="150"/>
                  </a:cubicBezTo>
                  <a:cubicBezTo>
                    <a:pt x="37" y="150"/>
                    <a:pt x="37" y="150"/>
                    <a:pt x="37" y="151"/>
                  </a:cubicBezTo>
                  <a:cubicBezTo>
                    <a:pt x="33" y="157"/>
                    <a:pt x="33" y="157"/>
                    <a:pt x="33" y="157"/>
                  </a:cubicBezTo>
                  <a:cubicBezTo>
                    <a:pt x="17" y="194"/>
                    <a:pt x="10" y="234"/>
                    <a:pt x="12" y="277"/>
                  </a:cubicBezTo>
                  <a:cubicBezTo>
                    <a:pt x="12" y="277"/>
                    <a:pt x="12" y="278"/>
                    <a:pt x="12" y="278"/>
                  </a:cubicBezTo>
                  <a:cubicBezTo>
                    <a:pt x="2" y="294"/>
                    <a:pt x="2" y="294"/>
                    <a:pt x="2" y="294"/>
                  </a:cubicBezTo>
                  <a:cubicBezTo>
                    <a:pt x="0" y="325"/>
                    <a:pt x="0" y="325"/>
                    <a:pt x="0" y="325"/>
                  </a:cubicBezTo>
                  <a:cubicBezTo>
                    <a:pt x="2" y="323"/>
                    <a:pt x="4" y="321"/>
                    <a:pt x="7" y="320"/>
                  </a:cubicBezTo>
                  <a:cubicBezTo>
                    <a:pt x="6" y="297"/>
                    <a:pt x="6" y="297"/>
                    <a:pt x="6" y="297"/>
                  </a:cubicBezTo>
                  <a:cubicBezTo>
                    <a:pt x="18" y="280"/>
                    <a:pt x="18" y="280"/>
                    <a:pt x="18" y="280"/>
                  </a:cubicBezTo>
                  <a:cubicBezTo>
                    <a:pt x="20" y="229"/>
                    <a:pt x="20" y="229"/>
                    <a:pt x="20" y="229"/>
                  </a:cubicBezTo>
                  <a:cubicBezTo>
                    <a:pt x="20" y="229"/>
                    <a:pt x="20" y="229"/>
                    <a:pt x="20" y="228"/>
                  </a:cubicBezTo>
                  <a:cubicBezTo>
                    <a:pt x="22" y="204"/>
                    <a:pt x="30" y="179"/>
                    <a:pt x="42" y="154"/>
                  </a:cubicBezTo>
                  <a:cubicBezTo>
                    <a:pt x="44" y="133"/>
                    <a:pt x="44" y="133"/>
                    <a:pt x="44" y="133"/>
                  </a:cubicBezTo>
                  <a:cubicBezTo>
                    <a:pt x="44" y="112"/>
                    <a:pt x="44" y="112"/>
                    <a:pt x="44" y="112"/>
                  </a:cubicBezTo>
                  <a:cubicBezTo>
                    <a:pt x="36" y="71"/>
                    <a:pt x="33" y="34"/>
                    <a:pt x="35" y="0"/>
                  </a:cubicBezTo>
                  <a:close/>
                </a:path>
              </a:pathLst>
            </a:custGeom>
            <a:solidFill>
              <a:srgbClr val="7A893A"/>
            </a:solidFill>
            <a:ln w="9525">
              <a:noFill/>
              <a:round/>
            </a:ln>
          </p:spPr>
          <p:txBody>
            <a:bodyPr/>
            <a:lstStyle/>
            <a:p>
              <a:endParaRPr lang="zh-CN" altLang="en-US"/>
            </a:p>
          </p:txBody>
        </p:sp>
        <p:sp>
          <p:nvSpPr>
            <p:cNvPr id="19635" name="Freeform 31"/>
            <p:cNvSpPr/>
            <p:nvPr/>
          </p:nvSpPr>
          <p:spPr bwMode="auto">
            <a:xfrm>
              <a:off x="4756150" y="3378200"/>
              <a:ext cx="11113" cy="20638"/>
            </a:xfrm>
            <a:custGeom>
              <a:avLst/>
              <a:gdLst>
                <a:gd name="T0" fmla="*/ 2147483647 w 10"/>
                <a:gd name="T1" fmla="*/ 2147483647 h 21"/>
                <a:gd name="T2" fmla="*/ 2147483647 w 10"/>
                <a:gd name="T3" fmla="*/ 2147483647 h 21"/>
                <a:gd name="T4" fmla="*/ 2147483647 w 10"/>
                <a:gd name="T5" fmla="*/ 2147483647 h 21"/>
                <a:gd name="T6" fmla="*/ 2147483647 w 10"/>
                <a:gd name="T7" fmla="*/ 0 h 21"/>
                <a:gd name="T8" fmla="*/ 0 w 10"/>
                <a:gd name="T9" fmla="*/ 2147483647 h 21"/>
                <a:gd name="T10" fmla="*/ 2147483647 w 10"/>
                <a:gd name="T11" fmla="*/ 2147483647 h 21"/>
                <a:gd name="T12" fmla="*/ 0 60000 65536"/>
                <a:gd name="T13" fmla="*/ 0 60000 65536"/>
                <a:gd name="T14" fmla="*/ 0 60000 65536"/>
                <a:gd name="T15" fmla="*/ 0 60000 65536"/>
                <a:gd name="T16" fmla="*/ 0 60000 65536"/>
                <a:gd name="T17" fmla="*/ 0 60000 65536"/>
                <a:gd name="T18" fmla="*/ 0 w 10"/>
                <a:gd name="T19" fmla="*/ 0 h 21"/>
                <a:gd name="T20" fmla="*/ 10 w 1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0" h="21">
                  <a:moveTo>
                    <a:pt x="6" y="20"/>
                  </a:moveTo>
                  <a:cubicBezTo>
                    <a:pt x="6" y="21"/>
                    <a:pt x="7" y="21"/>
                    <a:pt x="7" y="21"/>
                  </a:cubicBezTo>
                  <a:cubicBezTo>
                    <a:pt x="10" y="19"/>
                    <a:pt x="9" y="16"/>
                    <a:pt x="5" y="10"/>
                  </a:cubicBezTo>
                  <a:cubicBezTo>
                    <a:pt x="3" y="7"/>
                    <a:pt x="2" y="3"/>
                    <a:pt x="2" y="0"/>
                  </a:cubicBezTo>
                  <a:cubicBezTo>
                    <a:pt x="0" y="3"/>
                    <a:pt x="0" y="3"/>
                    <a:pt x="0" y="3"/>
                  </a:cubicBezTo>
                  <a:cubicBezTo>
                    <a:pt x="6" y="20"/>
                    <a:pt x="6" y="20"/>
                    <a:pt x="6" y="20"/>
                  </a:cubicBezTo>
                  <a:close/>
                </a:path>
              </a:pathLst>
            </a:custGeom>
            <a:solidFill>
              <a:srgbClr val="A56E44"/>
            </a:solidFill>
            <a:ln w="9525">
              <a:noFill/>
              <a:round/>
            </a:ln>
          </p:spPr>
          <p:txBody>
            <a:bodyPr/>
            <a:lstStyle/>
            <a:p>
              <a:endParaRPr lang="zh-CN" altLang="en-US"/>
            </a:p>
          </p:txBody>
        </p:sp>
        <p:sp>
          <p:nvSpPr>
            <p:cNvPr id="19636" name="Freeform 32"/>
            <p:cNvSpPr/>
            <p:nvPr/>
          </p:nvSpPr>
          <p:spPr bwMode="auto">
            <a:xfrm>
              <a:off x="4708525" y="3376613"/>
              <a:ext cx="100013" cy="312738"/>
            </a:xfrm>
            <a:custGeom>
              <a:avLst/>
              <a:gdLst>
                <a:gd name="T0" fmla="*/ 2147483647 w 87"/>
                <a:gd name="T1" fmla="*/ 2147483647 h 308"/>
                <a:gd name="T2" fmla="*/ 2147483647 w 87"/>
                <a:gd name="T3" fmla="*/ 2147483647 h 308"/>
                <a:gd name="T4" fmla="*/ 2147483647 w 87"/>
                <a:gd name="T5" fmla="*/ 2147483647 h 308"/>
                <a:gd name="T6" fmla="*/ 2147483647 w 87"/>
                <a:gd name="T7" fmla="*/ 2147483647 h 308"/>
                <a:gd name="T8" fmla="*/ 2147483647 w 87"/>
                <a:gd name="T9" fmla="*/ 2147483647 h 308"/>
                <a:gd name="T10" fmla="*/ 2147483647 w 87"/>
                <a:gd name="T11" fmla="*/ 2147483647 h 308"/>
                <a:gd name="T12" fmla="*/ 2147483647 w 87"/>
                <a:gd name="T13" fmla="*/ 2147483647 h 308"/>
                <a:gd name="T14" fmla="*/ 2147483647 w 87"/>
                <a:gd name="T15" fmla="*/ 2147483647 h 308"/>
                <a:gd name="T16" fmla="*/ 2147483647 w 87"/>
                <a:gd name="T17" fmla="*/ 2147483647 h 308"/>
                <a:gd name="T18" fmla="*/ 2147483647 w 87"/>
                <a:gd name="T19" fmla="*/ 2147483647 h 308"/>
                <a:gd name="T20" fmla="*/ 0 w 87"/>
                <a:gd name="T21" fmla="*/ 2147483647 h 308"/>
                <a:gd name="T22" fmla="*/ 2147483647 w 87"/>
                <a:gd name="T23" fmla="*/ 2147483647 h 308"/>
                <a:gd name="T24" fmla="*/ 2147483647 w 87"/>
                <a:gd name="T25" fmla="*/ 2147483647 h 308"/>
                <a:gd name="T26" fmla="*/ 2147483647 w 87"/>
                <a:gd name="T27" fmla="*/ 2147483647 h 308"/>
                <a:gd name="T28" fmla="*/ 2147483647 w 87"/>
                <a:gd name="T29" fmla="*/ 2147483647 h 308"/>
                <a:gd name="T30" fmla="*/ 2147483647 w 87"/>
                <a:gd name="T31" fmla="*/ 2147483647 h 308"/>
                <a:gd name="T32" fmla="*/ 2147483647 w 87"/>
                <a:gd name="T33" fmla="*/ 2147483647 h 308"/>
                <a:gd name="T34" fmla="*/ 2147483647 w 87"/>
                <a:gd name="T35" fmla="*/ 2147483647 h 308"/>
                <a:gd name="T36" fmla="*/ 2147483647 w 87"/>
                <a:gd name="T37" fmla="*/ 2147483647 h 308"/>
                <a:gd name="T38" fmla="*/ 2147483647 w 87"/>
                <a:gd name="T39" fmla="*/ 2147483647 h 308"/>
                <a:gd name="T40" fmla="*/ 2147483647 w 87"/>
                <a:gd name="T41" fmla="*/ 0 h 308"/>
                <a:gd name="T42" fmla="*/ 2147483647 w 87"/>
                <a:gd name="T43" fmla="*/ 2147483647 h 308"/>
                <a:gd name="T44" fmla="*/ 2147483647 w 87"/>
                <a:gd name="T45" fmla="*/ 2147483647 h 30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7"/>
                <a:gd name="T70" fmla="*/ 0 h 308"/>
                <a:gd name="T71" fmla="*/ 87 w 87"/>
                <a:gd name="T72" fmla="*/ 308 h 30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7" h="308">
                  <a:moveTo>
                    <a:pt x="79" y="10"/>
                  </a:moveTo>
                  <a:cubicBezTo>
                    <a:pt x="79" y="10"/>
                    <a:pt x="78" y="10"/>
                    <a:pt x="78" y="10"/>
                  </a:cubicBezTo>
                  <a:cubicBezTo>
                    <a:pt x="77" y="10"/>
                    <a:pt x="77" y="10"/>
                    <a:pt x="77" y="10"/>
                  </a:cubicBezTo>
                  <a:cubicBezTo>
                    <a:pt x="74" y="13"/>
                    <a:pt x="74" y="13"/>
                    <a:pt x="74" y="13"/>
                  </a:cubicBezTo>
                  <a:cubicBezTo>
                    <a:pt x="75" y="15"/>
                    <a:pt x="75" y="17"/>
                    <a:pt x="75" y="18"/>
                  </a:cubicBezTo>
                  <a:cubicBezTo>
                    <a:pt x="75" y="19"/>
                    <a:pt x="74" y="19"/>
                    <a:pt x="72" y="19"/>
                  </a:cubicBezTo>
                  <a:cubicBezTo>
                    <a:pt x="45" y="116"/>
                    <a:pt x="45" y="116"/>
                    <a:pt x="45" y="116"/>
                  </a:cubicBezTo>
                  <a:cubicBezTo>
                    <a:pt x="47" y="136"/>
                    <a:pt x="47" y="136"/>
                    <a:pt x="47" y="136"/>
                  </a:cubicBezTo>
                  <a:cubicBezTo>
                    <a:pt x="34" y="163"/>
                    <a:pt x="34" y="163"/>
                    <a:pt x="34" y="163"/>
                  </a:cubicBezTo>
                  <a:cubicBezTo>
                    <a:pt x="21" y="228"/>
                    <a:pt x="21" y="228"/>
                    <a:pt x="21" y="228"/>
                  </a:cubicBezTo>
                  <a:cubicBezTo>
                    <a:pt x="0" y="297"/>
                    <a:pt x="0" y="297"/>
                    <a:pt x="0" y="297"/>
                  </a:cubicBezTo>
                  <a:cubicBezTo>
                    <a:pt x="7" y="297"/>
                    <a:pt x="14" y="300"/>
                    <a:pt x="22" y="307"/>
                  </a:cubicBezTo>
                  <a:cubicBezTo>
                    <a:pt x="23" y="307"/>
                    <a:pt x="23" y="307"/>
                    <a:pt x="24" y="308"/>
                  </a:cubicBezTo>
                  <a:cubicBezTo>
                    <a:pt x="28" y="295"/>
                    <a:pt x="29" y="281"/>
                    <a:pt x="27" y="267"/>
                  </a:cubicBezTo>
                  <a:cubicBezTo>
                    <a:pt x="37" y="235"/>
                    <a:pt x="37" y="235"/>
                    <a:pt x="37" y="235"/>
                  </a:cubicBezTo>
                  <a:cubicBezTo>
                    <a:pt x="39" y="231"/>
                    <a:pt x="39" y="231"/>
                    <a:pt x="39" y="231"/>
                  </a:cubicBezTo>
                  <a:cubicBezTo>
                    <a:pt x="49" y="212"/>
                    <a:pt x="49" y="212"/>
                    <a:pt x="49" y="212"/>
                  </a:cubicBezTo>
                  <a:cubicBezTo>
                    <a:pt x="54" y="168"/>
                    <a:pt x="54" y="168"/>
                    <a:pt x="54" y="168"/>
                  </a:cubicBezTo>
                  <a:cubicBezTo>
                    <a:pt x="61" y="158"/>
                    <a:pt x="65" y="148"/>
                    <a:pt x="66" y="138"/>
                  </a:cubicBezTo>
                  <a:cubicBezTo>
                    <a:pt x="71" y="98"/>
                    <a:pt x="71" y="98"/>
                    <a:pt x="71" y="98"/>
                  </a:cubicBezTo>
                  <a:cubicBezTo>
                    <a:pt x="87" y="0"/>
                    <a:pt x="87" y="0"/>
                    <a:pt x="87" y="0"/>
                  </a:cubicBezTo>
                  <a:cubicBezTo>
                    <a:pt x="80" y="8"/>
                    <a:pt x="80" y="8"/>
                    <a:pt x="80" y="8"/>
                  </a:cubicBezTo>
                  <a:cubicBezTo>
                    <a:pt x="80" y="9"/>
                    <a:pt x="80" y="9"/>
                    <a:pt x="79" y="10"/>
                  </a:cubicBezTo>
                  <a:close/>
                </a:path>
              </a:pathLst>
            </a:custGeom>
            <a:solidFill>
              <a:srgbClr val="2B3014"/>
            </a:solidFill>
            <a:ln w="9525">
              <a:noFill/>
              <a:round/>
            </a:ln>
          </p:spPr>
          <p:txBody>
            <a:bodyPr/>
            <a:lstStyle/>
            <a:p>
              <a:endParaRPr lang="zh-CN" altLang="en-US"/>
            </a:p>
          </p:txBody>
        </p:sp>
        <p:sp>
          <p:nvSpPr>
            <p:cNvPr id="19637" name="Freeform 33"/>
            <p:cNvSpPr/>
            <p:nvPr/>
          </p:nvSpPr>
          <p:spPr bwMode="auto">
            <a:xfrm>
              <a:off x="4773613" y="3368675"/>
              <a:ext cx="20638" cy="25400"/>
            </a:xfrm>
            <a:custGeom>
              <a:avLst/>
              <a:gdLst>
                <a:gd name="T0" fmla="*/ 2147483647 w 18"/>
                <a:gd name="T1" fmla="*/ 2147483647 h 25"/>
                <a:gd name="T2" fmla="*/ 2147483647 w 18"/>
                <a:gd name="T3" fmla="*/ 2147483647 h 25"/>
                <a:gd name="T4" fmla="*/ 2147483647 w 18"/>
                <a:gd name="T5" fmla="*/ 2147483647 h 25"/>
                <a:gd name="T6" fmla="*/ 0 w 18"/>
                <a:gd name="T7" fmla="*/ 0 h 25"/>
                <a:gd name="T8" fmla="*/ 2147483647 w 18"/>
                <a:gd name="T9" fmla="*/ 2147483647 h 25"/>
                <a:gd name="T10" fmla="*/ 2147483647 w 18"/>
                <a:gd name="T11" fmla="*/ 2147483647 h 25"/>
                <a:gd name="T12" fmla="*/ 0 60000 65536"/>
                <a:gd name="T13" fmla="*/ 0 60000 65536"/>
                <a:gd name="T14" fmla="*/ 0 60000 65536"/>
                <a:gd name="T15" fmla="*/ 0 60000 65536"/>
                <a:gd name="T16" fmla="*/ 0 60000 65536"/>
                <a:gd name="T17" fmla="*/ 0 60000 65536"/>
                <a:gd name="T18" fmla="*/ 0 w 18"/>
                <a:gd name="T19" fmla="*/ 0 h 25"/>
                <a:gd name="T20" fmla="*/ 18 w 18"/>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8" h="25">
                  <a:moveTo>
                    <a:pt x="18" y="25"/>
                  </a:moveTo>
                  <a:cubicBezTo>
                    <a:pt x="18" y="24"/>
                    <a:pt x="18" y="22"/>
                    <a:pt x="17" y="20"/>
                  </a:cubicBezTo>
                  <a:cubicBezTo>
                    <a:pt x="12" y="15"/>
                    <a:pt x="12" y="15"/>
                    <a:pt x="12" y="15"/>
                  </a:cubicBezTo>
                  <a:cubicBezTo>
                    <a:pt x="0" y="0"/>
                    <a:pt x="0" y="0"/>
                    <a:pt x="0" y="0"/>
                  </a:cubicBezTo>
                  <a:cubicBezTo>
                    <a:pt x="1" y="8"/>
                    <a:pt x="1" y="8"/>
                    <a:pt x="1" y="8"/>
                  </a:cubicBezTo>
                  <a:cubicBezTo>
                    <a:pt x="18" y="25"/>
                    <a:pt x="18" y="25"/>
                    <a:pt x="18" y="25"/>
                  </a:cubicBezTo>
                  <a:close/>
                </a:path>
              </a:pathLst>
            </a:custGeom>
            <a:solidFill>
              <a:srgbClr val="A56E44"/>
            </a:solidFill>
            <a:ln w="9525">
              <a:noFill/>
              <a:round/>
            </a:ln>
          </p:spPr>
          <p:txBody>
            <a:bodyPr/>
            <a:lstStyle/>
            <a:p>
              <a:endParaRPr lang="zh-CN" altLang="en-US"/>
            </a:p>
          </p:txBody>
        </p:sp>
        <p:sp>
          <p:nvSpPr>
            <p:cNvPr id="19638" name="Freeform 34"/>
            <p:cNvSpPr/>
            <p:nvPr/>
          </p:nvSpPr>
          <p:spPr bwMode="auto">
            <a:xfrm>
              <a:off x="4773613" y="3368675"/>
              <a:ext cx="22225" cy="20638"/>
            </a:xfrm>
            <a:custGeom>
              <a:avLst/>
              <a:gdLst>
                <a:gd name="T0" fmla="*/ 2147483647 w 14"/>
                <a:gd name="T1" fmla="*/ 2147483647 h 13"/>
                <a:gd name="T2" fmla="*/ 2147483647 w 14"/>
                <a:gd name="T3" fmla="*/ 2147483647 h 13"/>
                <a:gd name="T4" fmla="*/ 0 w 14"/>
                <a:gd name="T5" fmla="*/ 0 h 13"/>
                <a:gd name="T6" fmla="*/ 2147483647 w 14"/>
                <a:gd name="T7" fmla="*/ 2147483647 h 13"/>
                <a:gd name="T8" fmla="*/ 2147483647 w 14"/>
                <a:gd name="T9" fmla="*/ 2147483647 h 13"/>
                <a:gd name="T10" fmla="*/ 2147483647 w 14"/>
                <a:gd name="T11" fmla="*/ 2147483647 h 13"/>
                <a:gd name="T12" fmla="*/ 0 60000 65536"/>
                <a:gd name="T13" fmla="*/ 0 60000 65536"/>
                <a:gd name="T14" fmla="*/ 0 60000 65536"/>
                <a:gd name="T15" fmla="*/ 0 60000 65536"/>
                <a:gd name="T16" fmla="*/ 0 60000 65536"/>
                <a:gd name="T17" fmla="*/ 0 60000 65536"/>
                <a:gd name="T18" fmla="*/ 0 w 14"/>
                <a:gd name="T19" fmla="*/ 0 h 13"/>
                <a:gd name="T20" fmla="*/ 14 w 14"/>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14" h="13">
                  <a:moveTo>
                    <a:pt x="12" y="13"/>
                  </a:moveTo>
                  <a:lnTo>
                    <a:pt x="14" y="11"/>
                  </a:lnTo>
                  <a:lnTo>
                    <a:pt x="0" y="0"/>
                  </a:lnTo>
                  <a:lnTo>
                    <a:pt x="9" y="10"/>
                  </a:lnTo>
                  <a:lnTo>
                    <a:pt x="12" y="13"/>
                  </a:lnTo>
                  <a:close/>
                </a:path>
              </a:pathLst>
            </a:custGeom>
            <a:solidFill>
              <a:srgbClr val="505926"/>
            </a:solidFill>
            <a:ln w="9525">
              <a:noFill/>
              <a:round/>
            </a:ln>
          </p:spPr>
          <p:txBody>
            <a:bodyPr/>
            <a:lstStyle/>
            <a:p>
              <a:endParaRPr lang="zh-CN" altLang="en-US"/>
            </a:p>
          </p:txBody>
        </p:sp>
        <p:sp>
          <p:nvSpPr>
            <p:cNvPr id="19639" name="Freeform 35"/>
            <p:cNvSpPr>
              <a:spLocks noEditPoints="1"/>
            </p:cNvSpPr>
            <p:nvPr/>
          </p:nvSpPr>
          <p:spPr bwMode="auto">
            <a:xfrm>
              <a:off x="4751388" y="3351213"/>
              <a:ext cx="88900" cy="328613"/>
            </a:xfrm>
            <a:custGeom>
              <a:avLst/>
              <a:gdLst>
                <a:gd name="T0" fmla="*/ 2147483647 w 78"/>
                <a:gd name="T1" fmla="*/ 2147483647 h 324"/>
                <a:gd name="T2" fmla="*/ 2147483647 w 78"/>
                <a:gd name="T3" fmla="*/ 2147483647 h 324"/>
                <a:gd name="T4" fmla="*/ 2147483647 w 78"/>
                <a:gd name="T5" fmla="*/ 2147483647 h 324"/>
                <a:gd name="T6" fmla="*/ 2147483647 w 78"/>
                <a:gd name="T7" fmla="*/ 2147483647 h 324"/>
                <a:gd name="T8" fmla="*/ 2147483647 w 78"/>
                <a:gd name="T9" fmla="*/ 2147483647 h 324"/>
                <a:gd name="T10" fmla="*/ 2147483647 w 78"/>
                <a:gd name="T11" fmla="*/ 2147483647 h 324"/>
                <a:gd name="T12" fmla="*/ 2147483647 w 78"/>
                <a:gd name="T13" fmla="*/ 2147483647 h 324"/>
                <a:gd name="T14" fmla="*/ 2147483647 w 78"/>
                <a:gd name="T15" fmla="*/ 2147483647 h 324"/>
                <a:gd name="T16" fmla="*/ 2147483647 w 78"/>
                <a:gd name="T17" fmla="*/ 2147483647 h 324"/>
                <a:gd name="T18" fmla="*/ 2147483647 w 78"/>
                <a:gd name="T19" fmla="*/ 2147483647 h 324"/>
                <a:gd name="T20" fmla="*/ 2147483647 w 78"/>
                <a:gd name="T21" fmla="*/ 2147483647 h 324"/>
                <a:gd name="T22" fmla="*/ 2147483647 w 78"/>
                <a:gd name="T23" fmla="*/ 2147483647 h 324"/>
                <a:gd name="T24" fmla="*/ 2147483647 w 78"/>
                <a:gd name="T25" fmla="*/ 2147483647 h 324"/>
                <a:gd name="T26" fmla="*/ 2147483647 w 78"/>
                <a:gd name="T27" fmla="*/ 2147483647 h 324"/>
                <a:gd name="T28" fmla="*/ 2147483647 w 78"/>
                <a:gd name="T29" fmla="*/ 2147483647 h 324"/>
                <a:gd name="T30" fmla="*/ 2147483647 w 78"/>
                <a:gd name="T31" fmla="*/ 2147483647 h 324"/>
                <a:gd name="T32" fmla="*/ 2147483647 w 78"/>
                <a:gd name="T33" fmla="*/ 2147483647 h 324"/>
                <a:gd name="T34" fmla="*/ 2147483647 w 78"/>
                <a:gd name="T35" fmla="*/ 2147483647 h 324"/>
                <a:gd name="T36" fmla="*/ 2147483647 w 78"/>
                <a:gd name="T37" fmla="*/ 2147483647 h 324"/>
                <a:gd name="T38" fmla="*/ 2147483647 w 78"/>
                <a:gd name="T39" fmla="*/ 2147483647 h 324"/>
                <a:gd name="T40" fmla="*/ 2147483647 w 78"/>
                <a:gd name="T41" fmla="*/ 0 h 324"/>
                <a:gd name="T42" fmla="*/ 2147483647 w 78"/>
                <a:gd name="T43" fmla="*/ 2147483647 h 324"/>
                <a:gd name="T44" fmla="*/ 2147483647 w 78"/>
                <a:gd name="T45" fmla="*/ 2147483647 h 324"/>
                <a:gd name="T46" fmla="*/ 2147483647 w 78"/>
                <a:gd name="T47" fmla="*/ 2147483647 h 324"/>
                <a:gd name="T48" fmla="*/ 2147483647 w 78"/>
                <a:gd name="T49" fmla="*/ 2147483647 h 324"/>
                <a:gd name="T50" fmla="*/ 2147483647 w 78"/>
                <a:gd name="T51" fmla="*/ 2147483647 h 324"/>
                <a:gd name="T52" fmla="*/ 2147483647 w 78"/>
                <a:gd name="T53" fmla="*/ 2147483647 h 324"/>
                <a:gd name="T54" fmla="*/ 2147483647 w 78"/>
                <a:gd name="T55" fmla="*/ 2147483647 h 324"/>
                <a:gd name="T56" fmla="*/ 2147483647 w 78"/>
                <a:gd name="T57" fmla="*/ 2147483647 h 324"/>
                <a:gd name="T58" fmla="*/ 2147483647 w 78"/>
                <a:gd name="T59" fmla="*/ 2147483647 h 324"/>
                <a:gd name="T60" fmla="*/ 2147483647 w 78"/>
                <a:gd name="T61" fmla="*/ 2147483647 h 324"/>
                <a:gd name="T62" fmla="*/ 2147483647 w 78"/>
                <a:gd name="T63" fmla="*/ 2147483647 h 324"/>
                <a:gd name="T64" fmla="*/ 2147483647 w 78"/>
                <a:gd name="T65" fmla="*/ 2147483647 h 324"/>
                <a:gd name="T66" fmla="*/ 2147483647 w 78"/>
                <a:gd name="T67" fmla="*/ 2147483647 h 324"/>
                <a:gd name="T68" fmla="*/ 2147483647 w 78"/>
                <a:gd name="T69" fmla="*/ 2147483647 h 324"/>
                <a:gd name="T70" fmla="*/ 2147483647 w 78"/>
                <a:gd name="T71" fmla="*/ 2147483647 h 324"/>
                <a:gd name="T72" fmla="*/ 2147483647 w 78"/>
                <a:gd name="T73" fmla="*/ 2147483647 h 324"/>
                <a:gd name="T74" fmla="*/ 2147483647 w 78"/>
                <a:gd name="T75" fmla="*/ 2147483647 h 324"/>
                <a:gd name="T76" fmla="*/ 2147483647 w 78"/>
                <a:gd name="T77" fmla="*/ 2147483647 h 32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8"/>
                <a:gd name="T118" fmla="*/ 0 h 324"/>
                <a:gd name="T119" fmla="*/ 78 w 78"/>
                <a:gd name="T120" fmla="*/ 324 h 32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8" h="324">
                  <a:moveTo>
                    <a:pt x="39" y="26"/>
                  </a:moveTo>
                  <a:cubicBezTo>
                    <a:pt x="41" y="29"/>
                    <a:pt x="43" y="31"/>
                    <a:pt x="43" y="33"/>
                  </a:cubicBezTo>
                  <a:cubicBezTo>
                    <a:pt x="50" y="25"/>
                    <a:pt x="50" y="25"/>
                    <a:pt x="50" y="25"/>
                  </a:cubicBezTo>
                  <a:cubicBezTo>
                    <a:pt x="34" y="123"/>
                    <a:pt x="34" y="123"/>
                    <a:pt x="34" y="123"/>
                  </a:cubicBezTo>
                  <a:cubicBezTo>
                    <a:pt x="29" y="163"/>
                    <a:pt x="29" y="163"/>
                    <a:pt x="29" y="163"/>
                  </a:cubicBezTo>
                  <a:cubicBezTo>
                    <a:pt x="28" y="173"/>
                    <a:pt x="24" y="183"/>
                    <a:pt x="17" y="193"/>
                  </a:cubicBezTo>
                  <a:cubicBezTo>
                    <a:pt x="12" y="237"/>
                    <a:pt x="12" y="237"/>
                    <a:pt x="12" y="237"/>
                  </a:cubicBezTo>
                  <a:cubicBezTo>
                    <a:pt x="2" y="256"/>
                    <a:pt x="2" y="256"/>
                    <a:pt x="2" y="256"/>
                  </a:cubicBezTo>
                  <a:cubicBezTo>
                    <a:pt x="0" y="272"/>
                    <a:pt x="3" y="282"/>
                    <a:pt x="9" y="287"/>
                  </a:cubicBezTo>
                  <a:cubicBezTo>
                    <a:pt x="5" y="319"/>
                    <a:pt x="5" y="319"/>
                    <a:pt x="5" y="319"/>
                  </a:cubicBezTo>
                  <a:cubicBezTo>
                    <a:pt x="7" y="323"/>
                    <a:pt x="7" y="323"/>
                    <a:pt x="7" y="323"/>
                  </a:cubicBezTo>
                  <a:cubicBezTo>
                    <a:pt x="7" y="324"/>
                    <a:pt x="7" y="324"/>
                    <a:pt x="7" y="324"/>
                  </a:cubicBezTo>
                  <a:cubicBezTo>
                    <a:pt x="29" y="317"/>
                    <a:pt x="29" y="317"/>
                    <a:pt x="29" y="317"/>
                  </a:cubicBezTo>
                  <a:cubicBezTo>
                    <a:pt x="38" y="283"/>
                    <a:pt x="38" y="283"/>
                    <a:pt x="38" y="283"/>
                  </a:cubicBezTo>
                  <a:cubicBezTo>
                    <a:pt x="26" y="261"/>
                    <a:pt x="26" y="261"/>
                    <a:pt x="26" y="261"/>
                  </a:cubicBezTo>
                  <a:cubicBezTo>
                    <a:pt x="34" y="238"/>
                    <a:pt x="34" y="238"/>
                    <a:pt x="34" y="238"/>
                  </a:cubicBezTo>
                  <a:cubicBezTo>
                    <a:pt x="37" y="178"/>
                    <a:pt x="37" y="178"/>
                    <a:pt x="37" y="178"/>
                  </a:cubicBezTo>
                  <a:cubicBezTo>
                    <a:pt x="42" y="159"/>
                    <a:pt x="42" y="159"/>
                    <a:pt x="42" y="159"/>
                  </a:cubicBezTo>
                  <a:cubicBezTo>
                    <a:pt x="50" y="93"/>
                    <a:pt x="50" y="93"/>
                    <a:pt x="50" y="93"/>
                  </a:cubicBezTo>
                  <a:cubicBezTo>
                    <a:pt x="78" y="9"/>
                    <a:pt x="78" y="9"/>
                    <a:pt x="78" y="9"/>
                  </a:cubicBezTo>
                  <a:cubicBezTo>
                    <a:pt x="24" y="0"/>
                    <a:pt x="24" y="0"/>
                    <a:pt x="24" y="0"/>
                  </a:cubicBezTo>
                  <a:cubicBezTo>
                    <a:pt x="19" y="5"/>
                    <a:pt x="24" y="13"/>
                    <a:pt x="39" y="26"/>
                  </a:cubicBezTo>
                  <a:close/>
                  <a:moveTo>
                    <a:pt x="18" y="194"/>
                  </a:moveTo>
                  <a:cubicBezTo>
                    <a:pt x="20" y="191"/>
                    <a:pt x="22" y="189"/>
                    <a:pt x="23" y="187"/>
                  </a:cubicBezTo>
                  <a:cubicBezTo>
                    <a:pt x="21" y="218"/>
                    <a:pt x="21" y="218"/>
                    <a:pt x="21" y="218"/>
                  </a:cubicBezTo>
                  <a:cubicBezTo>
                    <a:pt x="11" y="265"/>
                    <a:pt x="11" y="265"/>
                    <a:pt x="11" y="265"/>
                  </a:cubicBezTo>
                  <a:cubicBezTo>
                    <a:pt x="10" y="272"/>
                    <a:pt x="12" y="279"/>
                    <a:pt x="17" y="285"/>
                  </a:cubicBezTo>
                  <a:cubicBezTo>
                    <a:pt x="11" y="312"/>
                    <a:pt x="11" y="312"/>
                    <a:pt x="11" y="312"/>
                  </a:cubicBezTo>
                  <a:cubicBezTo>
                    <a:pt x="15" y="320"/>
                    <a:pt x="15" y="320"/>
                    <a:pt x="15" y="320"/>
                  </a:cubicBezTo>
                  <a:cubicBezTo>
                    <a:pt x="9" y="322"/>
                    <a:pt x="9" y="322"/>
                    <a:pt x="9" y="322"/>
                  </a:cubicBezTo>
                  <a:cubicBezTo>
                    <a:pt x="9" y="322"/>
                    <a:pt x="9" y="322"/>
                    <a:pt x="9" y="322"/>
                  </a:cubicBezTo>
                  <a:cubicBezTo>
                    <a:pt x="7" y="318"/>
                    <a:pt x="7" y="318"/>
                    <a:pt x="7" y="318"/>
                  </a:cubicBezTo>
                  <a:cubicBezTo>
                    <a:pt x="10" y="287"/>
                    <a:pt x="10" y="287"/>
                    <a:pt x="10" y="287"/>
                  </a:cubicBezTo>
                  <a:cubicBezTo>
                    <a:pt x="11" y="287"/>
                    <a:pt x="11" y="286"/>
                    <a:pt x="10" y="286"/>
                  </a:cubicBezTo>
                  <a:cubicBezTo>
                    <a:pt x="10" y="286"/>
                    <a:pt x="10" y="286"/>
                    <a:pt x="10" y="286"/>
                  </a:cubicBezTo>
                  <a:cubicBezTo>
                    <a:pt x="4" y="281"/>
                    <a:pt x="2" y="271"/>
                    <a:pt x="3" y="257"/>
                  </a:cubicBezTo>
                  <a:cubicBezTo>
                    <a:pt x="13" y="237"/>
                    <a:pt x="13" y="237"/>
                    <a:pt x="13" y="237"/>
                  </a:cubicBezTo>
                  <a:cubicBezTo>
                    <a:pt x="13" y="237"/>
                    <a:pt x="13" y="237"/>
                    <a:pt x="13" y="237"/>
                  </a:cubicBezTo>
                  <a:cubicBezTo>
                    <a:pt x="18" y="194"/>
                    <a:pt x="18" y="194"/>
                    <a:pt x="18" y="194"/>
                  </a:cubicBezTo>
                  <a:close/>
                </a:path>
              </a:pathLst>
            </a:custGeom>
            <a:solidFill>
              <a:srgbClr val="505926"/>
            </a:solidFill>
            <a:ln w="9525">
              <a:noFill/>
              <a:round/>
            </a:ln>
          </p:spPr>
          <p:txBody>
            <a:bodyPr/>
            <a:lstStyle/>
            <a:p>
              <a:endParaRPr lang="zh-CN" altLang="en-US"/>
            </a:p>
          </p:txBody>
        </p:sp>
        <p:sp>
          <p:nvSpPr>
            <p:cNvPr id="19640" name="Freeform 36"/>
            <p:cNvSpPr/>
            <p:nvPr/>
          </p:nvSpPr>
          <p:spPr bwMode="auto">
            <a:xfrm>
              <a:off x="4752975" y="3540125"/>
              <a:ext cx="23813" cy="138113"/>
            </a:xfrm>
            <a:custGeom>
              <a:avLst/>
              <a:gdLst>
                <a:gd name="T0" fmla="*/ 2147483647 w 21"/>
                <a:gd name="T1" fmla="*/ 0 h 135"/>
                <a:gd name="T2" fmla="*/ 2147483647 w 21"/>
                <a:gd name="T3" fmla="*/ 2147483647 h 135"/>
                <a:gd name="T4" fmla="*/ 2147483647 w 21"/>
                <a:gd name="T5" fmla="*/ 2147483647 h 135"/>
                <a:gd name="T6" fmla="*/ 2147483647 w 21"/>
                <a:gd name="T7" fmla="*/ 2147483647 h 135"/>
                <a:gd name="T8" fmla="*/ 2147483647 w 21"/>
                <a:gd name="T9" fmla="*/ 2147483647 h 135"/>
                <a:gd name="T10" fmla="*/ 2147483647 w 21"/>
                <a:gd name="T11" fmla="*/ 2147483647 h 135"/>
                <a:gd name="T12" fmla="*/ 2147483647 w 21"/>
                <a:gd name="T13" fmla="*/ 2147483647 h 135"/>
                <a:gd name="T14" fmla="*/ 2147483647 w 21"/>
                <a:gd name="T15" fmla="*/ 2147483647 h 135"/>
                <a:gd name="T16" fmla="*/ 2147483647 w 21"/>
                <a:gd name="T17" fmla="*/ 2147483647 h 135"/>
                <a:gd name="T18" fmla="*/ 2147483647 w 21"/>
                <a:gd name="T19" fmla="*/ 2147483647 h 135"/>
                <a:gd name="T20" fmla="*/ 2147483647 w 21"/>
                <a:gd name="T21" fmla="*/ 2147483647 h 135"/>
                <a:gd name="T22" fmla="*/ 2147483647 w 21"/>
                <a:gd name="T23" fmla="*/ 2147483647 h 135"/>
                <a:gd name="T24" fmla="*/ 2147483647 w 21"/>
                <a:gd name="T25" fmla="*/ 2147483647 h 135"/>
                <a:gd name="T26" fmla="*/ 2147483647 w 21"/>
                <a:gd name="T27" fmla="*/ 2147483647 h 135"/>
                <a:gd name="T28" fmla="*/ 2147483647 w 21"/>
                <a:gd name="T29" fmla="*/ 2147483647 h 135"/>
                <a:gd name="T30" fmla="*/ 2147483647 w 21"/>
                <a:gd name="T31" fmla="*/ 2147483647 h 135"/>
                <a:gd name="T32" fmla="*/ 2147483647 w 21"/>
                <a:gd name="T33" fmla="*/ 0 h 1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
                <a:gd name="T52" fmla="*/ 0 h 135"/>
                <a:gd name="T53" fmla="*/ 21 w 21"/>
                <a:gd name="T54" fmla="*/ 135 h 1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 h="135">
                  <a:moveTo>
                    <a:pt x="21" y="0"/>
                  </a:moveTo>
                  <a:cubicBezTo>
                    <a:pt x="20" y="2"/>
                    <a:pt x="18" y="4"/>
                    <a:pt x="16" y="7"/>
                  </a:cubicBezTo>
                  <a:cubicBezTo>
                    <a:pt x="11" y="50"/>
                    <a:pt x="11" y="50"/>
                    <a:pt x="11" y="50"/>
                  </a:cubicBezTo>
                  <a:cubicBezTo>
                    <a:pt x="11" y="50"/>
                    <a:pt x="11" y="50"/>
                    <a:pt x="11" y="50"/>
                  </a:cubicBezTo>
                  <a:cubicBezTo>
                    <a:pt x="1" y="70"/>
                    <a:pt x="1" y="70"/>
                    <a:pt x="1" y="70"/>
                  </a:cubicBezTo>
                  <a:cubicBezTo>
                    <a:pt x="0" y="84"/>
                    <a:pt x="2" y="94"/>
                    <a:pt x="8" y="99"/>
                  </a:cubicBezTo>
                  <a:cubicBezTo>
                    <a:pt x="8" y="99"/>
                    <a:pt x="8" y="99"/>
                    <a:pt x="8" y="99"/>
                  </a:cubicBezTo>
                  <a:cubicBezTo>
                    <a:pt x="9" y="99"/>
                    <a:pt x="9" y="100"/>
                    <a:pt x="8" y="100"/>
                  </a:cubicBezTo>
                  <a:cubicBezTo>
                    <a:pt x="5" y="131"/>
                    <a:pt x="5" y="131"/>
                    <a:pt x="5" y="131"/>
                  </a:cubicBezTo>
                  <a:cubicBezTo>
                    <a:pt x="7" y="135"/>
                    <a:pt x="7" y="135"/>
                    <a:pt x="7" y="135"/>
                  </a:cubicBezTo>
                  <a:cubicBezTo>
                    <a:pt x="7" y="135"/>
                    <a:pt x="7" y="135"/>
                    <a:pt x="7" y="135"/>
                  </a:cubicBezTo>
                  <a:cubicBezTo>
                    <a:pt x="13" y="133"/>
                    <a:pt x="13" y="133"/>
                    <a:pt x="13" y="133"/>
                  </a:cubicBezTo>
                  <a:cubicBezTo>
                    <a:pt x="9" y="125"/>
                    <a:pt x="9" y="125"/>
                    <a:pt x="9" y="125"/>
                  </a:cubicBezTo>
                  <a:cubicBezTo>
                    <a:pt x="15" y="98"/>
                    <a:pt x="15" y="98"/>
                    <a:pt x="15" y="98"/>
                  </a:cubicBezTo>
                  <a:cubicBezTo>
                    <a:pt x="10" y="92"/>
                    <a:pt x="8" y="85"/>
                    <a:pt x="9" y="78"/>
                  </a:cubicBezTo>
                  <a:cubicBezTo>
                    <a:pt x="19" y="31"/>
                    <a:pt x="19" y="31"/>
                    <a:pt x="19" y="31"/>
                  </a:cubicBezTo>
                  <a:cubicBezTo>
                    <a:pt x="21" y="0"/>
                    <a:pt x="21" y="0"/>
                    <a:pt x="21" y="0"/>
                  </a:cubicBezTo>
                  <a:close/>
                </a:path>
              </a:pathLst>
            </a:custGeom>
            <a:solidFill>
              <a:srgbClr val="7A893A"/>
            </a:solidFill>
            <a:ln w="9525">
              <a:noFill/>
              <a:round/>
            </a:ln>
          </p:spPr>
          <p:txBody>
            <a:bodyPr/>
            <a:lstStyle/>
            <a:p>
              <a:endParaRPr lang="zh-CN" altLang="en-US"/>
            </a:p>
          </p:txBody>
        </p:sp>
        <p:sp>
          <p:nvSpPr>
            <p:cNvPr id="19641" name="Freeform 37"/>
            <p:cNvSpPr/>
            <p:nvPr/>
          </p:nvSpPr>
          <p:spPr bwMode="auto">
            <a:xfrm>
              <a:off x="4845050" y="3386138"/>
              <a:ext cx="9525" cy="30163"/>
            </a:xfrm>
            <a:custGeom>
              <a:avLst/>
              <a:gdLst>
                <a:gd name="T0" fmla="*/ 2147483647 w 8"/>
                <a:gd name="T1" fmla="*/ 2147483647 h 30"/>
                <a:gd name="T2" fmla="*/ 2147483647 w 8"/>
                <a:gd name="T3" fmla="*/ 0 h 30"/>
                <a:gd name="T4" fmla="*/ 0 w 8"/>
                <a:gd name="T5" fmla="*/ 2147483647 h 30"/>
                <a:gd name="T6" fmla="*/ 2147483647 w 8"/>
                <a:gd name="T7" fmla="*/ 2147483647 h 30"/>
                <a:gd name="T8" fmla="*/ 2147483647 w 8"/>
                <a:gd name="T9" fmla="*/ 2147483647 h 30"/>
                <a:gd name="T10" fmla="*/ 0 60000 65536"/>
                <a:gd name="T11" fmla="*/ 0 60000 65536"/>
                <a:gd name="T12" fmla="*/ 0 60000 65536"/>
                <a:gd name="T13" fmla="*/ 0 60000 65536"/>
                <a:gd name="T14" fmla="*/ 0 60000 65536"/>
                <a:gd name="T15" fmla="*/ 0 w 8"/>
                <a:gd name="T16" fmla="*/ 0 h 30"/>
                <a:gd name="T17" fmla="*/ 8 w 8"/>
                <a:gd name="T18" fmla="*/ 30 h 30"/>
              </a:gdLst>
              <a:ahLst/>
              <a:cxnLst>
                <a:cxn ang="T10">
                  <a:pos x="T0" y="T1"/>
                </a:cxn>
                <a:cxn ang="T11">
                  <a:pos x="T2" y="T3"/>
                </a:cxn>
                <a:cxn ang="T12">
                  <a:pos x="T4" y="T5"/>
                </a:cxn>
                <a:cxn ang="T13">
                  <a:pos x="T6" y="T7"/>
                </a:cxn>
                <a:cxn ang="T14">
                  <a:pos x="T8" y="T9"/>
                </a:cxn>
              </a:cxnLst>
              <a:rect l="T15" t="T16" r="T17" b="T18"/>
              <a:pathLst>
                <a:path w="8" h="30">
                  <a:moveTo>
                    <a:pt x="7" y="18"/>
                  </a:moveTo>
                  <a:cubicBezTo>
                    <a:pt x="5" y="0"/>
                    <a:pt x="5" y="0"/>
                    <a:pt x="5" y="0"/>
                  </a:cubicBezTo>
                  <a:cubicBezTo>
                    <a:pt x="4" y="10"/>
                    <a:pt x="2" y="20"/>
                    <a:pt x="0" y="30"/>
                  </a:cubicBezTo>
                  <a:cubicBezTo>
                    <a:pt x="8" y="21"/>
                    <a:pt x="8" y="21"/>
                    <a:pt x="8" y="21"/>
                  </a:cubicBezTo>
                  <a:cubicBezTo>
                    <a:pt x="8" y="20"/>
                    <a:pt x="7" y="19"/>
                    <a:pt x="7" y="18"/>
                  </a:cubicBezTo>
                  <a:close/>
                </a:path>
              </a:pathLst>
            </a:custGeom>
            <a:solidFill>
              <a:srgbClr val="A56E44"/>
            </a:solidFill>
            <a:ln w="9525">
              <a:noFill/>
              <a:round/>
            </a:ln>
          </p:spPr>
          <p:txBody>
            <a:bodyPr/>
            <a:lstStyle/>
            <a:p>
              <a:endParaRPr lang="zh-CN" altLang="en-US"/>
            </a:p>
          </p:txBody>
        </p:sp>
        <p:sp>
          <p:nvSpPr>
            <p:cNvPr id="19642" name="Freeform 38"/>
            <p:cNvSpPr/>
            <p:nvPr/>
          </p:nvSpPr>
          <p:spPr bwMode="auto">
            <a:xfrm>
              <a:off x="4759325" y="3659188"/>
              <a:ext cx="107950" cy="38100"/>
            </a:xfrm>
            <a:custGeom>
              <a:avLst/>
              <a:gdLst>
                <a:gd name="T0" fmla="*/ 0 w 95"/>
                <a:gd name="T1" fmla="*/ 2147483647 h 37"/>
                <a:gd name="T2" fmla="*/ 0 w 95"/>
                <a:gd name="T3" fmla="*/ 2147483647 h 37"/>
                <a:gd name="T4" fmla="*/ 2147483647 w 95"/>
                <a:gd name="T5" fmla="*/ 2147483647 h 37"/>
                <a:gd name="T6" fmla="*/ 2147483647 w 95"/>
                <a:gd name="T7" fmla="*/ 2147483647 h 37"/>
                <a:gd name="T8" fmla="*/ 2147483647 w 95"/>
                <a:gd name="T9" fmla="*/ 0 h 37"/>
                <a:gd name="T10" fmla="*/ 2147483647 w 95"/>
                <a:gd name="T11" fmla="*/ 2147483647 h 37"/>
                <a:gd name="T12" fmla="*/ 0 w 95"/>
                <a:gd name="T13" fmla="*/ 2147483647 h 37"/>
                <a:gd name="T14" fmla="*/ 0 60000 65536"/>
                <a:gd name="T15" fmla="*/ 0 60000 65536"/>
                <a:gd name="T16" fmla="*/ 0 60000 65536"/>
                <a:gd name="T17" fmla="*/ 0 60000 65536"/>
                <a:gd name="T18" fmla="*/ 0 60000 65536"/>
                <a:gd name="T19" fmla="*/ 0 60000 65536"/>
                <a:gd name="T20" fmla="*/ 0 60000 65536"/>
                <a:gd name="T21" fmla="*/ 0 w 95"/>
                <a:gd name="T22" fmla="*/ 0 h 37"/>
                <a:gd name="T23" fmla="*/ 95 w 95"/>
                <a:gd name="T24" fmla="*/ 37 h 3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5" h="37">
                  <a:moveTo>
                    <a:pt x="0" y="20"/>
                  </a:moveTo>
                  <a:cubicBezTo>
                    <a:pt x="0" y="26"/>
                    <a:pt x="0" y="26"/>
                    <a:pt x="0" y="26"/>
                  </a:cubicBezTo>
                  <a:cubicBezTo>
                    <a:pt x="36" y="28"/>
                    <a:pt x="36" y="28"/>
                    <a:pt x="36" y="28"/>
                  </a:cubicBezTo>
                  <a:cubicBezTo>
                    <a:pt x="62" y="37"/>
                    <a:pt x="81" y="35"/>
                    <a:pt x="95" y="22"/>
                  </a:cubicBezTo>
                  <a:cubicBezTo>
                    <a:pt x="59" y="0"/>
                    <a:pt x="59" y="0"/>
                    <a:pt x="59" y="0"/>
                  </a:cubicBezTo>
                  <a:cubicBezTo>
                    <a:pt x="22" y="13"/>
                    <a:pt x="22" y="13"/>
                    <a:pt x="22" y="13"/>
                  </a:cubicBezTo>
                  <a:cubicBezTo>
                    <a:pt x="0" y="20"/>
                    <a:pt x="0" y="20"/>
                    <a:pt x="0" y="20"/>
                  </a:cubicBezTo>
                  <a:close/>
                </a:path>
              </a:pathLst>
            </a:custGeom>
            <a:solidFill>
              <a:srgbClr val="000000"/>
            </a:solidFill>
            <a:ln w="9525">
              <a:noFill/>
              <a:round/>
            </a:ln>
          </p:spPr>
          <p:txBody>
            <a:bodyPr/>
            <a:lstStyle/>
            <a:p>
              <a:endParaRPr lang="zh-CN" altLang="en-US"/>
            </a:p>
          </p:txBody>
        </p:sp>
        <p:sp>
          <p:nvSpPr>
            <p:cNvPr id="19643" name="Freeform 39"/>
            <p:cNvSpPr/>
            <p:nvPr/>
          </p:nvSpPr>
          <p:spPr bwMode="auto">
            <a:xfrm>
              <a:off x="4687888" y="3678238"/>
              <a:ext cx="47625" cy="36513"/>
            </a:xfrm>
            <a:custGeom>
              <a:avLst/>
              <a:gdLst>
                <a:gd name="T0" fmla="*/ 2147483647 w 41"/>
                <a:gd name="T1" fmla="*/ 2147483647 h 37"/>
                <a:gd name="T2" fmla="*/ 0 w 41"/>
                <a:gd name="T3" fmla="*/ 2147483647 h 37"/>
                <a:gd name="T4" fmla="*/ 0 w 41"/>
                <a:gd name="T5" fmla="*/ 2147483647 h 37"/>
                <a:gd name="T6" fmla="*/ 2147483647 w 41"/>
                <a:gd name="T7" fmla="*/ 2147483647 h 37"/>
                <a:gd name="T8" fmla="*/ 2147483647 w 41"/>
                <a:gd name="T9" fmla="*/ 2147483647 h 37"/>
                <a:gd name="T10" fmla="*/ 2147483647 w 41"/>
                <a:gd name="T11" fmla="*/ 0 h 37"/>
                <a:gd name="T12" fmla="*/ 2147483647 w 41"/>
                <a:gd name="T13" fmla="*/ 2147483647 h 37"/>
                <a:gd name="T14" fmla="*/ 0 60000 65536"/>
                <a:gd name="T15" fmla="*/ 0 60000 65536"/>
                <a:gd name="T16" fmla="*/ 0 60000 65536"/>
                <a:gd name="T17" fmla="*/ 0 60000 65536"/>
                <a:gd name="T18" fmla="*/ 0 60000 65536"/>
                <a:gd name="T19" fmla="*/ 0 60000 65536"/>
                <a:gd name="T20" fmla="*/ 0 60000 65536"/>
                <a:gd name="T21" fmla="*/ 0 w 41"/>
                <a:gd name="T22" fmla="*/ 0 h 37"/>
                <a:gd name="T23" fmla="*/ 41 w 41"/>
                <a:gd name="T24" fmla="*/ 37 h 3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37">
                  <a:moveTo>
                    <a:pt x="8" y="3"/>
                  </a:moveTo>
                  <a:cubicBezTo>
                    <a:pt x="5" y="4"/>
                    <a:pt x="2" y="7"/>
                    <a:pt x="0" y="11"/>
                  </a:cubicBezTo>
                  <a:cubicBezTo>
                    <a:pt x="0" y="29"/>
                    <a:pt x="0" y="29"/>
                    <a:pt x="0" y="29"/>
                  </a:cubicBezTo>
                  <a:cubicBezTo>
                    <a:pt x="15" y="36"/>
                    <a:pt x="29" y="37"/>
                    <a:pt x="41" y="32"/>
                  </a:cubicBezTo>
                  <a:cubicBezTo>
                    <a:pt x="40" y="10"/>
                    <a:pt x="40" y="10"/>
                    <a:pt x="40" y="10"/>
                  </a:cubicBezTo>
                  <a:cubicBezTo>
                    <a:pt x="32" y="3"/>
                    <a:pt x="25" y="0"/>
                    <a:pt x="18" y="0"/>
                  </a:cubicBezTo>
                  <a:cubicBezTo>
                    <a:pt x="14" y="0"/>
                    <a:pt x="11" y="1"/>
                    <a:pt x="8" y="3"/>
                  </a:cubicBezTo>
                  <a:close/>
                </a:path>
              </a:pathLst>
            </a:custGeom>
            <a:solidFill>
              <a:srgbClr val="000000"/>
            </a:solidFill>
            <a:ln w="9525">
              <a:noFill/>
              <a:round/>
            </a:ln>
          </p:spPr>
          <p:txBody>
            <a:bodyPr/>
            <a:lstStyle/>
            <a:p>
              <a:endParaRPr lang="zh-CN" altLang="en-US"/>
            </a:p>
          </p:txBody>
        </p:sp>
      </p:grpSp>
      <p:grpSp>
        <p:nvGrpSpPr>
          <p:cNvPr id="175" name="组合 174"/>
          <p:cNvGrpSpPr/>
          <p:nvPr/>
        </p:nvGrpSpPr>
        <p:grpSpPr bwMode="auto">
          <a:xfrm>
            <a:off x="4043363" y="2020888"/>
            <a:ext cx="198437" cy="669925"/>
            <a:chOff x="4452938" y="2232025"/>
            <a:chExt cx="820738" cy="2624138"/>
          </a:xfrm>
        </p:grpSpPr>
        <p:sp>
          <p:nvSpPr>
            <p:cNvPr id="19584" name="Freeform 44"/>
            <p:cNvSpPr/>
            <p:nvPr/>
          </p:nvSpPr>
          <p:spPr bwMode="auto">
            <a:xfrm>
              <a:off x="4775201" y="2251075"/>
              <a:ext cx="134938" cy="193675"/>
            </a:xfrm>
            <a:custGeom>
              <a:avLst/>
              <a:gdLst>
                <a:gd name="T0" fmla="*/ 2147483647 w 36"/>
                <a:gd name="T1" fmla="*/ 2147483647 h 52"/>
                <a:gd name="T2" fmla="*/ 2147483647 w 36"/>
                <a:gd name="T3" fmla="*/ 0 h 52"/>
                <a:gd name="T4" fmla="*/ 2147483647 w 36"/>
                <a:gd name="T5" fmla="*/ 2147483647 h 52"/>
                <a:gd name="T6" fmla="*/ 2147483647 w 36"/>
                <a:gd name="T7" fmla="*/ 2147483647 h 52"/>
                <a:gd name="T8" fmla="*/ 0 w 36"/>
                <a:gd name="T9" fmla="*/ 2147483647 h 52"/>
                <a:gd name="T10" fmla="*/ 2147483647 w 36"/>
                <a:gd name="T11" fmla="*/ 2147483647 h 52"/>
                <a:gd name="T12" fmla="*/ 2147483647 w 36"/>
                <a:gd name="T13" fmla="*/ 2147483647 h 52"/>
                <a:gd name="T14" fmla="*/ 2147483647 w 36"/>
                <a:gd name="T15" fmla="*/ 2147483647 h 52"/>
                <a:gd name="T16" fmla="*/ 2147483647 w 36"/>
                <a:gd name="T17" fmla="*/ 2147483647 h 52"/>
                <a:gd name="T18" fmla="*/ 2147483647 w 36"/>
                <a:gd name="T19" fmla="*/ 2147483647 h 52"/>
                <a:gd name="T20" fmla="*/ 2147483647 w 36"/>
                <a:gd name="T21" fmla="*/ 2147483647 h 52"/>
                <a:gd name="T22" fmla="*/ 2147483647 w 36"/>
                <a:gd name="T23" fmla="*/ 2147483647 h 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
                <a:gd name="T37" fmla="*/ 0 h 52"/>
                <a:gd name="T38" fmla="*/ 36 w 36"/>
                <a:gd name="T39" fmla="*/ 52 h 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 h="52">
                  <a:moveTo>
                    <a:pt x="27" y="6"/>
                  </a:moveTo>
                  <a:cubicBezTo>
                    <a:pt x="24" y="4"/>
                    <a:pt x="21" y="2"/>
                    <a:pt x="17" y="0"/>
                  </a:cubicBezTo>
                  <a:cubicBezTo>
                    <a:pt x="22" y="4"/>
                    <a:pt x="24" y="8"/>
                    <a:pt x="25" y="13"/>
                  </a:cubicBezTo>
                  <a:cubicBezTo>
                    <a:pt x="9" y="10"/>
                    <a:pt x="9" y="10"/>
                    <a:pt x="9" y="10"/>
                  </a:cubicBezTo>
                  <a:cubicBezTo>
                    <a:pt x="0" y="17"/>
                    <a:pt x="0" y="17"/>
                    <a:pt x="0" y="17"/>
                  </a:cubicBezTo>
                  <a:cubicBezTo>
                    <a:pt x="5" y="17"/>
                    <a:pt x="9" y="16"/>
                    <a:pt x="14" y="15"/>
                  </a:cubicBezTo>
                  <a:cubicBezTo>
                    <a:pt x="14" y="24"/>
                    <a:pt x="17" y="32"/>
                    <a:pt x="23" y="39"/>
                  </a:cubicBezTo>
                  <a:cubicBezTo>
                    <a:pt x="24" y="52"/>
                    <a:pt x="24" y="52"/>
                    <a:pt x="24" y="52"/>
                  </a:cubicBezTo>
                  <a:cubicBezTo>
                    <a:pt x="27" y="52"/>
                    <a:pt x="27" y="52"/>
                    <a:pt x="27" y="52"/>
                  </a:cubicBezTo>
                  <a:cubicBezTo>
                    <a:pt x="28" y="44"/>
                    <a:pt x="28" y="44"/>
                    <a:pt x="28" y="44"/>
                  </a:cubicBezTo>
                  <a:cubicBezTo>
                    <a:pt x="30" y="38"/>
                    <a:pt x="32" y="35"/>
                    <a:pt x="34" y="36"/>
                  </a:cubicBezTo>
                  <a:cubicBezTo>
                    <a:pt x="36" y="25"/>
                    <a:pt x="34" y="15"/>
                    <a:pt x="27" y="6"/>
                  </a:cubicBezTo>
                  <a:close/>
                </a:path>
              </a:pathLst>
            </a:custGeom>
            <a:solidFill>
              <a:srgbClr val="000000"/>
            </a:solidFill>
            <a:ln w="9525">
              <a:noFill/>
              <a:round/>
            </a:ln>
          </p:spPr>
          <p:txBody>
            <a:bodyPr/>
            <a:lstStyle/>
            <a:p>
              <a:endParaRPr lang="zh-CN" altLang="en-US"/>
            </a:p>
          </p:txBody>
        </p:sp>
        <p:sp>
          <p:nvSpPr>
            <p:cNvPr id="19585" name="Freeform 45"/>
            <p:cNvSpPr>
              <a:spLocks noEditPoints="1"/>
            </p:cNvSpPr>
            <p:nvPr/>
          </p:nvSpPr>
          <p:spPr bwMode="auto">
            <a:xfrm>
              <a:off x="4646613" y="2232025"/>
              <a:ext cx="222250" cy="176213"/>
            </a:xfrm>
            <a:custGeom>
              <a:avLst/>
              <a:gdLst>
                <a:gd name="T0" fmla="*/ 2147483647 w 59"/>
                <a:gd name="T1" fmla="*/ 2147483647 h 47"/>
                <a:gd name="T2" fmla="*/ 2147483647 w 59"/>
                <a:gd name="T3" fmla="*/ 2147483647 h 47"/>
                <a:gd name="T4" fmla="*/ 2147483647 w 59"/>
                <a:gd name="T5" fmla="*/ 0 h 47"/>
                <a:gd name="T6" fmla="*/ 2147483647 w 59"/>
                <a:gd name="T7" fmla="*/ 0 h 47"/>
                <a:gd name="T8" fmla="*/ 2147483647 w 59"/>
                <a:gd name="T9" fmla="*/ 2147483647 h 47"/>
                <a:gd name="T10" fmla="*/ 2147483647 w 59"/>
                <a:gd name="T11" fmla="*/ 2147483647 h 47"/>
                <a:gd name="T12" fmla="*/ 2147483647 w 59"/>
                <a:gd name="T13" fmla="*/ 2147483647 h 47"/>
                <a:gd name="T14" fmla="*/ 2147483647 w 59"/>
                <a:gd name="T15" fmla="*/ 2147483647 h 47"/>
                <a:gd name="T16" fmla="*/ 2147483647 w 59"/>
                <a:gd name="T17" fmla="*/ 2147483647 h 47"/>
                <a:gd name="T18" fmla="*/ 2147483647 w 59"/>
                <a:gd name="T19" fmla="*/ 2147483647 h 47"/>
                <a:gd name="T20" fmla="*/ 2147483647 w 59"/>
                <a:gd name="T21" fmla="*/ 2147483647 h 47"/>
                <a:gd name="T22" fmla="*/ 2147483647 w 59"/>
                <a:gd name="T23" fmla="*/ 2147483647 h 47"/>
                <a:gd name="T24" fmla="*/ 2147483647 w 59"/>
                <a:gd name="T25" fmla="*/ 2147483647 h 47"/>
                <a:gd name="T26" fmla="*/ 2147483647 w 59"/>
                <a:gd name="T27" fmla="*/ 2147483647 h 4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9"/>
                <a:gd name="T43" fmla="*/ 0 h 47"/>
                <a:gd name="T44" fmla="*/ 59 w 59"/>
                <a:gd name="T45" fmla="*/ 47 h 4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9" h="47">
                  <a:moveTo>
                    <a:pt x="59" y="18"/>
                  </a:moveTo>
                  <a:cubicBezTo>
                    <a:pt x="58" y="13"/>
                    <a:pt x="56" y="9"/>
                    <a:pt x="51" y="5"/>
                  </a:cubicBezTo>
                  <a:cubicBezTo>
                    <a:pt x="46" y="3"/>
                    <a:pt x="41" y="1"/>
                    <a:pt x="36" y="0"/>
                  </a:cubicBezTo>
                  <a:cubicBezTo>
                    <a:pt x="35" y="0"/>
                    <a:pt x="35" y="0"/>
                    <a:pt x="35" y="0"/>
                  </a:cubicBezTo>
                  <a:cubicBezTo>
                    <a:pt x="24" y="1"/>
                    <a:pt x="16" y="5"/>
                    <a:pt x="10" y="12"/>
                  </a:cubicBezTo>
                  <a:cubicBezTo>
                    <a:pt x="2" y="21"/>
                    <a:pt x="0" y="33"/>
                    <a:pt x="4" y="47"/>
                  </a:cubicBezTo>
                  <a:cubicBezTo>
                    <a:pt x="3" y="39"/>
                    <a:pt x="5" y="31"/>
                    <a:pt x="9" y="23"/>
                  </a:cubicBezTo>
                  <a:cubicBezTo>
                    <a:pt x="17" y="23"/>
                    <a:pt x="25" y="23"/>
                    <a:pt x="34" y="22"/>
                  </a:cubicBezTo>
                  <a:cubicBezTo>
                    <a:pt x="43" y="15"/>
                    <a:pt x="43" y="15"/>
                    <a:pt x="43" y="15"/>
                  </a:cubicBezTo>
                  <a:cubicBezTo>
                    <a:pt x="59" y="18"/>
                    <a:pt x="59" y="18"/>
                    <a:pt x="59" y="18"/>
                  </a:cubicBezTo>
                  <a:close/>
                  <a:moveTo>
                    <a:pt x="35" y="3"/>
                  </a:moveTo>
                  <a:cubicBezTo>
                    <a:pt x="45" y="5"/>
                    <a:pt x="45" y="5"/>
                    <a:pt x="45" y="5"/>
                  </a:cubicBezTo>
                  <a:cubicBezTo>
                    <a:pt x="30" y="7"/>
                    <a:pt x="18" y="12"/>
                    <a:pt x="10" y="18"/>
                  </a:cubicBezTo>
                  <a:cubicBezTo>
                    <a:pt x="12" y="10"/>
                    <a:pt x="21" y="5"/>
                    <a:pt x="35" y="3"/>
                  </a:cubicBezTo>
                  <a:close/>
                </a:path>
              </a:pathLst>
            </a:custGeom>
            <a:solidFill>
              <a:srgbClr val="333333"/>
            </a:solidFill>
            <a:ln w="9525">
              <a:noFill/>
              <a:round/>
            </a:ln>
          </p:spPr>
          <p:txBody>
            <a:bodyPr/>
            <a:lstStyle/>
            <a:p>
              <a:endParaRPr lang="zh-CN" altLang="en-US"/>
            </a:p>
          </p:txBody>
        </p:sp>
        <p:sp>
          <p:nvSpPr>
            <p:cNvPr id="19586" name="Freeform 46"/>
            <p:cNvSpPr/>
            <p:nvPr/>
          </p:nvSpPr>
          <p:spPr bwMode="auto">
            <a:xfrm>
              <a:off x="4684713" y="2243138"/>
              <a:ext cx="131763" cy="55563"/>
            </a:xfrm>
            <a:custGeom>
              <a:avLst/>
              <a:gdLst>
                <a:gd name="T0" fmla="*/ 2147483647 w 35"/>
                <a:gd name="T1" fmla="*/ 2147483647 h 15"/>
                <a:gd name="T2" fmla="*/ 2147483647 w 35"/>
                <a:gd name="T3" fmla="*/ 0 h 15"/>
                <a:gd name="T4" fmla="*/ 0 w 35"/>
                <a:gd name="T5" fmla="*/ 2147483647 h 15"/>
                <a:gd name="T6" fmla="*/ 2147483647 w 35"/>
                <a:gd name="T7" fmla="*/ 2147483647 h 15"/>
                <a:gd name="T8" fmla="*/ 0 60000 65536"/>
                <a:gd name="T9" fmla="*/ 0 60000 65536"/>
                <a:gd name="T10" fmla="*/ 0 60000 65536"/>
                <a:gd name="T11" fmla="*/ 0 60000 65536"/>
                <a:gd name="T12" fmla="*/ 0 w 35"/>
                <a:gd name="T13" fmla="*/ 0 h 15"/>
                <a:gd name="T14" fmla="*/ 35 w 35"/>
                <a:gd name="T15" fmla="*/ 15 h 15"/>
              </a:gdLst>
              <a:ahLst/>
              <a:cxnLst>
                <a:cxn ang="T8">
                  <a:pos x="T0" y="T1"/>
                </a:cxn>
                <a:cxn ang="T9">
                  <a:pos x="T2" y="T3"/>
                </a:cxn>
                <a:cxn ang="T10">
                  <a:pos x="T4" y="T5"/>
                </a:cxn>
                <a:cxn ang="T11">
                  <a:pos x="T6" y="T7"/>
                </a:cxn>
              </a:cxnLst>
              <a:rect l="T12" t="T13" r="T14" b="T15"/>
              <a:pathLst>
                <a:path w="35" h="15">
                  <a:moveTo>
                    <a:pt x="35" y="2"/>
                  </a:moveTo>
                  <a:cubicBezTo>
                    <a:pt x="25" y="0"/>
                    <a:pt x="25" y="0"/>
                    <a:pt x="25" y="0"/>
                  </a:cubicBezTo>
                  <a:cubicBezTo>
                    <a:pt x="11" y="2"/>
                    <a:pt x="2" y="7"/>
                    <a:pt x="0" y="15"/>
                  </a:cubicBezTo>
                  <a:cubicBezTo>
                    <a:pt x="8" y="9"/>
                    <a:pt x="20" y="4"/>
                    <a:pt x="35" y="2"/>
                  </a:cubicBezTo>
                  <a:close/>
                </a:path>
              </a:pathLst>
            </a:custGeom>
            <a:solidFill>
              <a:srgbClr val="999999"/>
            </a:solidFill>
            <a:ln w="9525">
              <a:noFill/>
              <a:round/>
            </a:ln>
          </p:spPr>
          <p:txBody>
            <a:bodyPr/>
            <a:lstStyle/>
            <a:p>
              <a:endParaRPr lang="zh-CN" altLang="en-US"/>
            </a:p>
          </p:txBody>
        </p:sp>
        <p:sp>
          <p:nvSpPr>
            <p:cNvPr id="19587" name="Freeform 47"/>
            <p:cNvSpPr/>
            <p:nvPr/>
          </p:nvSpPr>
          <p:spPr bwMode="auto">
            <a:xfrm>
              <a:off x="4659313" y="2306638"/>
              <a:ext cx="204788" cy="138113"/>
            </a:xfrm>
            <a:custGeom>
              <a:avLst/>
              <a:gdLst>
                <a:gd name="T0" fmla="*/ 2147483647 w 55"/>
                <a:gd name="T1" fmla="*/ 2147483647 h 37"/>
                <a:gd name="T2" fmla="*/ 2147483647 w 55"/>
                <a:gd name="T3" fmla="*/ 2147483647 h 37"/>
                <a:gd name="T4" fmla="*/ 2147483647 w 55"/>
                <a:gd name="T5" fmla="*/ 2147483647 h 37"/>
                <a:gd name="T6" fmla="*/ 2147483647 w 55"/>
                <a:gd name="T7" fmla="*/ 2147483647 h 37"/>
                <a:gd name="T8" fmla="*/ 2147483647 w 55"/>
                <a:gd name="T9" fmla="*/ 2147483647 h 37"/>
                <a:gd name="T10" fmla="*/ 2147483647 w 55"/>
                <a:gd name="T11" fmla="*/ 0 h 37"/>
                <a:gd name="T12" fmla="*/ 2147483647 w 55"/>
                <a:gd name="T13" fmla="*/ 2147483647 h 37"/>
                <a:gd name="T14" fmla="*/ 2147483647 w 55"/>
                <a:gd name="T15" fmla="*/ 2147483647 h 37"/>
                <a:gd name="T16" fmla="*/ 2147483647 w 55"/>
                <a:gd name="T17" fmla="*/ 2147483647 h 37"/>
                <a:gd name="T18" fmla="*/ 2147483647 w 55"/>
                <a:gd name="T19" fmla="*/ 2147483647 h 37"/>
                <a:gd name="T20" fmla="*/ 2147483647 w 55"/>
                <a:gd name="T21" fmla="*/ 2147483647 h 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5"/>
                <a:gd name="T34" fmla="*/ 0 h 37"/>
                <a:gd name="T35" fmla="*/ 55 w 55"/>
                <a:gd name="T36" fmla="*/ 37 h 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5" h="37">
                  <a:moveTo>
                    <a:pt x="39" y="6"/>
                  </a:moveTo>
                  <a:cubicBezTo>
                    <a:pt x="49" y="23"/>
                    <a:pt x="49" y="23"/>
                    <a:pt x="49" y="23"/>
                  </a:cubicBezTo>
                  <a:cubicBezTo>
                    <a:pt x="52" y="35"/>
                    <a:pt x="52" y="35"/>
                    <a:pt x="52" y="35"/>
                  </a:cubicBezTo>
                  <a:cubicBezTo>
                    <a:pt x="55" y="37"/>
                    <a:pt x="55" y="37"/>
                    <a:pt x="55" y="37"/>
                  </a:cubicBezTo>
                  <a:cubicBezTo>
                    <a:pt x="54" y="24"/>
                    <a:pt x="54" y="24"/>
                    <a:pt x="54" y="24"/>
                  </a:cubicBezTo>
                  <a:cubicBezTo>
                    <a:pt x="48" y="17"/>
                    <a:pt x="45" y="9"/>
                    <a:pt x="45" y="0"/>
                  </a:cubicBezTo>
                  <a:cubicBezTo>
                    <a:pt x="40" y="1"/>
                    <a:pt x="36" y="2"/>
                    <a:pt x="31" y="2"/>
                  </a:cubicBezTo>
                  <a:cubicBezTo>
                    <a:pt x="22" y="3"/>
                    <a:pt x="14" y="3"/>
                    <a:pt x="6" y="3"/>
                  </a:cubicBezTo>
                  <a:cubicBezTo>
                    <a:pt x="2" y="11"/>
                    <a:pt x="0" y="19"/>
                    <a:pt x="1" y="27"/>
                  </a:cubicBezTo>
                  <a:cubicBezTo>
                    <a:pt x="10" y="8"/>
                    <a:pt x="10" y="8"/>
                    <a:pt x="10" y="8"/>
                  </a:cubicBezTo>
                  <a:cubicBezTo>
                    <a:pt x="39" y="6"/>
                    <a:pt x="39" y="6"/>
                    <a:pt x="39" y="6"/>
                  </a:cubicBezTo>
                  <a:close/>
                </a:path>
              </a:pathLst>
            </a:custGeom>
            <a:solidFill>
              <a:srgbClr val="A56E44"/>
            </a:solidFill>
            <a:ln w="9525">
              <a:noFill/>
              <a:round/>
            </a:ln>
          </p:spPr>
          <p:txBody>
            <a:bodyPr/>
            <a:lstStyle/>
            <a:p>
              <a:endParaRPr lang="zh-CN" altLang="en-US"/>
            </a:p>
          </p:txBody>
        </p:sp>
        <p:sp>
          <p:nvSpPr>
            <p:cNvPr id="19588" name="Freeform 48"/>
            <p:cNvSpPr>
              <a:spLocks noEditPoints="1"/>
            </p:cNvSpPr>
            <p:nvPr/>
          </p:nvSpPr>
          <p:spPr bwMode="auto">
            <a:xfrm>
              <a:off x="4662488" y="2328863"/>
              <a:ext cx="250825" cy="263525"/>
            </a:xfrm>
            <a:custGeom>
              <a:avLst/>
              <a:gdLst>
                <a:gd name="T0" fmla="*/ 2147483647 w 67"/>
                <a:gd name="T1" fmla="*/ 2147483647 h 70"/>
                <a:gd name="T2" fmla="*/ 2147483647 w 67"/>
                <a:gd name="T3" fmla="*/ 0 h 70"/>
                <a:gd name="T4" fmla="*/ 2147483647 w 67"/>
                <a:gd name="T5" fmla="*/ 2147483647 h 70"/>
                <a:gd name="T6" fmla="*/ 0 w 67"/>
                <a:gd name="T7" fmla="*/ 2147483647 h 70"/>
                <a:gd name="T8" fmla="*/ 2147483647 w 67"/>
                <a:gd name="T9" fmla="*/ 2147483647 h 70"/>
                <a:gd name="T10" fmla="*/ 2147483647 w 67"/>
                <a:gd name="T11" fmla="*/ 2147483647 h 70"/>
                <a:gd name="T12" fmla="*/ 2147483647 w 67"/>
                <a:gd name="T13" fmla="*/ 2147483647 h 70"/>
                <a:gd name="T14" fmla="*/ 2147483647 w 67"/>
                <a:gd name="T15" fmla="*/ 2147483647 h 70"/>
                <a:gd name="T16" fmla="*/ 2147483647 w 67"/>
                <a:gd name="T17" fmla="*/ 2147483647 h 70"/>
                <a:gd name="T18" fmla="*/ 2147483647 w 67"/>
                <a:gd name="T19" fmla="*/ 2147483647 h 70"/>
                <a:gd name="T20" fmla="*/ 2147483647 w 67"/>
                <a:gd name="T21" fmla="*/ 2147483647 h 70"/>
                <a:gd name="T22" fmla="*/ 2147483647 w 67"/>
                <a:gd name="T23" fmla="*/ 2147483647 h 70"/>
                <a:gd name="T24" fmla="*/ 2147483647 w 67"/>
                <a:gd name="T25" fmla="*/ 2147483647 h 70"/>
                <a:gd name="T26" fmla="*/ 2147483647 w 67"/>
                <a:gd name="T27" fmla="*/ 2147483647 h 70"/>
                <a:gd name="T28" fmla="*/ 2147483647 w 67"/>
                <a:gd name="T29" fmla="*/ 2147483647 h 70"/>
                <a:gd name="T30" fmla="*/ 2147483647 w 67"/>
                <a:gd name="T31" fmla="*/ 2147483647 h 70"/>
                <a:gd name="T32" fmla="*/ 2147483647 w 67"/>
                <a:gd name="T33" fmla="*/ 2147483647 h 70"/>
                <a:gd name="T34" fmla="*/ 2147483647 w 67"/>
                <a:gd name="T35" fmla="*/ 2147483647 h 70"/>
                <a:gd name="T36" fmla="*/ 2147483647 w 67"/>
                <a:gd name="T37" fmla="*/ 2147483647 h 70"/>
                <a:gd name="T38" fmla="*/ 2147483647 w 67"/>
                <a:gd name="T39" fmla="*/ 2147483647 h 70"/>
                <a:gd name="T40" fmla="*/ 2147483647 w 67"/>
                <a:gd name="T41" fmla="*/ 2147483647 h 70"/>
                <a:gd name="T42" fmla="*/ 2147483647 w 67"/>
                <a:gd name="T43" fmla="*/ 2147483647 h 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7"/>
                <a:gd name="T67" fmla="*/ 0 h 70"/>
                <a:gd name="T68" fmla="*/ 67 w 67"/>
                <a:gd name="T69" fmla="*/ 70 h 7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7" h="70">
                  <a:moveTo>
                    <a:pt x="48" y="17"/>
                  </a:moveTo>
                  <a:cubicBezTo>
                    <a:pt x="38" y="0"/>
                    <a:pt x="38" y="0"/>
                    <a:pt x="38" y="0"/>
                  </a:cubicBezTo>
                  <a:cubicBezTo>
                    <a:pt x="9" y="2"/>
                    <a:pt x="9" y="2"/>
                    <a:pt x="9" y="2"/>
                  </a:cubicBezTo>
                  <a:cubicBezTo>
                    <a:pt x="0" y="21"/>
                    <a:pt x="0" y="21"/>
                    <a:pt x="0" y="21"/>
                  </a:cubicBezTo>
                  <a:cubicBezTo>
                    <a:pt x="5" y="36"/>
                    <a:pt x="5" y="36"/>
                    <a:pt x="5" y="36"/>
                  </a:cubicBezTo>
                  <a:cubicBezTo>
                    <a:pt x="8" y="50"/>
                    <a:pt x="13" y="59"/>
                    <a:pt x="19" y="65"/>
                  </a:cubicBezTo>
                  <a:cubicBezTo>
                    <a:pt x="40" y="70"/>
                    <a:pt x="52" y="60"/>
                    <a:pt x="56" y="35"/>
                  </a:cubicBezTo>
                  <a:cubicBezTo>
                    <a:pt x="63" y="30"/>
                    <a:pt x="67" y="25"/>
                    <a:pt x="67" y="20"/>
                  </a:cubicBezTo>
                  <a:cubicBezTo>
                    <a:pt x="67" y="17"/>
                    <a:pt x="66" y="15"/>
                    <a:pt x="64" y="15"/>
                  </a:cubicBezTo>
                  <a:cubicBezTo>
                    <a:pt x="62" y="14"/>
                    <a:pt x="60" y="17"/>
                    <a:pt x="58" y="23"/>
                  </a:cubicBezTo>
                  <a:cubicBezTo>
                    <a:pt x="57" y="31"/>
                    <a:pt x="57" y="31"/>
                    <a:pt x="57" y="31"/>
                  </a:cubicBezTo>
                  <a:cubicBezTo>
                    <a:pt x="54" y="31"/>
                    <a:pt x="54" y="31"/>
                    <a:pt x="54" y="31"/>
                  </a:cubicBezTo>
                  <a:cubicBezTo>
                    <a:pt x="51" y="29"/>
                    <a:pt x="51" y="29"/>
                    <a:pt x="51" y="29"/>
                  </a:cubicBezTo>
                  <a:cubicBezTo>
                    <a:pt x="48" y="17"/>
                    <a:pt x="48" y="17"/>
                    <a:pt x="48" y="17"/>
                  </a:cubicBezTo>
                  <a:close/>
                  <a:moveTo>
                    <a:pt x="3" y="21"/>
                  </a:moveTo>
                  <a:cubicBezTo>
                    <a:pt x="5" y="16"/>
                    <a:pt x="5" y="16"/>
                    <a:pt x="5" y="16"/>
                  </a:cubicBezTo>
                  <a:cubicBezTo>
                    <a:pt x="10" y="31"/>
                    <a:pt x="10" y="31"/>
                    <a:pt x="10" y="31"/>
                  </a:cubicBezTo>
                  <a:cubicBezTo>
                    <a:pt x="13" y="44"/>
                    <a:pt x="18" y="55"/>
                    <a:pt x="25" y="64"/>
                  </a:cubicBezTo>
                  <a:cubicBezTo>
                    <a:pt x="24" y="64"/>
                    <a:pt x="22" y="63"/>
                    <a:pt x="20" y="63"/>
                  </a:cubicBezTo>
                  <a:cubicBezTo>
                    <a:pt x="14" y="57"/>
                    <a:pt x="10" y="48"/>
                    <a:pt x="8" y="36"/>
                  </a:cubicBezTo>
                  <a:cubicBezTo>
                    <a:pt x="8" y="36"/>
                    <a:pt x="8" y="36"/>
                    <a:pt x="8" y="36"/>
                  </a:cubicBezTo>
                  <a:cubicBezTo>
                    <a:pt x="3" y="21"/>
                    <a:pt x="3" y="21"/>
                    <a:pt x="3" y="21"/>
                  </a:cubicBezTo>
                  <a:close/>
                </a:path>
              </a:pathLst>
            </a:custGeom>
            <a:solidFill>
              <a:srgbClr val="DCA56D"/>
            </a:solidFill>
            <a:ln w="9525">
              <a:noFill/>
              <a:round/>
            </a:ln>
          </p:spPr>
          <p:txBody>
            <a:bodyPr/>
            <a:lstStyle/>
            <a:p>
              <a:endParaRPr lang="zh-CN" altLang="en-US"/>
            </a:p>
          </p:txBody>
        </p:sp>
        <p:sp>
          <p:nvSpPr>
            <p:cNvPr id="19589" name="Freeform 49"/>
            <p:cNvSpPr/>
            <p:nvPr/>
          </p:nvSpPr>
          <p:spPr bwMode="auto">
            <a:xfrm>
              <a:off x="4673601" y="2389188"/>
              <a:ext cx="82550" cy="179388"/>
            </a:xfrm>
            <a:custGeom>
              <a:avLst/>
              <a:gdLst>
                <a:gd name="T0" fmla="*/ 2147483647 w 22"/>
                <a:gd name="T1" fmla="*/ 0 h 48"/>
                <a:gd name="T2" fmla="*/ 0 w 22"/>
                <a:gd name="T3" fmla="*/ 2147483647 h 48"/>
                <a:gd name="T4" fmla="*/ 2147483647 w 22"/>
                <a:gd name="T5" fmla="*/ 2147483647 h 48"/>
                <a:gd name="T6" fmla="*/ 2147483647 w 22"/>
                <a:gd name="T7" fmla="*/ 2147483647 h 48"/>
                <a:gd name="T8" fmla="*/ 2147483647 w 22"/>
                <a:gd name="T9" fmla="*/ 2147483647 h 48"/>
                <a:gd name="T10" fmla="*/ 2147483647 w 22"/>
                <a:gd name="T11" fmla="*/ 2147483647 h 48"/>
                <a:gd name="T12" fmla="*/ 2147483647 w 22"/>
                <a:gd name="T13" fmla="*/ 2147483647 h 48"/>
                <a:gd name="T14" fmla="*/ 2147483647 w 22"/>
                <a:gd name="T15" fmla="*/ 0 h 48"/>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48"/>
                <a:gd name="T26" fmla="*/ 22 w 22"/>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48">
                  <a:moveTo>
                    <a:pt x="2" y="0"/>
                  </a:moveTo>
                  <a:cubicBezTo>
                    <a:pt x="0" y="5"/>
                    <a:pt x="0" y="5"/>
                    <a:pt x="0" y="5"/>
                  </a:cubicBezTo>
                  <a:cubicBezTo>
                    <a:pt x="5" y="20"/>
                    <a:pt x="5" y="20"/>
                    <a:pt x="5" y="20"/>
                  </a:cubicBezTo>
                  <a:cubicBezTo>
                    <a:pt x="5" y="20"/>
                    <a:pt x="5" y="20"/>
                    <a:pt x="5" y="20"/>
                  </a:cubicBezTo>
                  <a:cubicBezTo>
                    <a:pt x="7" y="32"/>
                    <a:pt x="11" y="41"/>
                    <a:pt x="17" y="47"/>
                  </a:cubicBezTo>
                  <a:cubicBezTo>
                    <a:pt x="19" y="47"/>
                    <a:pt x="21" y="48"/>
                    <a:pt x="22" y="48"/>
                  </a:cubicBezTo>
                  <a:cubicBezTo>
                    <a:pt x="15" y="39"/>
                    <a:pt x="10" y="28"/>
                    <a:pt x="7" y="15"/>
                  </a:cubicBezTo>
                  <a:cubicBezTo>
                    <a:pt x="2" y="0"/>
                    <a:pt x="2" y="0"/>
                    <a:pt x="2" y="0"/>
                  </a:cubicBezTo>
                  <a:close/>
                </a:path>
              </a:pathLst>
            </a:custGeom>
            <a:solidFill>
              <a:srgbClr val="F3DDCF"/>
            </a:solidFill>
            <a:ln w="9525">
              <a:noFill/>
              <a:round/>
            </a:ln>
          </p:spPr>
          <p:txBody>
            <a:bodyPr/>
            <a:lstStyle/>
            <a:p>
              <a:endParaRPr lang="zh-CN" altLang="en-US"/>
            </a:p>
          </p:txBody>
        </p:sp>
        <p:sp>
          <p:nvSpPr>
            <p:cNvPr id="19590" name="Freeform 50"/>
            <p:cNvSpPr/>
            <p:nvPr/>
          </p:nvSpPr>
          <p:spPr bwMode="auto">
            <a:xfrm>
              <a:off x="4733926" y="2403475"/>
              <a:ext cx="187325" cy="271463"/>
            </a:xfrm>
            <a:custGeom>
              <a:avLst/>
              <a:gdLst>
                <a:gd name="T0" fmla="*/ 2147483647 w 50"/>
                <a:gd name="T1" fmla="*/ 2147483647 h 72"/>
                <a:gd name="T2" fmla="*/ 2147483647 w 50"/>
                <a:gd name="T3" fmla="*/ 0 h 72"/>
                <a:gd name="T4" fmla="*/ 2147483647 w 50"/>
                <a:gd name="T5" fmla="*/ 2147483647 h 72"/>
                <a:gd name="T6" fmla="*/ 0 w 50"/>
                <a:gd name="T7" fmla="*/ 2147483647 h 72"/>
                <a:gd name="T8" fmla="*/ 2147483647 w 50"/>
                <a:gd name="T9" fmla="*/ 2147483647 h 72"/>
                <a:gd name="T10" fmla="*/ 2147483647 w 50"/>
                <a:gd name="T11" fmla="*/ 2147483647 h 72"/>
                <a:gd name="T12" fmla="*/ 2147483647 w 50"/>
                <a:gd name="T13" fmla="*/ 2147483647 h 72"/>
                <a:gd name="T14" fmla="*/ 2147483647 w 50"/>
                <a:gd name="T15" fmla="*/ 2147483647 h 72"/>
                <a:gd name="T16" fmla="*/ 2147483647 w 50"/>
                <a:gd name="T17" fmla="*/ 2147483647 h 72"/>
                <a:gd name="T18" fmla="*/ 2147483647 w 50"/>
                <a:gd name="T19" fmla="*/ 2147483647 h 72"/>
                <a:gd name="T20" fmla="*/ 2147483647 w 50"/>
                <a:gd name="T21" fmla="*/ 2147483647 h 72"/>
                <a:gd name="T22" fmla="*/ 2147483647 w 50"/>
                <a:gd name="T23" fmla="*/ 2147483647 h 72"/>
                <a:gd name="T24" fmla="*/ 2147483647 w 50"/>
                <a:gd name="T25" fmla="*/ 2147483647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
                <a:gd name="T40" fmla="*/ 0 h 72"/>
                <a:gd name="T41" fmla="*/ 50 w 50"/>
                <a:gd name="T42" fmla="*/ 72 h 7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 h="72">
                  <a:moveTo>
                    <a:pt x="48" y="1"/>
                  </a:moveTo>
                  <a:cubicBezTo>
                    <a:pt x="48" y="1"/>
                    <a:pt x="48" y="0"/>
                    <a:pt x="48" y="0"/>
                  </a:cubicBezTo>
                  <a:cubicBezTo>
                    <a:pt x="48" y="5"/>
                    <a:pt x="44" y="10"/>
                    <a:pt x="37" y="15"/>
                  </a:cubicBezTo>
                  <a:cubicBezTo>
                    <a:pt x="33" y="40"/>
                    <a:pt x="21" y="50"/>
                    <a:pt x="0" y="45"/>
                  </a:cubicBezTo>
                  <a:cubicBezTo>
                    <a:pt x="3" y="48"/>
                    <a:pt x="6" y="50"/>
                    <a:pt x="10" y="51"/>
                  </a:cubicBezTo>
                  <a:cubicBezTo>
                    <a:pt x="17" y="50"/>
                    <a:pt x="22" y="49"/>
                    <a:pt x="27" y="46"/>
                  </a:cubicBezTo>
                  <a:cubicBezTo>
                    <a:pt x="26" y="54"/>
                    <a:pt x="26" y="54"/>
                    <a:pt x="26" y="54"/>
                  </a:cubicBezTo>
                  <a:cubicBezTo>
                    <a:pt x="15" y="70"/>
                    <a:pt x="15" y="70"/>
                    <a:pt x="15" y="70"/>
                  </a:cubicBezTo>
                  <a:cubicBezTo>
                    <a:pt x="16" y="71"/>
                    <a:pt x="17" y="71"/>
                    <a:pt x="18" y="72"/>
                  </a:cubicBezTo>
                  <a:cubicBezTo>
                    <a:pt x="30" y="62"/>
                    <a:pt x="38" y="53"/>
                    <a:pt x="44" y="43"/>
                  </a:cubicBezTo>
                  <a:cubicBezTo>
                    <a:pt x="44" y="39"/>
                    <a:pt x="44" y="39"/>
                    <a:pt x="44" y="39"/>
                  </a:cubicBezTo>
                  <a:cubicBezTo>
                    <a:pt x="42" y="15"/>
                    <a:pt x="42" y="15"/>
                    <a:pt x="42" y="15"/>
                  </a:cubicBezTo>
                  <a:cubicBezTo>
                    <a:pt x="48" y="13"/>
                    <a:pt x="50" y="9"/>
                    <a:pt x="48" y="1"/>
                  </a:cubicBezTo>
                  <a:close/>
                </a:path>
              </a:pathLst>
            </a:custGeom>
            <a:solidFill>
              <a:srgbClr val="A56E44"/>
            </a:solidFill>
            <a:ln w="9525">
              <a:noFill/>
              <a:round/>
            </a:ln>
          </p:spPr>
          <p:txBody>
            <a:bodyPr/>
            <a:lstStyle/>
            <a:p>
              <a:endParaRPr lang="zh-CN" altLang="en-US"/>
            </a:p>
          </p:txBody>
        </p:sp>
        <p:sp>
          <p:nvSpPr>
            <p:cNvPr id="19591" name="Freeform 51"/>
            <p:cNvSpPr/>
            <p:nvPr/>
          </p:nvSpPr>
          <p:spPr bwMode="auto">
            <a:xfrm>
              <a:off x="4800601" y="2551113"/>
              <a:ext cx="131763" cy="190500"/>
            </a:xfrm>
            <a:custGeom>
              <a:avLst/>
              <a:gdLst>
                <a:gd name="T0" fmla="*/ 2147483647 w 35"/>
                <a:gd name="T1" fmla="*/ 2147483647 h 51"/>
                <a:gd name="T2" fmla="*/ 2147483647 w 35"/>
                <a:gd name="T3" fmla="*/ 0 h 51"/>
                <a:gd name="T4" fmla="*/ 2147483647 w 35"/>
                <a:gd name="T5" fmla="*/ 2147483647 h 51"/>
                <a:gd name="T6" fmla="*/ 0 w 35"/>
                <a:gd name="T7" fmla="*/ 2147483647 h 51"/>
                <a:gd name="T8" fmla="*/ 2147483647 w 35"/>
                <a:gd name="T9" fmla="*/ 2147483647 h 51"/>
                <a:gd name="T10" fmla="*/ 2147483647 w 35"/>
                <a:gd name="T11" fmla="*/ 2147483647 h 51"/>
                <a:gd name="T12" fmla="*/ 2147483647 w 35"/>
                <a:gd name="T13" fmla="*/ 2147483647 h 51"/>
                <a:gd name="T14" fmla="*/ 2147483647 w 35"/>
                <a:gd name="T15" fmla="*/ 2147483647 h 51"/>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51"/>
                <a:gd name="T26" fmla="*/ 35 w 35"/>
                <a:gd name="T27" fmla="*/ 51 h 5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51">
                  <a:moveTo>
                    <a:pt x="35" y="10"/>
                  </a:moveTo>
                  <a:cubicBezTo>
                    <a:pt x="26" y="0"/>
                    <a:pt x="26" y="0"/>
                    <a:pt x="26" y="0"/>
                  </a:cubicBezTo>
                  <a:cubicBezTo>
                    <a:pt x="26" y="4"/>
                    <a:pt x="26" y="4"/>
                    <a:pt x="26" y="4"/>
                  </a:cubicBezTo>
                  <a:cubicBezTo>
                    <a:pt x="20" y="14"/>
                    <a:pt x="12" y="23"/>
                    <a:pt x="0" y="33"/>
                  </a:cubicBezTo>
                  <a:cubicBezTo>
                    <a:pt x="6" y="38"/>
                    <a:pt x="6" y="38"/>
                    <a:pt x="6" y="38"/>
                  </a:cubicBezTo>
                  <a:cubicBezTo>
                    <a:pt x="14" y="51"/>
                    <a:pt x="14" y="51"/>
                    <a:pt x="14" y="51"/>
                  </a:cubicBezTo>
                  <a:cubicBezTo>
                    <a:pt x="27" y="35"/>
                    <a:pt x="27" y="35"/>
                    <a:pt x="27" y="35"/>
                  </a:cubicBezTo>
                  <a:cubicBezTo>
                    <a:pt x="29" y="27"/>
                    <a:pt x="32" y="18"/>
                    <a:pt x="35" y="10"/>
                  </a:cubicBezTo>
                  <a:close/>
                </a:path>
              </a:pathLst>
            </a:custGeom>
            <a:solidFill>
              <a:srgbClr val="333333"/>
            </a:solidFill>
            <a:ln w="9525">
              <a:noFill/>
              <a:round/>
            </a:ln>
          </p:spPr>
          <p:txBody>
            <a:bodyPr/>
            <a:lstStyle/>
            <a:p>
              <a:endParaRPr lang="zh-CN" altLang="en-US"/>
            </a:p>
          </p:txBody>
        </p:sp>
        <p:sp>
          <p:nvSpPr>
            <p:cNvPr id="19592" name="Freeform 52"/>
            <p:cNvSpPr>
              <a:spLocks noEditPoints="1"/>
            </p:cNvSpPr>
            <p:nvPr/>
          </p:nvSpPr>
          <p:spPr bwMode="auto">
            <a:xfrm>
              <a:off x="4733926" y="2573338"/>
              <a:ext cx="101600" cy="93663"/>
            </a:xfrm>
            <a:custGeom>
              <a:avLst/>
              <a:gdLst>
                <a:gd name="T0" fmla="*/ 2147483647 w 27"/>
                <a:gd name="T1" fmla="*/ 2147483647 h 25"/>
                <a:gd name="T2" fmla="*/ 2147483647 w 27"/>
                <a:gd name="T3" fmla="*/ 2147483647 h 25"/>
                <a:gd name="T4" fmla="*/ 0 w 27"/>
                <a:gd name="T5" fmla="*/ 0 h 25"/>
                <a:gd name="T6" fmla="*/ 0 w 27"/>
                <a:gd name="T7" fmla="*/ 2147483647 h 25"/>
                <a:gd name="T8" fmla="*/ 2147483647 w 27"/>
                <a:gd name="T9" fmla="*/ 2147483647 h 25"/>
                <a:gd name="T10" fmla="*/ 2147483647 w 27"/>
                <a:gd name="T11" fmla="*/ 2147483647 h 25"/>
                <a:gd name="T12" fmla="*/ 2147483647 w 27"/>
                <a:gd name="T13" fmla="*/ 2147483647 h 25"/>
                <a:gd name="T14" fmla="*/ 2147483647 w 27"/>
                <a:gd name="T15" fmla="*/ 2147483647 h 25"/>
                <a:gd name="T16" fmla="*/ 2147483647 w 27"/>
                <a:gd name="T17" fmla="*/ 2147483647 h 25"/>
                <a:gd name="T18" fmla="*/ 2147483647 w 27"/>
                <a:gd name="T19" fmla="*/ 2147483647 h 25"/>
                <a:gd name="T20" fmla="*/ 2147483647 w 27"/>
                <a:gd name="T21" fmla="*/ 2147483647 h 25"/>
                <a:gd name="T22" fmla="*/ 2147483647 w 27"/>
                <a:gd name="T23" fmla="*/ 2147483647 h 25"/>
                <a:gd name="T24" fmla="*/ 2147483647 w 27"/>
                <a:gd name="T25" fmla="*/ 2147483647 h 25"/>
                <a:gd name="T26" fmla="*/ 2147483647 w 27"/>
                <a:gd name="T27" fmla="*/ 2147483647 h 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
                <a:gd name="T43" fmla="*/ 0 h 25"/>
                <a:gd name="T44" fmla="*/ 27 w 27"/>
                <a:gd name="T45" fmla="*/ 25 h 2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 h="25">
                  <a:moveTo>
                    <a:pt x="27" y="1"/>
                  </a:moveTo>
                  <a:cubicBezTo>
                    <a:pt x="22" y="4"/>
                    <a:pt x="17" y="5"/>
                    <a:pt x="10" y="6"/>
                  </a:cubicBezTo>
                  <a:cubicBezTo>
                    <a:pt x="6" y="5"/>
                    <a:pt x="3" y="3"/>
                    <a:pt x="0" y="0"/>
                  </a:cubicBezTo>
                  <a:cubicBezTo>
                    <a:pt x="0" y="5"/>
                    <a:pt x="0" y="5"/>
                    <a:pt x="0" y="5"/>
                  </a:cubicBezTo>
                  <a:cubicBezTo>
                    <a:pt x="1" y="10"/>
                    <a:pt x="1" y="10"/>
                    <a:pt x="1" y="10"/>
                  </a:cubicBezTo>
                  <a:cubicBezTo>
                    <a:pt x="5" y="17"/>
                    <a:pt x="10" y="22"/>
                    <a:pt x="15" y="25"/>
                  </a:cubicBezTo>
                  <a:cubicBezTo>
                    <a:pt x="26" y="9"/>
                    <a:pt x="26" y="9"/>
                    <a:pt x="26" y="9"/>
                  </a:cubicBezTo>
                  <a:cubicBezTo>
                    <a:pt x="27" y="1"/>
                    <a:pt x="27" y="1"/>
                    <a:pt x="27" y="1"/>
                  </a:cubicBezTo>
                  <a:close/>
                  <a:moveTo>
                    <a:pt x="4" y="9"/>
                  </a:moveTo>
                  <a:cubicBezTo>
                    <a:pt x="7" y="16"/>
                    <a:pt x="7" y="16"/>
                    <a:pt x="7" y="16"/>
                  </a:cubicBezTo>
                  <a:cubicBezTo>
                    <a:pt x="2" y="10"/>
                    <a:pt x="2" y="10"/>
                    <a:pt x="2" y="10"/>
                  </a:cubicBezTo>
                  <a:cubicBezTo>
                    <a:pt x="1" y="4"/>
                    <a:pt x="1" y="4"/>
                    <a:pt x="1" y="4"/>
                  </a:cubicBezTo>
                  <a:cubicBezTo>
                    <a:pt x="4" y="4"/>
                    <a:pt x="4" y="4"/>
                    <a:pt x="4" y="4"/>
                  </a:cubicBezTo>
                  <a:cubicBezTo>
                    <a:pt x="4" y="9"/>
                    <a:pt x="4" y="9"/>
                    <a:pt x="4" y="9"/>
                  </a:cubicBezTo>
                  <a:close/>
                </a:path>
              </a:pathLst>
            </a:custGeom>
            <a:solidFill>
              <a:srgbClr val="DCA56D"/>
            </a:solidFill>
            <a:ln w="9525">
              <a:noFill/>
              <a:round/>
            </a:ln>
          </p:spPr>
          <p:txBody>
            <a:bodyPr/>
            <a:lstStyle/>
            <a:p>
              <a:endParaRPr lang="zh-CN" altLang="en-US"/>
            </a:p>
          </p:txBody>
        </p:sp>
        <p:sp>
          <p:nvSpPr>
            <p:cNvPr id="19593" name="Freeform 53"/>
            <p:cNvSpPr/>
            <p:nvPr/>
          </p:nvSpPr>
          <p:spPr bwMode="auto">
            <a:xfrm>
              <a:off x="4737101" y="2587625"/>
              <a:ext cx="22225" cy="46038"/>
            </a:xfrm>
            <a:custGeom>
              <a:avLst/>
              <a:gdLst>
                <a:gd name="T0" fmla="*/ 2147483647 w 14"/>
                <a:gd name="T1" fmla="*/ 2147483647 h 29"/>
                <a:gd name="T2" fmla="*/ 2147483647 w 14"/>
                <a:gd name="T3" fmla="*/ 2147483647 h 29"/>
                <a:gd name="T4" fmla="*/ 2147483647 w 14"/>
                <a:gd name="T5" fmla="*/ 0 h 29"/>
                <a:gd name="T6" fmla="*/ 0 w 14"/>
                <a:gd name="T7" fmla="*/ 0 h 29"/>
                <a:gd name="T8" fmla="*/ 2147483647 w 14"/>
                <a:gd name="T9" fmla="*/ 2147483647 h 29"/>
                <a:gd name="T10" fmla="*/ 2147483647 w 14"/>
                <a:gd name="T11" fmla="*/ 2147483647 h 29"/>
                <a:gd name="T12" fmla="*/ 2147483647 w 14"/>
                <a:gd name="T13" fmla="*/ 2147483647 h 29"/>
                <a:gd name="T14" fmla="*/ 0 60000 65536"/>
                <a:gd name="T15" fmla="*/ 0 60000 65536"/>
                <a:gd name="T16" fmla="*/ 0 60000 65536"/>
                <a:gd name="T17" fmla="*/ 0 60000 65536"/>
                <a:gd name="T18" fmla="*/ 0 60000 65536"/>
                <a:gd name="T19" fmla="*/ 0 60000 65536"/>
                <a:gd name="T20" fmla="*/ 0 60000 65536"/>
                <a:gd name="T21" fmla="*/ 0 w 14"/>
                <a:gd name="T22" fmla="*/ 0 h 29"/>
                <a:gd name="T23" fmla="*/ 14 w 14"/>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29">
                  <a:moveTo>
                    <a:pt x="14" y="29"/>
                  </a:moveTo>
                  <a:lnTo>
                    <a:pt x="7" y="12"/>
                  </a:lnTo>
                  <a:lnTo>
                    <a:pt x="7" y="0"/>
                  </a:lnTo>
                  <a:lnTo>
                    <a:pt x="0" y="0"/>
                  </a:lnTo>
                  <a:lnTo>
                    <a:pt x="3" y="14"/>
                  </a:lnTo>
                  <a:lnTo>
                    <a:pt x="14" y="29"/>
                  </a:lnTo>
                  <a:close/>
                </a:path>
              </a:pathLst>
            </a:custGeom>
            <a:solidFill>
              <a:srgbClr val="F3DDCF"/>
            </a:solidFill>
            <a:ln w="9525">
              <a:noFill/>
              <a:round/>
            </a:ln>
          </p:spPr>
          <p:txBody>
            <a:bodyPr/>
            <a:lstStyle/>
            <a:p>
              <a:endParaRPr lang="zh-CN" altLang="en-US"/>
            </a:p>
          </p:txBody>
        </p:sp>
        <p:sp>
          <p:nvSpPr>
            <p:cNvPr id="19594" name="Freeform 54"/>
            <p:cNvSpPr/>
            <p:nvPr/>
          </p:nvSpPr>
          <p:spPr bwMode="auto">
            <a:xfrm>
              <a:off x="4756151" y="2667000"/>
              <a:ext cx="74613" cy="419100"/>
            </a:xfrm>
            <a:custGeom>
              <a:avLst/>
              <a:gdLst>
                <a:gd name="T0" fmla="*/ 2147483647 w 20"/>
                <a:gd name="T1" fmla="*/ 2147483647 h 112"/>
                <a:gd name="T2" fmla="*/ 2147483647 w 20"/>
                <a:gd name="T3" fmla="*/ 0 h 112"/>
                <a:gd name="T4" fmla="*/ 2147483647 w 20"/>
                <a:gd name="T5" fmla="*/ 2147483647 h 112"/>
                <a:gd name="T6" fmla="*/ 2147483647 w 20"/>
                <a:gd name="T7" fmla="*/ 2147483647 h 112"/>
                <a:gd name="T8" fmla="*/ 2147483647 w 20"/>
                <a:gd name="T9" fmla="*/ 2147483647 h 112"/>
                <a:gd name="T10" fmla="*/ 2147483647 w 20"/>
                <a:gd name="T11" fmla="*/ 2147483647 h 112"/>
                <a:gd name="T12" fmla="*/ 0 w 20"/>
                <a:gd name="T13" fmla="*/ 2147483647 h 112"/>
                <a:gd name="T14" fmla="*/ 2147483647 w 20"/>
                <a:gd name="T15" fmla="*/ 2147483647 h 112"/>
                <a:gd name="T16" fmla="*/ 2147483647 w 20"/>
                <a:gd name="T17" fmla="*/ 2147483647 h 112"/>
                <a:gd name="T18" fmla="*/ 2147483647 w 20"/>
                <a:gd name="T19" fmla="*/ 2147483647 h 112"/>
                <a:gd name="T20" fmla="*/ 2147483647 w 20"/>
                <a:gd name="T21" fmla="*/ 2147483647 h 112"/>
                <a:gd name="T22" fmla="*/ 2147483647 w 20"/>
                <a:gd name="T23" fmla="*/ 2147483647 h 112"/>
                <a:gd name="T24" fmla="*/ 2147483647 w 20"/>
                <a:gd name="T25" fmla="*/ 2147483647 h 112"/>
                <a:gd name="T26" fmla="*/ 2147483647 w 20"/>
                <a:gd name="T27" fmla="*/ 2147483647 h 1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112"/>
                <a:gd name="T44" fmla="*/ 20 w 20"/>
                <a:gd name="T45" fmla="*/ 112 h 11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112">
                  <a:moveTo>
                    <a:pt x="12" y="2"/>
                  </a:moveTo>
                  <a:cubicBezTo>
                    <a:pt x="11" y="1"/>
                    <a:pt x="10" y="1"/>
                    <a:pt x="9" y="0"/>
                  </a:cubicBezTo>
                  <a:cubicBezTo>
                    <a:pt x="9" y="1"/>
                    <a:pt x="9" y="1"/>
                    <a:pt x="9" y="1"/>
                  </a:cubicBezTo>
                  <a:cubicBezTo>
                    <a:pt x="12" y="7"/>
                    <a:pt x="12" y="7"/>
                    <a:pt x="12" y="7"/>
                  </a:cubicBezTo>
                  <a:cubicBezTo>
                    <a:pt x="5" y="17"/>
                    <a:pt x="5" y="17"/>
                    <a:pt x="5" y="17"/>
                  </a:cubicBezTo>
                  <a:cubicBezTo>
                    <a:pt x="12" y="36"/>
                    <a:pt x="12" y="36"/>
                    <a:pt x="12" y="36"/>
                  </a:cubicBezTo>
                  <a:cubicBezTo>
                    <a:pt x="0" y="97"/>
                    <a:pt x="0" y="97"/>
                    <a:pt x="0" y="97"/>
                  </a:cubicBezTo>
                  <a:cubicBezTo>
                    <a:pt x="7" y="112"/>
                    <a:pt x="7" y="112"/>
                    <a:pt x="7" y="112"/>
                  </a:cubicBezTo>
                  <a:cubicBezTo>
                    <a:pt x="12" y="103"/>
                    <a:pt x="16" y="94"/>
                    <a:pt x="20" y="84"/>
                  </a:cubicBezTo>
                  <a:cubicBezTo>
                    <a:pt x="17" y="36"/>
                    <a:pt x="17" y="36"/>
                    <a:pt x="17" y="36"/>
                  </a:cubicBezTo>
                  <a:cubicBezTo>
                    <a:pt x="11" y="17"/>
                    <a:pt x="11" y="17"/>
                    <a:pt x="11" y="17"/>
                  </a:cubicBezTo>
                  <a:cubicBezTo>
                    <a:pt x="14" y="14"/>
                    <a:pt x="14" y="14"/>
                    <a:pt x="14" y="14"/>
                  </a:cubicBezTo>
                  <a:cubicBezTo>
                    <a:pt x="18" y="7"/>
                    <a:pt x="18" y="7"/>
                    <a:pt x="18" y="7"/>
                  </a:cubicBezTo>
                  <a:cubicBezTo>
                    <a:pt x="12" y="2"/>
                    <a:pt x="12" y="2"/>
                    <a:pt x="12" y="2"/>
                  </a:cubicBezTo>
                  <a:close/>
                </a:path>
              </a:pathLst>
            </a:custGeom>
            <a:solidFill>
              <a:srgbClr val="999999"/>
            </a:solidFill>
            <a:ln w="9525">
              <a:noFill/>
              <a:round/>
            </a:ln>
          </p:spPr>
          <p:txBody>
            <a:bodyPr/>
            <a:lstStyle/>
            <a:p>
              <a:endParaRPr lang="zh-CN" altLang="en-US"/>
            </a:p>
          </p:txBody>
        </p:sp>
        <p:sp>
          <p:nvSpPr>
            <p:cNvPr id="19595" name="Freeform 55"/>
            <p:cNvSpPr/>
            <p:nvPr/>
          </p:nvSpPr>
          <p:spPr bwMode="auto">
            <a:xfrm>
              <a:off x="4764088" y="2670175"/>
              <a:ext cx="36513" cy="60325"/>
            </a:xfrm>
            <a:custGeom>
              <a:avLst/>
              <a:gdLst>
                <a:gd name="T0" fmla="*/ 2147483647 w 23"/>
                <a:gd name="T1" fmla="*/ 2147483647 h 38"/>
                <a:gd name="T2" fmla="*/ 2147483647 w 23"/>
                <a:gd name="T3" fmla="*/ 0 h 38"/>
                <a:gd name="T4" fmla="*/ 0 w 23"/>
                <a:gd name="T5" fmla="*/ 2147483647 h 38"/>
                <a:gd name="T6" fmla="*/ 2147483647 w 23"/>
                <a:gd name="T7" fmla="*/ 2147483647 h 38"/>
                <a:gd name="T8" fmla="*/ 2147483647 w 23"/>
                <a:gd name="T9" fmla="*/ 2147483647 h 38"/>
                <a:gd name="T10" fmla="*/ 2147483647 w 23"/>
                <a:gd name="T11" fmla="*/ 2147483647 h 38"/>
                <a:gd name="T12" fmla="*/ 0 60000 65536"/>
                <a:gd name="T13" fmla="*/ 0 60000 65536"/>
                <a:gd name="T14" fmla="*/ 0 60000 65536"/>
                <a:gd name="T15" fmla="*/ 0 60000 65536"/>
                <a:gd name="T16" fmla="*/ 0 60000 65536"/>
                <a:gd name="T17" fmla="*/ 0 60000 65536"/>
                <a:gd name="T18" fmla="*/ 0 w 23"/>
                <a:gd name="T19" fmla="*/ 0 h 38"/>
                <a:gd name="T20" fmla="*/ 23 w 23"/>
                <a:gd name="T21" fmla="*/ 38 h 38"/>
              </a:gdLst>
              <a:ahLst/>
              <a:cxnLst>
                <a:cxn ang="T12">
                  <a:pos x="T0" y="T1"/>
                </a:cxn>
                <a:cxn ang="T13">
                  <a:pos x="T2" y="T3"/>
                </a:cxn>
                <a:cxn ang="T14">
                  <a:pos x="T4" y="T5"/>
                </a:cxn>
                <a:cxn ang="T15">
                  <a:pos x="T6" y="T7"/>
                </a:cxn>
                <a:cxn ang="T16">
                  <a:pos x="T8" y="T9"/>
                </a:cxn>
                <a:cxn ang="T17">
                  <a:pos x="T10" y="T11"/>
                </a:cxn>
              </a:cxnLst>
              <a:rect l="T18" t="T19" r="T20" b="T21"/>
              <a:pathLst>
                <a:path w="23" h="38">
                  <a:moveTo>
                    <a:pt x="23" y="14"/>
                  </a:moveTo>
                  <a:lnTo>
                    <a:pt x="16" y="0"/>
                  </a:lnTo>
                  <a:lnTo>
                    <a:pt x="0" y="24"/>
                  </a:lnTo>
                  <a:lnTo>
                    <a:pt x="7" y="38"/>
                  </a:lnTo>
                  <a:lnTo>
                    <a:pt x="23" y="14"/>
                  </a:lnTo>
                  <a:close/>
                </a:path>
              </a:pathLst>
            </a:custGeom>
            <a:solidFill>
              <a:srgbClr val="C4C4C4"/>
            </a:solidFill>
            <a:ln w="9525">
              <a:noFill/>
              <a:round/>
            </a:ln>
          </p:spPr>
          <p:txBody>
            <a:bodyPr/>
            <a:lstStyle/>
            <a:p>
              <a:endParaRPr lang="zh-CN" altLang="en-US"/>
            </a:p>
          </p:txBody>
        </p:sp>
        <p:sp>
          <p:nvSpPr>
            <p:cNvPr id="19596" name="Freeform 56"/>
            <p:cNvSpPr/>
            <p:nvPr/>
          </p:nvSpPr>
          <p:spPr bwMode="auto">
            <a:xfrm>
              <a:off x="4725988" y="2592388"/>
              <a:ext cx="63500" cy="163513"/>
            </a:xfrm>
            <a:custGeom>
              <a:avLst/>
              <a:gdLst>
                <a:gd name="T0" fmla="*/ 2147483647 w 17"/>
                <a:gd name="T1" fmla="*/ 2147483647 h 44"/>
                <a:gd name="T2" fmla="*/ 2147483647 w 17"/>
                <a:gd name="T3" fmla="*/ 2147483647 h 44"/>
                <a:gd name="T4" fmla="*/ 2147483647 w 17"/>
                <a:gd name="T5" fmla="*/ 2147483647 h 44"/>
                <a:gd name="T6" fmla="*/ 2147483647 w 17"/>
                <a:gd name="T7" fmla="*/ 0 h 44"/>
                <a:gd name="T8" fmla="*/ 0 w 17"/>
                <a:gd name="T9" fmla="*/ 0 h 44"/>
                <a:gd name="T10" fmla="*/ 0 w 17"/>
                <a:gd name="T11" fmla="*/ 2147483647 h 44"/>
                <a:gd name="T12" fmla="*/ 2147483647 w 17"/>
                <a:gd name="T13" fmla="*/ 2147483647 h 44"/>
                <a:gd name="T14" fmla="*/ 2147483647 w 17"/>
                <a:gd name="T15" fmla="*/ 2147483647 h 44"/>
                <a:gd name="T16" fmla="*/ 2147483647 w 17"/>
                <a:gd name="T17" fmla="*/ 2147483647 h 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44"/>
                <a:gd name="T29" fmla="*/ 17 w 17"/>
                <a:gd name="T30" fmla="*/ 44 h 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44">
                  <a:moveTo>
                    <a:pt x="17" y="21"/>
                  </a:moveTo>
                  <a:cubicBezTo>
                    <a:pt x="17" y="20"/>
                    <a:pt x="17" y="20"/>
                    <a:pt x="17" y="20"/>
                  </a:cubicBezTo>
                  <a:cubicBezTo>
                    <a:pt x="12" y="17"/>
                    <a:pt x="7" y="12"/>
                    <a:pt x="3" y="5"/>
                  </a:cubicBezTo>
                  <a:cubicBezTo>
                    <a:pt x="2" y="0"/>
                    <a:pt x="2" y="0"/>
                    <a:pt x="2" y="0"/>
                  </a:cubicBezTo>
                  <a:cubicBezTo>
                    <a:pt x="0" y="0"/>
                    <a:pt x="0" y="0"/>
                    <a:pt x="0" y="0"/>
                  </a:cubicBezTo>
                  <a:cubicBezTo>
                    <a:pt x="0" y="8"/>
                    <a:pt x="0" y="8"/>
                    <a:pt x="0" y="8"/>
                  </a:cubicBezTo>
                  <a:cubicBezTo>
                    <a:pt x="1" y="44"/>
                    <a:pt x="1" y="44"/>
                    <a:pt x="1" y="44"/>
                  </a:cubicBezTo>
                  <a:cubicBezTo>
                    <a:pt x="10" y="31"/>
                    <a:pt x="10" y="31"/>
                    <a:pt x="10" y="31"/>
                  </a:cubicBezTo>
                  <a:cubicBezTo>
                    <a:pt x="17" y="21"/>
                    <a:pt x="17" y="21"/>
                    <a:pt x="17" y="21"/>
                  </a:cubicBezTo>
                  <a:close/>
                </a:path>
              </a:pathLst>
            </a:custGeom>
            <a:solidFill>
              <a:srgbClr val="333333"/>
            </a:solidFill>
            <a:ln w="9525">
              <a:noFill/>
              <a:round/>
            </a:ln>
          </p:spPr>
          <p:txBody>
            <a:bodyPr/>
            <a:lstStyle/>
            <a:p>
              <a:endParaRPr lang="zh-CN" altLang="en-US"/>
            </a:p>
          </p:txBody>
        </p:sp>
        <p:sp>
          <p:nvSpPr>
            <p:cNvPr id="19597" name="Freeform 57"/>
            <p:cNvSpPr/>
            <p:nvPr/>
          </p:nvSpPr>
          <p:spPr bwMode="auto">
            <a:xfrm>
              <a:off x="4497388" y="2587625"/>
              <a:ext cx="776288" cy="2268538"/>
            </a:xfrm>
            <a:custGeom>
              <a:avLst/>
              <a:gdLst>
                <a:gd name="T0" fmla="*/ 2147483647 w 207"/>
                <a:gd name="T1" fmla="*/ 2147483647 h 605"/>
                <a:gd name="T2" fmla="*/ 2147483647 w 207"/>
                <a:gd name="T3" fmla="*/ 2147483647 h 605"/>
                <a:gd name="T4" fmla="*/ 2147483647 w 207"/>
                <a:gd name="T5" fmla="*/ 2147483647 h 605"/>
                <a:gd name="T6" fmla="*/ 2147483647 w 207"/>
                <a:gd name="T7" fmla="*/ 2147483647 h 605"/>
                <a:gd name="T8" fmla="*/ 2147483647 w 207"/>
                <a:gd name="T9" fmla="*/ 2147483647 h 605"/>
                <a:gd name="T10" fmla="*/ 2147483647 w 207"/>
                <a:gd name="T11" fmla="*/ 2147483647 h 605"/>
                <a:gd name="T12" fmla="*/ 2147483647 w 207"/>
                <a:gd name="T13" fmla="*/ 2147483647 h 605"/>
                <a:gd name="T14" fmla="*/ 2147483647 w 207"/>
                <a:gd name="T15" fmla="*/ 2147483647 h 605"/>
                <a:gd name="T16" fmla="*/ 2147483647 w 207"/>
                <a:gd name="T17" fmla="*/ 2147483647 h 605"/>
                <a:gd name="T18" fmla="*/ 2147483647 w 207"/>
                <a:gd name="T19" fmla="*/ 2147483647 h 605"/>
                <a:gd name="T20" fmla="*/ 2147483647 w 207"/>
                <a:gd name="T21" fmla="*/ 2147483647 h 605"/>
                <a:gd name="T22" fmla="*/ 2147483647 w 207"/>
                <a:gd name="T23" fmla="*/ 2147483647 h 605"/>
                <a:gd name="T24" fmla="*/ 2147483647 w 207"/>
                <a:gd name="T25" fmla="*/ 2147483647 h 605"/>
                <a:gd name="T26" fmla="*/ 2147483647 w 207"/>
                <a:gd name="T27" fmla="*/ 2147483647 h 605"/>
                <a:gd name="T28" fmla="*/ 2147483647 w 207"/>
                <a:gd name="T29" fmla="*/ 2147483647 h 605"/>
                <a:gd name="T30" fmla="*/ 2147483647 w 207"/>
                <a:gd name="T31" fmla="*/ 2147483647 h 605"/>
                <a:gd name="T32" fmla="*/ 2147483647 w 207"/>
                <a:gd name="T33" fmla="*/ 2147483647 h 605"/>
                <a:gd name="T34" fmla="*/ 2147483647 w 207"/>
                <a:gd name="T35" fmla="*/ 2147483647 h 605"/>
                <a:gd name="T36" fmla="*/ 2147483647 w 207"/>
                <a:gd name="T37" fmla="*/ 2147483647 h 605"/>
                <a:gd name="T38" fmla="*/ 2147483647 w 207"/>
                <a:gd name="T39" fmla="*/ 2147483647 h 605"/>
                <a:gd name="T40" fmla="*/ 2147483647 w 207"/>
                <a:gd name="T41" fmla="*/ 2147483647 h 605"/>
                <a:gd name="T42" fmla="*/ 2147483647 w 207"/>
                <a:gd name="T43" fmla="*/ 2147483647 h 605"/>
                <a:gd name="T44" fmla="*/ 2147483647 w 207"/>
                <a:gd name="T45" fmla="*/ 2147483647 h 605"/>
                <a:gd name="T46" fmla="*/ 2147483647 w 207"/>
                <a:gd name="T47" fmla="*/ 2147483647 h 605"/>
                <a:gd name="T48" fmla="*/ 2147483647 w 207"/>
                <a:gd name="T49" fmla="*/ 2147483647 h 605"/>
                <a:gd name="T50" fmla="*/ 2147483647 w 207"/>
                <a:gd name="T51" fmla="*/ 2147483647 h 605"/>
                <a:gd name="T52" fmla="*/ 2147483647 w 207"/>
                <a:gd name="T53" fmla="*/ 2147483647 h 605"/>
                <a:gd name="T54" fmla="*/ 2147483647 w 207"/>
                <a:gd name="T55" fmla="*/ 2147483647 h 605"/>
                <a:gd name="T56" fmla="*/ 2147483647 w 207"/>
                <a:gd name="T57" fmla="*/ 2147483647 h 605"/>
                <a:gd name="T58" fmla="*/ 2147483647 w 207"/>
                <a:gd name="T59" fmla="*/ 0 h 605"/>
                <a:gd name="T60" fmla="*/ 2147483647 w 207"/>
                <a:gd name="T61" fmla="*/ 2147483647 h 605"/>
                <a:gd name="T62" fmla="*/ 2147483647 w 207"/>
                <a:gd name="T63" fmla="*/ 2147483647 h 605"/>
                <a:gd name="T64" fmla="*/ 2147483647 w 207"/>
                <a:gd name="T65" fmla="*/ 2147483647 h 605"/>
                <a:gd name="T66" fmla="*/ 2147483647 w 207"/>
                <a:gd name="T67" fmla="*/ 2147483647 h 605"/>
                <a:gd name="T68" fmla="*/ 2147483647 w 207"/>
                <a:gd name="T69" fmla="*/ 2147483647 h 605"/>
                <a:gd name="T70" fmla="*/ 2147483647 w 207"/>
                <a:gd name="T71" fmla="*/ 2147483647 h 605"/>
                <a:gd name="T72" fmla="*/ 2147483647 w 207"/>
                <a:gd name="T73" fmla="*/ 2147483647 h 6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07"/>
                <a:gd name="T112" fmla="*/ 0 h 605"/>
                <a:gd name="T113" fmla="*/ 207 w 207"/>
                <a:gd name="T114" fmla="*/ 605 h 6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07" h="605">
                  <a:moveTo>
                    <a:pt x="74" y="38"/>
                  </a:moveTo>
                  <a:cubicBezTo>
                    <a:pt x="71" y="32"/>
                    <a:pt x="71" y="32"/>
                    <a:pt x="71" y="32"/>
                  </a:cubicBezTo>
                  <a:cubicBezTo>
                    <a:pt x="62" y="45"/>
                    <a:pt x="62" y="45"/>
                    <a:pt x="62" y="45"/>
                  </a:cubicBezTo>
                  <a:cubicBezTo>
                    <a:pt x="61" y="9"/>
                    <a:pt x="61" y="9"/>
                    <a:pt x="61" y="9"/>
                  </a:cubicBezTo>
                  <a:cubicBezTo>
                    <a:pt x="43" y="19"/>
                    <a:pt x="43" y="19"/>
                    <a:pt x="43" y="19"/>
                  </a:cubicBezTo>
                  <a:cubicBezTo>
                    <a:pt x="42" y="22"/>
                    <a:pt x="42" y="22"/>
                    <a:pt x="42" y="22"/>
                  </a:cubicBezTo>
                  <a:cubicBezTo>
                    <a:pt x="37" y="33"/>
                    <a:pt x="37" y="33"/>
                    <a:pt x="37" y="33"/>
                  </a:cubicBezTo>
                  <a:cubicBezTo>
                    <a:pt x="46" y="33"/>
                    <a:pt x="46" y="33"/>
                    <a:pt x="46" y="33"/>
                  </a:cubicBezTo>
                  <a:cubicBezTo>
                    <a:pt x="34" y="43"/>
                    <a:pt x="34" y="43"/>
                    <a:pt x="34" y="43"/>
                  </a:cubicBezTo>
                  <a:cubicBezTo>
                    <a:pt x="37" y="94"/>
                    <a:pt x="37" y="94"/>
                    <a:pt x="37" y="94"/>
                  </a:cubicBezTo>
                  <a:cubicBezTo>
                    <a:pt x="70" y="137"/>
                    <a:pt x="70" y="137"/>
                    <a:pt x="70" y="137"/>
                  </a:cubicBezTo>
                  <a:cubicBezTo>
                    <a:pt x="64" y="189"/>
                    <a:pt x="64" y="189"/>
                    <a:pt x="64" y="189"/>
                  </a:cubicBezTo>
                  <a:cubicBezTo>
                    <a:pt x="60" y="233"/>
                    <a:pt x="39" y="258"/>
                    <a:pt x="0" y="264"/>
                  </a:cubicBezTo>
                  <a:cubicBezTo>
                    <a:pt x="5" y="273"/>
                    <a:pt x="5" y="273"/>
                    <a:pt x="5" y="273"/>
                  </a:cubicBezTo>
                  <a:cubicBezTo>
                    <a:pt x="8" y="274"/>
                    <a:pt x="11" y="274"/>
                    <a:pt x="13" y="274"/>
                  </a:cubicBezTo>
                  <a:cubicBezTo>
                    <a:pt x="37" y="275"/>
                    <a:pt x="56" y="260"/>
                    <a:pt x="68" y="229"/>
                  </a:cubicBezTo>
                  <a:cubicBezTo>
                    <a:pt x="72" y="206"/>
                    <a:pt x="72" y="206"/>
                    <a:pt x="72" y="206"/>
                  </a:cubicBezTo>
                  <a:cubicBezTo>
                    <a:pt x="87" y="258"/>
                    <a:pt x="87" y="258"/>
                    <a:pt x="87" y="258"/>
                  </a:cubicBezTo>
                  <a:cubicBezTo>
                    <a:pt x="143" y="227"/>
                    <a:pt x="143" y="227"/>
                    <a:pt x="143" y="227"/>
                  </a:cubicBezTo>
                  <a:cubicBezTo>
                    <a:pt x="142" y="289"/>
                    <a:pt x="142" y="289"/>
                    <a:pt x="142" y="289"/>
                  </a:cubicBezTo>
                  <a:cubicBezTo>
                    <a:pt x="128" y="374"/>
                    <a:pt x="128" y="374"/>
                    <a:pt x="128" y="374"/>
                  </a:cubicBezTo>
                  <a:cubicBezTo>
                    <a:pt x="140" y="421"/>
                    <a:pt x="147" y="467"/>
                    <a:pt x="148" y="512"/>
                  </a:cubicBezTo>
                  <a:cubicBezTo>
                    <a:pt x="160" y="568"/>
                    <a:pt x="160" y="568"/>
                    <a:pt x="160" y="568"/>
                  </a:cubicBezTo>
                  <a:cubicBezTo>
                    <a:pt x="152" y="569"/>
                    <a:pt x="145" y="572"/>
                    <a:pt x="138" y="575"/>
                  </a:cubicBezTo>
                  <a:cubicBezTo>
                    <a:pt x="140" y="580"/>
                    <a:pt x="140" y="580"/>
                    <a:pt x="140" y="580"/>
                  </a:cubicBezTo>
                  <a:cubicBezTo>
                    <a:pt x="150" y="590"/>
                    <a:pt x="150" y="590"/>
                    <a:pt x="150" y="590"/>
                  </a:cubicBezTo>
                  <a:cubicBezTo>
                    <a:pt x="155" y="584"/>
                    <a:pt x="155" y="584"/>
                    <a:pt x="155" y="584"/>
                  </a:cubicBezTo>
                  <a:cubicBezTo>
                    <a:pt x="157" y="595"/>
                    <a:pt x="157" y="595"/>
                    <a:pt x="157" y="595"/>
                  </a:cubicBezTo>
                  <a:cubicBezTo>
                    <a:pt x="172" y="603"/>
                    <a:pt x="186" y="605"/>
                    <a:pt x="200" y="599"/>
                  </a:cubicBezTo>
                  <a:cubicBezTo>
                    <a:pt x="200" y="592"/>
                    <a:pt x="196" y="585"/>
                    <a:pt x="188" y="578"/>
                  </a:cubicBezTo>
                  <a:cubicBezTo>
                    <a:pt x="184" y="567"/>
                    <a:pt x="184" y="567"/>
                    <a:pt x="184" y="567"/>
                  </a:cubicBezTo>
                  <a:cubicBezTo>
                    <a:pt x="186" y="555"/>
                    <a:pt x="182" y="541"/>
                    <a:pt x="173" y="526"/>
                  </a:cubicBezTo>
                  <a:cubicBezTo>
                    <a:pt x="175" y="465"/>
                    <a:pt x="168" y="413"/>
                    <a:pt x="153" y="370"/>
                  </a:cubicBezTo>
                  <a:cubicBezTo>
                    <a:pt x="163" y="241"/>
                    <a:pt x="163" y="241"/>
                    <a:pt x="163" y="241"/>
                  </a:cubicBezTo>
                  <a:cubicBezTo>
                    <a:pt x="167" y="245"/>
                    <a:pt x="171" y="248"/>
                    <a:pt x="175" y="251"/>
                  </a:cubicBezTo>
                  <a:cubicBezTo>
                    <a:pt x="198" y="195"/>
                    <a:pt x="198" y="195"/>
                    <a:pt x="198" y="195"/>
                  </a:cubicBezTo>
                  <a:cubicBezTo>
                    <a:pt x="205" y="174"/>
                    <a:pt x="207" y="152"/>
                    <a:pt x="205" y="130"/>
                  </a:cubicBezTo>
                  <a:cubicBezTo>
                    <a:pt x="192" y="64"/>
                    <a:pt x="192" y="64"/>
                    <a:pt x="192" y="64"/>
                  </a:cubicBezTo>
                  <a:cubicBezTo>
                    <a:pt x="192" y="40"/>
                    <a:pt x="182" y="24"/>
                    <a:pt x="164" y="17"/>
                  </a:cubicBezTo>
                  <a:cubicBezTo>
                    <a:pt x="127" y="9"/>
                    <a:pt x="127" y="9"/>
                    <a:pt x="127" y="9"/>
                  </a:cubicBezTo>
                  <a:cubicBezTo>
                    <a:pt x="158" y="20"/>
                    <a:pt x="176" y="42"/>
                    <a:pt x="179" y="76"/>
                  </a:cubicBezTo>
                  <a:cubicBezTo>
                    <a:pt x="184" y="178"/>
                    <a:pt x="184" y="178"/>
                    <a:pt x="184" y="178"/>
                  </a:cubicBezTo>
                  <a:cubicBezTo>
                    <a:pt x="155" y="229"/>
                    <a:pt x="155" y="229"/>
                    <a:pt x="155" y="229"/>
                  </a:cubicBezTo>
                  <a:cubicBezTo>
                    <a:pt x="151" y="223"/>
                    <a:pt x="147" y="217"/>
                    <a:pt x="144" y="209"/>
                  </a:cubicBezTo>
                  <a:cubicBezTo>
                    <a:pt x="162" y="189"/>
                    <a:pt x="162" y="189"/>
                    <a:pt x="162" y="189"/>
                  </a:cubicBezTo>
                  <a:cubicBezTo>
                    <a:pt x="153" y="173"/>
                    <a:pt x="153" y="155"/>
                    <a:pt x="162" y="133"/>
                  </a:cubicBezTo>
                  <a:cubicBezTo>
                    <a:pt x="157" y="84"/>
                    <a:pt x="157" y="84"/>
                    <a:pt x="157" y="84"/>
                  </a:cubicBezTo>
                  <a:cubicBezTo>
                    <a:pt x="139" y="181"/>
                    <a:pt x="139" y="181"/>
                    <a:pt x="139" y="181"/>
                  </a:cubicBezTo>
                  <a:cubicBezTo>
                    <a:pt x="113" y="204"/>
                    <a:pt x="113" y="204"/>
                    <a:pt x="113" y="204"/>
                  </a:cubicBezTo>
                  <a:cubicBezTo>
                    <a:pt x="120" y="199"/>
                    <a:pt x="128" y="195"/>
                    <a:pt x="137" y="193"/>
                  </a:cubicBezTo>
                  <a:cubicBezTo>
                    <a:pt x="134" y="222"/>
                    <a:pt x="134" y="222"/>
                    <a:pt x="134" y="222"/>
                  </a:cubicBezTo>
                  <a:cubicBezTo>
                    <a:pt x="123" y="235"/>
                    <a:pt x="109" y="244"/>
                    <a:pt x="94" y="249"/>
                  </a:cubicBezTo>
                  <a:cubicBezTo>
                    <a:pt x="86" y="237"/>
                    <a:pt x="80" y="215"/>
                    <a:pt x="76" y="185"/>
                  </a:cubicBezTo>
                  <a:cubicBezTo>
                    <a:pt x="76" y="144"/>
                    <a:pt x="76" y="144"/>
                    <a:pt x="76" y="144"/>
                  </a:cubicBezTo>
                  <a:cubicBezTo>
                    <a:pt x="117" y="96"/>
                    <a:pt x="117" y="96"/>
                    <a:pt x="117" y="96"/>
                  </a:cubicBezTo>
                  <a:cubicBezTo>
                    <a:pt x="130" y="41"/>
                    <a:pt x="130" y="41"/>
                    <a:pt x="130" y="41"/>
                  </a:cubicBezTo>
                  <a:cubicBezTo>
                    <a:pt x="122" y="27"/>
                    <a:pt x="122" y="27"/>
                    <a:pt x="122" y="27"/>
                  </a:cubicBezTo>
                  <a:cubicBezTo>
                    <a:pt x="130" y="27"/>
                    <a:pt x="130" y="27"/>
                    <a:pt x="130" y="27"/>
                  </a:cubicBezTo>
                  <a:cubicBezTo>
                    <a:pt x="127" y="9"/>
                    <a:pt x="127" y="9"/>
                    <a:pt x="127" y="9"/>
                  </a:cubicBezTo>
                  <a:cubicBezTo>
                    <a:pt x="116" y="0"/>
                    <a:pt x="116" y="0"/>
                    <a:pt x="116" y="0"/>
                  </a:cubicBezTo>
                  <a:cubicBezTo>
                    <a:pt x="113" y="8"/>
                    <a:pt x="110" y="17"/>
                    <a:pt x="108" y="25"/>
                  </a:cubicBezTo>
                  <a:cubicBezTo>
                    <a:pt x="95" y="41"/>
                    <a:pt x="95" y="41"/>
                    <a:pt x="95" y="41"/>
                  </a:cubicBezTo>
                  <a:cubicBezTo>
                    <a:pt x="87" y="28"/>
                    <a:pt x="87" y="28"/>
                    <a:pt x="87" y="28"/>
                  </a:cubicBezTo>
                  <a:cubicBezTo>
                    <a:pt x="83" y="35"/>
                    <a:pt x="83" y="35"/>
                    <a:pt x="83" y="35"/>
                  </a:cubicBezTo>
                  <a:cubicBezTo>
                    <a:pt x="89" y="45"/>
                    <a:pt x="89" y="45"/>
                    <a:pt x="89" y="45"/>
                  </a:cubicBezTo>
                  <a:cubicBezTo>
                    <a:pt x="105" y="38"/>
                    <a:pt x="105" y="38"/>
                    <a:pt x="105" y="38"/>
                  </a:cubicBezTo>
                  <a:cubicBezTo>
                    <a:pt x="102" y="49"/>
                    <a:pt x="101" y="59"/>
                    <a:pt x="100" y="70"/>
                  </a:cubicBezTo>
                  <a:cubicBezTo>
                    <a:pt x="97" y="82"/>
                    <a:pt x="93" y="94"/>
                    <a:pt x="89" y="105"/>
                  </a:cubicBezTo>
                  <a:cubicBezTo>
                    <a:pt x="85" y="115"/>
                    <a:pt x="81" y="124"/>
                    <a:pt x="76" y="133"/>
                  </a:cubicBezTo>
                  <a:cubicBezTo>
                    <a:pt x="69" y="118"/>
                    <a:pt x="69" y="118"/>
                    <a:pt x="69" y="118"/>
                  </a:cubicBezTo>
                  <a:cubicBezTo>
                    <a:pt x="61" y="102"/>
                    <a:pt x="61" y="102"/>
                    <a:pt x="61" y="102"/>
                  </a:cubicBezTo>
                  <a:cubicBezTo>
                    <a:pt x="59" y="98"/>
                    <a:pt x="59" y="98"/>
                    <a:pt x="59" y="98"/>
                  </a:cubicBezTo>
                  <a:cubicBezTo>
                    <a:pt x="61" y="50"/>
                    <a:pt x="61" y="50"/>
                    <a:pt x="61" y="50"/>
                  </a:cubicBezTo>
                  <a:cubicBezTo>
                    <a:pt x="74" y="38"/>
                    <a:pt x="74" y="38"/>
                    <a:pt x="74" y="38"/>
                  </a:cubicBezTo>
                  <a:close/>
                </a:path>
              </a:pathLst>
            </a:custGeom>
            <a:solidFill>
              <a:srgbClr val="000000"/>
            </a:solidFill>
            <a:ln w="9525">
              <a:noFill/>
              <a:round/>
            </a:ln>
          </p:spPr>
          <p:txBody>
            <a:bodyPr/>
            <a:lstStyle/>
            <a:p>
              <a:endParaRPr lang="zh-CN" altLang="en-US"/>
            </a:p>
          </p:txBody>
        </p:sp>
        <p:sp>
          <p:nvSpPr>
            <p:cNvPr id="19598" name="Freeform 58"/>
            <p:cNvSpPr/>
            <p:nvPr/>
          </p:nvSpPr>
          <p:spPr bwMode="auto">
            <a:xfrm>
              <a:off x="4797426" y="2719388"/>
              <a:ext cx="93663" cy="261938"/>
            </a:xfrm>
            <a:custGeom>
              <a:avLst/>
              <a:gdLst>
                <a:gd name="T0" fmla="*/ 2147483647 w 25"/>
                <a:gd name="T1" fmla="*/ 0 h 70"/>
                <a:gd name="T2" fmla="*/ 0 w 25"/>
                <a:gd name="T3" fmla="*/ 2147483647 h 70"/>
                <a:gd name="T4" fmla="*/ 2147483647 w 25"/>
                <a:gd name="T5" fmla="*/ 2147483647 h 70"/>
                <a:gd name="T6" fmla="*/ 2147483647 w 25"/>
                <a:gd name="T7" fmla="*/ 2147483647 h 70"/>
                <a:gd name="T8" fmla="*/ 2147483647 w 25"/>
                <a:gd name="T9" fmla="*/ 2147483647 h 70"/>
                <a:gd name="T10" fmla="*/ 2147483647 w 25"/>
                <a:gd name="T11" fmla="*/ 2147483647 h 70"/>
                <a:gd name="T12" fmla="*/ 2147483647 w 25"/>
                <a:gd name="T13" fmla="*/ 2147483647 h 70"/>
                <a:gd name="T14" fmla="*/ 2147483647 w 25"/>
                <a:gd name="T15" fmla="*/ 0 h 70"/>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70"/>
                <a:gd name="T26" fmla="*/ 25 w 25"/>
                <a:gd name="T27" fmla="*/ 70 h 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70">
                  <a:moveTo>
                    <a:pt x="3" y="0"/>
                  </a:moveTo>
                  <a:cubicBezTo>
                    <a:pt x="0" y="3"/>
                    <a:pt x="0" y="3"/>
                    <a:pt x="0" y="3"/>
                  </a:cubicBezTo>
                  <a:cubicBezTo>
                    <a:pt x="6" y="22"/>
                    <a:pt x="6" y="22"/>
                    <a:pt x="6" y="22"/>
                  </a:cubicBezTo>
                  <a:cubicBezTo>
                    <a:pt x="9" y="70"/>
                    <a:pt x="9" y="70"/>
                    <a:pt x="9" y="70"/>
                  </a:cubicBezTo>
                  <a:cubicBezTo>
                    <a:pt x="13" y="59"/>
                    <a:pt x="17" y="47"/>
                    <a:pt x="20" y="35"/>
                  </a:cubicBezTo>
                  <a:cubicBezTo>
                    <a:pt x="21" y="24"/>
                    <a:pt x="22" y="14"/>
                    <a:pt x="25" y="3"/>
                  </a:cubicBezTo>
                  <a:cubicBezTo>
                    <a:pt x="9" y="10"/>
                    <a:pt x="9" y="10"/>
                    <a:pt x="9" y="10"/>
                  </a:cubicBezTo>
                  <a:cubicBezTo>
                    <a:pt x="3" y="0"/>
                    <a:pt x="3" y="0"/>
                    <a:pt x="3" y="0"/>
                  </a:cubicBezTo>
                  <a:close/>
                </a:path>
              </a:pathLst>
            </a:custGeom>
            <a:solidFill>
              <a:srgbClr val="333333"/>
            </a:solidFill>
            <a:ln w="9525">
              <a:noFill/>
              <a:round/>
            </a:ln>
          </p:spPr>
          <p:txBody>
            <a:bodyPr/>
            <a:lstStyle/>
            <a:p>
              <a:endParaRPr lang="zh-CN" altLang="en-US"/>
            </a:p>
          </p:txBody>
        </p:sp>
        <p:sp>
          <p:nvSpPr>
            <p:cNvPr id="19599" name="Freeform 59"/>
            <p:cNvSpPr/>
            <p:nvPr/>
          </p:nvSpPr>
          <p:spPr bwMode="auto">
            <a:xfrm>
              <a:off x="4781551" y="2620963"/>
              <a:ext cx="404813" cy="900113"/>
            </a:xfrm>
            <a:custGeom>
              <a:avLst/>
              <a:gdLst>
                <a:gd name="T0" fmla="*/ 2147483647 w 108"/>
                <a:gd name="T1" fmla="*/ 0 h 240"/>
                <a:gd name="T2" fmla="*/ 2147483647 w 108"/>
                <a:gd name="T3" fmla="*/ 2147483647 h 240"/>
                <a:gd name="T4" fmla="*/ 2147483647 w 108"/>
                <a:gd name="T5" fmla="*/ 2147483647 h 240"/>
                <a:gd name="T6" fmla="*/ 2147483647 w 108"/>
                <a:gd name="T7" fmla="*/ 2147483647 h 240"/>
                <a:gd name="T8" fmla="*/ 2147483647 w 108"/>
                <a:gd name="T9" fmla="*/ 2147483647 h 240"/>
                <a:gd name="T10" fmla="*/ 0 w 108"/>
                <a:gd name="T11" fmla="*/ 2147483647 h 240"/>
                <a:gd name="T12" fmla="*/ 0 w 108"/>
                <a:gd name="T13" fmla="*/ 2147483647 h 240"/>
                <a:gd name="T14" fmla="*/ 2147483647 w 108"/>
                <a:gd name="T15" fmla="*/ 2147483647 h 240"/>
                <a:gd name="T16" fmla="*/ 2147483647 w 108"/>
                <a:gd name="T17" fmla="*/ 2147483647 h 240"/>
                <a:gd name="T18" fmla="*/ 2147483647 w 108"/>
                <a:gd name="T19" fmla="*/ 2147483647 h 240"/>
                <a:gd name="T20" fmla="*/ 2147483647 w 108"/>
                <a:gd name="T21" fmla="*/ 2147483647 h 240"/>
                <a:gd name="T22" fmla="*/ 2147483647 w 108"/>
                <a:gd name="T23" fmla="*/ 2147483647 h 240"/>
                <a:gd name="T24" fmla="*/ 2147483647 w 108"/>
                <a:gd name="T25" fmla="*/ 2147483647 h 240"/>
                <a:gd name="T26" fmla="*/ 2147483647 w 108"/>
                <a:gd name="T27" fmla="*/ 2147483647 h 240"/>
                <a:gd name="T28" fmla="*/ 2147483647 w 108"/>
                <a:gd name="T29" fmla="*/ 2147483647 h 240"/>
                <a:gd name="T30" fmla="*/ 2147483647 w 108"/>
                <a:gd name="T31" fmla="*/ 2147483647 h 240"/>
                <a:gd name="T32" fmla="*/ 2147483647 w 108"/>
                <a:gd name="T33" fmla="*/ 2147483647 h 240"/>
                <a:gd name="T34" fmla="*/ 2147483647 w 108"/>
                <a:gd name="T35" fmla="*/ 2147483647 h 240"/>
                <a:gd name="T36" fmla="*/ 2147483647 w 108"/>
                <a:gd name="T37" fmla="*/ 2147483647 h 240"/>
                <a:gd name="T38" fmla="*/ 2147483647 w 108"/>
                <a:gd name="T39" fmla="*/ 2147483647 h 240"/>
                <a:gd name="T40" fmla="*/ 2147483647 w 108"/>
                <a:gd name="T41" fmla="*/ 0 h 2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8"/>
                <a:gd name="T64" fmla="*/ 0 h 240"/>
                <a:gd name="T65" fmla="*/ 108 w 108"/>
                <a:gd name="T66" fmla="*/ 240 h 2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8" h="240">
                  <a:moveTo>
                    <a:pt x="51" y="0"/>
                  </a:moveTo>
                  <a:cubicBezTo>
                    <a:pt x="54" y="18"/>
                    <a:pt x="54" y="18"/>
                    <a:pt x="54" y="18"/>
                  </a:cubicBezTo>
                  <a:cubicBezTo>
                    <a:pt x="46" y="18"/>
                    <a:pt x="46" y="18"/>
                    <a:pt x="46" y="18"/>
                  </a:cubicBezTo>
                  <a:cubicBezTo>
                    <a:pt x="54" y="32"/>
                    <a:pt x="54" y="32"/>
                    <a:pt x="54" y="32"/>
                  </a:cubicBezTo>
                  <a:cubicBezTo>
                    <a:pt x="41" y="87"/>
                    <a:pt x="41" y="87"/>
                    <a:pt x="41" y="87"/>
                  </a:cubicBezTo>
                  <a:cubicBezTo>
                    <a:pt x="0" y="135"/>
                    <a:pt x="0" y="135"/>
                    <a:pt x="0" y="135"/>
                  </a:cubicBezTo>
                  <a:cubicBezTo>
                    <a:pt x="0" y="176"/>
                    <a:pt x="0" y="176"/>
                    <a:pt x="0" y="176"/>
                  </a:cubicBezTo>
                  <a:cubicBezTo>
                    <a:pt x="4" y="206"/>
                    <a:pt x="10" y="228"/>
                    <a:pt x="18" y="240"/>
                  </a:cubicBezTo>
                  <a:cubicBezTo>
                    <a:pt x="33" y="235"/>
                    <a:pt x="47" y="226"/>
                    <a:pt x="58" y="213"/>
                  </a:cubicBezTo>
                  <a:cubicBezTo>
                    <a:pt x="61" y="184"/>
                    <a:pt x="61" y="184"/>
                    <a:pt x="61" y="184"/>
                  </a:cubicBezTo>
                  <a:cubicBezTo>
                    <a:pt x="52" y="186"/>
                    <a:pt x="44" y="190"/>
                    <a:pt x="37" y="195"/>
                  </a:cubicBezTo>
                  <a:cubicBezTo>
                    <a:pt x="63" y="172"/>
                    <a:pt x="63" y="172"/>
                    <a:pt x="63" y="172"/>
                  </a:cubicBezTo>
                  <a:cubicBezTo>
                    <a:pt x="81" y="75"/>
                    <a:pt x="81" y="75"/>
                    <a:pt x="81" y="75"/>
                  </a:cubicBezTo>
                  <a:cubicBezTo>
                    <a:pt x="86" y="124"/>
                    <a:pt x="86" y="124"/>
                    <a:pt x="86" y="124"/>
                  </a:cubicBezTo>
                  <a:cubicBezTo>
                    <a:pt x="92" y="172"/>
                    <a:pt x="92" y="172"/>
                    <a:pt x="92" y="172"/>
                  </a:cubicBezTo>
                  <a:cubicBezTo>
                    <a:pt x="86" y="180"/>
                    <a:pt x="86" y="180"/>
                    <a:pt x="86" y="180"/>
                  </a:cubicBezTo>
                  <a:cubicBezTo>
                    <a:pt x="68" y="200"/>
                    <a:pt x="68" y="200"/>
                    <a:pt x="68" y="200"/>
                  </a:cubicBezTo>
                  <a:cubicBezTo>
                    <a:pt x="71" y="208"/>
                    <a:pt x="75" y="214"/>
                    <a:pt x="79" y="220"/>
                  </a:cubicBezTo>
                  <a:cubicBezTo>
                    <a:pt x="108" y="169"/>
                    <a:pt x="108" y="169"/>
                    <a:pt x="108" y="169"/>
                  </a:cubicBezTo>
                  <a:cubicBezTo>
                    <a:pt x="103" y="67"/>
                    <a:pt x="103" y="67"/>
                    <a:pt x="103" y="67"/>
                  </a:cubicBezTo>
                  <a:cubicBezTo>
                    <a:pt x="100" y="33"/>
                    <a:pt x="82" y="11"/>
                    <a:pt x="51" y="0"/>
                  </a:cubicBezTo>
                  <a:close/>
                </a:path>
              </a:pathLst>
            </a:custGeom>
            <a:solidFill>
              <a:srgbClr val="333333"/>
            </a:solidFill>
            <a:ln w="9525">
              <a:noFill/>
              <a:round/>
            </a:ln>
          </p:spPr>
          <p:txBody>
            <a:bodyPr/>
            <a:lstStyle/>
            <a:p>
              <a:endParaRPr lang="zh-CN" altLang="en-US"/>
            </a:p>
          </p:txBody>
        </p:sp>
        <p:sp>
          <p:nvSpPr>
            <p:cNvPr id="19600" name="Freeform 60"/>
            <p:cNvSpPr>
              <a:spLocks noEditPoints="1"/>
            </p:cNvSpPr>
            <p:nvPr/>
          </p:nvSpPr>
          <p:spPr bwMode="auto">
            <a:xfrm>
              <a:off x="4452938" y="2670175"/>
              <a:ext cx="306388" cy="908050"/>
            </a:xfrm>
            <a:custGeom>
              <a:avLst/>
              <a:gdLst>
                <a:gd name="T0" fmla="*/ 2147483647 w 82"/>
                <a:gd name="T1" fmla="*/ 2147483647 h 242"/>
                <a:gd name="T2" fmla="*/ 2147483647 w 82"/>
                <a:gd name="T3" fmla="*/ 2147483647 h 242"/>
                <a:gd name="T4" fmla="*/ 2147483647 w 82"/>
                <a:gd name="T5" fmla="*/ 0 h 242"/>
                <a:gd name="T6" fmla="*/ 2147483647 w 82"/>
                <a:gd name="T7" fmla="*/ 2147483647 h 242"/>
                <a:gd name="T8" fmla="*/ 2147483647 w 82"/>
                <a:gd name="T9" fmla="*/ 2147483647 h 242"/>
                <a:gd name="T10" fmla="*/ 2147483647 w 82"/>
                <a:gd name="T11" fmla="*/ 2147483647 h 242"/>
                <a:gd name="T12" fmla="*/ 2147483647 w 82"/>
                <a:gd name="T13" fmla="*/ 2147483647 h 242"/>
                <a:gd name="T14" fmla="*/ 0 w 82"/>
                <a:gd name="T15" fmla="*/ 2147483647 h 242"/>
                <a:gd name="T16" fmla="*/ 2147483647 w 82"/>
                <a:gd name="T17" fmla="*/ 2147483647 h 242"/>
                <a:gd name="T18" fmla="*/ 2147483647 w 82"/>
                <a:gd name="T19" fmla="*/ 2147483647 h 242"/>
                <a:gd name="T20" fmla="*/ 2147483647 w 82"/>
                <a:gd name="T21" fmla="*/ 2147483647 h 242"/>
                <a:gd name="T22" fmla="*/ 2147483647 w 82"/>
                <a:gd name="T23" fmla="*/ 2147483647 h 242"/>
                <a:gd name="T24" fmla="*/ 2147483647 w 82"/>
                <a:gd name="T25" fmla="*/ 2147483647 h 242"/>
                <a:gd name="T26" fmla="*/ 2147483647 w 82"/>
                <a:gd name="T27" fmla="*/ 2147483647 h 242"/>
                <a:gd name="T28" fmla="*/ 2147483647 w 82"/>
                <a:gd name="T29" fmla="*/ 2147483647 h 242"/>
                <a:gd name="T30" fmla="*/ 2147483647 w 82"/>
                <a:gd name="T31" fmla="*/ 2147483647 h 242"/>
                <a:gd name="T32" fmla="*/ 2147483647 w 82"/>
                <a:gd name="T33" fmla="*/ 2147483647 h 242"/>
                <a:gd name="T34" fmla="*/ 2147483647 w 82"/>
                <a:gd name="T35" fmla="*/ 2147483647 h 242"/>
                <a:gd name="T36" fmla="*/ 2147483647 w 82"/>
                <a:gd name="T37" fmla="*/ 2147483647 h 242"/>
                <a:gd name="T38" fmla="*/ 2147483647 w 82"/>
                <a:gd name="T39" fmla="*/ 2147483647 h 242"/>
                <a:gd name="T40" fmla="*/ 2147483647 w 82"/>
                <a:gd name="T41" fmla="*/ 2147483647 h 242"/>
                <a:gd name="T42" fmla="*/ 2147483647 w 82"/>
                <a:gd name="T43" fmla="*/ 2147483647 h 242"/>
                <a:gd name="T44" fmla="*/ 2147483647 w 82"/>
                <a:gd name="T45" fmla="*/ 2147483647 h 242"/>
                <a:gd name="T46" fmla="*/ 2147483647 w 82"/>
                <a:gd name="T47" fmla="*/ 2147483647 h 242"/>
                <a:gd name="T48" fmla="*/ 2147483647 w 82"/>
                <a:gd name="T49" fmla="*/ 2147483647 h 242"/>
                <a:gd name="T50" fmla="*/ 2147483647 w 82"/>
                <a:gd name="T51" fmla="*/ 2147483647 h 24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2"/>
                <a:gd name="T79" fmla="*/ 0 h 242"/>
                <a:gd name="T80" fmla="*/ 82 w 82"/>
                <a:gd name="T81" fmla="*/ 242 h 24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2" h="242">
                  <a:moveTo>
                    <a:pt x="58" y="11"/>
                  </a:moveTo>
                  <a:cubicBezTo>
                    <a:pt x="49" y="11"/>
                    <a:pt x="49" y="11"/>
                    <a:pt x="49" y="11"/>
                  </a:cubicBezTo>
                  <a:cubicBezTo>
                    <a:pt x="54" y="0"/>
                    <a:pt x="54" y="0"/>
                    <a:pt x="54" y="0"/>
                  </a:cubicBezTo>
                  <a:cubicBezTo>
                    <a:pt x="18" y="14"/>
                    <a:pt x="18" y="14"/>
                    <a:pt x="18" y="14"/>
                  </a:cubicBezTo>
                  <a:cubicBezTo>
                    <a:pt x="42" y="133"/>
                    <a:pt x="42" y="133"/>
                    <a:pt x="42" y="133"/>
                  </a:cubicBezTo>
                  <a:cubicBezTo>
                    <a:pt x="30" y="184"/>
                    <a:pt x="30" y="184"/>
                    <a:pt x="30" y="184"/>
                  </a:cubicBezTo>
                  <a:cubicBezTo>
                    <a:pt x="24" y="200"/>
                    <a:pt x="16" y="210"/>
                    <a:pt x="5" y="216"/>
                  </a:cubicBezTo>
                  <a:cubicBezTo>
                    <a:pt x="3" y="217"/>
                    <a:pt x="1" y="218"/>
                    <a:pt x="0" y="219"/>
                  </a:cubicBezTo>
                  <a:cubicBezTo>
                    <a:pt x="12" y="242"/>
                    <a:pt x="12" y="242"/>
                    <a:pt x="12" y="242"/>
                  </a:cubicBezTo>
                  <a:cubicBezTo>
                    <a:pt x="51" y="236"/>
                    <a:pt x="72" y="211"/>
                    <a:pt x="76" y="167"/>
                  </a:cubicBezTo>
                  <a:cubicBezTo>
                    <a:pt x="82" y="115"/>
                    <a:pt x="82" y="115"/>
                    <a:pt x="82" y="115"/>
                  </a:cubicBezTo>
                  <a:cubicBezTo>
                    <a:pt x="49" y="72"/>
                    <a:pt x="49" y="72"/>
                    <a:pt x="49" y="72"/>
                  </a:cubicBezTo>
                  <a:cubicBezTo>
                    <a:pt x="46" y="21"/>
                    <a:pt x="46" y="21"/>
                    <a:pt x="46" y="21"/>
                  </a:cubicBezTo>
                  <a:cubicBezTo>
                    <a:pt x="58" y="11"/>
                    <a:pt x="58" y="11"/>
                    <a:pt x="58" y="11"/>
                  </a:cubicBezTo>
                  <a:close/>
                  <a:moveTo>
                    <a:pt x="20" y="16"/>
                  </a:moveTo>
                  <a:cubicBezTo>
                    <a:pt x="24" y="14"/>
                    <a:pt x="24" y="14"/>
                    <a:pt x="24" y="14"/>
                  </a:cubicBezTo>
                  <a:cubicBezTo>
                    <a:pt x="49" y="133"/>
                    <a:pt x="49" y="133"/>
                    <a:pt x="49" y="133"/>
                  </a:cubicBezTo>
                  <a:cubicBezTo>
                    <a:pt x="35" y="198"/>
                    <a:pt x="35" y="198"/>
                    <a:pt x="35" y="198"/>
                  </a:cubicBezTo>
                  <a:cubicBezTo>
                    <a:pt x="27" y="212"/>
                    <a:pt x="18" y="221"/>
                    <a:pt x="5" y="224"/>
                  </a:cubicBezTo>
                  <a:cubicBezTo>
                    <a:pt x="3" y="220"/>
                    <a:pt x="3" y="220"/>
                    <a:pt x="3" y="220"/>
                  </a:cubicBezTo>
                  <a:cubicBezTo>
                    <a:pt x="4" y="219"/>
                    <a:pt x="5" y="219"/>
                    <a:pt x="6" y="218"/>
                  </a:cubicBezTo>
                  <a:cubicBezTo>
                    <a:pt x="17" y="212"/>
                    <a:pt x="26" y="201"/>
                    <a:pt x="32" y="185"/>
                  </a:cubicBezTo>
                  <a:cubicBezTo>
                    <a:pt x="32" y="184"/>
                    <a:pt x="32" y="184"/>
                    <a:pt x="32" y="184"/>
                  </a:cubicBezTo>
                  <a:cubicBezTo>
                    <a:pt x="44" y="133"/>
                    <a:pt x="44" y="133"/>
                    <a:pt x="44" y="133"/>
                  </a:cubicBezTo>
                  <a:cubicBezTo>
                    <a:pt x="44" y="133"/>
                    <a:pt x="44" y="132"/>
                    <a:pt x="44" y="132"/>
                  </a:cubicBezTo>
                  <a:cubicBezTo>
                    <a:pt x="20" y="16"/>
                    <a:pt x="20" y="16"/>
                    <a:pt x="20" y="16"/>
                  </a:cubicBezTo>
                  <a:close/>
                </a:path>
              </a:pathLst>
            </a:custGeom>
            <a:solidFill>
              <a:srgbClr val="333333"/>
            </a:solidFill>
            <a:ln w="9525">
              <a:noFill/>
              <a:round/>
            </a:ln>
          </p:spPr>
          <p:txBody>
            <a:bodyPr/>
            <a:lstStyle/>
            <a:p>
              <a:endParaRPr lang="zh-CN" altLang="en-US"/>
            </a:p>
          </p:txBody>
        </p:sp>
        <p:sp>
          <p:nvSpPr>
            <p:cNvPr id="19601" name="Freeform 61"/>
            <p:cNvSpPr/>
            <p:nvPr/>
          </p:nvSpPr>
          <p:spPr bwMode="auto">
            <a:xfrm>
              <a:off x="4464051" y="2722563"/>
              <a:ext cx="171450" cy="787400"/>
            </a:xfrm>
            <a:custGeom>
              <a:avLst/>
              <a:gdLst>
                <a:gd name="T0" fmla="*/ 2147483647 w 46"/>
                <a:gd name="T1" fmla="*/ 0 h 210"/>
                <a:gd name="T2" fmla="*/ 2147483647 w 46"/>
                <a:gd name="T3" fmla="*/ 2147483647 h 210"/>
                <a:gd name="T4" fmla="*/ 2147483647 w 46"/>
                <a:gd name="T5" fmla="*/ 2147483647 h 210"/>
                <a:gd name="T6" fmla="*/ 2147483647 w 46"/>
                <a:gd name="T7" fmla="*/ 2147483647 h 210"/>
                <a:gd name="T8" fmla="*/ 2147483647 w 46"/>
                <a:gd name="T9" fmla="*/ 2147483647 h 210"/>
                <a:gd name="T10" fmla="*/ 2147483647 w 46"/>
                <a:gd name="T11" fmla="*/ 2147483647 h 210"/>
                <a:gd name="T12" fmla="*/ 2147483647 w 46"/>
                <a:gd name="T13" fmla="*/ 2147483647 h 210"/>
                <a:gd name="T14" fmla="*/ 0 w 46"/>
                <a:gd name="T15" fmla="*/ 2147483647 h 210"/>
                <a:gd name="T16" fmla="*/ 2147483647 w 46"/>
                <a:gd name="T17" fmla="*/ 2147483647 h 210"/>
                <a:gd name="T18" fmla="*/ 2147483647 w 46"/>
                <a:gd name="T19" fmla="*/ 2147483647 h 210"/>
                <a:gd name="T20" fmla="*/ 2147483647 w 46"/>
                <a:gd name="T21" fmla="*/ 2147483647 h 210"/>
                <a:gd name="T22" fmla="*/ 2147483647 w 46"/>
                <a:gd name="T23" fmla="*/ 0 h 2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6"/>
                <a:gd name="T37" fmla="*/ 0 h 210"/>
                <a:gd name="T38" fmla="*/ 46 w 46"/>
                <a:gd name="T39" fmla="*/ 210 h 2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6" h="210">
                  <a:moveTo>
                    <a:pt x="21" y="0"/>
                  </a:moveTo>
                  <a:cubicBezTo>
                    <a:pt x="17" y="2"/>
                    <a:pt x="17" y="2"/>
                    <a:pt x="17" y="2"/>
                  </a:cubicBezTo>
                  <a:cubicBezTo>
                    <a:pt x="41" y="118"/>
                    <a:pt x="41" y="118"/>
                    <a:pt x="41" y="118"/>
                  </a:cubicBezTo>
                  <a:cubicBezTo>
                    <a:pt x="41" y="118"/>
                    <a:pt x="41" y="119"/>
                    <a:pt x="41" y="119"/>
                  </a:cubicBezTo>
                  <a:cubicBezTo>
                    <a:pt x="29" y="170"/>
                    <a:pt x="29" y="170"/>
                    <a:pt x="29" y="170"/>
                  </a:cubicBezTo>
                  <a:cubicBezTo>
                    <a:pt x="29" y="170"/>
                    <a:pt x="29" y="170"/>
                    <a:pt x="29" y="171"/>
                  </a:cubicBezTo>
                  <a:cubicBezTo>
                    <a:pt x="23" y="187"/>
                    <a:pt x="14" y="198"/>
                    <a:pt x="3" y="204"/>
                  </a:cubicBezTo>
                  <a:cubicBezTo>
                    <a:pt x="2" y="205"/>
                    <a:pt x="1" y="205"/>
                    <a:pt x="0" y="206"/>
                  </a:cubicBezTo>
                  <a:cubicBezTo>
                    <a:pt x="2" y="210"/>
                    <a:pt x="2" y="210"/>
                    <a:pt x="2" y="210"/>
                  </a:cubicBezTo>
                  <a:cubicBezTo>
                    <a:pt x="15" y="207"/>
                    <a:pt x="24" y="198"/>
                    <a:pt x="32" y="184"/>
                  </a:cubicBezTo>
                  <a:cubicBezTo>
                    <a:pt x="46" y="119"/>
                    <a:pt x="46" y="119"/>
                    <a:pt x="46" y="119"/>
                  </a:cubicBezTo>
                  <a:cubicBezTo>
                    <a:pt x="21" y="0"/>
                    <a:pt x="21" y="0"/>
                    <a:pt x="21" y="0"/>
                  </a:cubicBezTo>
                  <a:close/>
                </a:path>
              </a:pathLst>
            </a:custGeom>
            <a:solidFill>
              <a:srgbClr val="999999"/>
            </a:solidFill>
            <a:ln w="9525">
              <a:noFill/>
              <a:round/>
            </a:ln>
          </p:spPr>
          <p:txBody>
            <a:bodyPr/>
            <a:lstStyle/>
            <a:p>
              <a:endParaRPr lang="zh-CN" altLang="en-US"/>
            </a:p>
          </p:txBody>
        </p:sp>
        <p:sp>
          <p:nvSpPr>
            <p:cNvPr id="19602" name="Freeform 62"/>
            <p:cNvSpPr/>
            <p:nvPr/>
          </p:nvSpPr>
          <p:spPr bwMode="auto">
            <a:xfrm>
              <a:off x="4718051" y="2730500"/>
              <a:ext cx="57150" cy="239713"/>
            </a:xfrm>
            <a:custGeom>
              <a:avLst/>
              <a:gdLst>
                <a:gd name="T0" fmla="*/ 0 w 15"/>
                <a:gd name="T1" fmla="*/ 2147483647 h 64"/>
                <a:gd name="T2" fmla="*/ 2147483647 w 15"/>
                <a:gd name="T3" fmla="*/ 2147483647 h 64"/>
                <a:gd name="T4" fmla="*/ 2147483647 w 15"/>
                <a:gd name="T5" fmla="*/ 2147483647 h 64"/>
                <a:gd name="T6" fmla="*/ 2147483647 w 15"/>
                <a:gd name="T7" fmla="*/ 0 h 64"/>
                <a:gd name="T8" fmla="*/ 2147483647 w 15"/>
                <a:gd name="T9" fmla="*/ 2147483647 h 64"/>
                <a:gd name="T10" fmla="*/ 0 w 15"/>
                <a:gd name="T11" fmla="*/ 2147483647 h 64"/>
                <a:gd name="T12" fmla="*/ 0 60000 65536"/>
                <a:gd name="T13" fmla="*/ 0 60000 65536"/>
                <a:gd name="T14" fmla="*/ 0 60000 65536"/>
                <a:gd name="T15" fmla="*/ 0 60000 65536"/>
                <a:gd name="T16" fmla="*/ 0 60000 65536"/>
                <a:gd name="T17" fmla="*/ 0 60000 65536"/>
                <a:gd name="T18" fmla="*/ 0 w 15"/>
                <a:gd name="T19" fmla="*/ 0 h 64"/>
                <a:gd name="T20" fmla="*/ 15 w 15"/>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15" h="64">
                  <a:moveTo>
                    <a:pt x="0" y="60"/>
                  </a:moveTo>
                  <a:cubicBezTo>
                    <a:pt x="2" y="64"/>
                    <a:pt x="2" y="64"/>
                    <a:pt x="2" y="64"/>
                  </a:cubicBezTo>
                  <a:cubicBezTo>
                    <a:pt x="2" y="47"/>
                    <a:pt x="5" y="31"/>
                    <a:pt x="11" y="17"/>
                  </a:cubicBezTo>
                  <a:cubicBezTo>
                    <a:pt x="15" y="0"/>
                    <a:pt x="15" y="0"/>
                    <a:pt x="15" y="0"/>
                  </a:cubicBezTo>
                  <a:cubicBezTo>
                    <a:pt x="2" y="12"/>
                    <a:pt x="2" y="12"/>
                    <a:pt x="2" y="12"/>
                  </a:cubicBezTo>
                  <a:cubicBezTo>
                    <a:pt x="0" y="60"/>
                    <a:pt x="0" y="60"/>
                    <a:pt x="0" y="60"/>
                  </a:cubicBezTo>
                  <a:close/>
                </a:path>
              </a:pathLst>
            </a:custGeom>
            <a:solidFill>
              <a:srgbClr val="333333"/>
            </a:solidFill>
            <a:ln w="9525">
              <a:noFill/>
              <a:round/>
            </a:ln>
          </p:spPr>
          <p:txBody>
            <a:bodyPr/>
            <a:lstStyle/>
            <a:p>
              <a:endParaRPr lang="zh-CN" altLang="en-US"/>
            </a:p>
          </p:txBody>
        </p:sp>
        <p:sp>
          <p:nvSpPr>
            <p:cNvPr id="19603" name="Freeform 63"/>
            <p:cNvSpPr>
              <a:spLocks noEditPoints="1"/>
            </p:cNvSpPr>
            <p:nvPr/>
          </p:nvSpPr>
          <p:spPr bwMode="auto">
            <a:xfrm>
              <a:off x="4456113" y="2786063"/>
              <a:ext cx="120650" cy="663575"/>
            </a:xfrm>
            <a:custGeom>
              <a:avLst/>
              <a:gdLst>
                <a:gd name="T0" fmla="*/ 2147483647 w 32"/>
                <a:gd name="T1" fmla="*/ 2147483647 h 177"/>
                <a:gd name="T2" fmla="*/ 0 w 32"/>
                <a:gd name="T3" fmla="*/ 2147483647 h 177"/>
                <a:gd name="T4" fmla="*/ 2147483647 w 32"/>
                <a:gd name="T5" fmla="*/ 2147483647 h 177"/>
                <a:gd name="T6" fmla="*/ 2147483647 w 32"/>
                <a:gd name="T7" fmla="*/ 2147483647 h 177"/>
                <a:gd name="T8" fmla="*/ 2147483647 w 32"/>
                <a:gd name="T9" fmla="*/ 0 h 177"/>
                <a:gd name="T10" fmla="*/ 2147483647 w 32"/>
                <a:gd name="T11" fmla="*/ 2147483647 h 177"/>
                <a:gd name="T12" fmla="*/ 2147483647 w 32"/>
                <a:gd name="T13" fmla="*/ 2147483647 h 177"/>
                <a:gd name="T14" fmla="*/ 2147483647 w 32"/>
                <a:gd name="T15" fmla="*/ 2147483647 h 177"/>
                <a:gd name="T16" fmla="*/ 2147483647 w 32"/>
                <a:gd name="T17" fmla="*/ 2147483647 h 177"/>
                <a:gd name="T18" fmla="*/ 2147483647 w 32"/>
                <a:gd name="T19" fmla="*/ 2147483647 h 177"/>
                <a:gd name="T20" fmla="*/ 2147483647 w 32"/>
                <a:gd name="T21" fmla="*/ 2147483647 h 177"/>
                <a:gd name="T22" fmla="*/ 2147483647 w 32"/>
                <a:gd name="T23" fmla="*/ 2147483647 h 177"/>
                <a:gd name="T24" fmla="*/ 2147483647 w 32"/>
                <a:gd name="T25" fmla="*/ 2147483647 h 177"/>
                <a:gd name="T26" fmla="*/ 2147483647 w 32"/>
                <a:gd name="T27" fmla="*/ 2147483647 h 177"/>
                <a:gd name="T28" fmla="*/ 2147483647 w 32"/>
                <a:gd name="T29" fmla="*/ 2147483647 h 177"/>
                <a:gd name="T30" fmla="*/ 2147483647 w 32"/>
                <a:gd name="T31" fmla="*/ 2147483647 h 1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2"/>
                <a:gd name="T49" fmla="*/ 0 h 177"/>
                <a:gd name="T50" fmla="*/ 32 w 32"/>
                <a:gd name="T51" fmla="*/ 177 h 17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2" h="177">
                  <a:moveTo>
                    <a:pt x="6" y="102"/>
                  </a:moveTo>
                  <a:cubicBezTo>
                    <a:pt x="0" y="110"/>
                    <a:pt x="0" y="110"/>
                    <a:pt x="0" y="110"/>
                  </a:cubicBezTo>
                  <a:cubicBezTo>
                    <a:pt x="4" y="177"/>
                    <a:pt x="4" y="177"/>
                    <a:pt x="4" y="177"/>
                  </a:cubicBezTo>
                  <a:cubicBezTo>
                    <a:pt x="32" y="104"/>
                    <a:pt x="32" y="104"/>
                    <a:pt x="32" y="104"/>
                  </a:cubicBezTo>
                  <a:cubicBezTo>
                    <a:pt x="13" y="0"/>
                    <a:pt x="13" y="0"/>
                    <a:pt x="13" y="0"/>
                  </a:cubicBezTo>
                  <a:cubicBezTo>
                    <a:pt x="10" y="23"/>
                    <a:pt x="7" y="57"/>
                    <a:pt x="6" y="102"/>
                  </a:cubicBezTo>
                  <a:close/>
                  <a:moveTo>
                    <a:pt x="14" y="15"/>
                  </a:moveTo>
                  <a:cubicBezTo>
                    <a:pt x="16" y="30"/>
                    <a:pt x="16" y="30"/>
                    <a:pt x="16" y="30"/>
                  </a:cubicBezTo>
                  <a:cubicBezTo>
                    <a:pt x="14" y="108"/>
                    <a:pt x="14" y="108"/>
                    <a:pt x="14" y="108"/>
                  </a:cubicBezTo>
                  <a:cubicBezTo>
                    <a:pt x="6" y="117"/>
                    <a:pt x="6" y="117"/>
                    <a:pt x="6" y="117"/>
                  </a:cubicBezTo>
                  <a:cubicBezTo>
                    <a:pt x="11" y="153"/>
                    <a:pt x="11" y="153"/>
                    <a:pt x="11" y="153"/>
                  </a:cubicBezTo>
                  <a:cubicBezTo>
                    <a:pt x="5" y="167"/>
                    <a:pt x="5" y="167"/>
                    <a:pt x="5" y="167"/>
                  </a:cubicBezTo>
                  <a:cubicBezTo>
                    <a:pt x="2" y="110"/>
                    <a:pt x="2" y="110"/>
                    <a:pt x="2" y="110"/>
                  </a:cubicBezTo>
                  <a:cubicBezTo>
                    <a:pt x="8" y="103"/>
                    <a:pt x="8" y="103"/>
                    <a:pt x="8" y="103"/>
                  </a:cubicBezTo>
                  <a:cubicBezTo>
                    <a:pt x="8" y="103"/>
                    <a:pt x="8" y="102"/>
                    <a:pt x="8" y="102"/>
                  </a:cubicBezTo>
                  <a:cubicBezTo>
                    <a:pt x="9" y="66"/>
                    <a:pt x="11" y="37"/>
                    <a:pt x="14" y="15"/>
                  </a:cubicBezTo>
                  <a:close/>
                </a:path>
              </a:pathLst>
            </a:custGeom>
            <a:solidFill>
              <a:srgbClr val="333333"/>
            </a:solidFill>
            <a:ln w="9525">
              <a:noFill/>
              <a:round/>
            </a:ln>
          </p:spPr>
          <p:txBody>
            <a:bodyPr/>
            <a:lstStyle/>
            <a:p>
              <a:endParaRPr lang="zh-CN" altLang="en-US"/>
            </a:p>
          </p:txBody>
        </p:sp>
        <p:sp>
          <p:nvSpPr>
            <p:cNvPr id="19604" name="Freeform 64"/>
            <p:cNvSpPr/>
            <p:nvPr/>
          </p:nvSpPr>
          <p:spPr bwMode="auto">
            <a:xfrm>
              <a:off x="4464051" y="2843213"/>
              <a:ext cx="52388" cy="569913"/>
            </a:xfrm>
            <a:custGeom>
              <a:avLst/>
              <a:gdLst>
                <a:gd name="T0" fmla="*/ 2147483647 w 14"/>
                <a:gd name="T1" fmla="*/ 2147483647 h 152"/>
                <a:gd name="T2" fmla="*/ 2147483647 w 14"/>
                <a:gd name="T3" fmla="*/ 0 h 152"/>
                <a:gd name="T4" fmla="*/ 2147483647 w 14"/>
                <a:gd name="T5" fmla="*/ 2147483647 h 152"/>
                <a:gd name="T6" fmla="*/ 2147483647 w 14"/>
                <a:gd name="T7" fmla="*/ 2147483647 h 152"/>
                <a:gd name="T8" fmla="*/ 0 w 14"/>
                <a:gd name="T9" fmla="*/ 2147483647 h 152"/>
                <a:gd name="T10" fmla="*/ 2147483647 w 14"/>
                <a:gd name="T11" fmla="*/ 2147483647 h 152"/>
                <a:gd name="T12" fmla="*/ 2147483647 w 14"/>
                <a:gd name="T13" fmla="*/ 2147483647 h 152"/>
                <a:gd name="T14" fmla="*/ 2147483647 w 14"/>
                <a:gd name="T15" fmla="*/ 2147483647 h 152"/>
                <a:gd name="T16" fmla="*/ 2147483647 w 14"/>
                <a:gd name="T17" fmla="*/ 2147483647 h 152"/>
                <a:gd name="T18" fmla="*/ 2147483647 w 14"/>
                <a:gd name="T19" fmla="*/ 2147483647 h 1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52"/>
                <a:gd name="T32" fmla="*/ 14 w 14"/>
                <a:gd name="T33" fmla="*/ 152 h 1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52">
                  <a:moveTo>
                    <a:pt x="14" y="15"/>
                  </a:moveTo>
                  <a:cubicBezTo>
                    <a:pt x="12" y="0"/>
                    <a:pt x="12" y="0"/>
                    <a:pt x="12" y="0"/>
                  </a:cubicBezTo>
                  <a:cubicBezTo>
                    <a:pt x="9" y="22"/>
                    <a:pt x="7" y="51"/>
                    <a:pt x="6" y="87"/>
                  </a:cubicBezTo>
                  <a:cubicBezTo>
                    <a:pt x="6" y="87"/>
                    <a:pt x="6" y="88"/>
                    <a:pt x="6" y="88"/>
                  </a:cubicBezTo>
                  <a:cubicBezTo>
                    <a:pt x="0" y="95"/>
                    <a:pt x="0" y="95"/>
                    <a:pt x="0" y="95"/>
                  </a:cubicBezTo>
                  <a:cubicBezTo>
                    <a:pt x="3" y="152"/>
                    <a:pt x="3" y="152"/>
                    <a:pt x="3" y="152"/>
                  </a:cubicBezTo>
                  <a:cubicBezTo>
                    <a:pt x="9" y="138"/>
                    <a:pt x="9" y="138"/>
                    <a:pt x="9" y="138"/>
                  </a:cubicBezTo>
                  <a:cubicBezTo>
                    <a:pt x="4" y="102"/>
                    <a:pt x="4" y="102"/>
                    <a:pt x="4" y="102"/>
                  </a:cubicBezTo>
                  <a:cubicBezTo>
                    <a:pt x="12" y="93"/>
                    <a:pt x="12" y="93"/>
                    <a:pt x="12" y="93"/>
                  </a:cubicBezTo>
                  <a:cubicBezTo>
                    <a:pt x="14" y="15"/>
                    <a:pt x="14" y="15"/>
                    <a:pt x="14" y="15"/>
                  </a:cubicBezTo>
                  <a:close/>
                </a:path>
              </a:pathLst>
            </a:custGeom>
            <a:solidFill>
              <a:srgbClr val="999999"/>
            </a:solidFill>
            <a:ln w="9525">
              <a:noFill/>
              <a:round/>
            </a:ln>
          </p:spPr>
          <p:txBody>
            <a:bodyPr/>
            <a:lstStyle/>
            <a:p>
              <a:endParaRPr lang="zh-CN" altLang="en-US"/>
            </a:p>
          </p:txBody>
        </p:sp>
        <p:sp>
          <p:nvSpPr>
            <p:cNvPr id="19605" name="Freeform 65"/>
            <p:cNvSpPr/>
            <p:nvPr/>
          </p:nvSpPr>
          <p:spPr bwMode="auto">
            <a:xfrm>
              <a:off x="4471988" y="2722563"/>
              <a:ext cx="138113" cy="757238"/>
            </a:xfrm>
            <a:custGeom>
              <a:avLst/>
              <a:gdLst>
                <a:gd name="T0" fmla="*/ 0 w 37"/>
                <a:gd name="T1" fmla="*/ 2147483647 h 202"/>
                <a:gd name="T2" fmla="*/ 0 w 37"/>
                <a:gd name="T3" fmla="*/ 2147483647 h 202"/>
                <a:gd name="T4" fmla="*/ 2147483647 w 37"/>
                <a:gd name="T5" fmla="*/ 2147483647 h 202"/>
                <a:gd name="T6" fmla="*/ 2147483647 w 37"/>
                <a:gd name="T7" fmla="*/ 2147483647 h 202"/>
                <a:gd name="T8" fmla="*/ 2147483647 w 37"/>
                <a:gd name="T9" fmla="*/ 0 h 202"/>
                <a:gd name="T10" fmla="*/ 2147483647 w 37"/>
                <a:gd name="T11" fmla="*/ 2147483647 h 202"/>
                <a:gd name="T12" fmla="*/ 2147483647 w 37"/>
                <a:gd name="T13" fmla="*/ 2147483647 h 202"/>
                <a:gd name="T14" fmla="*/ 0 w 37"/>
                <a:gd name="T15" fmla="*/ 2147483647 h 202"/>
                <a:gd name="T16" fmla="*/ 0 60000 65536"/>
                <a:gd name="T17" fmla="*/ 0 60000 65536"/>
                <a:gd name="T18" fmla="*/ 0 60000 65536"/>
                <a:gd name="T19" fmla="*/ 0 60000 65536"/>
                <a:gd name="T20" fmla="*/ 0 60000 65536"/>
                <a:gd name="T21" fmla="*/ 0 60000 65536"/>
                <a:gd name="T22" fmla="*/ 0 60000 65536"/>
                <a:gd name="T23" fmla="*/ 0 60000 65536"/>
                <a:gd name="T24" fmla="*/ 0 w 37"/>
                <a:gd name="T25" fmla="*/ 0 h 202"/>
                <a:gd name="T26" fmla="*/ 37 w 37"/>
                <a:gd name="T27" fmla="*/ 202 h 2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 h="202">
                  <a:moveTo>
                    <a:pt x="0" y="194"/>
                  </a:moveTo>
                  <a:cubicBezTo>
                    <a:pt x="0" y="202"/>
                    <a:pt x="0" y="202"/>
                    <a:pt x="0" y="202"/>
                  </a:cubicBezTo>
                  <a:cubicBezTo>
                    <a:pt x="11" y="196"/>
                    <a:pt x="19" y="186"/>
                    <a:pt x="25" y="170"/>
                  </a:cubicBezTo>
                  <a:cubicBezTo>
                    <a:pt x="37" y="119"/>
                    <a:pt x="37" y="119"/>
                    <a:pt x="37" y="119"/>
                  </a:cubicBezTo>
                  <a:cubicBezTo>
                    <a:pt x="13" y="0"/>
                    <a:pt x="13" y="0"/>
                    <a:pt x="13" y="0"/>
                  </a:cubicBezTo>
                  <a:cubicBezTo>
                    <a:pt x="11" y="5"/>
                    <a:pt x="10" y="11"/>
                    <a:pt x="9" y="17"/>
                  </a:cubicBezTo>
                  <a:cubicBezTo>
                    <a:pt x="28" y="121"/>
                    <a:pt x="28" y="121"/>
                    <a:pt x="28" y="121"/>
                  </a:cubicBezTo>
                  <a:cubicBezTo>
                    <a:pt x="0" y="194"/>
                    <a:pt x="0" y="194"/>
                    <a:pt x="0" y="194"/>
                  </a:cubicBezTo>
                  <a:close/>
                </a:path>
              </a:pathLst>
            </a:custGeom>
            <a:solidFill>
              <a:srgbClr val="000000"/>
            </a:solidFill>
            <a:ln w="9525">
              <a:noFill/>
              <a:round/>
            </a:ln>
          </p:spPr>
          <p:txBody>
            <a:bodyPr/>
            <a:lstStyle/>
            <a:p>
              <a:endParaRPr lang="zh-CN" altLang="en-US"/>
            </a:p>
          </p:txBody>
        </p:sp>
        <p:sp>
          <p:nvSpPr>
            <p:cNvPr id="19606" name="Freeform 66"/>
            <p:cNvSpPr/>
            <p:nvPr/>
          </p:nvSpPr>
          <p:spPr bwMode="auto">
            <a:xfrm>
              <a:off x="4725988" y="2730500"/>
              <a:ext cx="74613" cy="300038"/>
            </a:xfrm>
            <a:custGeom>
              <a:avLst/>
              <a:gdLst>
                <a:gd name="T0" fmla="*/ 2147483647 w 20"/>
                <a:gd name="T1" fmla="*/ 2147483647 h 80"/>
                <a:gd name="T2" fmla="*/ 2147483647 w 20"/>
                <a:gd name="T3" fmla="*/ 2147483647 h 80"/>
                <a:gd name="T4" fmla="*/ 2147483647 w 20"/>
                <a:gd name="T5" fmla="*/ 0 h 80"/>
                <a:gd name="T6" fmla="*/ 2147483647 w 20"/>
                <a:gd name="T7" fmla="*/ 2147483647 h 80"/>
                <a:gd name="T8" fmla="*/ 0 w 20"/>
                <a:gd name="T9" fmla="*/ 2147483647 h 80"/>
                <a:gd name="T10" fmla="*/ 2147483647 w 20"/>
                <a:gd name="T11" fmla="*/ 2147483647 h 80"/>
                <a:gd name="T12" fmla="*/ 0 60000 65536"/>
                <a:gd name="T13" fmla="*/ 0 60000 65536"/>
                <a:gd name="T14" fmla="*/ 0 60000 65536"/>
                <a:gd name="T15" fmla="*/ 0 60000 65536"/>
                <a:gd name="T16" fmla="*/ 0 60000 65536"/>
                <a:gd name="T17" fmla="*/ 0 60000 65536"/>
                <a:gd name="T18" fmla="*/ 0 w 20"/>
                <a:gd name="T19" fmla="*/ 0 h 80"/>
                <a:gd name="T20" fmla="*/ 20 w 20"/>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20" h="80">
                  <a:moveTo>
                    <a:pt x="8" y="80"/>
                  </a:moveTo>
                  <a:cubicBezTo>
                    <a:pt x="20" y="19"/>
                    <a:pt x="20" y="19"/>
                    <a:pt x="20" y="19"/>
                  </a:cubicBezTo>
                  <a:cubicBezTo>
                    <a:pt x="13" y="0"/>
                    <a:pt x="13" y="0"/>
                    <a:pt x="13" y="0"/>
                  </a:cubicBezTo>
                  <a:cubicBezTo>
                    <a:pt x="9" y="17"/>
                    <a:pt x="9" y="17"/>
                    <a:pt x="9" y="17"/>
                  </a:cubicBezTo>
                  <a:cubicBezTo>
                    <a:pt x="3" y="31"/>
                    <a:pt x="0" y="47"/>
                    <a:pt x="0" y="64"/>
                  </a:cubicBezTo>
                  <a:cubicBezTo>
                    <a:pt x="8" y="80"/>
                    <a:pt x="8" y="80"/>
                    <a:pt x="8" y="80"/>
                  </a:cubicBezTo>
                  <a:close/>
                </a:path>
              </a:pathLst>
            </a:custGeom>
            <a:solidFill>
              <a:srgbClr val="C4C4C4"/>
            </a:solidFill>
            <a:ln w="9525">
              <a:noFill/>
              <a:round/>
            </a:ln>
          </p:spPr>
          <p:txBody>
            <a:bodyPr/>
            <a:lstStyle/>
            <a:p>
              <a:endParaRPr lang="zh-CN" altLang="en-US"/>
            </a:p>
          </p:txBody>
        </p:sp>
        <p:sp>
          <p:nvSpPr>
            <p:cNvPr id="19607" name="Freeform 67"/>
            <p:cNvSpPr>
              <a:spLocks noEditPoints="1"/>
            </p:cNvSpPr>
            <p:nvPr/>
          </p:nvSpPr>
          <p:spPr bwMode="auto">
            <a:xfrm>
              <a:off x="4546601" y="3360738"/>
              <a:ext cx="550863" cy="1382713"/>
            </a:xfrm>
            <a:custGeom>
              <a:avLst/>
              <a:gdLst>
                <a:gd name="T0" fmla="*/ 2147483647 w 147"/>
                <a:gd name="T1" fmla="*/ 0 h 369"/>
                <a:gd name="T2" fmla="*/ 2147483647 w 147"/>
                <a:gd name="T3" fmla="*/ 2147483647 h 369"/>
                <a:gd name="T4" fmla="*/ 0 w 147"/>
                <a:gd name="T5" fmla="*/ 2147483647 h 369"/>
                <a:gd name="T6" fmla="*/ 2147483647 w 147"/>
                <a:gd name="T7" fmla="*/ 2147483647 h 369"/>
                <a:gd name="T8" fmla="*/ 2147483647 w 147"/>
                <a:gd name="T9" fmla="*/ 2147483647 h 369"/>
                <a:gd name="T10" fmla="*/ 2147483647 w 147"/>
                <a:gd name="T11" fmla="*/ 2147483647 h 369"/>
                <a:gd name="T12" fmla="*/ 2147483647 w 147"/>
                <a:gd name="T13" fmla="*/ 2147483647 h 369"/>
                <a:gd name="T14" fmla="*/ 2147483647 w 147"/>
                <a:gd name="T15" fmla="*/ 2147483647 h 369"/>
                <a:gd name="T16" fmla="*/ 2147483647 w 147"/>
                <a:gd name="T17" fmla="*/ 2147483647 h 369"/>
                <a:gd name="T18" fmla="*/ 2147483647 w 147"/>
                <a:gd name="T19" fmla="*/ 2147483647 h 369"/>
                <a:gd name="T20" fmla="*/ 2147483647 w 147"/>
                <a:gd name="T21" fmla="*/ 2147483647 h 369"/>
                <a:gd name="T22" fmla="*/ 2147483647 w 147"/>
                <a:gd name="T23" fmla="*/ 2147483647 h 369"/>
                <a:gd name="T24" fmla="*/ 2147483647 w 147"/>
                <a:gd name="T25" fmla="*/ 2147483647 h 369"/>
                <a:gd name="T26" fmla="*/ 2147483647 w 147"/>
                <a:gd name="T27" fmla="*/ 2147483647 h 369"/>
                <a:gd name="T28" fmla="*/ 2147483647 w 147"/>
                <a:gd name="T29" fmla="*/ 2147483647 h 369"/>
                <a:gd name="T30" fmla="*/ 2147483647 w 147"/>
                <a:gd name="T31" fmla="*/ 2147483647 h 369"/>
                <a:gd name="T32" fmla="*/ 2147483647 w 147"/>
                <a:gd name="T33" fmla="*/ 2147483647 h 369"/>
                <a:gd name="T34" fmla="*/ 2147483647 w 147"/>
                <a:gd name="T35" fmla="*/ 2147483647 h 369"/>
                <a:gd name="T36" fmla="*/ 2147483647 w 147"/>
                <a:gd name="T37" fmla="*/ 2147483647 h 369"/>
                <a:gd name="T38" fmla="*/ 2147483647 w 147"/>
                <a:gd name="T39" fmla="*/ 2147483647 h 369"/>
                <a:gd name="T40" fmla="*/ 2147483647 w 147"/>
                <a:gd name="T41" fmla="*/ 2147483647 h 369"/>
                <a:gd name="T42" fmla="*/ 2147483647 w 147"/>
                <a:gd name="T43" fmla="*/ 0 h 369"/>
                <a:gd name="T44" fmla="*/ 2147483647 w 147"/>
                <a:gd name="T45" fmla="*/ 2147483647 h 369"/>
                <a:gd name="T46" fmla="*/ 2147483647 w 147"/>
                <a:gd name="T47" fmla="*/ 2147483647 h 369"/>
                <a:gd name="T48" fmla="*/ 2147483647 w 147"/>
                <a:gd name="T49" fmla="*/ 2147483647 h 369"/>
                <a:gd name="T50" fmla="*/ 2147483647 w 147"/>
                <a:gd name="T51" fmla="*/ 2147483647 h 369"/>
                <a:gd name="T52" fmla="*/ 2147483647 w 147"/>
                <a:gd name="T53" fmla="*/ 2147483647 h 369"/>
                <a:gd name="T54" fmla="*/ 2147483647 w 147"/>
                <a:gd name="T55" fmla="*/ 2147483647 h 369"/>
                <a:gd name="T56" fmla="*/ 2147483647 w 147"/>
                <a:gd name="T57" fmla="*/ 2147483647 h 369"/>
                <a:gd name="T58" fmla="*/ 2147483647 w 147"/>
                <a:gd name="T59" fmla="*/ 2147483647 h 369"/>
                <a:gd name="T60" fmla="*/ 2147483647 w 147"/>
                <a:gd name="T61" fmla="*/ 2147483647 h 369"/>
                <a:gd name="T62" fmla="*/ 2147483647 w 147"/>
                <a:gd name="T63" fmla="*/ 2147483647 h 369"/>
                <a:gd name="T64" fmla="*/ 2147483647 w 147"/>
                <a:gd name="T65" fmla="*/ 2147483647 h 369"/>
                <a:gd name="T66" fmla="*/ 2147483647 w 147"/>
                <a:gd name="T67" fmla="*/ 2147483647 h 369"/>
                <a:gd name="T68" fmla="*/ 2147483647 w 147"/>
                <a:gd name="T69" fmla="*/ 2147483647 h 369"/>
                <a:gd name="T70" fmla="*/ 2147483647 w 147"/>
                <a:gd name="T71" fmla="*/ 2147483647 h 369"/>
                <a:gd name="T72" fmla="*/ 2147483647 w 147"/>
                <a:gd name="T73" fmla="*/ 2147483647 h 369"/>
                <a:gd name="T74" fmla="*/ 2147483647 w 147"/>
                <a:gd name="T75" fmla="*/ 2147483647 h 369"/>
                <a:gd name="T76" fmla="*/ 2147483647 w 147"/>
                <a:gd name="T77" fmla="*/ 2147483647 h 369"/>
                <a:gd name="T78" fmla="*/ 2147483647 w 147"/>
                <a:gd name="T79" fmla="*/ 2147483647 h 369"/>
                <a:gd name="T80" fmla="*/ 2147483647 w 147"/>
                <a:gd name="T81" fmla="*/ 2147483647 h 369"/>
                <a:gd name="T82" fmla="*/ 2147483647 w 147"/>
                <a:gd name="T83" fmla="*/ 2147483647 h 369"/>
                <a:gd name="T84" fmla="*/ 2147483647 w 147"/>
                <a:gd name="T85" fmla="*/ 2147483647 h 369"/>
                <a:gd name="T86" fmla="*/ 2147483647 w 147"/>
                <a:gd name="T87" fmla="*/ 2147483647 h 369"/>
                <a:gd name="T88" fmla="*/ 2147483647 w 147"/>
                <a:gd name="T89" fmla="*/ 2147483647 h 369"/>
                <a:gd name="T90" fmla="*/ 2147483647 w 147"/>
                <a:gd name="T91" fmla="*/ 2147483647 h 36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7"/>
                <a:gd name="T139" fmla="*/ 0 h 369"/>
                <a:gd name="T140" fmla="*/ 147 w 147"/>
                <a:gd name="T141" fmla="*/ 369 h 36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7" h="369">
                  <a:moveTo>
                    <a:pt x="59" y="0"/>
                  </a:moveTo>
                  <a:cubicBezTo>
                    <a:pt x="55" y="23"/>
                    <a:pt x="55" y="23"/>
                    <a:pt x="55" y="23"/>
                  </a:cubicBezTo>
                  <a:cubicBezTo>
                    <a:pt x="43" y="54"/>
                    <a:pt x="24" y="69"/>
                    <a:pt x="0" y="68"/>
                  </a:cubicBezTo>
                  <a:cubicBezTo>
                    <a:pt x="14" y="175"/>
                    <a:pt x="14" y="175"/>
                    <a:pt x="14" y="175"/>
                  </a:cubicBezTo>
                  <a:cubicBezTo>
                    <a:pt x="13" y="208"/>
                    <a:pt x="13" y="208"/>
                    <a:pt x="13" y="208"/>
                  </a:cubicBezTo>
                  <a:cubicBezTo>
                    <a:pt x="28" y="243"/>
                    <a:pt x="34" y="283"/>
                    <a:pt x="31" y="326"/>
                  </a:cubicBezTo>
                  <a:cubicBezTo>
                    <a:pt x="30" y="353"/>
                    <a:pt x="30" y="353"/>
                    <a:pt x="30" y="353"/>
                  </a:cubicBezTo>
                  <a:cubicBezTo>
                    <a:pt x="39" y="353"/>
                    <a:pt x="47" y="355"/>
                    <a:pt x="56" y="357"/>
                  </a:cubicBezTo>
                  <a:cubicBezTo>
                    <a:pt x="57" y="202"/>
                    <a:pt x="57" y="202"/>
                    <a:pt x="57" y="202"/>
                  </a:cubicBezTo>
                  <a:cubicBezTo>
                    <a:pt x="49" y="152"/>
                    <a:pt x="49" y="152"/>
                    <a:pt x="49" y="152"/>
                  </a:cubicBezTo>
                  <a:cubicBezTo>
                    <a:pt x="71" y="62"/>
                    <a:pt x="71" y="62"/>
                    <a:pt x="71" y="62"/>
                  </a:cubicBezTo>
                  <a:cubicBezTo>
                    <a:pt x="79" y="104"/>
                    <a:pt x="79" y="104"/>
                    <a:pt x="79" y="104"/>
                  </a:cubicBezTo>
                  <a:cubicBezTo>
                    <a:pt x="91" y="160"/>
                    <a:pt x="91" y="160"/>
                    <a:pt x="91" y="160"/>
                  </a:cubicBezTo>
                  <a:cubicBezTo>
                    <a:pt x="102" y="297"/>
                    <a:pt x="102" y="297"/>
                    <a:pt x="102" y="297"/>
                  </a:cubicBezTo>
                  <a:cubicBezTo>
                    <a:pt x="125" y="369"/>
                    <a:pt x="125" y="369"/>
                    <a:pt x="125" y="369"/>
                  </a:cubicBezTo>
                  <a:cubicBezTo>
                    <a:pt x="132" y="366"/>
                    <a:pt x="139" y="363"/>
                    <a:pt x="147" y="362"/>
                  </a:cubicBezTo>
                  <a:cubicBezTo>
                    <a:pt x="135" y="306"/>
                    <a:pt x="135" y="306"/>
                    <a:pt x="135" y="306"/>
                  </a:cubicBezTo>
                  <a:cubicBezTo>
                    <a:pt x="134" y="261"/>
                    <a:pt x="127" y="215"/>
                    <a:pt x="115" y="168"/>
                  </a:cubicBezTo>
                  <a:cubicBezTo>
                    <a:pt x="129" y="83"/>
                    <a:pt x="129" y="83"/>
                    <a:pt x="129" y="83"/>
                  </a:cubicBezTo>
                  <a:cubicBezTo>
                    <a:pt x="130" y="21"/>
                    <a:pt x="130" y="21"/>
                    <a:pt x="130" y="21"/>
                  </a:cubicBezTo>
                  <a:cubicBezTo>
                    <a:pt x="74" y="52"/>
                    <a:pt x="74" y="52"/>
                    <a:pt x="74" y="52"/>
                  </a:cubicBezTo>
                  <a:cubicBezTo>
                    <a:pt x="59" y="0"/>
                    <a:pt x="59" y="0"/>
                    <a:pt x="59" y="0"/>
                  </a:cubicBezTo>
                  <a:close/>
                  <a:moveTo>
                    <a:pt x="73" y="63"/>
                  </a:moveTo>
                  <a:cubicBezTo>
                    <a:pt x="84" y="69"/>
                    <a:pt x="84" y="69"/>
                    <a:pt x="84" y="69"/>
                  </a:cubicBezTo>
                  <a:cubicBezTo>
                    <a:pt x="101" y="154"/>
                    <a:pt x="101" y="154"/>
                    <a:pt x="101" y="154"/>
                  </a:cubicBezTo>
                  <a:cubicBezTo>
                    <a:pt x="100" y="189"/>
                    <a:pt x="100" y="189"/>
                    <a:pt x="100" y="189"/>
                  </a:cubicBezTo>
                  <a:cubicBezTo>
                    <a:pt x="111" y="294"/>
                    <a:pt x="111" y="294"/>
                    <a:pt x="111" y="294"/>
                  </a:cubicBezTo>
                  <a:cubicBezTo>
                    <a:pt x="132" y="363"/>
                    <a:pt x="132" y="363"/>
                    <a:pt x="132" y="363"/>
                  </a:cubicBezTo>
                  <a:cubicBezTo>
                    <a:pt x="130" y="364"/>
                    <a:pt x="128" y="365"/>
                    <a:pt x="127" y="366"/>
                  </a:cubicBezTo>
                  <a:cubicBezTo>
                    <a:pt x="104" y="297"/>
                    <a:pt x="104" y="297"/>
                    <a:pt x="104" y="297"/>
                  </a:cubicBezTo>
                  <a:cubicBezTo>
                    <a:pt x="93" y="160"/>
                    <a:pt x="93" y="160"/>
                    <a:pt x="93" y="160"/>
                  </a:cubicBezTo>
                  <a:cubicBezTo>
                    <a:pt x="93" y="160"/>
                    <a:pt x="93" y="160"/>
                    <a:pt x="93" y="160"/>
                  </a:cubicBezTo>
                  <a:cubicBezTo>
                    <a:pt x="73" y="63"/>
                    <a:pt x="73" y="63"/>
                    <a:pt x="73" y="63"/>
                  </a:cubicBezTo>
                  <a:close/>
                  <a:moveTo>
                    <a:pt x="3" y="70"/>
                  </a:moveTo>
                  <a:cubicBezTo>
                    <a:pt x="5" y="70"/>
                    <a:pt x="7" y="70"/>
                    <a:pt x="9" y="70"/>
                  </a:cubicBezTo>
                  <a:cubicBezTo>
                    <a:pt x="23" y="174"/>
                    <a:pt x="23" y="174"/>
                    <a:pt x="23" y="174"/>
                  </a:cubicBezTo>
                  <a:cubicBezTo>
                    <a:pt x="22" y="204"/>
                    <a:pt x="22" y="204"/>
                    <a:pt x="22" y="204"/>
                  </a:cubicBezTo>
                  <a:cubicBezTo>
                    <a:pt x="32" y="228"/>
                    <a:pt x="38" y="255"/>
                    <a:pt x="40" y="285"/>
                  </a:cubicBezTo>
                  <a:cubicBezTo>
                    <a:pt x="40" y="285"/>
                    <a:pt x="40" y="285"/>
                    <a:pt x="40" y="285"/>
                  </a:cubicBezTo>
                  <a:cubicBezTo>
                    <a:pt x="41" y="351"/>
                    <a:pt x="41" y="351"/>
                    <a:pt x="41" y="351"/>
                  </a:cubicBezTo>
                  <a:cubicBezTo>
                    <a:pt x="38" y="351"/>
                    <a:pt x="35" y="351"/>
                    <a:pt x="32" y="351"/>
                  </a:cubicBezTo>
                  <a:cubicBezTo>
                    <a:pt x="33" y="326"/>
                    <a:pt x="33" y="326"/>
                    <a:pt x="33" y="326"/>
                  </a:cubicBezTo>
                  <a:cubicBezTo>
                    <a:pt x="36" y="283"/>
                    <a:pt x="30" y="243"/>
                    <a:pt x="15" y="207"/>
                  </a:cubicBezTo>
                  <a:cubicBezTo>
                    <a:pt x="16" y="175"/>
                    <a:pt x="16" y="175"/>
                    <a:pt x="16" y="175"/>
                  </a:cubicBezTo>
                  <a:cubicBezTo>
                    <a:pt x="16" y="174"/>
                    <a:pt x="16" y="174"/>
                    <a:pt x="16" y="174"/>
                  </a:cubicBezTo>
                  <a:cubicBezTo>
                    <a:pt x="3" y="70"/>
                    <a:pt x="3" y="70"/>
                    <a:pt x="3" y="70"/>
                  </a:cubicBezTo>
                  <a:close/>
                </a:path>
              </a:pathLst>
            </a:custGeom>
            <a:solidFill>
              <a:srgbClr val="333333"/>
            </a:solidFill>
            <a:ln w="9525">
              <a:noFill/>
              <a:round/>
            </a:ln>
          </p:spPr>
          <p:txBody>
            <a:bodyPr/>
            <a:lstStyle/>
            <a:p>
              <a:endParaRPr lang="zh-CN" altLang="en-US"/>
            </a:p>
          </p:txBody>
        </p:sp>
        <p:sp>
          <p:nvSpPr>
            <p:cNvPr id="19608" name="Freeform 68"/>
            <p:cNvSpPr/>
            <p:nvPr/>
          </p:nvSpPr>
          <p:spPr bwMode="auto">
            <a:xfrm>
              <a:off x="4819651" y="3597275"/>
              <a:ext cx="220663" cy="1135063"/>
            </a:xfrm>
            <a:custGeom>
              <a:avLst/>
              <a:gdLst>
                <a:gd name="T0" fmla="*/ 2147483647 w 59"/>
                <a:gd name="T1" fmla="*/ 2147483647 h 303"/>
                <a:gd name="T2" fmla="*/ 0 w 59"/>
                <a:gd name="T3" fmla="*/ 0 h 303"/>
                <a:gd name="T4" fmla="*/ 2147483647 w 59"/>
                <a:gd name="T5" fmla="*/ 2147483647 h 303"/>
                <a:gd name="T6" fmla="*/ 2147483647 w 59"/>
                <a:gd name="T7" fmla="*/ 2147483647 h 303"/>
                <a:gd name="T8" fmla="*/ 2147483647 w 59"/>
                <a:gd name="T9" fmla="*/ 2147483647 h 303"/>
                <a:gd name="T10" fmla="*/ 2147483647 w 59"/>
                <a:gd name="T11" fmla="*/ 2147483647 h 303"/>
                <a:gd name="T12" fmla="*/ 2147483647 w 59"/>
                <a:gd name="T13" fmla="*/ 2147483647 h 303"/>
                <a:gd name="T14" fmla="*/ 2147483647 w 59"/>
                <a:gd name="T15" fmla="*/ 2147483647 h 303"/>
                <a:gd name="T16" fmla="*/ 2147483647 w 59"/>
                <a:gd name="T17" fmla="*/ 2147483647 h 303"/>
                <a:gd name="T18" fmla="*/ 2147483647 w 59"/>
                <a:gd name="T19" fmla="*/ 2147483647 h 303"/>
                <a:gd name="T20" fmla="*/ 2147483647 w 59"/>
                <a:gd name="T21" fmla="*/ 2147483647 h 3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9"/>
                <a:gd name="T34" fmla="*/ 0 h 303"/>
                <a:gd name="T35" fmla="*/ 59 w 59"/>
                <a:gd name="T36" fmla="*/ 303 h 30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9" h="303">
                  <a:moveTo>
                    <a:pt x="11" y="6"/>
                  </a:moveTo>
                  <a:cubicBezTo>
                    <a:pt x="0" y="0"/>
                    <a:pt x="0" y="0"/>
                    <a:pt x="0" y="0"/>
                  </a:cubicBezTo>
                  <a:cubicBezTo>
                    <a:pt x="20" y="97"/>
                    <a:pt x="20" y="97"/>
                    <a:pt x="20" y="97"/>
                  </a:cubicBezTo>
                  <a:cubicBezTo>
                    <a:pt x="20" y="97"/>
                    <a:pt x="20" y="97"/>
                    <a:pt x="20" y="97"/>
                  </a:cubicBezTo>
                  <a:cubicBezTo>
                    <a:pt x="31" y="234"/>
                    <a:pt x="31" y="234"/>
                    <a:pt x="31" y="234"/>
                  </a:cubicBezTo>
                  <a:cubicBezTo>
                    <a:pt x="54" y="303"/>
                    <a:pt x="54" y="303"/>
                    <a:pt x="54" y="303"/>
                  </a:cubicBezTo>
                  <a:cubicBezTo>
                    <a:pt x="55" y="302"/>
                    <a:pt x="57" y="301"/>
                    <a:pt x="59" y="300"/>
                  </a:cubicBezTo>
                  <a:cubicBezTo>
                    <a:pt x="38" y="231"/>
                    <a:pt x="38" y="231"/>
                    <a:pt x="38" y="231"/>
                  </a:cubicBezTo>
                  <a:cubicBezTo>
                    <a:pt x="27" y="126"/>
                    <a:pt x="27" y="126"/>
                    <a:pt x="27" y="126"/>
                  </a:cubicBezTo>
                  <a:cubicBezTo>
                    <a:pt x="28" y="91"/>
                    <a:pt x="28" y="91"/>
                    <a:pt x="28" y="91"/>
                  </a:cubicBezTo>
                  <a:cubicBezTo>
                    <a:pt x="11" y="6"/>
                    <a:pt x="11" y="6"/>
                    <a:pt x="11" y="6"/>
                  </a:cubicBezTo>
                  <a:close/>
                </a:path>
              </a:pathLst>
            </a:custGeom>
            <a:solidFill>
              <a:srgbClr val="999999"/>
            </a:solidFill>
            <a:ln w="9525">
              <a:noFill/>
              <a:round/>
            </a:ln>
          </p:spPr>
          <p:txBody>
            <a:bodyPr/>
            <a:lstStyle/>
            <a:p>
              <a:endParaRPr lang="zh-CN" altLang="en-US"/>
            </a:p>
          </p:txBody>
        </p:sp>
        <p:sp>
          <p:nvSpPr>
            <p:cNvPr id="19609" name="Freeform 69"/>
            <p:cNvSpPr/>
            <p:nvPr/>
          </p:nvSpPr>
          <p:spPr bwMode="auto">
            <a:xfrm>
              <a:off x="4557713" y="3622675"/>
              <a:ext cx="142875" cy="1054100"/>
            </a:xfrm>
            <a:custGeom>
              <a:avLst/>
              <a:gdLst>
                <a:gd name="T0" fmla="*/ 2147483647 w 38"/>
                <a:gd name="T1" fmla="*/ 0 h 281"/>
                <a:gd name="T2" fmla="*/ 0 w 38"/>
                <a:gd name="T3" fmla="*/ 0 h 281"/>
                <a:gd name="T4" fmla="*/ 2147483647 w 38"/>
                <a:gd name="T5" fmla="*/ 2147483647 h 281"/>
                <a:gd name="T6" fmla="*/ 2147483647 w 38"/>
                <a:gd name="T7" fmla="*/ 2147483647 h 281"/>
                <a:gd name="T8" fmla="*/ 2147483647 w 38"/>
                <a:gd name="T9" fmla="*/ 2147483647 h 281"/>
                <a:gd name="T10" fmla="*/ 2147483647 w 38"/>
                <a:gd name="T11" fmla="*/ 2147483647 h 281"/>
                <a:gd name="T12" fmla="*/ 2147483647 w 38"/>
                <a:gd name="T13" fmla="*/ 2147483647 h 281"/>
                <a:gd name="T14" fmla="*/ 2147483647 w 38"/>
                <a:gd name="T15" fmla="*/ 2147483647 h 281"/>
                <a:gd name="T16" fmla="*/ 2147483647 w 38"/>
                <a:gd name="T17" fmla="*/ 2147483647 h 281"/>
                <a:gd name="T18" fmla="*/ 2147483647 w 38"/>
                <a:gd name="T19" fmla="*/ 2147483647 h 281"/>
                <a:gd name="T20" fmla="*/ 2147483647 w 38"/>
                <a:gd name="T21" fmla="*/ 2147483647 h 281"/>
                <a:gd name="T22" fmla="*/ 2147483647 w 38"/>
                <a:gd name="T23" fmla="*/ 2147483647 h 281"/>
                <a:gd name="T24" fmla="*/ 2147483647 w 38"/>
                <a:gd name="T25" fmla="*/ 0 h 2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281"/>
                <a:gd name="T41" fmla="*/ 38 w 38"/>
                <a:gd name="T42" fmla="*/ 281 h 28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281">
                  <a:moveTo>
                    <a:pt x="6" y="0"/>
                  </a:moveTo>
                  <a:cubicBezTo>
                    <a:pt x="4" y="0"/>
                    <a:pt x="2" y="0"/>
                    <a:pt x="0" y="0"/>
                  </a:cubicBezTo>
                  <a:cubicBezTo>
                    <a:pt x="13" y="104"/>
                    <a:pt x="13" y="104"/>
                    <a:pt x="13" y="104"/>
                  </a:cubicBezTo>
                  <a:cubicBezTo>
                    <a:pt x="13" y="104"/>
                    <a:pt x="13" y="104"/>
                    <a:pt x="13" y="105"/>
                  </a:cubicBezTo>
                  <a:cubicBezTo>
                    <a:pt x="12" y="137"/>
                    <a:pt x="12" y="137"/>
                    <a:pt x="12" y="137"/>
                  </a:cubicBezTo>
                  <a:cubicBezTo>
                    <a:pt x="27" y="173"/>
                    <a:pt x="33" y="213"/>
                    <a:pt x="30" y="256"/>
                  </a:cubicBezTo>
                  <a:cubicBezTo>
                    <a:pt x="29" y="281"/>
                    <a:pt x="29" y="281"/>
                    <a:pt x="29" y="281"/>
                  </a:cubicBezTo>
                  <a:cubicBezTo>
                    <a:pt x="32" y="281"/>
                    <a:pt x="35" y="281"/>
                    <a:pt x="38" y="281"/>
                  </a:cubicBezTo>
                  <a:cubicBezTo>
                    <a:pt x="37" y="215"/>
                    <a:pt x="37" y="215"/>
                    <a:pt x="37" y="215"/>
                  </a:cubicBezTo>
                  <a:cubicBezTo>
                    <a:pt x="37" y="215"/>
                    <a:pt x="37" y="215"/>
                    <a:pt x="37" y="215"/>
                  </a:cubicBezTo>
                  <a:cubicBezTo>
                    <a:pt x="35" y="185"/>
                    <a:pt x="29" y="158"/>
                    <a:pt x="19" y="134"/>
                  </a:cubicBezTo>
                  <a:cubicBezTo>
                    <a:pt x="20" y="104"/>
                    <a:pt x="20" y="104"/>
                    <a:pt x="20" y="104"/>
                  </a:cubicBezTo>
                  <a:cubicBezTo>
                    <a:pt x="6" y="0"/>
                    <a:pt x="6" y="0"/>
                    <a:pt x="6" y="0"/>
                  </a:cubicBezTo>
                  <a:close/>
                </a:path>
              </a:pathLst>
            </a:custGeom>
            <a:solidFill>
              <a:srgbClr val="999999"/>
            </a:solidFill>
            <a:ln w="9525">
              <a:noFill/>
              <a:round/>
            </a:ln>
          </p:spPr>
          <p:txBody>
            <a:bodyPr/>
            <a:lstStyle/>
            <a:p>
              <a:endParaRPr lang="zh-CN" altLang="en-US"/>
            </a:p>
          </p:txBody>
        </p:sp>
        <p:sp>
          <p:nvSpPr>
            <p:cNvPr id="19610" name="Freeform 70"/>
            <p:cNvSpPr/>
            <p:nvPr/>
          </p:nvSpPr>
          <p:spPr bwMode="auto">
            <a:xfrm>
              <a:off x="4549776" y="3592513"/>
              <a:ext cx="292100" cy="1203325"/>
            </a:xfrm>
            <a:custGeom>
              <a:avLst/>
              <a:gdLst>
                <a:gd name="T0" fmla="*/ 2147483647 w 78"/>
                <a:gd name="T1" fmla="*/ 2147483647 h 321"/>
                <a:gd name="T2" fmla="*/ 2147483647 w 78"/>
                <a:gd name="T3" fmla="*/ 0 h 321"/>
                <a:gd name="T4" fmla="*/ 2147483647 w 78"/>
                <a:gd name="T5" fmla="*/ 2147483647 h 321"/>
                <a:gd name="T6" fmla="*/ 2147483647 w 78"/>
                <a:gd name="T7" fmla="*/ 2147483647 h 321"/>
                <a:gd name="T8" fmla="*/ 2147483647 w 78"/>
                <a:gd name="T9" fmla="*/ 2147483647 h 321"/>
                <a:gd name="T10" fmla="*/ 2147483647 w 78"/>
                <a:gd name="T11" fmla="*/ 2147483647 h 321"/>
                <a:gd name="T12" fmla="*/ 2147483647 w 78"/>
                <a:gd name="T13" fmla="*/ 2147483647 h 321"/>
                <a:gd name="T14" fmla="*/ 2147483647 w 78"/>
                <a:gd name="T15" fmla="*/ 2147483647 h 321"/>
                <a:gd name="T16" fmla="*/ 2147483647 w 78"/>
                <a:gd name="T17" fmla="*/ 2147483647 h 321"/>
                <a:gd name="T18" fmla="*/ 2147483647 w 78"/>
                <a:gd name="T19" fmla="*/ 2147483647 h 321"/>
                <a:gd name="T20" fmla="*/ 2147483647 w 78"/>
                <a:gd name="T21" fmla="*/ 2147483647 h 321"/>
                <a:gd name="T22" fmla="*/ 2147483647 w 78"/>
                <a:gd name="T23" fmla="*/ 2147483647 h 321"/>
                <a:gd name="T24" fmla="*/ 2147483647 w 78"/>
                <a:gd name="T25" fmla="*/ 2147483647 h 3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
                <a:gd name="T40" fmla="*/ 0 h 321"/>
                <a:gd name="T41" fmla="*/ 78 w 78"/>
                <a:gd name="T42" fmla="*/ 321 h 3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 h="321">
                  <a:moveTo>
                    <a:pt x="78" y="42"/>
                  </a:moveTo>
                  <a:cubicBezTo>
                    <a:pt x="70" y="0"/>
                    <a:pt x="70" y="0"/>
                    <a:pt x="70" y="0"/>
                  </a:cubicBezTo>
                  <a:cubicBezTo>
                    <a:pt x="48" y="90"/>
                    <a:pt x="48" y="90"/>
                    <a:pt x="48" y="90"/>
                  </a:cubicBezTo>
                  <a:cubicBezTo>
                    <a:pt x="56" y="140"/>
                    <a:pt x="56" y="140"/>
                    <a:pt x="56" y="140"/>
                  </a:cubicBezTo>
                  <a:cubicBezTo>
                    <a:pt x="55" y="295"/>
                    <a:pt x="55" y="295"/>
                    <a:pt x="55" y="295"/>
                  </a:cubicBezTo>
                  <a:cubicBezTo>
                    <a:pt x="46" y="293"/>
                    <a:pt x="38" y="291"/>
                    <a:pt x="29" y="291"/>
                  </a:cubicBezTo>
                  <a:cubicBezTo>
                    <a:pt x="12" y="305"/>
                    <a:pt x="12" y="305"/>
                    <a:pt x="12" y="305"/>
                  </a:cubicBezTo>
                  <a:cubicBezTo>
                    <a:pt x="1" y="313"/>
                    <a:pt x="0" y="318"/>
                    <a:pt x="9" y="321"/>
                  </a:cubicBezTo>
                  <a:cubicBezTo>
                    <a:pt x="47" y="316"/>
                    <a:pt x="47" y="316"/>
                    <a:pt x="47" y="316"/>
                  </a:cubicBezTo>
                  <a:cubicBezTo>
                    <a:pt x="77" y="303"/>
                    <a:pt x="77" y="303"/>
                    <a:pt x="77" y="303"/>
                  </a:cubicBezTo>
                  <a:cubicBezTo>
                    <a:pt x="78" y="257"/>
                    <a:pt x="78" y="257"/>
                    <a:pt x="78" y="257"/>
                  </a:cubicBezTo>
                  <a:cubicBezTo>
                    <a:pt x="74" y="127"/>
                    <a:pt x="74" y="127"/>
                    <a:pt x="74" y="127"/>
                  </a:cubicBezTo>
                  <a:cubicBezTo>
                    <a:pt x="78" y="42"/>
                    <a:pt x="78" y="42"/>
                    <a:pt x="78" y="42"/>
                  </a:cubicBezTo>
                  <a:close/>
                </a:path>
              </a:pathLst>
            </a:custGeom>
            <a:solidFill>
              <a:srgbClr val="000000"/>
            </a:solidFill>
            <a:ln w="9525">
              <a:noFill/>
              <a:round/>
            </a:ln>
          </p:spPr>
          <p:txBody>
            <a:bodyPr/>
            <a:lstStyle/>
            <a:p>
              <a:endParaRPr lang="zh-CN" altLang="en-US"/>
            </a:p>
          </p:txBody>
        </p:sp>
      </p:grpSp>
      <p:sp>
        <p:nvSpPr>
          <p:cNvPr id="206" name="矩形 205"/>
          <p:cNvSpPr>
            <a:spLocks noChangeArrowheads="1"/>
          </p:cNvSpPr>
          <p:nvPr/>
        </p:nvSpPr>
        <p:spPr bwMode="auto">
          <a:xfrm>
            <a:off x="5592763" y="1385888"/>
            <a:ext cx="2735262" cy="498475"/>
          </a:xfrm>
          <a:prstGeom prst="rect">
            <a:avLst/>
          </a:prstGeom>
          <a:noFill/>
          <a:ln w="9525">
            <a:noFill/>
            <a:miter lim="800000"/>
          </a:ln>
        </p:spPr>
        <p:txBody>
          <a:bodyPr>
            <a:spAutoFit/>
          </a:bodyPr>
          <a:lstStyle/>
          <a:p>
            <a:pPr algn="just">
              <a:lnSpc>
                <a:spcPts val="1600"/>
              </a:lnSpc>
            </a:pPr>
            <a:r>
              <a:rPr lang="zh-CN" altLang="en-US" sz="1200">
                <a:solidFill>
                  <a:srgbClr val="7F7F7F"/>
                </a:solidFill>
                <a:latin typeface="微软雅黑" panose="020B0503020204020204" pitchFamily="34" charset="-122"/>
                <a:ea typeface="微软雅黑" panose="020B0503020204020204" pitchFamily="34" charset="-122"/>
              </a:rPr>
              <a:t>本套图表使用了主题色设置，可以更换您喜欢的颜色，大家可以联系作者。</a:t>
            </a:r>
            <a:endParaRPr lang="en-US" altLang="zh-CN" sz="1200">
              <a:solidFill>
                <a:srgbClr val="7F7F7F"/>
              </a:solidFill>
              <a:latin typeface="微软雅黑" panose="020B0503020204020204" pitchFamily="34" charset="-122"/>
              <a:ea typeface="微软雅黑" panose="020B0503020204020204" pitchFamily="34" charset="-122"/>
            </a:endParaRPr>
          </a:p>
        </p:txBody>
      </p:sp>
      <p:sp>
        <p:nvSpPr>
          <p:cNvPr id="207" name="矩形 206"/>
          <p:cNvSpPr>
            <a:spLocks noChangeArrowheads="1"/>
          </p:cNvSpPr>
          <p:nvPr/>
        </p:nvSpPr>
        <p:spPr bwMode="auto">
          <a:xfrm>
            <a:off x="5592763" y="2057400"/>
            <a:ext cx="2735262" cy="498475"/>
          </a:xfrm>
          <a:prstGeom prst="rect">
            <a:avLst/>
          </a:prstGeom>
          <a:noFill/>
          <a:ln w="9525">
            <a:noFill/>
            <a:miter lim="800000"/>
          </a:ln>
        </p:spPr>
        <p:txBody>
          <a:bodyPr>
            <a:spAutoFit/>
          </a:bodyPr>
          <a:lstStyle/>
          <a:p>
            <a:pPr algn="just">
              <a:lnSpc>
                <a:spcPts val="1600"/>
              </a:lnSpc>
            </a:pPr>
            <a:r>
              <a:rPr lang="zh-CN" altLang="en-US" sz="1200">
                <a:solidFill>
                  <a:srgbClr val="7F7F7F"/>
                </a:solidFill>
                <a:latin typeface="微软雅黑" panose="020B0503020204020204" pitchFamily="34" charset="-122"/>
                <a:ea typeface="微软雅黑" panose="020B0503020204020204" pitchFamily="34" charset="-122"/>
              </a:rPr>
              <a:t>本套图表使用了主题色设置，可以更换您喜欢的颜色，大家可以联系作者。</a:t>
            </a:r>
            <a:endParaRPr lang="zh-CN" altLang="en-US" sz="1200">
              <a:solidFill>
                <a:srgbClr val="7F7F7F"/>
              </a:solidFill>
              <a:latin typeface="微软雅黑" panose="020B0503020204020204" pitchFamily="34" charset="-122"/>
              <a:ea typeface="微软雅黑" panose="020B0503020204020204" pitchFamily="34" charset="-122"/>
            </a:endParaRPr>
          </a:p>
        </p:txBody>
      </p:sp>
      <p:sp>
        <p:nvSpPr>
          <p:cNvPr id="208" name="矩形 207"/>
          <p:cNvSpPr>
            <a:spLocks noChangeArrowheads="1"/>
          </p:cNvSpPr>
          <p:nvPr/>
        </p:nvSpPr>
        <p:spPr bwMode="auto">
          <a:xfrm>
            <a:off x="5592763" y="2730500"/>
            <a:ext cx="2735262" cy="498475"/>
          </a:xfrm>
          <a:prstGeom prst="rect">
            <a:avLst/>
          </a:prstGeom>
          <a:noFill/>
          <a:ln w="9525">
            <a:noFill/>
            <a:miter lim="800000"/>
          </a:ln>
        </p:spPr>
        <p:txBody>
          <a:bodyPr>
            <a:spAutoFit/>
          </a:bodyPr>
          <a:lstStyle/>
          <a:p>
            <a:pPr algn="just">
              <a:lnSpc>
                <a:spcPts val="1600"/>
              </a:lnSpc>
            </a:pPr>
            <a:r>
              <a:rPr lang="zh-CN" altLang="en-US" sz="1200">
                <a:solidFill>
                  <a:srgbClr val="7F7F7F"/>
                </a:solidFill>
                <a:latin typeface="微软雅黑" panose="020B0503020204020204" pitchFamily="34" charset="-122"/>
                <a:ea typeface="微软雅黑" panose="020B0503020204020204" pitchFamily="34" charset="-122"/>
              </a:rPr>
              <a:t>本套图表使用了主题色设置，可以更换您喜欢的颜色，大家可以联系作者。</a:t>
            </a:r>
            <a:endParaRPr lang="zh-CN" altLang="en-US" sz="1200">
              <a:solidFill>
                <a:srgbClr val="7F7F7F"/>
              </a:solidFill>
              <a:latin typeface="微软雅黑" panose="020B0503020204020204" pitchFamily="34" charset="-122"/>
              <a:ea typeface="微软雅黑" panose="020B0503020204020204" pitchFamily="34" charset="-122"/>
            </a:endParaRPr>
          </a:p>
        </p:txBody>
      </p:sp>
      <p:sp>
        <p:nvSpPr>
          <p:cNvPr id="209" name="矩形 208"/>
          <p:cNvSpPr>
            <a:spLocks noChangeArrowheads="1"/>
          </p:cNvSpPr>
          <p:nvPr/>
        </p:nvSpPr>
        <p:spPr bwMode="auto">
          <a:xfrm>
            <a:off x="5592763" y="3402013"/>
            <a:ext cx="2735262" cy="498475"/>
          </a:xfrm>
          <a:prstGeom prst="rect">
            <a:avLst/>
          </a:prstGeom>
          <a:noFill/>
          <a:ln w="9525">
            <a:noFill/>
            <a:miter lim="800000"/>
          </a:ln>
        </p:spPr>
        <p:txBody>
          <a:bodyPr>
            <a:spAutoFit/>
          </a:bodyPr>
          <a:lstStyle/>
          <a:p>
            <a:pPr algn="just">
              <a:lnSpc>
                <a:spcPts val="1600"/>
              </a:lnSpc>
            </a:pPr>
            <a:r>
              <a:rPr lang="zh-CN" altLang="en-US" sz="1200">
                <a:solidFill>
                  <a:srgbClr val="7F7F7F"/>
                </a:solidFill>
                <a:latin typeface="微软雅黑" panose="020B0503020204020204" pitchFamily="34" charset="-122"/>
                <a:ea typeface="微软雅黑" panose="020B0503020204020204" pitchFamily="34" charset="-122"/>
              </a:rPr>
              <a:t>本套图表使用了主题色设置，可以更换您喜欢的颜色，大家可以联系作者。</a:t>
            </a:r>
            <a:endParaRPr lang="zh-CN" altLang="en-US" sz="1200">
              <a:solidFill>
                <a:srgbClr val="7F7F7F"/>
              </a:solidFill>
              <a:latin typeface="微软雅黑" panose="020B0503020204020204" pitchFamily="34" charset="-122"/>
              <a:ea typeface="微软雅黑" panose="020B0503020204020204" pitchFamily="34" charset="-122"/>
            </a:endParaRPr>
          </a:p>
        </p:txBody>
      </p:sp>
      <p:grpSp>
        <p:nvGrpSpPr>
          <p:cNvPr id="210" name="组合 209"/>
          <p:cNvGrpSpPr/>
          <p:nvPr/>
        </p:nvGrpSpPr>
        <p:grpSpPr bwMode="auto">
          <a:xfrm>
            <a:off x="4932363" y="1384300"/>
            <a:ext cx="534987" cy="534988"/>
            <a:chOff x="4951870" y="1635646"/>
            <a:chExt cx="534721" cy="534721"/>
          </a:xfrm>
        </p:grpSpPr>
        <p:grpSp>
          <p:nvGrpSpPr>
            <p:cNvPr id="19578" name="组合 210"/>
            <p:cNvGrpSpPr/>
            <p:nvPr/>
          </p:nvGrpSpPr>
          <p:grpSpPr bwMode="auto">
            <a:xfrm>
              <a:off x="4951870" y="1635646"/>
              <a:ext cx="534721" cy="534721"/>
              <a:chOff x="5436096" y="1915102"/>
              <a:chExt cx="574920" cy="574920"/>
            </a:xfrm>
          </p:grpSpPr>
          <p:sp>
            <p:nvSpPr>
              <p:cNvPr id="213" name="椭圆 212"/>
              <p:cNvSpPr/>
              <p:nvPr/>
            </p:nvSpPr>
            <p:spPr bwMode="auto">
              <a:xfrm>
                <a:off x="5436096" y="1915102"/>
                <a:ext cx="574920" cy="574920"/>
              </a:xfrm>
              <a:prstGeom prst="ellipse">
                <a:avLst/>
              </a:prstGeom>
              <a:gradFill>
                <a:gsLst>
                  <a:gs pos="0">
                    <a:schemeClr val="bg2"/>
                  </a:gs>
                  <a:gs pos="100000">
                    <a:schemeClr val="tx2"/>
                  </a:gs>
                </a:gsLst>
                <a:lin ang="19200000" scaled="0"/>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14" name="椭圆 213"/>
              <p:cNvSpPr/>
              <p:nvPr/>
            </p:nvSpPr>
            <p:spPr bwMode="auto">
              <a:xfrm>
                <a:off x="5467208" y="2001566"/>
                <a:ext cx="457342" cy="457342"/>
              </a:xfrm>
              <a:prstGeom prst="ellipse">
                <a:avLst/>
              </a:prstGeom>
              <a:solidFill>
                <a:schemeClr val="bg1"/>
              </a:solidFill>
              <a:ln w="3810">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pic>
          <p:nvPicPr>
            <p:cNvPr id="19579" name="图片 211"/>
            <p:cNvPicPr>
              <a:picLocks noChangeAspect="1"/>
            </p:cNvPicPr>
            <p:nvPr/>
          </p:nvPicPr>
          <p:blipFill>
            <a:blip r:embed="rId1"/>
            <a:srcRect/>
            <a:stretch>
              <a:fillRect/>
            </a:stretch>
          </p:blipFill>
          <p:spPr bwMode="auto">
            <a:xfrm>
              <a:off x="5064067" y="1759006"/>
              <a:ext cx="288897" cy="288000"/>
            </a:xfrm>
            <a:prstGeom prst="rect">
              <a:avLst/>
            </a:prstGeom>
            <a:noFill/>
            <a:ln w="9525">
              <a:noFill/>
              <a:miter lim="800000"/>
              <a:headEnd/>
              <a:tailEnd/>
            </a:ln>
          </p:spPr>
        </p:pic>
      </p:grpSp>
      <p:grpSp>
        <p:nvGrpSpPr>
          <p:cNvPr id="215" name="组合 214"/>
          <p:cNvGrpSpPr/>
          <p:nvPr/>
        </p:nvGrpSpPr>
        <p:grpSpPr bwMode="auto">
          <a:xfrm>
            <a:off x="4932363" y="3370263"/>
            <a:ext cx="534987" cy="534987"/>
            <a:chOff x="4951870" y="2211710"/>
            <a:chExt cx="534721" cy="534721"/>
          </a:xfrm>
        </p:grpSpPr>
        <p:grpSp>
          <p:nvGrpSpPr>
            <p:cNvPr id="19572" name="组合 215"/>
            <p:cNvGrpSpPr/>
            <p:nvPr/>
          </p:nvGrpSpPr>
          <p:grpSpPr bwMode="auto">
            <a:xfrm>
              <a:off x="4951870" y="2211710"/>
              <a:ext cx="534721" cy="534721"/>
              <a:chOff x="5436096" y="1915102"/>
              <a:chExt cx="574920" cy="574920"/>
            </a:xfrm>
          </p:grpSpPr>
          <p:sp>
            <p:nvSpPr>
              <p:cNvPr id="218" name="椭圆 217"/>
              <p:cNvSpPr/>
              <p:nvPr/>
            </p:nvSpPr>
            <p:spPr bwMode="auto">
              <a:xfrm>
                <a:off x="5436096" y="1915102"/>
                <a:ext cx="574920" cy="574920"/>
              </a:xfrm>
              <a:prstGeom prst="ellipse">
                <a:avLst/>
              </a:prstGeom>
              <a:gradFill>
                <a:gsLst>
                  <a:gs pos="0">
                    <a:schemeClr val="accent2"/>
                  </a:gs>
                  <a:gs pos="100000">
                    <a:schemeClr val="accent1"/>
                  </a:gs>
                </a:gsLst>
                <a:lin ang="19200000" scaled="0"/>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19" name="椭圆 218"/>
              <p:cNvSpPr/>
              <p:nvPr/>
            </p:nvSpPr>
            <p:spPr bwMode="auto">
              <a:xfrm>
                <a:off x="5467208" y="2001566"/>
                <a:ext cx="457342" cy="457342"/>
              </a:xfrm>
              <a:prstGeom prst="ellipse">
                <a:avLst/>
              </a:prstGeom>
              <a:solidFill>
                <a:schemeClr val="bg1"/>
              </a:solidFill>
              <a:ln w="3810">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pic>
          <p:nvPicPr>
            <p:cNvPr id="19573" name="图片 216"/>
            <p:cNvPicPr>
              <a:picLocks noChangeAspect="1"/>
            </p:cNvPicPr>
            <p:nvPr/>
          </p:nvPicPr>
          <p:blipFill>
            <a:blip r:embed="rId2"/>
            <a:srcRect/>
            <a:stretch>
              <a:fillRect/>
            </a:stretch>
          </p:blipFill>
          <p:spPr bwMode="auto">
            <a:xfrm>
              <a:off x="5064066" y="2357610"/>
              <a:ext cx="288897" cy="288000"/>
            </a:xfrm>
            <a:prstGeom prst="rect">
              <a:avLst/>
            </a:prstGeom>
            <a:noFill/>
            <a:ln w="9525">
              <a:noFill/>
              <a:miter lim="800000"/>
              <a:headEnd/>
              <a:tailEnd/>
            </a:ln>
          </p:spPr>
        </p:pic>
      </p:grpSp>
      <p:grpSp>
        <p:nvGrpSpPr>
          <p:cNvPr id="220" name="组合 219"/>
          <p:cNvGrpSpPr/>
          <p:nvPr/>
        </p:nvGrpSpPr>
        <p:grpSpPr bwMode="auto">
          <a:xfrm>
            <a:off x="4932363" y="2046288"/>
            <a:ext cx="534987" cy="534987"/>
            <a:chOff x="4951870" y="2787774"/>
            <a:chExt cx="534721" cy="534721"/>
          </a:xfrm>
        </p:grpSpPr>
        <p:grpSp>
          <p:nvGrpSpPr>
            <p:cNvPr id="19566" name="组合 220"/>
            <p:cNvGrpSpPr/>
            <p:nvPr/>
          </p:nvGrpSpPr>
          <p:grpSpPr bwMode="auto">
            <a:xfrm>
              <a:off x="4951870" y="2787774"/>
              <a:ext cx="534721" cy="534721"/>
              <a:chOff x="5436096" y="1915102"/>
              <a:chExt cx="574920" cy="574920"/>
            </a:xfrm>
          </p:grpSpPr>
          <p:sp>
            <p:nvSpPr>
              <p:cNvPr id="223" name="椭圆 222"/>
              <p:cNvSpPr/>
              <p:nvPr/>
            </p:nvSpPr>
            <p:spPr bwMode="auto">
              <a:xfrm>
                <a:off x="5436096" y="1915102"/>
                <a:ext cx="574920" cy="574920"/>
              </a:xfrm>
              <a:prstGeom prst="ellipse">
                <a:avLst/>
              </a:prstGeom>
              <a:gradFill>
                <a:gsLst>
                  <a:gs pos="0">
                    <a:schemeClr val="accent4"/>
                  </a:gs>
                  <a:gs pos="100000">
                    <a:schemeClr val="accent3"/>
                  </a:gs>
                </a:gsLst>
                <a:lin ang="19200000" scaled="0"/>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24" name="椭圆 223"/>
              <p:cNvSpPr/>
              <p:nvPr/>
            </p:nvSpPr>
            <p:spPr bwMode="auto">
              <a:xfrm>
                <a:off x="5467208" y="2001566"/>
                <a:ext cx="457342" cy="457342"/>
              </a:xfrm>
              <a:prstGeom prst="ellipse">
                <a:avLst/>
              </a:prstGeom>
              <a:solidFill>
                <a:schemeClr val="bg1"/>
              </a:solidFill>
              <a:ln w="3810">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pic>
          <p:nvPicPr>
            <p:cNvPr id="19567" name="图片 221"/>
            <p:cNvPicPr>
              <a:picLocks noChangeAspect="1"/>
            </p:cNvPicPr>
            <p:nvPr/>
          </p:nvPicPr>
          <p:blipFill>
            <a:blip r:embed="rId3"/>
            <a:srcRect/>
            <a:stretch>
              <a:fillRect/>
            </a:stretch>
          </p:blipFill>
          <p:spPr bwMode="auto">
            <a:xfrm>
              <a:off x="5064067" y="2938498"/>
              <a:ext cx="288897" cy="288000"/>
            </a:xfrm>
            <a:prstGeom prst="rect">
              <a:avLst/>
            </a:prstGeom>
            <a:noFill/>
            <a:ln w="9525">
              <a:noFill/>
              <a:miter lim="800000"/>
              <a:headEnd/>
              <a:tailEnd/>
            </a:ln>
          </p:spPr>
        </p:pic>
      </p:grpSp>
      <p:grpSp>
        <p:nvGrpSpPr>
          <p:cNvPr id="225" name="组合 224"/>
          <p:cNvGrpSpPr/>
          <p:nvPr/>
        </p:nvGrpSpPr>
        <p:grpSpPr bwMode="auto">
          <a:xfrm>
            <a:off x="4932363" y="2708275"/>
            <a:ext cx="534987" cy="534988"/>
            <a:chOff x="4951861" y="3363838"/>
            <a:chExt cx="534720" cy="534721"/>
          </a:xfrm>
        </p:grpSpPr>
        <p:grpSp>
          <p:nvGrpSpPr>
            <p:cNvPr id="19560" name="组合 225"/>
            <p:cNvGrpSpPr/>
            <p:nvPr/>
          </p:nvGrpSpPr>
          <p:grpSpPr bwMode="auto">
            <a:xfrm>
              <a:off x="4951861" y="3363838"/>
              <a:ext cx="534720" cy="534721"/>
              <a:chOff x="5436096" y="1915102"/>
              <a:chExt cx="574920" cy="574920"/>
            </a:xfrm>
          </p:grpSpPr>
          <p:sp>
            <p:nvSpPr>
              <p:cNvPr id="228" name="椭圆 227"/>
              <p:cNvSpPr/>
              <p:nvPr/>
            </p:nvSpPr>
            <p:spPr bwMode="auto">
              <a:xfrm>
                <a:off x="5436096" y="1915102"/>
                <a:ext cx="574920" cy="574920"/>
              </a:xfrm>
              <a:prstGeom prst="ellipse">
                <a:avLst/>
              </a:prstGeom>
              <a:gradFill>
                <a:gsLst>
                  <a:gs pos="0">
                    <a:schemeClr val="accent6"/>
                  </a:gs>
                  <a:gs pos="100000">
                    <a:schemeClr val="accent5"/>
                  </a:gs>
                </a:gsLst>
                <a:lin ang="19200000" scaled="0"/>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29" name="椭圆 228"/>
              <p:cNvSpPr/>
              <p:nvPr/>
            </p:nvSpPr>
            <p:spPr bwMode="auto">
              <a:xfrm>
                <a:off x="5467208" y="2001566"/>
                <a:ext cx="457342" cy="457342"/>
              </a:xfrm>
              <a:prstGeom prst="ellipse">
                <a:avLst/>
              </a:prstGeom>
              <a:solidFill>
                <a:schemeClr val="bg1"/>
              </a:solidFill>
              <a:ln w="3810">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pic>
          <p:nvPicPr>
            <p:cNvPr id="19561" name="图片 226"/>
            <p:cNvPicPr>
              <a:picLocks noChangeAspect="1"/>
            </p:cNvPicPr>
            <p:nvPr/>
          </p:nvPicPr>
          <p:blipFill>
            <a:blip r:embed="rId4"/>
            <a:srcRect/>
            <a:stretch>
              <a:fillRect/>
            </a:stretch>
          </p:blipFill>
          <p:spPr bwMode="auto">
            <a:xfrm>
              <a:off x="5049030" y="3490734"/>
              <a:ext cx="288897" cy="288000"/>
            </a:xfrm>
            <a:prstGeom prst="rect">
              <a:avLst/>
            </a:prstGeom>
            <a:noFill/>
            <a:ln w="9525">
              <a:noFill/>
              <a:miter lim="800000"/>
              <a:headEnd/>
              <a:tailEnd/>
            </a:ln>
          </p:spPr>
        </p:pic>
      </p:grpSp>
      <p:grpSp>
        <p:nvGrpSpPr>
          <p:cNvPr id="230" name="组合 229"/>
          <p:cNvGrpSpPr/>
          <p:nvPr/>
        </p:nvGrpSpPr>
        <p:grpSpPr bwMode="auto">
          <a:xfrm rot="1889584">
            <a:off x="3957638" y="2446338"/>
            <a:ext cx="568325" cy="566737"/>
            <a:chOff x="3303065" y="2299580"/>
            <a:chExt cx="872242" cy="872242"/>
          </a:xfrm>
        </p:grpSpPr>
        <p:grpSp>
          <p:nvGrpSpPr>
            <p:cNvPr id="19556" name="组合 230"/>
            <p:cNvGrpSpPr/>
            <p:nvPr/>
          </p:nvGrpSpPr>
          <p:grpSpPr bwMode="auto">
            <a:xfrm>
              <a:off x="3303065" y="2564061"/>
              <a:ext cx="872242" cy="360040"/>
              <a:chOff x="3303065" y="2564061"/>
              <a:chExt cx="872242" cy="360040"/>
            </a:xfrm>
          </p:grpSpPr>
          <p:sp>
            <p:nvSpPr>
              <p:cNvPr id="233" name="椭圆 232"/>
              <p:cNvSpPr/>
              <p:nvPr/>
            </p:nvSpPr>
            <p:spPr bwMode="auto">
              <a:xfrm>
                <a:off x="3547229" y="2555534"/>
                <a:ext cx="360592" cy="368931"/>
              </a:xfrm>
              <a:prstGeom prst="ellipse">
                <a:avLst/>
              </a:prstGeom>
              <a:gradFill flip="none" rotWithShape="1">
                <a:gsLst>
                  <a:gs pos="0">
                    <a:schemeClr val="bg1">
                      <a:alpha val="63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34" name="椭圆 233"/>
              <p:cNvSpPr/>
              <p:nvPr/>
            </p:nvSpPr>
            <p:spPr bwMode="auto">
              <a:xfrm>
                <a:off x="3288184" y="2742444"/>
                <a:ext cx="872242" cy="21990"/>
              </a:xfrm>
              <a:prstGeom prst="ellipse">
                <a:avLst/>
              </a:prstGeom>
              <a:gradFill flip="none" rotWithShape="1">
                <a:gsLst>
                  <a:gs pos="0">
                    <a:schemeClr val="bg1">
                      <a:alpha val="61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232" name="椭圆 231"/>
            <p:cNvSpPr>
              <a:spLocks noChangeArrowheads="1"/>
            </p:cNvSpPr>
            <p:nvPr/>
          </p:nvSpPr>
          <p:spPr bwMode="auto">
            <a:xfrm rot="5400000">
              <a:off x="3302026" y="2725376"/>
              <a:ext cx="872242" cy="21927"/>
            </a:xfrm>
            <a:prstGeom prst="ellipse">
              <a:avLst/>
            </a:prstGeom>
            <a:gradFill rotWithShape="1">
              <a:gsLst>
                <a:gs pos="0">
                  <a:schemeClr val="bg1">
                    <a:alpha val="60999"/>
                  </a:schemeClr>
                </a:gs>
                <a:gs pos="100000">
                  <a:schemeClr val="bg1">
                    <a:alpha val="0"/>
                  </a:schemeClr>
                </a:gs>
              </a:gsLst>
              <a:path path="shape">
                <a:fillToRect l="50000" t="50000" r="50000" b="50000"/>
              </a:path>
            </a:gradFill>
            <a:ln w="3810" algn="ctr">
              <a:noFill/>
              <a:round/>
            </a:ln>
          </p:spPr>
          <p:txBody>
            <a:bodyPr rot="10800000" vert="eaVert" anchor="ctr"/>
            <a:lstStyle/>
            <a:p>
              <a:pPr algn="ctr" fontAlgn="auto">
                <a:spcBef>
                  <a:spcPts val="0"/>
                </a:spcBef>
                <a:spcAft>
                  <a:spcPts val="0"/>
                </a:spcAft>
                <a:defRPr/>
              </a:pPr>
              <a:endParaRPr lang="zh-CN" altLang="en-US">
                <a:solidFill>
                  <a:prstClr val="white"/>
                </a:solidFill>
                <a:latin typeface="+mn-lt"/>
                <a:ea typeface="+mn-ea"/>
              </a:endParaRPr>
            </a:p>
          </p:txBody>
        </p:sp>
      </p:grpSp>
      <p:sp>
        <p:nvSpPr>
          <p:cNvPr id="235" name="矩形 2"/>
          <p:cNvSpPr/>
          <p:nvPr/>
        </p:nvSpPr>
        <p:spPr>
          <a:xfrm>
            <a:off x="1916113" y="3014663"/>
            <a:ext cx="941387" cy="212725"/>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1" fmla="*/ 0 w 1112987"/>
              <a:gd name="connsiteY0-2" fmla="*/ 202406 h 490438"/>
              <a:gd name="connsiteX1-3" fmla="*/ 1112987 w 1112987"/>
              <a:gd name="connsiteY1-4" fmla="*/ 0 h 490438"/>
              <a:gd name="connsiteX2-5" fmla="*/ 720080 w 1112987"/>
              <a:gd name="connsiteY2-6" fmla="*/ 490438 h 490438"/>
              <a:gd name="connsiteX3-7" fmla="*/ 0 w 1112987"/>
              <a:gd name="connsiteY3-8" fmla="*/ 490438 h 490438"/>
              <a:gd name="connsiteX4-9" fmla="*/ 0 w 1112987"/>
              <a:gd name="connsiteY4-10" fmla="*/ 202406 h 490438"/>
              <a:gd name="connsiteX0-11" fmla="*/ 0 w 1112987"/>
              <a:gd name="connsiteY0-12" fmla="*/ 202406 h 490438"/>
              <a:gd name="connsiteX1-13" fmla="*/ 1112987 w 1112987"/>
              <a:gd name="connsiteY1-14" fmla="*/ 0 h 490438"/>
              <a:gd name="connsiteX2-15" fmla="*/ 977255 w 1112987"/>
              <a:gd name="connsiteY2-16" fmla="*/ 214213 h 490438"/>
              <a:gd name="connsiteX3-17" fmla="*/ 0 w 1112987"/>
              <a:gd name="connsiteY3-18" fmla="*/ 490438 h 490438"/>
              <a:gd name="connsiteX4-19" fmla="*/ 0 w 1112987"/>
              <a:gd name="connsiteY4-20" fmla="*/ 202406 h 490438"/>
              <a:gd name="connsiteX0-21" fmla="*/ 507206 w 1112987"/>
              <a:gd name="connsiteY0-22" fmla="*/ 9525 h 490438"/>
              <a:gd name="connsiteX1-23" fmla="*/ 1112987 w 1112987"/>
              <a:gd name="connsiteY1-24" fmla="*/ 0 h 490438"/>
              <a:gd name="connsiteX2-25" fmla="*/ 977255 w 1112987"/>
              <a:gd name="connsiteY2-26" fmla="*/ 214213 h 490438"/>
              <a:gd name="connsiteX3-27" fmla="*/ 0 w 1112987"/>
              <a:gd name="connsiteY3-28" fmla="*/ 490438 h 490438"/>
              <a:gd name="connsiteX4-29" fmla="*/ 507206 w 1112987"/>
              <a:gd name="connsiteY4-30" fmla="*/ 9525 h 490438"/>
              <a:gd name="connsiteX0-31" fmla="*/ 285750 w 891531"/>
              <a:gd name="connsiteY0-32" fmla="*/ 9525 h 221357"/>
              <a:gd name="connsiteX1-33" fmla="*/ 891531 w 891531"/>
              <a:gd name="connsiteY1-34" fmla="*/ 0 h 221357"/>
              <a:gd name="connsiteX2-35" fmla="*/ 755799 w 891531"/>
              <a:gd name="connsiteY2-36" fmla="*/ 214213 h 221357"/>
              <a:gd name="connsiteX3-37" fmla="*/ 0 w 891531"/>
              <a:gd name="connsiteY3-38" fmla="*/ 221357 h 221357"/>
              <a:gd name="connsiteX4-39" fmla="*/ 285750 w 891531"/>
              <a:gd name="connsiteY4-40" fmla="*/ 9525 h 221357"/>
              <a:gd name="connsiteX0-41" fmla="*/ 285750 w 891531"/>
              <a:gd name="connsiteY0-42" fmla="*/ 9525 h 221357"/>
              <a:gd name="connsiteX1-43" fmla="*/ 891531 w 891531"/>
              <a:gd name="connsiteY1-44" fmla="*/ 0 h 221357"/>
              <a:gd name="connsiteX2-45" fmla="*/ 755799 w 891531"/>
              <a:gd name="connsiteY2-46" fmla="*/ 218975 h 221357"/>
              <a:gd name="connsiteX3-47" fmla="*/ 0 w 891531"/>
              <a:gd name="connsiteY3-48" fmla="*/ 221357 h 221357"/>
              <a:gd name="connsiteX4-49" fmla="*/ 285750 w 891531"/>
              <a:gd name="connsiteY4-50" fmla="*/ 9525 h 221357"/>
              <a:gd name="connsiteX0-51" fmla="*/ 283369 w 889150"/>
              <a:gd name="connsiteY0-52" fmla="*/ 9525 h 221357"/>
              <a:gd name="connsiteX1-53" fmla="*/ 889150 w 889150"/>
              <a:gd name="connsiteY1-54" fmla="*/ 0 h 221357"/>
              <a:gd name="connsiteX2-55" fmla="*/ 753418 w 889150"/>
              <a:gd name="connsiteY2-56" fmla="*/ 218975 h 221357"/>
              <a:gd name="connsiteX3-57" fmla="*/ 0 w 889150"/>
              <a:gd name="connsiteY3-58" fmla="*/ 221357 h 221357"/>
              <a:gd name="connsiteX4-59" fmla="*/ 283369 w 889150"/>
              <a:gd name="connsiteY4-60" fmla="*/ 9525 h 221357"/>
              <a:gd name="connsiteX0-61" fmla="*/ 280987 w 886768"/>
              <a:gd name="connsiteY0-62" fmla="*/ 9525 h 221357"/>
              <a:gd name="connsiteX1-63" fmla="*/ 886768 w 886768"/>
              <a:gd name="connsiteY1-64" fmla="*/ 0 h 221357"/>
              <a:gd name="connsiteX2-65" fmla="*/ 751036 w 886768"/>
              <a:gd name="connsiteY2-66" fmla="*/ 218975 h 221357"/>
              <a:gd name="connsiteX3-67" fmla="*/ 0 w 886768"/>
              <a:gd name="connsiteY3-68" fmla="*/ 221357 h 221357"/>
              <a:gd name="connsiteX4-69" fmla="*/ 280987 w 886768"/>
              <a:gd name="connsiteY4-70" fmla="*/ 9525 h 221357"/>
              <a:gd name="connsiteX0-71" fmla="*/ 278606 w 884387"/>
              <a:gd name="connsiteY0-72" fmla="*/ 9525 h 218975"/>
              <a:gd name="connsiteX1-73" fmla="*/ 884387 w 884387"/>
              <a:gd name="connsiteY1-74" fmla="*/ 0 h 218975"/>
              <a:gd name="connsiteX2-75" fmla="*/ 748655 w 884387"/>
              <a:gd name="connsiteY2-76" fmla="*/ 218975 h 218975"/>
              <a:gd name="connsiteX3-77" fmla="*/ 0 w 884387"/>
              <a:gd name="connsiteY3-78" fmla="*/ 218975 h 218975"/>
              <a:gd name="connsiteX4-79" fmla="*/ 278606 w 884387"/>
              <a:gd name="connsiteY4-80" fmla="*/ 9525 h 218975"/>
              <a:gd name="connsiteX0-81" fmla="*/ 290512 w 896293"/>
              <a:gd name="connsiteY0-82" fmla="*/ 9525 h 221356"/>
              <a:gd name="connsiteX1-83" fmla="*/ 896293 w 896293"/>
              <a:gd name="connsiteY1-84" fmla="*/ 0 h 221356"/>
              <a:gd name="connsiteX2-85" fmla="*/ 760561 w 896293"/>
              <a:gd name="connsiteY2-86" fmla="*/ 218975 h 221356"/>
              <a:gd name="connsiteX3-87" fmla="*/ 0 w 896293"/>
              <a:gd name="connsiteY3-88" fmla="*/ 221356 h 221356"/>
              <a:gd name="connsiteX4-89" fmla="*/ 290512 w 896293"/>
              <a:gd name="connsiteY4-90" fmla="*/ 9525 h 221356"/>
              <a:gd name="connsiteX0-91" fmla="*/ 290512 w 896293"/>
              <a:gd name="connsiteY0-92" fmla="*/ 9525 h 218975"/>
              <a:gd name="connsiteX1-93" fmla="*/ 896293 w 896293"/>
              <a:gd name="connsiteY1-94" fmla="*/ 0 h 218975"/>
              <a:gd name="connsiteX2-95" fmla="*/ 760561 w 896293"/>
              <a:gd name="connsiteY2-96" fmla="*/ 218975 h 218975"/>
              <a:gd name="connsiteX3-97" fmla="*/ 0 w 896293"/>
              <a:gd name="connsiteY3-98" fmla="*/ 216593 h 218975"/>
              <a:gd name="connsiteX4-99" fmla="*/ 290512 w 896293"/>
              <a:gd name="connsiteY4-100" fmla="*/ 9525 h 218975"/>
              <a:gd name="connsiteX0-101" fmla="*/ 292893 w 896293"/>
              <a:gd name="connsiteY0-102" fmla="*/ 4763 h 218975"/>
              <a:gd name="connsiteX1-103" fmla="*/ 896293 w 896293"/>
              <a:gd name="connsiteY1-104" fmla="*/ 0 h 218975"/>
              <a:gd name="connsiteX2-105" fmla="*/ 760561 w 896293"/>
              <a:gd name="connsiteY2-106" fmla="*/ 218975 h 218975"/>
              <a:gd name="connsiteX3-107" fmla="*/ 0 w 896293"/>
              <a:gd name="connsiteY3-108" fmla="*/ 216593 h 218975"/>
              <a:gd name="connsiteX4-109" fmla="*/ 292893 w 896293"/>
              <a:gd name="connsiteY4-110" fmla="*/ 4763 h 218975"/>
              <a:gd name="connsiteX0-111" fmla="*/ 292893 w 896293"/>
              <a:gd name="connsiteY0-112" fmla="*/ 0 h 218975"/>
              <a:gd name="connsiteX1-113" fmla="*/ 896293 w 896293"/>
              <a:gd name="connsiteY1-114" fmla="*/ 0 h 218975"/>
              <a:gd name="connsiteX2-115" fmla="*/ 760561 w 896293"/>
              <a:gd name="connsiteY2-116" fmla="*/ 218975 h 218975"/>
              <a:gd name="connsiteX3-117" fmla="*/ 0 w 896293"/>
              <a:gd name="connsiteY3-118" fmla="*/ 216593 h 218975"/>
              <a:gd name="connsiteX4-119" fmla="*/ 292893 w 896293"/>
              <a:gd name="connsiteY4-120" fmla="*/ 0 h 218975"/>
              <a:gd name="connsiteX0-121" fmla="*/ 292893 w 896293"/>
              <a:gd name="connsiteY0-122" fmla="*/ 0 h 218975"/>
              <a:gd name="connsiteX1-123" fmla="*/ 896293 w 896293"/>
              <a:gd name="connsiteY1-124" fmla="*/ 0 h 218975"/>
              <a:gd name="connsiteX2-125" fmla="*/ 777230 w 896293"/>
              <a:gd name="connsiteY2-126" fmla="*/ 218975 h 218975"/>
              <a:gd name="connsiteX3-127" fmla="*/ 0 w 896293"/>
              <a:gd name="connsiteY3-128" fmla="*/ 216593 h 218975"/>
              <a:gd name="connsiteX4-129" fmla="*/ 292893 w 896293"/>
              <a:gd name="connsiteY4-130" fmla="*/ 0 h 218975"/>
              <a:gd name="connsiteX0-131" fmla="*/ 135730 w 896293"/>
              <a:gd name="connsiteY0-132" fmla="*/ 47625 h 218975"/>
              <a:gd name="connsiteX1-133" fmla="*/ 896293 w 896293"/>
              <a:gd name="connsiteY1-134" fmla="*/ 0 h 218975"/>
              <a:gd name="connsiteX2-135" fmla="*/ 777230 w 896293"/>
              <a:gd name="connsiteY2-136" fmla="*/ 218975 h 218975"/>
              <a:gd name="connsiteX3-137" fmla="*/ 0 w 896293"/>
              <a:gd name="connsiteY3-138" fmla="*/ 216593 h 218975"/>
              <a:gd name="connsiteX4-139" fmla="*/ 135730 w 896293"/>
              <a:gd name="connsiteY4-140" fmla="*/ 47625 h 218975"/>
              <a:gd name="connsiteX0-141" fmla="*/ 135730 w 777230"/>
              <a:gd name="connsiteY0-142" fmla="*/ 4762 h 176112"/>
              <a:gd name="connsiteX1-143" fmla="*/ 777230 w 777230"/>
              <a:gd name="connsiteY1-144" fmla="*/ 0 h 176112"/>
              <a:gd name="connsiteX2-145" fmla="*/ 777230 w 777230"/>
              <a:gd name="connsiteY2-146" fmla="*/ 176112 h 176112"/>
              <a:gd name="connsiteX3-147" fmla="*/ 0 w 777230"/>
              <a:gd name="connsiteY3-148" fmla="*/ 173730 h 176112"/>
              <a:gd name="connsiteX4-149" fmla="*/ 135730 w 777230"/>
              <a:gd name="connsiteY4-150" fmla="*/ 4762 h 176112"/>
              <a:gd name="connsiteX0-151" fmla="*/ 135730 w 777230"/>
              <a:gd name="connsiteY0-152" fmla="*/ 0 h 171350"/>
              <a:gd name="connsiteX1-153" fmla="*/ 636736 w 777230"/>
              <a:gd name="connsiteY1-154" fmla="*/ 11906 h 171350"/>
              <a:gd name="connsiteX2-155" fmla="*/ 777230 w 777230"/>
              <a:gd name="connsiteY2-156" fmla="*/ 171350 h 171350"/>
              <a:gd name="connsiteX3-157" fmla="*/ 0 w 777230"/>
              <a:gd name="connsiteY3-158" fmla="*/ 168968 h 171350"/>
              <a:gd name="connsiteX4-159" fmla="*/ 135730 w 777230"/>
              <a:gd name="connsiteY4-160" fmla="*/ 0 h 171350"/>
              <a:gd name="connsiteX0-161" fmla="*/ 135730 w 784373"/>
              <a:gd name="connsiteY0-162" fmla="*/ 9525 h 180875"/>
              <a:gd name="connsiteX1-163" fmla="*/ 784373 w 784373"/>
              <a:gd name="connsiteY1-164" fmla="*/ 0 h 180875"/>
              <a:gd name="connsiteX2-165" fmla="*/ 777230 w 784373"/>
              <a:gd name="connsiteY2-166" fmla="*/ 180875 h 180875"/>
              <a:gd name="connsiteX3-167" fmla="*/ 0 w 784373"/>
              <a:gd name="connsiteY3-168" fmla="*/ 178493 h 180875"/>
              <a:gd name="connsiteX4-169" fmla="*/ 135730 w 784373"/>
              <a:gd name="connsiteY4-170" fmla="*/ 9525 h 180875"/>
              <a:gd name="connsiteX0-171" fmla="*/ 135730 w 784373"/>
              <a:gd name="connsiteY0-172" fmla="*/ 2381 h 173731"/>
              <a:gd name="connsiteX1-173" fmla="*/ 784373 w 784373"/>
              <a:gd name="connsiteY1-174" fmla="*/ 0 h 173731"/>
              <a:gd name="connsiteX2-175" fmla="*/ 777230 w 784373"/>
              <a:gd name="connsiteY2-176" fmla="*/ 173731 h 173731"/>
              <a:gd name="connsiteX3-177" fmla="*/ 0 w 784373"/>
              <a:gd name="connsiteY3-178" fmla="*/ 171349 h 173731"/>
              <a:gd name="connsiteX4-179" fmla="*/ 135730 w 784373"/>
              <a:gd name="connsiteY4-180" fmla="*/ 2381 h 173731"/>
              <a:gd name="connsiteX0-181" fmla="*/ 138112 w 784373"/>
              <a:gd name="connsiteY0-182" fmla="*/ 0 h 173732"/>
              <a:gd name="connsiteX1-183" fmla="*/ 784373 w 784373"/>
              <a:gd name="connsiteY1-184" fmla="*/ 1 h 173732"/>
              <a:gd name="connsiteX2-185" fmla="*/ 777230 w 784373"/>
              <a:gd name="connsiteY2-186" fmla="*/ 173732 h 173732"/>
              <a:gd name="connsiteX3-187" fmla="*/ 0 w 784373"/>
              <a:gd name="connsiteY3-188" fmla="*/ 171350 h 173732"/>
              <a:gd name="connsiteX4-189" fmla="*/ 138112 w 784373"/>
              <a:gd name="connsiteY4-190" fmla="*/ 0 h 173732"/>
              <a:gd name="connsiteX0-191" fmla="*/ 138112 w 784373"/>
              <a:gd name="connsiteY0-192" fmla="*/ 0 h 173732"/>
              <a:gd name="connsiteX1-193" fmla="*/ 784373 w 784373"/>
              <a:gd name="connsiteY1-194" fmla="*/ 1 h 173732"/>
              <a:gd name="connsiteX2-195" fmla="*/ 777230 w 784373"/>
              <a:gd name="connsiteY2-196" fmla="*/ 173732 h 173732"/>
              <a:gd name="connsiteX3-197" fmla="*/ 0 w 784373"/>
              <a:gd name="connsiteY3-198" fmla="*/ 173731 h 173732"/>
              <a:gd name="connsiteX4-199" fmla="*/ 138112 w 784373"/>
              <a:gd name="connsiteY4-200" fmla="*/ 0 h 173732"/>
              <a:gd name="connsiteX0-201" fmla="*/ 138112 w 784373"/>
              <a:gd name="connsiteY0-202" fmla="*/ 0 h 180875"/>
              <a:gd name="connsiteX1-203" fmla="*/ 784373 w 784373"/>
              <a:gd name="connsiteY1-204" fmla="*/ 1 h 180875"/>
              <a:gd name="connsiteX2-205" fmla="*/ 777230 w 784373"/>
              <a:gd name="connsiteY2-206" fmla="*/ 173732 h 180875"/>
              <a:gd name="connsiteX3-207" fmla="*/ 0 w 784373"/>
              <a:gd name="connsiteY3-208" fmla="*/ 180875 h 180875"/>
              <a:gd name="connsiteX4-209" fmla="*/ 138112 w 784373"/>
              <a:gd name="connsiteY4-210" fmla="*/ 0 h 180875"/>
              <a:gd name="connsiteX0-211" fmla="*/ 140493 w 786754"/>
              <a:gd name="connsiteY0-212" fmla="*/ 0 h 180875"/>
              <a:gd name="connsiteX1-213" fmla="*/ 786754 w 786754"/>
              <a:gd name="connsiteY1-214" fmla="*/ 1 h 180875"/>
              <a:gd name="connsiteX2-215" fmla="*/ 779611 w 786754"/>
              <a:gd name="connsiteY2-216" fmla="*/ 173732 h 180875"/>
              <a:gd name="connsiteX3-217" fmla="*/ 0 w 786754"/>
              <a:gd name="connsiteY3-218" fmla="*/ 180875 h 180875"/>
              <a:gd name="connsiteX4-219" fmla="*/ 140493 w 786754"/>
              <a:gd name="connsiteY4-220" fmla="*/ 0 h 180875"/>
              <a:gd name="connsiteX0-221" fmla="*/ 134617 w 780878"/>
              <a:gd name="connsiteY0-222" fmla="*/ 0 h 176958"/>
              <a:gd name="connsiteX1-223" fmla="*/ 780878 w 780878"/>
              <a:gd name="connsiteY1-224" fmla="*/ 1 h 176958"/>
              <a:gd name="connsiteX2-225" fmla="*/ 773735 w 780878"/>
              <a:gd name="connsiteY2-226" fmla="*/ 173732 h 176958"/>
              <a:gd name="connsiteX3-227" fmla="*/ 0 w 780878"/>
              <a:gd name="connsiteY3-228" fmla="*/ 176958 h 176958"/>
              <a:gd name="connsiteX4-229" fmla="*/ 134617 w 780878"/>
              <a:gd name="connsiteY4-230" fmla="*/ 0 h 176958"/>
              <a:gd name="connsiteX0-231" fmla="*/ 128741 w 775002"/>
              <a:gd name="connsiteY0-232" fmla="*/ 0 h 175000"/>
              <a:gd name="connsiteX1-233" fmla="*/ 775002 w 775002"/>
              <a:gd name="connsiteY1-234" fmla="*/ 1 h 175000"/>
              <a:gd name="connsiteX2-235" fmla="*/ 767859 w 775002"/>
              <a:gd name="connsiteY2-236" fmla="*/ 173732 h 175000"/>
              <a:gd name="connsiteX3-237" fmla="*/ 0 w 775002"/>
              <a:gd name="connsiteY3-238" fmla="*/ 175000 h 175000"/>
              <a:gd name="connsiteX4-239" fmla="*/ 128741 w 775002"/>
              <a:gd name="connsiteY4-240" fmla="*/ 0 h 175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75002" h="175000">
                <a:moveTo>
                  <a:pt x="128741" y="0"/>
                </a:moveTo>
                <a:lnTo>
                  <a:pt x="775002" y="1"/>
                </a:lnTo>
                <a:lnTo>
                  <a:pt x="767859" y="173732"/>
                </a:lnTo>
                <a:lnTo>
                  <a:pt x="0" y="175000"/>
                </a:lnTo>
                <a:lnTo>
                  <a:pt x="128741" y="0"/>
                </a:lnTo>
                <a:close/>
              </a:path>
            </a:pathLst>
          </a:custGeom>
          <a:solidFill>
            <a:schemeClr val="accent3">
              <a:lumMod val="40000"/>
              <a:lumOff val="60000"/>
            </a:schemeClr>
          </a:solidFill>
          <a:ln w="127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nvGrpSpPr>
          <p:cNvPr id="236" name="组合 235"/>
          <p:cNvGrpSpPr/>
          <p:nvPr/>
        </p:nvGrpSpPr>
        <p:grpSpPr bwMode="auto">
          <a:xfrm rot="1889584">
            <a:off x="2095500" y="2951163"/>
            <a:ext cx="566738" cy="566737"/>
            <a:chOff x="3303065" y="2299580"/>
            <a:chExt cx="872242" cy="872242"/>
          </a:xfrm>
        </p:grpSpPr>
        <p:grpSp>
          <p:nvGrpSpPr>
            <p:cNvPr id="19552" name="组合 236"/>
            <p:cNvGrpSpPr/>
            <p:nvPr/>
          </p:nvGrpSpPr>
          <p:grpSpPr bwMode="auto">
            <a:xfrm>
              <a:off x="3303065" y="2564061"/>
              <a:ext cx="872242" cy="360040"/>
              <a:chOff x="3303065" y="2564061"/>
              <a:chExt cx="872242" cy="360040"/>
            </a:xfrm>
          </p:grpSpPr>
          <p:sp>
            <p:nvSpPr>
              <p:cNvPr id="239" name="椭圆 238"/>
              <p:cNvSpPr/>
              <p:nvPr/>
            </p:nvSpPr>
            <p:spPr bwMode="auto">
              <a:xfrm>
                <a:off x="3547913" y="2555534"/>
                <a:ext cx="359159" cy="368931"/>
              </a:xfrm>
              <a:prstGeom prst="ellipse">
                <a:avLst/>
              </a:prstGeom>
              <a:gradFill flip="none" rotWithShape="1">
                <a:gsLst>
                  <a:gs pos="0">
                    <a:schemeClr val="bg1">
                      <a:alpha val="63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40" name="椭圆 239"/>
              <p:cNvSpPr/>
              <p:nvPr/>
            </p:nvSpPr>
            <p:spPr bwMode="auto">
              <a:xfrm>
                <a:off x="3288144" y="2742443"/>
                <a:ext cx="872240" cy="21990"/>
              </a:xfrm>
              <a:prstGeom prst="ellipse">
                <a:avLst/>
              </a:prstGeom>
              <a:gradFill flip="none" rotWithShape="1">
                <a:gsLst>
                  <a:gs pos="0">
                    <a:schemeClr val="bg1">
                      <a:alpha val="61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238" name="椭圆 237"/>
            <p:cNvSpPr>
              <a:spLocks noChangeArrowheads="1"/>
            </p:cNvSpPr>
            <p:nvPr/>
          </p:nvSpPr>
          <p:spPr bwMode="auto">
            <a:xfrm rot="5400000">
              <a:off x="3303065" y="2724707"/>
              <a:ext cx="872242" cy="21990"/>
            </a:xfrm>
            <a:prstGeom prst="ellipse">
              <a:avLst/>
            </a:prstGeom>
            <a:gradFill rotWithShape="1">
              <a:gsLst>
                <a:gs pos="0">
                  <a:schemeClr val="bg1">
                    <a:alpha val="60999"/>
                  </a:schemeClr>
                </a:gs>
                <a:gs pos="100000">
                  <a:schemeClr val="bg1">
                    <a:alpha val="0"/>
                  </a:schemeClr>
                </a:gs>
              </a:gsLst>
              <a:path path="shape">
                <a:fillToRect l="50000" t="50000" r="50000" b="50000"/>
              </a:path>
            </a:gradFill>
            <a:ln w="3810" algn="ctr">
              <a:noFill/>
              <a:round/>
            </a:ln>
          </p:spPr>
          <p:txBody>
            <a:bodyPr rot="10800000" vert="eaVert" anchor="ctr"/>
            <a:lstStyle/>
            <a:p>
              <a:pPr algn="ctr" fontAlgn="auto">
                <a:spcBef>
                  <a:spcPts val="0"/>
                </a:spcBef>
                <a:spcAft>
                  <a:spcPts val="0"/>
                </a:spcAft>
                <a:defRPr/>
              </a:pPr>
              <a:endParaRPr lang="zh-CN" altLang="en-US">
                <a:solidFill>
                  <a:prstClr val="white"/>
                </a:solidFill>
                <a:latin typeface="+mn-lt"/>
                <a:ea typeface="+mn-ea"/>
              </a:endParaRPr>
            </a:p>
          </p:txBody>
        </p:sp>
      </p:grpSp>
      <p:grpSp>
        <p:nvGrpSpPr>
          <p:cNvPr id="241" name="组合 240"/>
          <p:cNvGrpSpPr/>
          <p:nvPr/>
        </p:nvGrpSpPr>
        <p:grpSpPr bwMode="auto">
          <a:xfrm>
            <a:off x="2379663" y="2446338"/>
            <a:ext cx="177800" cy="687387"/>
            <a:chOff x="859981" y="3178246"/>
            <a:chExt cx="241794" cy="1013011"/>
          </a:xfrm>
        </p:grpSpPr>
        <p:sp>
          <p:nvSpPr>
            <p:cNvPr id="19491" name="Freeform 56"/>
            <p:cNvSpPr>
              <a:spLocks noEditPoints="1"/>
            </p:cNvSpPr>
            <p:nvPr/>
          </p:nvSpPr>
          <p:spPr bwMode="auto">
            <a:xfrm>
              <a:off x="957386" y="3178246"/>
              <a:ext cx="97405" cy="159286"/>
            </a:xfrm>
            <a:custGeom>
              <a:avLst/>
              <a:gdLst>
                <a:gd name="T0" fmla="*/ 2147483647 w 71"/>
                <a:gd name="T1" fmla="*/ 2147483647 h 123"/>
                <a:gd name="T2" fmla="*/ 2147483647 w 71"/>
                <a:gd name="T3" fmla="*/ 2147483647 h 123"/>
                <a:gd name="T4" fmla="*/ 2147483647 w 71"/>
                <a:gd name="T5" fmla="*/ 2147483647 h 123"/>
                <a:gd name="T6" fmla="*/ 2147483647 w 71"/>
                <a:gd name="T7" fmla="*/ 2147483647 h 123"/>
                <a:gd name="T8" fmla="*/ 2147483647 w 71"/>
                <a:gd name="T9" fmla="*/ 2147483647 h 123"/>
                <a:gd name="T10" fmla="*/ 2147483647 w 71"/>
                <a:gd name="T11" fmla="*/ 2147483647 h 123"/>
                <a:gd name="T12" fmla="*/ 2147483647 w 71"/>
                <a:gd name="T13" fmla="*/ 2147483647 h 123"/>
                <a:gd name="T14" fmla="*/ 2147483647 w 71"/>
                <a:gd name="T15" fmla="*/ 2147483647 h 123"/>
                <a:gd name="T16" fmla="*/ 2147483647 w 71"/>
                <a:gd name="T17" fmla="*/ 2147483647 h 123"/>
                <a:gd name="T18" fmla="*/ 2147483647 w 71"/>
                <a:gd name="T19" fmla="*/ 2147483647 h 123"/>
                <a:gd name="T20" fmla="*/ 2147483647 w 71"/>
                <a:gd name="T21" fmla="*/ 2147483647 h 123"/>
                <a:gd name="T22" fmla="*/ 2147483647 w 71"/>
                <a:gd name="T23" fmla="*/ 2147483647 h 123"/>
                <a:gd name="T24" fmla="*/ 2147483647 w 71"/>
                <a:gd name="T25" fmla="*/ 2147483647 h 123"/>
                <a:gd name="T26" fmla="*/ 2147483647 w 71"/>
                <a:gd name="T27" fmla="*/ 2147483647 h 123"/>
                <a:gd name="T28" fmla="*/ 2147483647 w 71"/>
                <a:gd name="T29" fmla="*/ 2147483647 h 123"/>
                <a:gd name="T30" fmla="*/ 2147483647 w 71"/>
                <a:gd name="T31" fmla="*/ 2147483647 h 123"/>
                <a:gd name="T32" fmla="*/ 2147483647 w 71"/>
                <a:gd name="T33" fmla="*/ 2147483647 h 123"/>
                <a:gd name="T34" fmla="*/ 2147483647 w 71"/>
                <a:gd name="T35" fmla="*/ 2147483647 h 123"/>
                <a:gd name="T36" fmla="*/ 2147483647 w 71"/>
                <a:gd name="T37" fmla="*/ 2147483647 h 123"/>
                <a:gd name="T38" fmla="*/ 2147483647 w 71"/>
                <a:gd name="T39" fmla="*/ 2147483647 h 123"/>
                <a:gd name="T40" fmla="*/ 2147483647 w 71"/>
                <a:gd name="T41" fmla="*/ 2147483647 h 123"/>
                <a:gd name="T42" fmla="*/ 2147483647 w 71"/>
                <a:gd name="T43" fmla="*/ 2147483647 h 123"/>
                <a:gd name="T44" fmla="*/ 2147483647 w 71"/>
                <a:gd name="T45" fmla="*/ 2147483647 h 123"/>
                <a:gd name="T46" fmla="*/ 2147483647 w 71"/>
                <a:gd name="T47" fmla="*/ 2147483647 h 123"/>
                <a:gd name="T48" fmla="*/ 2147483647 w 71"/>
                <a:gd name="T49" fmla="*/ 2147483647 h 1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1"/>
                <a:gd name="T76" fmla="*/ 0 h 123"/>
                <a:gd name="T77" fmla="*/ 71 w 71"/>
                <a:gd name="T78" fmla="*/ 123 h 12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1" h="123">
                  <a:moveTo>
                    <a:pt x="64" y="23"/>
                  </a:moveTo>
                  <a:cubicBezTo>
                    <a:pt x="60" y="16"/>
                    <a:pt x="56" y="11"/>
                    <a:pt x="50" y="7"/>
                  </a:cubicBezTo>
                  <a:cubicBezTo>
                    <a:pt x="38" y="0"/>
                    <a:pt x="29" y="0"/>
                    <a:pt x="23" y="7"/>
                  </a:cubicBezTo>
                  <a:cubicBezTo>
                    <a:pt x="15" y="12"/>
                    <a:pt x="9" y="18"/>
                    <a:pt x="8" y="28"/>
                  </a:cubicBezTo>
                  <a:cubicBezTo>
                    <a:pt x="2" y="44"/>
                    <a:pt x="0" y="62"/>
                    <a:pt x="3" y="82"/>
                  </a:cubicBezTo>
                  <a:cubicBezTo>
                    <a:pt x="3" y="93"/>
                    <a:pt x="5" y="100"/>
                    <a:pt x="10" y="102"/>
                  </a:cubicBezTo>
                  <a:cubicBezTo>
                    <a:pt x="16" y="108"/>
                    <a:pt x="16" y="115"/>
                    <a:pt x="11" y="123"/>
                  </a:cubicBezTo>
                  <a:cubicBezTo>
                    <a:pt x="16" y="117"/>
                    <a:pt x="16" y="117"/>
                    <a:pt x="16" y="117"/>
                  </a:cubicBezTo>
                  <a:cubicBezTo>
                    <a:pt x="22" y="110"/>
                    <a:pt x="22" y="110"/>
                    <a:pt x="22" y="110"/>
                  </a:cubicBezTo>
                  <a:cubicBezTo>
                    <a:pt x="22" y="100"/>
                    <a:pt x="22" y="100"/>
                    <a:pt x="22" y="100"/>
                  </a:cubicBezTo>
                  <a:cubicBezTo>
                    <a:pt x="20" y="99"/>
                    <a:pt x="18" y="97"/>
                    <a:pt x="16" y="95"/>
                  </a:cubicBezTo>
                  <a:cubicBezTo>
                    <a:pt x="15" y="94"/>
                    <a:pt x="14" y="92"/>
                    <a:pt x="13" y="91"/>
                  </a:cubicBezTo>
                  <a:cubicBezTo>
                    <a:pt x="11" y="87"/>
                    <a:pt x="9" y="83"/>
                    <a:pt x="9" y="77"/>
                  </a:cubicBezTo>
                  <a:cubicBezTo>
                    <a:pt x="9" y="39"/>
                    <a:pt x="9" y="39"/>
                    <a:pt x="9" y="39"/>
                  </a:cubicBezTo>
                  <a:cubicBezTo>
                    <a:pt x="12" y="31"/>
                    <a:pt x="17" y="24"/>
                    <a:pt x="25" y="19"/>
                  </a:cubicBezTo>
                  <a:cubicBezTo>
                    <a:pt x="33" y="21"/>
                    <a:pt x="41" y="27"/>
                    <a:pt x="47" y="38"/>
                  </a:cubicBezTo>
                  <a:cubicBezTo>
                    <a:pt x="52" y="50"/>
                    <a:pt x="57" y="61"/>
                    <a:pt x="62" y="70"/>
                  </a:cubicBezTo>
                  <a:cubicBezTo>
                    <a:pt x="60" y="87"/>
                    <a:pt x="61" y="98"/>
                    <a:pt x="64" y="106"/>
                  </a:cubicBezTo>
                  <a:cubicBezTo>
                    <a:pt x="71" y="81"/>
                    <a:pt x="71" y="54"/>
                    <a:pt x="64" y="23"/>
                  </a:cubicBezTo>
                  <a:close/>
                  <a:moveTo>
                    <a:pt x="25" y="13"/>
                  </a:moveTo>
                  <a:cubicBezTo>
                    <a:pt x="24" y="14"/>
                    <a:pt x="24" y="14"/>
                    <a:pt x="24" y="14"/>
                  </a:cubicBezTo>
                  <a:cubicBezTo>
                    <a:pt x="18" y="15"/>
                    <a:pt x="14" y="19"/>
                    <a:pt x="10" y="27"/>
                  </a:cubicBezTo>
                  <a:cubicBezTo>
                    <a:pt x="11" y="19"/>
                    <a:pt x="15" y="13"/>
                    <a:pt x="23" y="9"/>
                  </a:cubicBezTo>
                  <a:cubicBezTo>
                    <a:pt x="31" y="1"/>
                    <a:pt x="42" y="3"/>
                    <a:pt x="56" y="13"/>
                  </a:cubicBezTo>
                  <a:cubicBezTo>
                    <a:pt x="41" y="6"/>
                    <a:pt x="30" y="6"/>
                    <a:pt x="25" y="13"/>
                  </a:cubicBezTo>
                  <a:close/>
                </a:path>
              </a:pathLst>
            </a:custGeom>
            <a:solidFill>
              <a:srgbClr val="825219"/>
            </a:solidFill>
            <a:ln w="9525">
              <a:noFill/>
              <a:round/>
            </a:ln>
          </p:spPr>
          <p:txBody>
            <a:bodyPr/>
            <a:lstStyle/>
            <a:p>
              <a:endParaRPr lang="zh-CN" altLang="en-US"/>
            </a:p>
          </p:txBody>
        </p:sp>
        <p:sp>
          <p:nvSpPr>
            <p:cNvPr id="19492" name="Freeform 57"/>
            <p:cNvSpPr/>
            <p:nvPr/>
          </p:nvSpPr>
          <p:spPr bwMode="auto">
            <a:xfrm>
              <a:off x="971138" y="3179392"/>
              <a:ext cx="63027" cy="33233"/>
            </a:xfrm>
            <a:custGeom>
              <a:avLst/>
              <a:gdLst>
                <a:gd name="T0" fmla="*/ 2147483647 w 46"/>
                <a:gd name="T1" fmla="*/ 2147483647 h 26"/>
                <a:gd name="T2" fmla="*/ 2147483647 w 46"/>
                <a:gd name="T3" fmla="*/ 2147483647 h 26"/>
                <a:gd name="T4" fmla="*/ 2147483647 w 46"/>
                <a:gd name="T5" fmla="*/ 2147483647 h 26"/>
                <a:gd name="T6" fmla="*/ 2147483647 w 46"/>
                <a:gd name="T7" fmla="*/ 2147483647 h 26"/>
                <a:gd name="T8" fmla="*/ 0 w 46"/>
                <a:gd name="T9" fmla="*/ 2147483647 h 26"/>
                <a:gd name="T10" fmla="*/ 2147483647 w 46"/>
                <a:gd name="T11" fmla="*/ 2147483647 h 26"/>
                <a:gd name="T12" fmla="*/ 0 60000 65536"/>
                <a:gd name="T13" fmla="*/ 0 60000 65536"/>
                <a:gd name="T14" fmla="*/ 0 60000 65536"/>
                <a:gd name="T15" fmla="*/ 0 60000 65536"/>
                <a:gd name="T16" fmla="*/ 0 60000 65536"/>
                <a:gd name="T17" fmla="*/ 0 60000 65536"/>
                <a:gd name="T18" fmla="*/ 0 w 46"/>
                <a:gd name="T19" fmla="*/ 0 h 26"/>
                <a:gd name="T20" fmla="*/ 46 w 46"/>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46" h="26">
                  <a:moveTo>
                    <a:pt x="14" y="13"/>
                  </a:moveTo>
                  <a:cubicBezTo>
                    <a:pt x="14" y="13"/>
                    <a:pt x="14" y="13"/>
                    <a:pt x="15" y="12"/>
                  </a:cubicBezTo>
                  <a:cubicBezTo>
                    <a:pt x="20" y="5"/>
                    <a:pt x="31" y="5"/>
                    <a:pt x="46" y="12"/>
                  </a:cubicBezTo>
                  <a:cubicBezTo>
                    <a:pt x="32" y="2"/>
                    <a:pt x="21" y="0"/>
                    <a:pt x="13" y="8"/>
                  </a:cubicBezTo>
                  <a:cubicBezTo>
                    <a:pt x="5" y="12"/>
                    <a:pt x="1" y="18"/>
                    <a:pt x="0" y="26"/>
                  </a:cubicBezTo>
                  <a:cubicBezTo>
                    <a:pt x="4" y="18"/>
                    <a:pt x="8" y="14"/>
                    <a:pt x="14" y="13"/>
                  </a:cubicBezTo>
                  <a:close/>
                </a:path>
              </a:pathLst>
            </a:custGeom>
            <a:solidFill>
              <a:srgbClr val="D08311"/>
            </a:solidFill>
            <a:ln w="9525">
              <a:noFill/>
              <a:round/>
            </a:ln>
          </p:spPr>
          <p:txBody>
            <a:bodyPr/>
            <a:lstStyle/>
            <a:p>
              <a:endParaRPr lang="zh-CN" altLang="en-US"/>
            </a:p>
          </p:txBody>
        </p:sp>
        <p:sp>
          <p:nvSpPr>
            <p:cNvPr id="19493" name="Freeform 58"/>
            <p:cNvSpPr>
              <a:spLocks noEditPoints="1"/>
            </p:cNvSpPr>
            <p:nvPr/>
          </p:nvSpPr>
          <p:spPr bwMode="auto">
            <a:xfrm>
              <a:off x="969991" y="3210332"/>
              <a:ext cx="66465" cy="103135"/>
            </a:xfrm>
            <a:custGeom>
              <a:avLst/>
              <a:gdLst>
                <a:gd name="T0" fmla="*/ 0 w 49"/>
                <a:gd name="T1" fmla="*/ 2147483647 h 79"/>
                <a:gd name="T2" fmla="*/ 0 w 49"/>
                <a:gd name="T3" fmla="*/ 2147483647 h 79"/>
                <a:gd name="T4" fmla="*/ 2147483647 w 49"/>
                <a:gd name="T5" fmla="*/ 2147483647 h 79"/>
                <a:gd name="T6" fmla="*/ 2147483647 w 49"/>
                <a:gd name="T7" fmla="*/ 2147483647 h 79"/>
                <a:gd name="T8" fmla="*/ 2147483647 w 49"/>
                <a:gd name="T9" fmla="*/ 2147483647 h 79"/>
                <a:gd name="T10" fmla="*/ 2147483647 w 49"/>
                <a:gd name="T11" fmla="*/ 2147483647 h 79"/>
                <a:gd name="T12" fmla="*/ 2147483647 w 49"/>
                <a:gd name="T13" fmla="*/ 2147483647 h 79"/>
                <a:gd name="T14" fmla="*/ 2147483647 w 49"/>
                <a:gd name="T15" fmla="*/ 0 h 79"/>
                <a:gd name="T16" fmla="*/ 0 w 49"/>
                <a:gd name="T17" fmla="*/ 2147483647 h 79"/>
                <a:gd name="T18" fmla="*/ 2147483647 w 49"/>
                <a:gd name="T19" fmla="*/ 2147483647 h 79"/>
                <a:gd name="T20" fmla="*/ 2147483647 w 49"/>
                <a:gd name="T21" fmla="*/ 2147483647 h 79"/>
                <a:gd name="T22" fmla="*/ 2147483647 w 49"/>
                <a:gd name="T23" fmla="*/ 2147483647 h 79"/>
                <a:gd name="T24" fmla="*/ 2147483647 w 49"/>
                <a:gd name="T25" fmla="*/ 2147483647 h 79"/>
                <a:gd name="T26" fmla="*/ 2147483647 w 49"/>
                <a:gd name="T27" fmla="*/ 2147483647 h 79"/>
                <a:gd name="T28" fmla="*/ 2147483647 w 49"/>
                <a:gd name="T29" fmla="*/ 2147483647 h 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
                <a:gd name="T46" fmla="*/ 0 h 79"/>
                <a:gd name="T47" fmla="*/ 49 w 49"/>
                <a:gd name="T48" fmla="*/ 79 h 7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 h="79">
                  <a:moveTo>
                    <a:pt x="0" y="14"/>
                  </a:moveTo>
                  <a:cubicBezTo>
                    <a:pt x="0" y="52"/>
                    <a:pt x="0" y="52"/>
                    <a:pt x="0" y="52"/>
                  </a:cubicBezTo>
                  <a:cubicBezTo>
                    <a:pt x="0" y="58"/>
                    <a:pt x="2" y="62"/>
                    <a:pt x="4" y="66"/>
                  </a:cubicBezTo>
                  <a:cubicBezTo>
                    <a:pt x="18" y="79"/>
                    <a:pt x="29" y="78"/>
                    <a:pt x="39" y="64"/>
                  </a:cubicBezTo>
                  <a:cubicBezTo>
                    <a:pt x="44" y="61"/>
                    <a:pt x="48" y="55"/>
                    <a:pt x="49" y="48"/>
                  </a:cubicBezTo>
                  <a:cubicBezTo>
                    <a:pt x="49" y="43"/>
                    <a:pt x="49" y="43"/>
                    <a:pt x="49" y="43"/>
                  </a:cubicBezTo>
                  <a:cubicBezTo>
                    <a:pt x="44" y="38"/>
                    <a:pt x="40" y="31"/>
                    <a:pt x="37" y="22"/>
                  </a:cubicBezTo>
                  <a:cubicBezTo>
                    <a:pt x="30" y="13"/>
                    <a:pt x="24" y="5"/>
                    <a:pt x="17" y="0"/>
                  </a:cubicBezTo>
                  <a:cubicBezTo>
                    <a:pt x="10" y="3"/>
                    <a:pt x="5" y="8"/>
                    <a:pt x="0" y="14"/>
                  </a:cubicBezTo>
                  <a:close/>
                  <a:moveTo>
                    <a:pt x="2" y="16"/>
                  </a:moveTo>
                  <a:cubicBezTo>
                    <a:pt x="5" y="11"/>
                    <a:pt x="5" y="11"/>
                    <a:pt x="5" y="11"/>
                  </a:cubicBezTo>
                  <a:cubicBezTo>
                    <a:pt x="5" y="50"/>
                    <a:pt x="5" y="50"/>
                    <a:pt x="5" y="50"/>
                  </a:cubicBezTo>
                  <a:cubicBezTo>
                    <a:pt x="5" y="57"/>
                    <a:pt x="7" y="63"/>
                    <a:pt x="9" y="68"/>
                  </a:cubicBezTo>
                  <a:cubicBezTo>
                    <a:pt x="5" y="65"/>
                    <a:pt x="2" y="60"/>
                    <a:pt x="2" y="51"/>
                  </a:cubicBezTo>
                  <a:cubicBezTo>
                    <a:pt x="2" y="16"/>
                    <a:pt x="2" y="16"/>
                    <a:pt x="2" y="16"/>
                  </a:cubicBezTo>
                  <a:close/>
                </a:path>
              </a:pathLst>
            </a:custGeom>
            <a:solidFill>
              <a:srgbClr val="E2B987"/>
            </a:solidFill>
            <a:ln w="9525">
              <a:noFill/>
              <a:round/>
            </a:ln>
          </p:spPr>
          <p:txBody>
            <a:bodyPr/>
            <a:lstStyle/>
            <a:p>
              <a:endParaRPr lang="zh-CN" altLang="en-US"/>
            </a:p>
          </p:txBody>
        </p:sp>
        <p:sp>
          <p:nvSpPr>
            <p:cNvPr id="19494" name="Freeform 59"/>
            <p:cNvSpPr/>
            <p:nvPr/>
          </p:nvSpPr>
          <p:spPr bwMode="auto">
            <a:xfrm>
              <a:off x="972283" y="3225230"/>
              <a:ext cx="10314" cy="73340"/>
            </a:xfrm>
            <a:custGeom>
              <a:avLst/>
              <a:gdLst>
                <a:gd name="T0" fmla="*/ 2147483647 w 7"/>
                <a:gd name="T1" fmla="*/ 0 h 57"/>
                <a:gd name="T2" fmla="*/ 0 w 7"/>
                <a:gd name="T3" fmla="*/ 2147483647 h 57"/>
                <a:gd name="T4" fmla="*/ 0 w 7"/>
                <a:gd name="T5" fmla="*/ 2147483647 h 57"/>
                <a:gd name="T6" fmla="*/ 2147483647 w 7"/>
                <a:gd name="T7" fmla="*/ 2147483647 h 57"/>
                <a:gd name="T8" fmla="*/ 2147483647 w 7"/>
                <a:gd name="T9" fmla="*/ 2147483647 h 57"/>
                <a:gd name="T10" fmla="*/ 2147483647 w 7"/>
                <a:gd name="T11" fmla="*/ 0 h 57"/>
                <a:gd name="T12" fmla="*/ 0 60000 65536"/>
                <a:gd name="T13" fmla="*/ 0 60000 65536"/>
                <a:gd name="T14" fmla="*/ 0 60000 65536"/>
                <a:gd name="T15" fmla="*/ 0 60000 65536"/>
                <a:gd name="T16" fmla="*/ 0 60000 65536"/>
                <a:gd name="T17" fmla="*/ 0 60000 65536"/>
                <a:gd name="T18" fmla="*/ 0 w 7"/>
                <a:gd name="T19" fmla="*/ 0 h 57"/>
                <a:gd name="T20" fmla="*/ 7 w 7"/>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7" h="57">
                  <a:moveTo>
                    <a:pt x="3" y="0"/>
                  </a:moveTo>
                  <a:cubicBezTo>
                    <a:pt x="0" y="5"/>
                    <a:pt x="0" y="5"/>
                    <a:pt x="0" y="5"/>
                  </a:cubicBezTo>
                  <a:cubicBezTo>
                    <a:pt x="0" y="40"/>
                    <a:pt x="0" y="40"/>
                    <a:pt x="0" y="40"/>
                  </a:cubicBezTo>
                  <a:cubicBezTo>
                    <a:pt x="0" y="49"/>
                    <a:pt x="3" y="54"/>
                    <a:pt x="7" y="57"/>
                  </a:cubicBezTo>
                  <a:cubicBezTo>
                    <a:pt x="5" y="52"/>
                    <a:pt x="3" y="46"/>
                    <a:pt x="3" y="39"/>
                  </a:cubicBezTo>
                  <a:cubicBezTo>
                    <a:pt x="3" y="0"/>
                    <a:pt x="3" y="0"/>
                    <a:pt x="3" y="0"/>
                  </a:cubicBezTo>
                  <a:close/>
                </a:path>
              </a:pathLst>
            </a:custGeom>
            <a:solidFill>
              <a:srgbClr val="F2E6DD"/>
            </a:solidFill>
            <a:ln w="9525">
              <a:noFill/>
              <a:round/>
            </a:ln>
          </p:spPr>
          <p:txBody>
            <a:bodyPr/>
            <a:lstStyle/>
            <a:p>
              <a:endParaRPr lang="zh-CN" altLang="en-US"/>
            </a:p>
          </p:txBody>
        </p:sp>
        <p:sp>
          <p:nvSpPr>
            <p:cNvPr id="19495" name="Freeform 60"/>
            <p:cNvSpPr/>
            <p:nvPr/>
          </p:nvSpPr>
          <p:spPr bwMode="auto">
            <a:xfrm>
              <a:off x="969991" y="3202310"/>
              <a:ext cx="72195" cy="72195"/>
            </a:xfrm>
            <a:custGeom>
              <a:avLst/>
              <a:gdLst>
                <a:gd name="T0" fmla="*/ 2147483647 w 53"/>
                <a:gd name="T1" fmla="*/ 2147483647 h 55"/>
                <a:gd name="T2" fmla="*/ 2147483647 w 53"/>
                <a:gd name="T3" fmla="*/ 2147483647 h 55"/>
                <a:gd name="T4" fmla="*/ 2147483647 w 53"/>
                <a:gd name="T5" fmla="*/ 2147483647 h 55"/>
                <a:gd name="T6" fmla="*/ 2147483647 w 53"/>
                <a:gd name="T7" fmla="*/ 2147483647 h 55"/>
                <a:gd name="T8" fmla="*/ 2147483647 w 53"/>
                <a:gd name="T9" fmla="*/ 0 h 55"/>
                <a:gd name="T10" fmla="*/ 0 w 53"/>
                <a:gd name="T11" fmla="*/ 2147483647 h 55"/>
                <a:gd name="T12" fmla="*/ 2147483647 w 53"/>
                <a:gd name="T13" fmla="*/ 2147483647 h 55"/>
                <a:gd name="T14" fmla="*/ 2147483647 w 53"/>
                <a:gd name="T15" fmla="*/ 2147483647 h 55"/>
                <a:gd name="T16" fmla="*/ 2147483647 w 53"/>
                <a:gd name="T17" fmla="*/ 2147483647 h 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3"/>
                <a:gd name="T28" fmla="*/ 0 h 55"/>
                <a:gd name="T29" fmla="*/ 53 w 53"/>
                <a:gd name="T30" fmla="*/ 55 h 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3" h="55">
                  <a:moveTo>
                    <a:pt x="49" y="49"/>
                  </a:moveTo>
                  <a:cubicBezTo>
                    <a:pt x="49" y="54"/>
                    <a:pt x="49" y="54"/>
                    <a:pt x="49" y="54"/>
                  </a:cubicBezTo>
                  <a:cubicBezTo>
                    <a:pt x="51" y="55"/>
                    <a:pt x="53" y="54"/>
                    <a:pt x="53" y="51"/>
                  </a:cubicBezTo>
                  <a:cubicBezTo>
                    <a:pt x="48" y="42"/>
                    <a:pt x="43" y="31"/>
                    <a:pt x="38" y="19"/>
                  </a:cubicBezTo>
                  <a:cubicBezTo>
                    <a:pt x="32" y="8"/>
                    <a:pt x="24" y="2"/>
                    <a:pt x="16" y="0"/>
                  </a:cubicBezTo>
                  <a:cubicBezTo>
                    <a:pt x="8" y="5"/>
                    <a:pt x="3" y="12"/>
                    <a:pt x="0" y="20"/>
                  </a:cubicBezTo>
                  <a:cubicBezTo>
                    <a:pt x="5" y="14"/>
                    <a:pt x="10" y="9"/>
                    <a:pt x="17" y="6"/>
                  </a:cubicBezTo>
                  <a:cubicBezTo>
                    <a:pt x="24" y="11"/>
                    <a:pt x="30" y="19"/>
                    <a:pt x="37" y="28"/>
                  </a:cubicBezTo>
                  <a:cubicBezTo>
                    <a:pt x="40" y="37"/>
                    <a:pt x="44" y="44"/>
                    <a:pt x="49" y="49"/>
                  </a:cubicBezTo>
                  <a:close/>
                </a:path>
              </a:pathLst>
            </a:custGeom>
            <a:solidFill>
              <a:srgbClr val="B68B5E"/>
            </a:solidFill>
            <a:ln w="9525">
              <a:noFill/>
              <a:round/>
            </a:ln>
          </p:spPr>
          <p:txBody>
            <a:bodyPr/>
            <a:lstStyle/>
            <a:p>
              <a:endParaRPr lang="zh-CN" altLang="en-US"/>
            </a:p>
          </p:txBody>
        </p:sp>
        <p:sp>
          <p:nvSpPr>
            <p:cNvPr id="19496" name="Freeform 61"/>
            <p:cNvSpPr/>
            <p:nvPr/>
          </p:nvSpPr>
          <p:spPr bwMode="auto">
            <a:xfrm>
              <a:off x="1028435" y="3208040"/>
              <a:ext cx="48130" cy="140951"/>
            </a:xfrm>
            <a:custGeom>
              <a:avLst/>
              <a:gdLst>
                <a:gd name="T0" fmla="*/ 2147483647 w 35"/>
                <a:gd name="T1" fmla="*/ 2147483647 h 109"/>
                <a:gd name="T2" fmla="*/ 2147483647 w 35"/>
                <a:gd name="T3" fmla="*/ 2147483647 h 109"/>
                <a:gd name="T4" fmla="*/ 2147483647 w 35"/>
                <a:gd name="T5" fmla="*/ 2147483647 h 109"/>
                <a:gd name="T6" fmla="*/ 0 w 35"/>
                <a:gd name="T7" fmla="*/ 2147483647 h 109"/>
                <a:gd name="T8" fmla="*/ 2147483647 w 35"/>
                <a:gd name="T9" fmla="*/ 2147483647 h 109"/>
                <a:gd name="T10" fmla="*/ 2147483647 w 35"/>
                <a:gd name="T11" fmla="*/ 2147483647 h 109"/>
                <a:gd name="T12" fmla="*/ 2147483647 w 35"/>
                <a:gd name="T13" fmla="*/ 2147483647 h 109"/>
                <a:gd name="T14" fmla="*/ 2147483647 w 35"/>
                <a:gd name="T15" fmla="*/ 2147483647 h 109"/>
                <a:gd name="T16" fmla="*/ 2147483647 w 35"/>
                <a:gd name="T17" fmla="*/ 2147483647 h 109"/>
                <a:gd name="T18" fmla="*/ 2147483647 w 35"/>
                <a:gd name="T19" fmla="*/ 2147483647 h 109"/>
                <a:gd name="T20" fmla="*/ 2147483647 w 35"/>
                <a:gd name="T21" fmla="*/ 2147483647 h 109"/>
                <a:gd name="T22" fmla="*/ 2147483647 w 35"/>
                <a:gd name="T23" fmla="*/ 2147483647 h 109"/>
                <a:gd name="T24" fmla="*/ 2147483647 w 35"/>
                <a:gd name="T25" fmla="*/ 0 h 109"/>
                <a:gd name="T26" fmla="*/ 2147483647 w 35"/>
                <a:gd name="T27" fmla="*/ 2147483647 h 109"/>
                <a:gd name="T28" fmla="*/ 2147483647 w 35"/>
                <a:gd name="T29" fmla="*/ 2147483647 h 109"/>
                <a:gd name="T30" fmla="*/ 2147483647 w 35"/>
                <a:gd name="T31" fmla="*/ 2147483647 h 10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5"/>
                <a:gd name="T49" fmla="*/ 0 h 109"/>
                <a:gd name="T50" fmla="*/ 35 w 35"/>
                <a:gd name="T51" fmla="*/ 109 h 10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5" h="109">
                  <a:moveTo>
                    <a:pt x="6" y="50"/>
                  </a:moveTo>
                  <a:cubicBezTo>
                    <a:pt x="6" y="55"/>
                    <a:pt x="6" y="55"/>
                    <a:pt x="6" y="55"/>
                  </a:cubicBezTo>
                  <a:cubicBezTo>
                    <a:pt x="7" y="60"/>
                    <a:pt x="5" y="64"/>
                    <a:pt x="2" y="68"/>
                  </a:cubicBezTo>
                  <a:cubicBezTo>
                    <a:pt x="0" y="74"/>
                    <a:pt x="0" y="80"/>
                    <a:pt x="0" y="84"/>
                  </a:cubicBezTo>
                  <a:cubicBezTo>
                    <a:pt x="0" y="89"/>
                    <a:pt x="0" y="93"/>
                    <a:pt x="2" y="96"/>
                  </a:cubicBezTo>
                  <a:cubicBezTo>
                    <a:pt x="3" y="97"/>
                    <a:pt x="3" y="98"/>
                    <a:pt x="4" y="99"/>
                  </a:cubicBezTo>
                  <a:cubicBezTo>
                    <a:pt x="7" y="102"/>
                    <a:pt x="11" y="104"/>
                    <a:pt x="17" y="103"/>
                  </a:cubicBezTo>
                  <a:cubicBezTo>
                    <a:pt x="19" y="104"/>
                    <a:pt x="21" y="104"/>
                    <a:pt x="23" y="105"/>
                  </a:cubicBezTo>
                  <a:cubicBezTo>
                    <a:pt x="27" y="105"/>
                    <a:pt x="31" y="107"/>
                    <a:pt x="35" y="109"/>
                  </a:cubicBezTo>
                  <a:cubicBezTo>
                    <a:pt x="35" y="104"/>
                    <a:pt x="31" y="100"/>
                    <a:pt x="25" y="95"/>
                  </a:cubicBezTo>
                  <a:cubicBezTo>
                    <a:pt x="27" y="86"/>
                    <a:pt x="26" y="76"/>
                    <a:pt x="22" y="64"/>
                  </a:cubicBezTo>
                  <a:cubicBezTo>
                    <a:pt x="25" y="53"/>
                    <a:pt x="25" y="40"/>
                    <a:pt x="22" y="26"/>
                  </a:cubicBezTo>
                  <a:cubicBezTo>
                    <a:pt x="19" y="15"/>
                    <a:pt x="16" y="7"/>
                    <a:pt x="12" y="0"/>
                  </a:cubicBezTo>
                  <a:cubicBezTo>
                    <a:pt x="19" y="31"/>
                    <a:pt x="19" y="58"/>
                    <a:pt x="12" y="83"/>
                  </a:cubicBezTo>
                  <a:cubicBezTo>
                    <a:pt x="9" y="75"/>
                    <a:pt x="8" y="64"/>
                    <a:pt x="10" y="47"/>
                  </a:cubicBezTo>
                  <a:cubicBezTo>
                    <a:pt x="10" y="50"/>
                    <a:pt x="8" y="51"/>
                    <a:pt x="6" y="50"/>
                  </a:cubicBezTo>
                  <a:close/>
                </a:path>
              </a:pathLst>
            </a:custGeom>
            <a:solidFill>
              <a:srgbClr val="603B07"/>
            </a:solidFill>
            <a:ln w="9525">
              <a:noFill/>
              <a:round/>
            </a:ln>
          </p:spPr>
          <p:txBody>
            <a:bodyPr/>
            <a:lstStyle/>
            <a:p>
              <a:endParaRPr lang="zh-CN" altLang="en-US"/>
            </a:p>
          </p:txBody>
        </p:sp>
        <p:sp>
          <p:nvSpPr>
            <p:cNvPr id="19497" name="Freeform 62"/>
            <p:cNvSpPr/>
            <p:nvPr/>
          </p:nvSpPr>
          <p:spPr bwMode="auto">
            <a:xfrm>
              <a:off x="975721" y="3272213"/>
              <a:ext cx="63027" cy="80216"/>
            </a:xfrm>
            <a:custGeom>
              <a:avLst/>
              <a:gdLst>
                <a:gd name="T0" fmla="*/ 2147483647 w 46"/>
                <a:gd name="T1" fmla="*/ 2147483647 h 61"/>
                <a:gd name="T2" fmla="*/ 2147483647 w 46"/>
                <a:gd name="T3" fmla="*/ 0 h 61"/>
                <a:gd name="T4" fmla="*/ 2147483647 w 46"/>
                <a:gd name="T5" fmla="*/ 2147483647 h 61"/>
                <a:gd name="T6" fmla="*/ 0 w 46"/>
                <a:gd name="T7" fmla="*/ 2147483647 h 61"/>
                <a:gd name="T8" fmla="*/ 2147483647 w 46"/>
                <a:gd name="T9" fmla="*/ 2147483647 h 61"/>
                <a:gd name="T10" fmla="*/ 2147483647 w 46"/>
                <a:gd name="T11" fmla="*/ 2147483647 h 61"/>
                <a:gd name="T12" fmla="*/ 2147483647 w 46"/>
                <a:gd name="T13" fmla="*/ 2147483647 h 61"/>
                <a:gd name="T14" fmla="*/ 2147483647 w 46"/>
                <a:gd name="T15" fmla="*/ 2147483647 h 61"/>
                <a:gd name="T16" fmla="*/ 2147483647 w 46"/>
                <a:gd name="T17" fmla="*/ 2147483647 h 61"/>
                <a:gd name="T18" fmla="*/ 2147483647 w 46"/>
                <a:gd name="T19" fmla="*/ 2147483647 h 61"/>
                <a:gd name="T20" fmla="*/ 2147483647 w 46"/>
                <a:gd name="T21" fmla="*/ 2147483647 h 61"/>
                <a:gd name="T22" fmla="*/ 2147483647 w 46"/>
                <a:gd name="T23" fmla="*/ 2147483647 h 61"/>
                <a:gd name="T24" fmla="*/ 2147483647 w 46"/>
                <a:gd name="T25" fmla="*/ 2147483647 h 61"/>
                <a:gd name="T26" fmla="*/ 2147483647 w 46"/>
                <a:gd name="T27" fmla="*/ 2147483647 h 61"/>
                <a:gd name="T28" fmla="*/ 2147483647 w 46"/>
                <a:gd name="T29" fmla="*/ 2147483647 h 61"/>
                <a:gd name="T30" fmla="*/ 2147483647 w 46"/>
                <a:gd name="T31" fmla="*/ 2147483647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6"/>
                <a:gd name="T49" fmla="*/ 0 h 61"/>
                <a:gd name="T50" fmla="*/ 46 w 46"/>
                <a:gd name="T51" fmla="*/ 61 h 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6" h="61">
                  <a:moveTo>
                    <a:pt x="45" y="5"/>
                  </a:moveTo>
                  <a:cubicBezTo>
                    <a:pt x="45" y="0"/>
                    <a:pt x="45" y="0"/>
                    <a:pt x="45" y="0"/>
                  </a:cubicBezTo>
                  <a:cubicBezTo>
                    <a:pt x="44" y="7"/>
                    <a:pt x="40" y="13"/>
                    <a:pt x="35" y="16"/>
                  </a:cubicBezTo>
                  <a:cubicBezTo>
                    <a:pt x="25" y="30"/>
                    <a:pt x="14" y="31"/>
                    <a:pt x="0" y="18"/>
                  </a:cubicBezTo>
                  <a:cubicBezTo>
                    <a:pt x="1" y="19"/>
                    <a:pt x="2" y="21"/>
                    <a:pt x="3" y="22"/>
                  </a:cubicBezTo>
                  <a:cubicBezTo>
                    <a:pt x="5" y="24"/>
                    <a:pt x="7" y="26"/>
                    <a:pt x="9" y="27"/>
                  </a:cubicBezTo>
                  <a:cubicBezTo>
                    <a:pt x="17" y="34"/>
                    <a:pt x="24" y="33"/>
                    <a:pt x="31" y="26"/>
                  </a:cubicBezTo>
                  <a:cubicBezTo>
                    <a:pt x="31" y="34"/>
                    <a:pt x="31" y="34"/>
                    <a:pt x="31" y="34"/>
                  </a:cubicBezTo>
                  <a:cubicBezTo>
                    <a:pt x="15" y="54"/>
                    <a:pt x="15" y="54"/>
                    <a:pt x="15" y="54"/>
                  </a:cubicBezTo>
                  <a:cubicBezTo>
                    <a:pt x="11" y="54"/>
                    <a:pt x="11" y="54"/>
                    <a:pt x="11" y="54"/>
                  </a:cubicBezTo>
                  <a:cubicBezTo>
                    <a:pt x="9" y="61"/>
                    <a:pt x="9" y="61"/>
                    <a:pt x="9" y="61"/>
                  </a:cubicBezTo>
                  <a:cubicBezTo>
                    <a:pt x="12" y="57"/>
                    <a:pt x="12" y="57"/>
                    <a:pt x="12" y="57"/>
                  </a:cubicBezTo>
                  <a:cubicBezTo>
                    <a:pt x="20" y="57"/>
                    <a:pt x="20" y="57"/>
                    <a:pt x="20" y="57"/>
                  </a:cubicBezTo>
                  <a:cubicBezTo>
                    <a:pt x="24" y="48"/>
                    <a:pt x="31" y="41"/>
                    <a:pt x="39" y="34"/>
                  </a:cubicBezTo>
                  <a:cubicBezTo>
                    <a:pt x="39" y="30"/>
                    <a:pt x="39" y="24"/>
                    <a:pt x="41" y="18"/>
                  </a:cubicBezTo>
                  <a:cubicBezTo>
                    <a:pt x="44" y="14"/>
                    <a:pt x="46" y="10"/>
                    <a:pt x="45" y="5"/>
                  </a:cubicBezTo>
                  <a:close/>
                </a:path>
              </a:pathLst>
            </a:custGeom>
            <a:solidFill>
              <a:srgbClr val="B68B5E"/>
            </a:solidFill>
            <a:ln w="9525">
              <a:noFill/>
              <a:round/>
            </a:ln>
          </p:spPr>
          <p:txBody>
            <a:bodyPr/>
            <a:lstStyle/>
            <a:p>
              <a:endParaRPr lang="zh-CN" altLang="en-US"/>
            </a:p>
          </p:txBody>
        </p:sp>
        <p:sp>
          <p:nvSpPr>
            <p:cNvPr id="19498" name="Freeform 63"/>
            <p:cNvSpPr>
              <a:spLocks noEditPoints="1"/>
            </p:cNvSpPr>
            <p:nvPr/>
          </p:nvSpPr>
          <p:spPr bwMode="auto">
            <a:xfrm>
              <a:off x="956240" y="3306590"/>
              <a:ext cx="61881" cy="91675"/>
            </a:xfrm>
            <a:custGeom>
              <a:avLst/>
              <a:gdLst>
                <a:gd name="T0" fmla="*/ 2147483647 w 45"/>
                <a:gd name="T1" fmla="*/ 2147483647 h 71"/>
                <a:gd name="T2" fmla="*/ 2147483647 w 45"/>
                <a:gd name="T3" fmla="*/ 0 h 71"/>
                <a:gd name="T4" fmla="*/ 2147483647 w 45"/>
                <a:gd name="T5" fmla="*/ 2147483647 h 71"/>
                <a:gd name="T6" fmla="*/ 2147483647 w 45"/>
                <a:gd name="T7" fmla="*/ 2147483647 h 71"/>
                <a:gd name="T8" fmla="*/ 2147483647 w 45"/>
                <a:gd name="T9" fmla="*/ 2147483647 h 71"/>
                <a:gd name="T10" fmla="*/ 0 w 45"/>
                <a:gd name="T11" fmla="*/ 2147483647 h 71"/>
                <a:gd name="T12" fmla="*/ 2147483647 w 45"/>
                <a:gd name="T13" fmla="*/ 2147483647 h 71"/>
                <a:gd name="T14" fmla="*/ 2147483647 w 45"/>
                <a:gd name="T15" fmla="*/ 2147483647 h 71"/>
                <a:gd name="T16" fmla="*/ 2147483647 w 45"/>
                <a:gd name="T17" fmla="*/ 2147483647 h 71"/>
                <a:gd name="T18" fmla="*/ 2147483647 w 45"/>
                <a:gd name="T19" fmla="*/ 2147483647 h 71"/>
                <a:gd name="T20" fmla="*/ 2147483647 w 45"/>
                <a:gd name="T21" fmla="*/ 2147483647 h 71"/>
                <a:gd name="T22" fmla="*/ 2147483647 w 45"/>
                <a:gd name="T23" fmla="*/ 2147483647 h 71"/>
                <a:gd name="T24" fmla="*/ 2147483647 w 45"/>
                <a:gd name="T25" fmla="*/ 2147483647 h 71"/>
                <a:gd name="T26" fmla="*/ 2147483647 w 45"/>
                <a:gd name="T27" fmla="*/ 2147483647 h 71"/>
                <a:gd name="T28" fmla="*/ 2147483647 w 45"/>
                <a:gd name="T29" fmla="*/ 2147483647 h 71"/>
                <a:gd name="T30" fmla="*/ 2147483647 w 45"/>
                <a:gd name="T31" fmla="*/ 2147483647 h 71"/>
                <a:gd name="T32" fmla="*/ 2147483647 w 45"/>
                <a:gd name="T33" fmla="*/ 2147483647 h 71"/>
                <a:gd name="T34" fmla="*/ 2147483647 w 45"/>
                <a:gd name="T35" fmla="*/ 2147483647 h 7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5"/>
                <a:gd name="T55" fmla="*/ 0 h 71"/>
                <a:gd name="T56" fmla="*/ 45 w 45"/>
                <a:gd name="T57" fmla="*/ 71 h 7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5" h="71">
                  <a:moveTo>
                    <a:pt x="45" y="8"/>
                  </a:moveTo>
                  <a:cubicBezTo>
                    <a:pt x="45" y="0"/>
                    <a:pt x="45" y="0"/>
                    <a:pt x="45" y="0"/>
                  </a:cubicBezTo>
                  <a:cubicBezTo>
                    <a:pt x="38" y="7"/>
                    <a:pt x="31" y="8"/>
                    <a:pt x="23" y="1"/>
                  </a:cubicBezTo>
                  <a:cubicBezTo>
                    <a:pt x="23" y="11"/>
                    <a:pt x="23" y="11"/>
                    <a:pt x="23" y="11"/>
                  </a:cubicBezTo>
                  <a:cubicBezTo>
                    <a:pt x="23" y="26"/>
                    <a:pt x="23" y="26"/>
                    <a:pt x="23" y="26"/>
                  </a:cubicBezTo>
                  <a:cubicBezTo>
                    <a:pt x="0" y="63"/>
                    <a:pt x="0" y="63"/>
                    <a:pt x="0" y="63"/>
                  </a:cubicBezTo>
                  <a:cubicBezTo>
                    <a:pt x="3" y="67"/>
                    <a:pt x="3" y="67"/>
                    <a:pt x="3" y="67"/>
                  </a:cubicBezTo>
                  <a:cubicBezTo>
                    <a:pt x="6" y="71"/>
                    <a:pt x="6" y="71"/>
                    <a:pt x="6" y="71"/>
                  </a:cubicBezTo>
                  <a:cubicBezTo>
                    <a:pt x="8" y="55"/>
                    <a:pt x="8" y="55"/>
                    <a:pt x="8" y="55"/>
                  </a:cubicBezTo>
                  <a:cubicBezTo>
                    <a:pt x="23" y="35"/>
                    <a:pt x="23" y="35"/>
                    <a:pt x="23" y="35"/>
                  </a:cubicBezTo>
                  <a:cubicBezTo>
                    <a:pt x="25" y="28"/>
                    <a:pt x="25" y="28"/>
                    <a:pt x="25" y="28"/>
                  </a:cubicBezTo>
                  <a:cubicBezTo>
                    <a:pt x="29" y="28"/>
                    <a:pt x="29" y="28"/>
                    <a:pt x="29" y="28"/>
                  </a:cubicBezTo>
                  <a:cubicBezTo>
                    <a:pt x="45" y="8"/>
                    <a:pt x="45" y="8"/>
                    <a:pt x="45" y="8"/>
                  </a:cubicBezTo>
                  <a:close/>
                  <a:moveTo>
                    <a:pt x="24" y="4"/>
                  </a:moveTo>
                  <a:cubicBezTo>
                    <a:pt x="26" y="6"/>
                    <a:pt x="26" y="6"/>
                    <a:pt x="26" y="6"/>
                  </a:cubicBezTo>
                  <a:cubicBezTo>
                    <a:pt x="26" y="24"/>
                    <a:pt x="26" y="24"/>
                    <a:pt x="26" y="24"/>
                  </a:cubicBezTo>
                  <a:cubicBezTo>
                    <a:pt x="24" y="26"/>
                    <a:pt x="24" y="26"/>
                    <a:pt x="24" y="26"/>
                  </a:cubicBezTo>
                  <a:cubicBezTo>
                    <a:pt x="24" y="4"/>
                    <a:pt x="24" y="4"/>
                    <a:pt x="24" y="4"/>
                  </a:cubicBezTo>
                  <a:close/>
                </a:path>
              </a:pathLst>
            </a:custGeom>
            <a:solidFill>
              <a:srgbClr val="E2B987"/>
            </a:solidFill>
            <a:ln w="9525">
              <a:noFill/>
              <a:round/>
            </a:ln>
          </p:spPr>
          <p:txBody>
            <a:bodyPr/>
            <a:lstStyle/>
            <a:p>
              <a:endParaRPr lang="zh-CN" altLang="en-US"/>
            </a:p>
          </p:txBody>
        </p:sp>
        <p:sp>
          <p:nvSpPr>
            <p:cNvPr id="19499" name="Freeform 64"/>
            <p:cNvSpPr/>
            <p:nvPr/>
          </p:nvSpPr>
          <p:spPr bwMode="auto">
            <a:xfrm>
              <a:off x="989473" y="3311175"/>
              <a:ext cx="2292" cy="28649"/>
            </a:xfrm>
            <a:custGeom>
              <a:avLst/>
              <a:gdLst>
                <a:gd name="T0" fmla="*/ 2147483647 w 2"/>
                <a:gd name="T1" fmla="*/ 2147483647 h 25"/>
                <a:gd name="T2" fmla="*/ 0 w 2"/>
                <a:gd name="T3" fmla="*/ 0 h 25"/>
                <a:gd name="T4" fmla="*/ 0 w 2"/>
                <a:gd name="T5" fmla="*/ 2147483647 h 25"/>
                <a:gd name="T6" fmla="*/ 2147483647 w 2"/>
                <a:gd name="T7" fmla="*/ 2147483647 h 25"/>
                <a:gd name="T8" fmla="*/ 2147483647 w 2"/>
                <a:gd name="T9" fmla="*/ 2147483647 h 25"/>
                <a:gd name="T10" fmla="*/ 2147483647 w 2"/>
                <a:gd name="T11" fmla="*/ 2147483647 h 25"/>
                <a:gd name="T12" fmla="*/ 0 60000 65536"/>
                <a:gd name="T13" fmla="*/ 0 60000 65536"/>
                <a:gd name="T14" fmla="*/ 0 60000 65536"/>
                <a:gd name="T15" fmla="*/ 0 60000 65536"/>
                <a:gd name="T16" fmla="*/ 0 60000 65536"/>
                <a:gd name="T17" fmla="*/ 0 60000 65536"/>
                <a:gd name="T18" fmla="*/ 0 w 2"/>
                <a:gd name="T19" fmla="*/ 0 h 25"/>
                <a:gd name="T20" fmla="*/ 2 w 2"/>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2" h="25">
                  <a:moveTo>
                    <a:pt x="2" y="3"/>
                  </a:moveTo>
                  <a:lnTo>
                    <a:pt x="0" y="0"/>
                  </a:lnTo>
                  <a:lnTo>
                    <a:pt x="0" y="25"/>
                  </a:lnTo>
                  <a:lnTo>
                    <a:pt x="2" y="23"/>
                  </a:lnTo>
                  <a:lnTo>
                    <a:pt x="2" y="3"/>
                  </a:lnTo>
                  <a:close/>
                </a:path>
              </a:pathLst>
            </a:custGeom>
            <a:solidFill>
              <a:srgbClr val="F2E6DD"/>
            </a:solidFill>
            <a:ln w="9525">
              <a:noFill/>
              <a:round/>
            </a:ln>
          </p:spPr>
          <p:txBody>
            <a:bodyPr/>
            <a:lstStyle/>
            <a:p>
              <a:endParaRPr lang="zh-CN" altLang="en-US"/>
            </a:p>
          </p:txBody>
        </p:sp>
        <p:sp>
          <p:nvSpPr>
            <p:cNvPr id="19500" name="Freeform 65"/>
            <p:cNvSpPr>
              <a:spLocks noEditPoints="1"/>
            </p:cNvSpPr>
            <p:nvPr/>
          </p:nvSpPr>
          <p:spPr bwMode="auto">
            <a:xfrm>
              <a:off x="945927" y="3336385"/>
              <a:ext cx="114594" cy="135221"/>
            </a:xfrm>
            <a:custGeom>
              <a:avLst/>
              <a:gdLst>
                <a:gd name="T0" fmla="*/ 2147483647 w 83"/>
                <a:gd name="T1" fmla="*/ 2147483647 h 104"/>
                <a:gd name="T2" fmla="*/ 2147483647 w 83"/>
                <a:gd name="T3" fmla="*/ 0 h 104"/>
                <a:gd name="T4" fmla="*/ 2147483647 w 83"/>
                <a:gd name="T5" fmla="*/ 2147483647 h 104"/>
                <a:gd name="T6" fmla="*/ 2147483647 w 83"/>
                <a:gd name="T7" fmla="*/ 2147483647 h 104"/>
                <a:gd name="T8" fmla="*/ 2147483647 w 83"/>
                <a:gd name="T9" fmla="*/ 2147483647 h 104"/>
                <a:gd name="T10" fmla="*/ 2147483647 w 83"/>
                <a:gd name="T11" fmla="*/ 2147483647 h 104"/>
                <a:gd name="T12" fmla="*/ 2147483647 w 83"/>
                <a:gd name="T13" fmla="*/ 2147483647 h 104"/>
                <a:gd name="T14" fmla="*/ 2147483647 w 83"/>
                <a:gd name="T15" fmla="*/ 2147483647 h 104"/>
                <a:gd name="T16" fmla="*/ 2147483647 w 83"/>
                <a:gd name="T17" fmla="*/ 2147483647 h 104"/>
                <a:gd name="T18" fmla="*/ 2147483647 w 83"/>
                <a:gd name="T19" fmla="*/ 2147483647 h 104"/>
                <a:gd name="T20" fmla="*/ 2147483647 w 83"/>
                <a:gd name="T21" fmla="*/ 2147483647 h 104"/>
                <a:gd name="T22" fmla="*/ 2147483647 w 83"/>
                <a:gd name="T23" fmla="*/ 2147483647 h 104"/>
                <a:gd name="T24" fmla="*/ 2147483647 w 83"/>
                <a:gd name="T25" fmla="*/ 2147483647 h 104"/>
                <a:gd name="T26" fmla="*/ 2147483647 w 83"/>
                <a:gd name="T27" fmla="*/ 2147483647 h 104"/>
                <a:gd name="T28" fmla="*/ 2147483647 w 83"/>
                <a:gd name="T29" fmla="*/ 2147483647 h 104"/>
                <a:gd name="T30" fmla="*/ 2147483647 w 83"/>
                <a:gd name="T31" fmla="*/ 2147483647 h 104"/>
                <a:gd name="T32" fmla="*/ 2147483647 w 83"/>
                <a:gd name="T33" fmla="*/ 2147483647 h 104"/>
                <a:gd name="T34" fmla="*/ 2147483647 w 83"/>
                <a:gd name="T35" fmla="*/ 2147483647 h 104"/>
                <a:gd name="T36" fmla="*/ 2147483647 w 83"/>
                <a:gd name="T37" fmla="*/ 2147483647 h 104"/>
                <a:gd name="T38" fmla="*/ 2147483647 w 83"/>
                <a:gd name="T39" fmla="*/ 2147483647 h 10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3"/>
                <a:gd name="T61" fmla="*/ 0 h 104"/>
                <a:gd name="T62" fmla="*/ 83 w 83"/>
                <a:gd name="T63" fmla="*/ 104 h 10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3" h="104">
                  <a:moveTo>
                    <a:pt x="77" y="4"/>
                  </a:moveTo>
                  <a:cubicBezTo>
                    <a:pt x="71" y="5"/>
                    <a:pt x="67" y="3"/>
                    <a:pt x="64" y="0"/>
                  </a:cubicBezTo>
                  <a:cubicBezTo>
                    <a:pt x="46" y="23"/>
                    <a:pt x="46" y="23"/>
                    <a:pt x="46" y="23"/>
                  </a:cubicBezTo>
                  <a:cubicBezTo>
                    <a:pt x="12" y="62"/>
                    <a:pt x="12" y="62"/>
                    <a:pt x="12" y="62"/>
                  </a:cubicBezTo>
                  <a:cubicBezTo>
                    <a:pt x="4" y="74"/>
                    <a:pt x="4" y="74"/>
                    <a:pt x="4" y="74"/>
                  </a:cubicBezTo>
                  <a:cubicBezTo>
                    <a:pt x="1" y="79"/>
                    <a:pt x="0" y="89"/>
                    <a:pt x="2" y="104"/>
                  </a:cubicBezTo>
                  <a:cubicBezTo>
                    <a:pt x="3" y="86"/>
                    <a:pt x="11" y="73"/>
                    <a:pt x="27" y="64"/>
                  </a:cubicBezTo>
                  <a:cubicBezTo>
                    <a:pt x="67" y="35"/>
                    <a:pt x="67" y="35"/>
                    <a:pt x="67" y="35"/>
                  </a:cubicBezTo>
                  <a:cubicBezTo>
                    <a:pt x="60" y="24"/>
                    <a:pt x="60" y="24"/>
                    <a:pt x="60" y="24"/>
                  </a:cubicBezTo>
                  <a:cubicBezTo>
                    <a:pt x="78" y="18"/>
                    <a:pt x="78" y="18"/>
                    <a:pt x="78" y="18"/>
                  </a:cubicBezTo>
                  <a:cubicBezTo>
                    <a:pt x="83" y="6"/>
                    <a:pt x="83" y="6"/>
                    <a:pt x="83" y="6"/>
                  </a:cubicBezTo>
                  <a:cubicBezTo>
                    <a:pt x="81" y="5"/>
                    <a:pt x="79" y="5"/>
                    <a:pt x="77" y="4"/>
                  </a:cubicBezTo>
                  <a:close/>
                  <a:moveTo>
                    <a:pt x="64" y="4"/>
                  </a:moveTo>
                  <a:cubicBezTo>
                    <a:pt x="70" y="6"/>
                    <a:pt x="70" y="6"/>
                    <a:pt x="70" y="6"/>
                  </a:cubicBezTo>
                  <a:cubicBezTo>
                    <a:pt x="56" y="24"/>
                    <a:pt x="56" y="24"/>
                    <a:pt x="56" y="24"/>
                  </a:cubicBezTo>
                  <a:cubicBezTo>
                    <a:pt x="8" y="76"/>
                    <a:pt x="8" y="76"/>
                    <a:pt x="8" y="76"/>
                  </a:cubicBezTo>
                  <a:cubicBezTo>
                    <a:pt x="5" y="80"/>
                    <a:pt x="3" y="86"/>
                    <a:pt x="2" y="92"/>
                  </a:cubicBezTo>
                  <a:cubicBezTo>
                    <a:pt x="2" y="84"/>
                    <a:pt x="3" y="79"/>
                    <a:pt x="6" y="75"/>
                  </a:cubicBezTo>
                  <a:cubicBezTo>
                    <a:pt x="17" y="60"/>
                    <a:pt x="30" y="45"/>
                    <a:pt x="43" y="31"/>
                  </a:cubicBezTo>
                  <a:cubicBezTo>
                    <a:pt x="64" y="4"/>
                    <a:pt x="64" y="4"/>
                    <a:pt x="64" y="4"/>
                  </a:cubicBezTo>
                  <a:close/>
                </a:path>
              </a:pathLst>
            </a:custGeom>
            <a:solidFill>
              <a:srgbClr val="F3F2EC"/>
            </a:solidFill>
            <a:ln w="9525">
              <a:noFill/>
              <a:round/>
            </a:ln>
          </p:spPr>
          <p:txBody>
            <a:bodyPr/>
            <a:lstStyle/>
            <a:p>
              <a:endParaRPr lang="zh-CN" altLang="en-US"/>
            </a:p>
          </p:txBody>
        </p:sp>
        <p:sp>
          <p:nvSpPr>
            <p:cNvPr id="19501" name="Freeform 66"/>
            <p:cNvSpPr/>
            <p:nvPr/>
          </p:nvSpPr>
          <p:spPr bwMode="auto">
            <a:xfrm>
              <a:off x="949364" y="3340969"/>
              <a:ext cx="92822" cy="114594"/>
            </a:xfrm>
            <a:custGeom>
              <a:avLst/>
              <a:gdLst>
                <a:gd name="T0" fmla="*/ 2147483647 w 68"/>
                <a:gd name="T1" fmla="*/ 2147483647 h 88"/>
                <a:gd name="T2" fmla="*/ 2147483647 w 68"/>
                <a:gd name="T3" fmla="*/ 0 h 88"/>
                <a:gd name="T4" fmla="*/ 2147483647 w 68"/>
                <a:gd name="T5" fmla="*/ 2147483647 h 88"/>
                <a:gd name="T6" fmla="*/ 2147483647 w 68"/>
                <a:gd name="T7" fmla="*/ 2147483647 h 88"/>
                <a:gd name="T8" fmla="*/ 0 w 68"/>
                <a:gd name="T9" fmla="*/ 2147483647 h 88"/>
                <a:gd name="T10" fmla="*/ 2147483647 w 68"/>
                <a:gd name="T11" fmla="*/ 2147483647 h 88"/>
                <a:gd name="T12" fmla="*/ 2147483647 w 68"/>
                <a:gd name="T13" fmla="*/ 2147483647 h 88"/>
                <a:gd name="T14" fmla="*/ 2147483647 w 68"/>
                <a:gd name="T15" fmla="*/ 2147483647 h 88"/>
                <a:gd name="T16" fmla="*/ 0 60000 65536"/>
                <a:gd name="T17" fmla="*/ 0 60000 65536"/>
                <a:gd name="T18" fmla="*/ 0 60000 65536"/>
                <a:gd name="T19" fmla="*/ 0 60000 65536"/>
                <a:gd name="T20" fmla="*/ 0 60000 65536"/>
                <a:gd name="T21" fmla="*/ 0 60000 65536"/>
                <a:gd name="T22" fmla="*/ 0 60000 65536"/>
                <a:gd name="T23" fmla="*/ 0 60000 65536"/>
                <a:gd name="T24" fmla="*/ 0 w 68"/>
                <a:gd name="T25" fmla="*/ 0 h 88"/>
                <a:gd name="T26" fmla="*/ 68 w 68"/>
                <a:gd name="T27" fmla="*/ 88 h 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8" h="88">
                  <a:moveTo>
                    <a:pt x="68" y="2"/>
                  </a:moveTo>
                  <a:cubicBezTo>
                    <a:pt x="62" y="0"/>
                    <a:pt x="62" y="0"/>
                    <a:pt x="62" y="0"/>
                  </a:cubicBezTo>
                  <a:cubicBezTo>
                    <a:pt x="41" y="27"/>
                    <a:pt x="41" y="27"/>
                    <a:pt x="41" y="27"/>
                  </a:cubicBezTo>
                  <a:cubicBezTo>
                    <a:pt x="28" y="41"/>
                    <a:pt x="15" y="56"/>
                    <a:pt x="4" y="71"/>
                  </a:cubicBezTo>
                  <a:cubicBezTo>
                    <a:pt x="1" y="75"/>
                    <a:pt x="0" y="80"/>
                    <a:pt x="0" y="88"/>
                  </a:cubicBezTo>
                  <a:cubicBezTo>
                    <a:pt x="1" y="82"/>
                    <a:pt x="3" y="76"/>
                    <a:pt x="6" y="72"/>
                  </a:cubicBezTo>
                  <a:cubicBezTo>
                    <a:pt x="54" y="20"/>
                    <a:pt x="54" y="20"/>
                    <a:pt x="54" y="20"/>
                  </a:cubicBezTo>
                  <a:cubicBezTo>
                    <a:pt x="68" y="2"/>
                    <a:pt x="68" y="2"/>
                    <a:pt x="68" y="2"/>
                  </a:cubicBezTo>
                  <a:close/>
                </a:path>
              </a:pathLst>
            </a:custGeom>
            <a:solidFill>
              <a:srgbClr val="FFFFFF"/>
            </a:solidFill>
            <a:ln w="9525">
              <a:noFill/>
              <a:round/>
            </a:ln>
          </p:spPr>
          <p:txBody>
            <a:bodyPr/>
            <a:lstStyle/>
            <a:p>
              <a:endParaRPr lang="zh-CN" altLang="en-US"/>
            </a:p>
          </p:txBody>
        </p:sp>
        <p:sp>
          <p:nvSpPr>
            <p:cNvPr id="19502" name="Freeform 67"/>
            <p:cNvSpPr/>
            <p:nvPr/>
          </p:nvSpPr>
          <p:spPr bwMode="auto">
            <a:xfrm>
              <a:off x="936759" y="3332948"/>
              <a:ext cx="97405" cy="138659"/>
            </a:xfrm>
            <a:custGeom>
              <a:avLst/>
              <a:gdLst>
                <a:gd name="T0" fmla="*/ 2147483647 w 71"/>
                <a:gd name="T1" fmla="*/ 2147483647 h 107"/>
                <a:gd name="T2" fmla="*/ 2147483647 w 71"/>
                <a:gd name="T3" fmla="*/ 0 h 107"/>
                <a:gd name="T4" fmla="*/ 2147483647 w 71"/>
                <a:gd name="T5" fmla="*/ 2147483647 h 107"/>
                <a:gd name="T6" fmla="*/ 2147483647 w 71"/>
                <a:gd name="T7" fmla="*/ 2147483647 h 107"/>
                <a:gd name="T8" fmla="*/ 0 w 71"/>
                <a:gd name="T9" fmla="*/ 2147483647 h 107"/>
                <a:gd name="T10" fmla="*/ 2147483647 w 71"/>
                <a:gd name="T11" fmla="*/ 2147483647 h 107"/>
                <a:gd name="T12" fmla="*/ 2147483647 w 71"/>
                <a:gd name="T13" fmla="*/ 2147483647 h 107"/>
                <a:gd name="T14" fmla="*/ 2147483647 w 71"/>
                <a:gd name="T15" fmla="*/ 2147483647 h 107"/>
                <a:gd name="T16" fmla="*/ 2147483647 w 71"/>
                <a:gd name="T17" fmla="*/ 2147483647 h 107"/>
                <a:gd name="T18" fmla="*/ 2147483647 w 71"/>
                <a:gd name="T19" fmla="*/ 2147483647 h 107"/>
                <a:gd name="T20" fmla="*/ 2147483647 w 71"/>
                <a:gd name="T21" fmla="*/ 2147483647 h 1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1"/>
                <a:gd name="T34" fmla="*/ 0 h 107"/>
                <a:gd name="T35" fmla="*/ 71 w 71"/>
                <a:gd name="T36" fmla="*/ 107 h 10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1" h="107">
                  <a:moveTo>
                    <a:pt x="71" y="3"/>
                  </a:moveTo>
                  <a:cubicBezTo>
                    <a:pt x="70" y="2"/>
                    <a:pt x="70" y="1"/>
                    <a:pt x="69" y="0"/>
                  </a:cubicBezTo>
                  <a:cubicBezTo>
                    <a:pt x="45" y="31"/>
                    <a:pt x="45" y="31"/>
                    <a:pt x="45" y="31"/>
                  </a:cubicBezTo>
                  <a:cubicBezTo>
                    <a:pt x="20" y="58"/>
                    <a:pt x="20" y="58"/>
                    <a:pt x="20" y="58"/>
                  </a:cubicBezTo>
                  <a:cubicBezTo>
                    <a:pt x="10" y="69"/>
                    <a:pt x="3" y="80"/>
                    <a:pt x="0" y="93"/>
                  </a:cubicBezTo>
                  <a:cubicBezTo>
                    <a:pt x="2" y="97"/>
                    <a:pt x="4" y="100"/>
                    <a:pt x="7" y="104"/>
                  </a:cubicBezTo>
                  <a:cubicBezTo>
                    <a:pt x="7" y="105"/>
                    <a:pt x="8" y="106"/>
                    <a:pt x="9" y="107"/>
                  </a:cubicBezTo>
                  <a:cubicBezTo>
                    <a:pt x="7" y="92"/>
                    <a:pt x="8" y="82"/>
                    <a:pt x="11" y="77"/>
                  </a:cubicBezTo>
                  <a:cubicBezTo>
                    <a:pt x="19" y="65"/>
                    <a:pt x="19" y="65"/>
                    <a:pt x="19" y="65"/>
                  </a:cubicBezTo>
                  <a:cubicBezTo>
                    <a:pt x="53" y="26"/>
                    <a:pt x="53" y="26"/>
                    <a:pt x="53" y="26"/>
                  </a:cubicBezTo>
                  <a:cubicBezTo>
                    <a:pt x="71" y="3"/>
                    <a:pt x="71" y="3"/>
                    <a:pt x="71" y="3"/>
                  </a:cubicBezTo>
                  <a:close/>
                </a:path>
              </a:pathLst>
            </a:custGeom>
            <a:solidFill>
              <a:srgbClr val="CCCCCC"/>
            </a:solidFill>
            <a:ln w="9525">
              <a:noFill/>
              <a:round/>
            </a:ln>
          </p:spPr>
          <p:txBody>
            <a:bodyPr/>
            <a:lstStyle/>
            <a:p>
              <a:endParaRPr lang="zh-CN" altLang="en-US"/>
            </a:p>
          </p:txBody>
        </p:sp>
        <p:sp>
          <p:nvSpPr>
            <p:cNvPr id="19503" name="Freeform 68"/>
            <p:cNvSpPr>
              <a:spLocks noEditPoints="1"/>
            </p:cNvSpPr>
            <p:nvPr/>
          </p:nvSpPr>
          <p:spPr bwMode="auto">
            <a:xfrm>
              <a:off x="927592" y="3316904"/>
              <a:ext cx="104281" cy="136367"/>
            </a:xfrm>
            <a:custGeom>
              <a:avLst/>
              <a:gdLst>
                <a:gd name="T0" fmla="*/ 2147483647 w 76"/>
                <a:gd name="T1" fmla="*/ 2147483647 h 105"/>
                <a:gd name="T2" fmla="*/ 2147483647 w 76"/>
                <a:gd name="T3" fmla="*/ 0 h 105"/>
                <a:gd name="T4" fmla="*/ 2147483647 w 76"/>
                <a:gd name="T5" fmla="*/ 2147483647 h 105"/>
                <a:gd name="T6" fmla="*/ 2147483647 w 76"/>
                <a:gd name="T7" fmla="*/ 2147483647 h 105"/>
                <a:gd name="T8" fmla="*/ 2147483647 w 76"/>
                <a:gd name="T9" fmla="*/ 2147483647 h 105"/>
                <a:gd name="T10" fmla="*/ 2147483647 w 76"/>
                <a:gd name="T11" fmla="*/ 2147483647 h 105"/>
                <a:gd name="T12" fmla="*/ 2147483647 w 76"/>
                <a:gd name="T13" fmla="*/ 2147483647 h 105"/>
                <a:gd name="T14" fmla="*/ 2147483647 w 76"/>
                <a:gd name="T15" fmla="*/ 2147483647 h 105"/>
                <a:gd name="T16" fmla="*/ 2147483647 w 76"/>
                <a:gd name="T17" fmla="*/ 2147483647 h 105"/>
                <a:gd name="T18" fmla="*/ 2147483647 w 76"/>
                <a:gd name="T19" fmla="*/ 2147483647 h 105"/>
                <a:gd name="T20" fmla="*/ 2147483647 w 76"/>
                <a:gd name="T21" fmla="*/ 2147483647 h 105"/>
                <a:gd name="T22" fmla="*/ 2147483647 w 76"/>
                <a:gd name="T23" fmla="*/ 2147483647 h 105"/>
                <a:gd name="T24" fmla="*/ 2147483647 w 76"/>
                <a:gd name="T25" fmla="*/ 2147483647 h 105"/>
                <a:gd name="T26" fmla="*/ 2147483647 w 76"/>
                <a:gd name="T27" fmla="*/ 2147483647 h 105"/>
                <a:gd name="T28" fmla="*/ 2147483647 w 76"/>
                <a:gd name="T29" fmla="*/ 2147483647 h 105"/>
                <a:gd name="T30" fmla="*/ 2147483647 w 76"/>
                <a:gd name="T31" fmla="*/ 2147483647 h 105"/>
                <a:gd name="T32" fmla="*/ 2147483647 w 76"/>
                <a:gd name="T33" fmla="*/ 2147483647 h 105"/>
                <a:gd name="T34" fmla="*/ 2147483647 w 76"/>
                <a:gd name="T35" fmla="*/ 2147483647 h 105"/>
                <a:gd name="T36" fmla="*/ 2147483647 w 76"/>
                <a:gd name="T37" fmla="*/ 2147483647 h 105"/>
                <a:gd name="T38" fmla="*/ 2147483647 w 76"/>
                <a:gd name="T39" fmla="*/ 2147483647 h 105"/>
                <a:gd name="T40" fmla="*/ 2147483647 w 76"/>
                <a:gd name="T41" fmla="*/ 2147483647 h 105"/>
                <a:gd name="T42" fmla="*/ 2147483647 w 76"/>
                <a:gd name="T43" fmla="*/ 2147483647 h 105"/>
                <a:gd name="T44" fmla="*/ 2147483647 w 76"/>
                <a:gd name="T45" fmla="*/ 2147483647 h 105"/>
                <a:gd name="T46" fmla="*/ 2147483647 w 76"/>
                <a:gd name="T47" fmla="*/ 2147483647 h 105"/>
                <a:gd name="T48" fmla="*/ 2147483647 w 76"/>
                <a:gd name="T49" fmla="*/ 2147483647 h 105"/>
                <a:gd name="T50" fmla="*/ 2147483647 w 76"/>
                <a:gd name="T51" fmla="*/ 2147483647 h 105"/>
                <a:gd name="T52" fmla="*/ 2147483647 w 76"/>
                <a:gd name="T53" fmla="*/ 2147483647 h 1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6"/>
                <a:gd name="T82" fmla="*/ 0 h 105"/>
                <a:gd name="T83" fmla="*/ 76 w 76"/>
                <a:gd name="T84" fmla="*/ 105 h 1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6" h="105">
                  <a:moveTo>
                    <a:pt x="76" y="12"/>
                  </a:moveTo>
                  <a:cubicBezTo>
                    <a:pt x="74" y="9"/>
                    <a:pt x="74" y="5"/>
                    <a:pt x="74" y="0"/>
                  </a:cubicBezTo>
                  <a:cubicBezTo>
                    <a:pt x="66" y="7"/>
                    <a:pt x="59" y="14"/>
                    <a:pt x="55" y="23"/>
                  </a:cubicBezTo>
                  <a:cubicBezTo>
                    <a:pt x="56" y="36"/>
                    <a:pt x="56" y="36"/>
                    <a:pt x="56" y="36"/>
                  </a:cubicBezTo>
                  <a:cubicBezTo>
                    <a:pt x="44" y="27"/>
                    <a:pt x="44" y="27"/>
                    <a:pt x="44" y="27"/>
                  </a:cubicBezTo>
                  <a:cubicBezTo>
                    <a:pt x="29" y="47"/>
                    <a:pt x="29" y="47"/>
                    <a:pt x="29" y="47"/>
                  </a:cubicBezTo>
                  <a:cubicBezTo>
                    <a:pt x="27" y="63"/>
                    <a:pt x="27" y="63"/>
                    <a:pt x="27" y="63"/>
                  </a:cubicBezTo>
                  <a:cubicBezTo>
                    <a:pt x="24" y="59"/>
                    <a:pt x="24" y="59"/>
                    <a:pt x="24" y="59"/>
                  </a:cubicBezTo>
                  <a:cubicBezTo>
                    <a:pt x="18" y="67"/>
                    <a:pt x="18" y="67"/>
                    <a:pt x="18" y="67"/>
                  </a:cubicBezTo>
                  <a:cubicBezTo>
                    <a:pt x="14" y="59"/>
                    <a:pt x="14" y="59"/>
                    <a:pt x="14" y="59"/>
                  </a:cubicBezTo>
                  <a:cubicBezTo>
                    <a:pt x="5" y="73"/>
                    <a:pt x="5" y="73"/>
                    <a:pt x="5" y="73"/>
                  </a:cubicBezTo>
                  <a:cubicBezTo>
                    <a:pt x="0" y="80"/>
                    <a:pt x="0" y="89"/>
                    <a:pt x="5" y="100"/>
                  </a:cubicBezTo>
                  <a:cubicBezTo>
                    <a:pt x="5" y="101"/>
                    <a:pt x="6" y="103"/>
                    <a:pt x="7" y="105"/>
                  </a:cubicBezTo>
                  <a:cubicBezTo>
                    <a:pt x="10" y="92"/>
                    <a:pt x="17" y="81"/>
                    <a:pt x="27" y="70"/>
                  </a:cubicBezTo>
                  <a:cubicBezTo>
                    <a:pt x="52" y="43"/>
                    <a:pt x="52" y="43"/>
                    <a:pt x="52" y="43"/>
                  </a:cubicBezTo>
                  <a:cubicBezTo>
                    <a:pt x="76" y="12"/>
                    <a:pt x="76" y="12"/>
                    <a:pt x="76" y="12"/>
                  </a:cubicBezTo>
                  <a:close/>
                  <a:moveTo>
                    <a:pt x="44" y="29"/>
                  </a:moveTo>
                  <a:cubicBezTo>
                    <a:pt x="47" y="30"/>
                    <a:pt x="47" y="30"/>
                    <a:pt x="47" y="30"/>
                  </a:cubicBezTo>
                  <a:cubicBezTo>
                    <a:pt x="33" y="47"/>
                    <a:pt x="33" y="47"/>
                    <a:pt x="33" y="47"/>
                  </a:cubicBezTo>
                  <a:cubicBezTo>
                    <a:pt x="29" y="59"/>
                    <a:pt x="29" y="59"/>
                    <a:pt x="29" y="59"/>
                  </a:cubicBezTo>
                  <a:cubicBezTo>
                    <a:pt x="31" y="47"/>
                    <a:pt x="31" y="47"/>
                    <a:pt x="31" y="47"/>
                  </a:cubicBezTo>
                  <a:cubicBezTo>
                    <a:pt x="44" y="29"/>
                    <a:pt x="44" y="29"/>
                    <a:pt x="44" y="29"/>
                  </a:cubicBezTo>
                  <a:close/>
                  <a:moveTo>
                    <a:pt x="14" y="62"/>
                  </a:moveTo>
                  <a:cubicBezTo>
                    <a:pt x="15" y="65"/>
                    <a:pt x="15" y="65"/>
                    <a:pt x="15" y="65"/>
                  </a:cubicBezTo>
                  <a:cubicBezTo>
                    <a:pt x="7" y="74"/>
                    <a:pt x="4" y="84"/>
                    <a:pt x="5" y="95"/>
                  </a:cubicBezTo>
                  <a:cubicBezTo>
                    <a:pt x="2" y="90"/>
                    <a:pt x="2" y="85"/>
                    <a:pt x="4" y="79"/>
                  </a:cubicBezTo>
                  <a:cubicBezTo>
                    <a:pt x="7" y="73"/>
                    <a:pt x="10" y="67"/>
                    <a:pt x="14" y="62"/>
                  </a:cubicBezTo>
                  <a:close/>
                </a:path>
              </a:pathLst>
            </a:custGeom>
            <a:solidFill>
              <a:srgbClr val="EAEAEA"/>
            </a:solidFill>
            <a:ln w="9525">
              <a:noFill/>
              <a:round/>
            </a:ln>
          </p:spPr>
          <p:txBody>
            <a:bodyPr/>
            <a:lstStyle/>
            <a:p>
              <a:endParaRPr lang="zh-CN" altLang="en-US"/>
            </a:p>
          </p:txBody>
        </p:sp>
        <p:sp>
          <p:nvSpPr>
            <p:cNvPr id="19504" name="Freeform 69"/>
            <p:cNvSpPr/>
            <p:nvPr/>
          </p:nvSpPr>
          <p:spPr bwMode="auto">
            <a:xfrm>
              <a:off x="966554" y="3354720"/>
              <a:ext cx="25211" cy="38962"/>
            </a:xfrm>
            <a:custGeom>
              <a:avLst/>
              <a:gdLst>
                <a:gd name="T0" fmla="*/ 2147483647 w 22"/>
                <a:gd name="T1" fmla="*/ 2147483647 h 34"/>
                <a:gd name="T2" fmla="*/ 2147483647 w 22"/>
                <a:gd name="T3" fmla="*/ 0 h 34"/>
                <a:gd name="T4" fmla="*/ 2147483647 w 22"/>
                <a:gd name="T5" fmla="*/ 2147483647 h 34"/>
                <a:gd name="T6" fmla="*/ 0 w 22"/>
                <a:gd name="T7" fmla="*/ 2147483647 h 34"/>
                <a:gd name="T8" fmla="*/ 2147483647 w 22"/>
                <a:gd name="T9" fmla="*/ 2147483647 h 34"/>
                <a:gd name="T10" fmla="*/ 2147483647 w 22"/>
                <a:gd name="T11" fmla="*/ 2147483647 h 34"/>
                <a:gd name="T12" fmla="*/ 2147483647 w 22"/>
                <a:gd name="T13" fmla="*/ 2147483647 h 34"/>
                <a:gd name="T14" fmla="*/ 0 60000 65536"/>
                <a:gd name="T15" fmla="*/ 0 60000 65536"/>
                <a:gd name="T16" fmla="*/ 0 60000 65536"/>
                <a:gd name="T17" fmla="*/ 0 60000 65536"/>
                <a:gd name="T18" fmla="*/ 0 60000 65536"/>
                <a:gd name="T19" fmla="*/ 0 60000 65536"/>
                <a:gd name="T20" fmla="*/ 0 60000 65536"/>
                <a:gd name="T21" fmla="*/ 0 w 22"/>
                <a:gd name="T22" fmla="*/ 0 h 34"/>
                <a:gd name="T23" fmla="*/ 22 w 22"/>
                <a:gd name="T24" fmla="*/ 34 h 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34">
                  <a:moveTo>
                    <a:pt x="22" y="1"/>
                  </a:moveTo>
                  <a:lnTo>
                    <a:pt x="18" y="0"/>
                  </a:lnTo>
                  <a:lnTo>
                    <a:pt x="3" y="20"/>
                  </a:lnTo>
                  <a:lnTo>
                    <a:pt x="0" y="34"/>
                  </a:lnTo>
                  <a:lnTo>
                    <a:pt x="5" y="20"/>
                  </a:lnTo>
                  <a:lnTo>
                    <a:pt x="22" y="1"/>
                  </a:lnTo>
                  <a:close/>
                </a:path>
              </a:pathLst>
            </a:custGeom>
            <a:solidFill>
              <a:srgbClr val="FFFFFF"/>
            </a:solidFill>
            <a:ln w="9525">
              <a:noFill/>
              <a:round/>
            </a:ln>
          </p:spPr>
          <p:txBody>
            <a:bodyPr/>
            <a:lstStyle/>
            <a:p>
              <a:endParaRPr lang="zh-CN" altLang="en-US"/>
            </a:p>
          </p:txBody>
        </p:sp>
        <p:sp>
          <p:nvSpPr>
            <p:cNvPr id="19505" name="Freeform 70"/>
            <p:cNvSpPr/>
            <p:nvPr/>
          </p:nvSpPr>
          <p:spPr bwMode="auto">
            <a:xfrm>
              <a:off x="929884" y="3397121"/>
              <a:ext cx="18335" cy="42400"/>
            </a:xfrm>
            <a:custGeom>
              <a:avLst/>
              <a:gdLst>
                <a:gd name="T0" fmla="*/ 2147483647 w 13"/>
                <a:gd name="T1" fmla="*/ 2147483647 h 33"/>
                <a:gd name="T2" fmla="*/ 2147483647 w 13"/>
                <a:gd name="T3" fmla="*/ 0 h 33"/>
                <a:gd name="T4" fmla="*/ 2147483647 w 13"/>
                <a:gd name="T5" fmla="*/ 2147483647 h 33"/>
                <a:gd name="T6" fmla="*/ 2147483647 w 13"/>
                <a:gd name="T7" fmla="*/ 2147483647 h 33"/>
                <a:gd name="T8" fmla="*/ 2147483647 w 13"/>
                <a:gd name="T9" fmla="*/ 2147483647 h 33"/>
                <a:gd name="T10" fmla="*/ 0 60000 65536"/>
                <a:gd name="T11" fmla="*/ 0 60000 65536"/>
                <a:gd name="T12" fmla="*/ 0 60000 65536"/>
                <a:gd name="T13" fmla="*/ 0 60000 65536"/>
                <a:gd name="T14" fmla="*/ 0 60000 65536"/>
                <a:gd name="T15" fmla="*/ 0 w 13"/>
                <a:gd name="T16" fmla="*/ 0 h 33"/>
                <a:gd name="T17" fmla="*/ 13 w 13"/>
                <a:gd name="T18" fmla="*/ 33 h 33"/>
              </a:gdLst>
              <a:ahLst/>
              <a:cxnLst>
                <a:cxn ang="T10">
                  <a:pos x="T0" y="T1"/>
                </a:cxn>
                <a:cxn ang="T11">
                  <a:pos x="T2" y="T3"/>
                </a:cxn>
                <a:cxn ang="T12">
                  <a:pos x="T4" y="T5"/>
                </a:cxn>
                <a:cxn ang="T13">
                  <a:pos x="T6" y="T7"/>
                </a:cxn>
                <a:cxn ang="T14">
                  <a:pos x="T8" y="T9"/>
                </a:cxn>
              </a:cxnLst>
              <a:rect l="T15" t="T16" r="T17" b="T18"/>
              <a:pathLst>
                <a:path w="13" h="33">
                  <a:moveTo>
                    <a:pt x="13" y="3"/>
                  </a:moveTo>
                  <a:cubicBezTo>
                    <a:pt x="12" y="0"/>
                    <a:pt x="12" y="0"/>
                    <a:pt x="12" y="0"/>
                  </a:cubicBezTo>
                  <a:cubicBezTo>
                    <a:pt x="8" y="5"/>
                    <a:pt x="5" y="11"/>
                    <a:pt x="2" y="17"/>
                  </a:cubicBezTo>
                  <a:cubicBezTo>
                    <a:pt x="0" y="23"/>
                    <a:pt x="0" y="28"/>
                    <a:pt x="3" y="33"/>
                  </a:cubicBezTo>
                  <a:cubicBezTo>
                    <a:pt x="2" y="22"/>
                    <a:pt x="5" y="12"/>
                    <a:pt x="13" y="3"/>
                  </a:cubicBezTo>
                  <a:close/>
                </a:path>
              </a:pathLst>
            </a:custGeom>
            <a:solidFill>
              <a:srgbClr val="FFFFFF"/>
            </a:solidFill>
            <a:ln w="9525">
              <a:noFill/>
              <a:round/>
            </a:ln>
          </p:spPr>
          <p:txBody>
            <a:bodyPr/>
            <a:lstStyle/>
            <a:p>
              <a:endParaRPr lang="zh-CN" altLang="en-US"/>
            </a:p>
          </p:txBody>
        </p:sp>
        <p:sp>
          <p:nvSpPr>
            <p:cNvPr id="19506" name="Freeform 71"/>
            <p:cNvSpPr/>
            <p:nvPr/>
          </p:nvSpPr>
          <p:spPr bwMode="auto">
            <a:xfrm>
              <a:off x="945927" y="3320343"/>
              <a:ext cx="41254" cy="83654"/>
            </a:xfrm>
            <a:custGeom>
              <a:avLst/>
              <a:gdLst>
                <a:gd name="T0" fmla="*/ 2147483647 w 36"/>
                <a:gd name="T1" fmla="*/ 2147483647 h 73"/>
                <a:gd name="T2" fmla="*/ 2147483647 w 36"/>
                <a:gd name="T3" fmla="*/ 0 h 73"/>
                <a:gd name="T4" fmla="*/ 2147483647 w 36"/>
                <a:gd name="T5" fmla="*/ 2147483647 h 73"/>
                <a:gd name="T6" fmla="*/ 2147483647 w 36"/>
                <a:gd name="T7" fmla="*/ 2147483647 h 73"/>
                <a:gd name="T8" fmla="*/ 2147483647 w 36"/>
                <a:gd name="T9" fmla="*/ 2147483647 h 73"/>
                <a:gd name="T10" fmla="*/ 2147483647 w 36"/>
                <a:gd name="T11" fmla="*/ 2147483647 h 73"/>
                <a:gd name="T12" fmla="*/ 0 w 36"/>
                <a:gd name="T13" fmla="*/ 2147483647 h 73"/>
                <a:gd name="T14" fmla="*/ 2147483647 w 36"/>
                <a:gd name="T15" fmla="*/ 2147483647 h 73"/>
                <a:gd name="T16" fmla="*/ 2147483647 w 36"/>
                <a:gd name="T17" fmla="*/ 2147483647 h 73"/>
                <a:gd name="T18" fmla="*/ 2147483647 w 36"/>
                <a:gd name="T19" fmla="*/ 2147483647 h 73"/>
                <a:gd name="T20" fmla="*/ 2147483647 w 36"/>
                <a:gd name="T21" fmla="*/ 2147483647 h 73"/>
                <a:gd name="T22" fmla="*/ 2147483647 w 36"/>
                <a:gd name="T23" fmla="*/ 2147483647 h 7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
                <a:gd name="T37" fmla="*/ 0 h 73"/>
                <a:gd name="T38" fmla="*/ 36 w 36"/>
                <a:gd name="T39" fmla="*/ 73 h 7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 h="73">
                  <a:moveTo>
                    <a:pt x="36" y="17"/>
                  </a:moveTo>
                  <a:lnTo>
                    <a:pt x="36" y="0"/>
                  </a:lnTo>
                  <a:lnTo>
                    <a:pt x="29" y="8"/>
                  </a:lnTo>
                  <a:lnTo>
                    <a:pt x="28" y="21"/>
                  </a:lnTo>
                  <a:lnTo>
                    <a:pt x="2" y="54"/>
                  </a:lnTo>
                  <a:lnTo>
                    <a:pt x="4" y="59"/>
                  </a:lnTo>
                  <a:lnTo>
                    <a:pt x="0" y="64"/>
                  </a:lnTo>
                  <a:lnTo>
                    <a:pt x="5" y="73"/>
                  </a:lnTo>
                  <a:lnTo>
                    <a:pt x="12" y="64"/>
                  </a:lnTo>
                  <a:lnTo>
                    <a:pt x="9" y="59"/>
                  </a:lnTo>
                  <a:lnTo>
                    <a:pt x="36" y="17"/>
                  </a:lnTo>
                  <a:close/>
                </a:path>
              </a:pathLst>
            </a:custGeom>
            <a:solidFill>
              <a:srgbClr val="CCCCCC"/>
            </a:solidFill>
            <a:ln w="9525">
              <a:noFill/>
              <a:round/>
            </a:ln>
          </p:spPr>
          <p:txBody>
            <a:bodyPr/>
            <a:lstStyle/>
            <a:p>
              <a:endParaRPr lang="zh-CN" altLang="en-US"/>
            </a:p>
          </p:txBody>
        </p:sp>
        <p:sp>
          <p:nvSpPr>
            <p:cNvPr id="19507" name="Freeform 72"/>
            <p:cNvSpPr/>
            <p:nvPr/>
          </p:nvSpPr>
          <p:spPr bwMode="auto">
            <a:xfrm>
              <a:off x="987181" y="3346699"/>
              <a:ext cx="17189" cy="17189"/>
            </a:xfrm>
            <a:custGeom>
              <a:avLst/>
              <a:gdLst>
                <a:gd name="T0" fmla="*/ 2147483647 w 15"/>
                <a:gd name="T1" fmla="*/ 0 h 15"/>
                <a:gd name="T2" fmla="*/ 2147483647 w 15"/>
                <a:gd name="T3" fmla="*/ 0 h 15"/>
                <a:gd name="T4" fmla="*/ 0 w 15"/>
                <a:gd name="T5" fmla="*/ 2147483647 h 15"/>
                <a:gd name="T6" fmla="*/ 2147483647 w 15"/>
                <a:gd name="T7" fmla="*/ 2147483647 h 15"/>
                <a:gd name="T8" fmla="*/ 2147483647 w 15"/>
                <a:gd name="T9" fmla="*/ 0 h 15"/>
                <a:gd name="T10" fmla="*/ 2147483647 w 15"/>
                <a:gd name="T11" fmla="*/ 0 h 15"/>
                <a:gd name="T12" fmla="*/ 0 60000 65536"/>
                <a:gd name="T13" fmla="*/ 0 60000 65536"/>
                <a:gd name="T14" fmla="*/ 0 60000 65536"/>
                <a:gd name="T15" fmla="*/ 0 60000 65536"/>
                <a:gd name="T16" fmla="*/ 0 60000 65536"/>
                <a:gd name="T17" fmla="*/ 0 60000 65536"/>
                <a:gd name="T18" fmla="*/ 0 w 15"/>
                <a:gd name="T19" fmla="*/ 0 h 15"/>
                <a:gd name="T20" fmla="*/ 15 w 15"/>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5" h="15">
                  <a:moveTo>
                    <a:pt x="14" y="0"/>
                  </a:moveTo>
                  <a:lnTo>
                    <a:pt x="4" y="0"/>
                  </a:lnTo>
                  <a:lnTo>
                    <a:pt x="0" y="5"/>
                  </a:lnTo>
                  <a:lnTo>
                    <a:pt x="15" y="15"/>
                  </a:lnTo>
                  <a:lnTo>
                    <a:pt x="14" y="0"/>
                  </a:lnTo>
                  <a:close/>
                </a:path>
              </a:pathLst>
            </a:custGeom>
            <a:solidFill>
              <a:srgbClr val="CCCCCC"/>
            </a:solidFill>
            <a:ln w="9525">
              <a:noFill/>
              <a:round/>
            </a:ln>
          </p:spPr>
          <p:txBody>
            <a:bodyPr/>
            <a:lstStyle/>
            <a:p>
              <a:endParaRPr lang="zh-CN" altLang="en-US"/>
            </a:p>
          </p:txBody>
        </p:sp>
        <p:sp>
          <p:nvSpPr>
            <p:cNvPr id="19508" name="Freeform 73"/>
            <p:cNvSpPr>
              <a:spLocks noEditPoints="1"/>
            </p:cNvSpPr>
            <p:nvPr/>
          </p:nvSpPr>
          <p:spPr bwMode="auto">
            <a:xfrm>
              <a:off x="943635" y="3329510"/>
              <a:ext cx="35525" cy="52713"/>
            </a:xfrm>
            <a:custGeom>
              <a:avLst/>
              <a:gdLst>
                <a:gd name="T0" fmla="*/ 2147483647 w 31"/>
                <a:gd name="T1" fmla="*/ 2147483647 h 46"/>
                <a:gd name="T2" fmla="*/ 2147483647 w 31"/>
                <a:gd name="T3" fmla="*/ 0 h 46"/>
                <a:gd name="T4" fmla="*/ 2147483647 w 31"/>
                <a:gd name="T5" fmla="*/ 2147483647 h 46"/>
                <a:gd name="T6" fmla="*/ 0 w 31"/>
                <a:gd name="T7" fmla="*/ 2147483647 h 46"/>
                <a:gd name="T8" fmla="*/ 2147483647 w 31"/>
                <a:gd name="T9" fmla="*/ 2147483647 h 46"/>
                <a:gd name="T10" fmla="*/ 2147483647 w 31"/>
                <a:gd name="T11" fmla="*/ 2147483647 h 46"/>
                <a:gd name="T12" fmla="*/ 2147483647 w 31"/>
                <a:gd name="T13" fmla="*/ 2147483647 h 46"/>
                <a:gd name="T14" fmla="*/ 2147483647 w 31"/>
                <a:gd name="T15" fmla="*/ 2147483647 h 46"/>
                <a:gd name="T16" fmla="*/ 2147483647 w 31"/>
                <a:gd name="T17" fmla="*/ 2147483647 h 46"/>
                <a:gd name="T18" fmla="*/ 2147483647 w 31"/>
                <a:gd name="T19" fmla="*/ 2147483647 h 46"/>
                <a:gd name="T20" fmla="*/ 2147483647 w 31"/>
                <a:gd name="T21" fmla="*/ 2147483647 h 46"/>
                <a:gd name="T22" fmla="*/ 2147483647 w 31"/>
                <a:gd name="T23" fmla="*/ 2147483647 h 46"/>
                <a:gd name="T24" fmla="*/ 2147483647 w 31"/>
                <a:gd name="T25" fmla="*/ 2147483647 h 46"/>
                <a:gd name="T26" fmla="*/ 2147483647 w 31"/>
                <a:gd name="T27" fmla="*/ 2147483647 h 46"/>
                <a:gd name="T28" fmla="*/ 2147483647 w 31"/>
                <a:gd name="T29" fmla="*/ 2147483647 h 4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1"/>
                <a:gd name="T46" fmla="*/ 0 h 46"/>
                <a:gd name="T47" fmla="*/ 31 w 31"/>
                <a:gd name="T48" fmla="*/ 46 h 4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1" h="46">
                  <a:moveTo>
                    <a:pt x="30" y="13"/>
                  </a:moveTo>
                  <a:lnTo>
                    <a:pt x="31" y="0"/>
                  </a:lnTo>
                  <a:lnTo>
                    <a:pt x="25" y="7"/>
                  </a:lnTo>
                  <a:lnTo>
                    <a:pt x="0" y="34"/>
                  </a:lnTo>
                  <a:lnTo>
                    <a:pt x="2" y="40"/>
                  </a:lnTo>
                  <a:lnTo>
                    <a:pt x="2" y="43"/>
                  </a:lnTo>
                  <a:lnTo>
                    <a:pt x="4" y="46"/>
                  </a:lnTo>
                  <a:lnTo>
                    <a:pt x="30" y="13"/>
                  </a:lnTo>
                  <a:close/>
                  <a:moveTo>
                    <a:pt x="29" y="6"/>
                  </a:moveTo>
                  <a:lnTo>
                    <a:pt x="28" y="10"/>
                  </a:lnTo>
                  <a:lnTo>
                    <a:pt x="4" y="39"/>
                  </a:lnTo>
                  <a:lnTo>
                    <a:pt x="2" y="34"/>
                  </a:lnTo>
                  <a:lnTo>
                    <a:pt x="29" y="6"/>
                  </a:lnTo>
                  <a:close/>
                </a:path>
              </a:pathLst>
            </a:custGeom>
            <a:solidFill>
              <a:srgbClr val="EAEAEA"/>
            </a:solidFill>
            <a:ln w="9525">
              <a:noFill/>
              <a:round/>
            </a:ln>
          </p:spPr>
          <p:txBody>
            <a:bodyPr/>
            <a:lstStyle/>
            <a:p>
              <a:endParaRPr lang="zh-CN" altLang="en-US"/>
            </a:p>
          </p:txBody>
        </p:sp>
        <p:sp>
          <p:nvSpPr>
            <p:cNvPr id="19509" name="Freeform 74"/>
            <p:cNvSpPr/>
            <p:nvPr/>
          </p:nvSpPr>
          <p:spPr bwMode="auto">
            <a:xfrm>
              <a:off x="945927" y="3336385"/>
              <a:ext cx="30941" cy="37816"/>
            </a:xfrm>
            <a:custGeom>
              <a:avLst/>
              <a:gdLst>
                <a:gd name="T0" fmla="*/ 2147483647 w 27"/>
                <a:gd name="T1" fmla="*/ 2147483647 h 33"/>
                <a:gd name="T2" fmla="*/ 2147483647 w 27"/>
                <a:gd name="T3" fmla="*/ 0 h 33"/>
                <a:gd name="T4" fmla="*/ 0 w 27"/>
                <a:gd name="T5" fmla="*/ 2147483647 h 33"/>
                <a:gd name="T6" fmla="*/ 2147483647 w 27"/>
                <a:gd name="T7" fmla="*/ 2147483647 h 33"/>
                <a:gd name="T8" fmla="*/ 2147483647 w 27"/>
                <a:gd name="T9" fmla="*/ 2147483647 h 33"/>
                <a:gd name="T10" fmla="*/ 2147483647 w 27"/>
                <a:gd name="T11" fmla="*/ 2147483647 h 33"/>
                <a:gd name="T12" fmla="*/ 0 60000 65536"/>
                <a:gd name="T13" fmla="*/ 0 60000 65536"/>
                <a:gd name="T14" fmla="*/ 0 60000 65536"/>
                <a:gd name="T15" fmla="*/ 0 60000 65536"/>
                <a:gd name="T16" fmla="*/ 0 60000 65536"/>
                <a:gd name="T17" fmla="*/ 0 60000 65536"/>
                <a:gd name="T18" fmla="*/ 0 w 27"/>
                <a:gd name="T19" fmla="*/ 0 h 33"/>
                <a:gd name="T20" fmla="*/ 27 w 27"/>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27" h="33">
                  <a:moveTo>
                    <a:pt x="26" y="4"/>
                  </a:moveTo>
                  <a:lnTo>
                    <a:pt x="27" y="0"/>
                  </a:lnTo>
                  <a:lnTo>
                    <a:pt x="0" y="28"/>
                  </a:lnTo>
                  <a:lnTo>
                    <a:pt x="2" y="33"/>
                  </a:lnTo>
                  <a:lnTo>
                    <a:pt x="26" y="4"/>
                  </a:lnTo>
                  <a:close/>
                </a:path>
              </a:pathLst>
            </a:custGeom>
            <a:solidFill>
              <a:srgbClr val="FFFFFF"/>
            </a:solidFill>
            <a:ln w="9525">
              <a:noFill/>
              <a:round/>
            </a:ln>
          </p:spPr>
          <p:txBody>
            <a:bodyPr/>
            <a:lstStyle/>
            <a:p>
              <a:endParaRPr lang="zh-CN" altLang="en-US"/>
            </a:p>
          </p:txBody>
        </p:sp>
        <p:sp>
          <p:nvSpPr>
            <p:cNvPr id="19510" name="Freeform 75"/>
            <p:cNvSpPr/>
            <p:nvPr/>
          </p:nvSpPr>
          <p:spPr bwMode="auto">
            <a:xfrm>
              <a:off x="935613" y="3350136"/>
              <a:ext cx="137513" cy="236064"/>
            </a:xfrm>
            <a:custGeom>
              <a:avLst/>
              <a:gdLst>
                <a:gd name="T0" fmla="*/ 2147483647 w 100"/>
                <a:gd name="T1" fmla="*/ 2147483647 h 182"/>
                <a:gd name="T2" fmla="*/ 2147483647 w 100"/>
                <a:gd name="T3" fmla="*/ 2147483647 h 182"/>
                <a:gd name="T4" fmla="*/ 2147483647 w 100"/>
                <a:gd name="T5" fmla="*/ 2147483647 h 182"/>
                <a:gd name="T6" fmla="*/ 2147483647 w 100"/>
                <a:gd name="T7" fmla="*/ 2147483647 h 182"/>
                <a:gd name="T8" fmla="*/ 2147483647 w 100"/>
                <a:gd name="T9" fmla="*/ 2147483647 h 182"/>
                <a:gd name="T10" fmla="*/ 2147483647 w 100"/>
                <a:gd name="T11" fmla="*/ 2147483647 h 182"/>
                <a:gd name="T12" fmla="*/ 2147483647 w 100"/>
                <a:gd name="T13" fmla="*/ 2147483647 h 182"/>
                <a:gd name="T14" fmla="*/ 2147483647 w 100"/>
                <a:gd name="T15" fmla="*/ 2147483647 h 182"/>
                <a:gd name="T16" fmla="*/ 2147483647 w 100"/>
                <a:gd name="T17" fmla="*/ 2147483647 h 182"/>
                <a:gd name="T18" fmla="*/ 2147483647 w 100"/>
                <a:gd name="T19" fmla="*/ 2147483647 h 182"/>
                <a:gd name="T20" fmla="*/ 2147483647 w 100"/>
                <a:gd name="T21" fmla="*/ 2147483647 h 182"/>
                <a:gd name="T22" fmla="*/ 2147483647 w 100"/>
                <a:gd name="T23" fmla="*/ 2147483647 h 182"/>
                <a:gd name="T24" fmla="*/ 2147483647 w 100"/>
                <a:gd name="T25" fmla="*/ 2147483647 h 182"/>
                <a:gd name="T26" fmla="*/ 2147483647 w 100"/>
                <a:gd name="T27" fmla="*/ 0 h 182"/>
                <a:gd name="T28" fmla="*/ 2147483647 w 100"/>
                <a:gd name="T29" fmla="*/ 2147483647 h 182"/>
                <a:gd name="T30" fmla="*/ 2147483647 w 100"/>
                <a:gd name="T31" fmla="*/ 2147483647 h 18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0"/>
                <a:gd name="T49" fmla="*/ 0 h 182"/>
                <a:gd name="T50" fmla="*/ 100 w 100"/>
                <a:gd name="T51" fmla="*/ 182 h 18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0" h="182">
                  <a:moveTo>
                    <a:pt x="75" y="17"/>
                  </a:moveTo>
                  <a:cubicBezTo>
                    <a:pt x="80" y="26"/>
                    <a:pt x="80" y="26"/>
                    <a:pt x="80" y="26"/>
                  </a:cubicBezTo>
                  <a:cubicBezTo>
                    <a:pt x="26" y="67"/>
                    <a:pt x="26" y="67"/>
                    <a:pt x="26" y="67"/>
                  </a:cubicBezTo>
                  <a:cubicBezTo>
                    <a:pt x="16" y="78"/>
                    <a:pt x="11" y="88"/>
                    <a:pt x="10" y="98"/>
                  </a:cubicBezTo>
                  <a:cubicBezTo>
                    <a:pt x="10" y="108"/>
                    <a:pt x="10" y="108"/>
                    <a:pt x="10" y="108"/>
                  </a:cubicBezTo>
                  <a:cubicBezTo>
                    <a:pt x="3" y="140"/>
                    <a:pt x="3" y="140"/>
                    <a:pt x="3" y="140"/>
                  </a:cubicBezTo>
                  <a:cubicBezTo>
                    <a:pt x="0" y="155"/>
                    <a:pt x="0" y="166"/>
                    <a:pt x="1" y="175"/>
                  </a:cubicBezTo>
                  <a:cubicBezTo>
                    <a:pt x="13" y="182"/>
                    <a:pt x="23" y="177"/>
                    <a:pt x="31" y="159"/>
                  </a:cubicBezTo>
                  <a:cubicBezTo>
                    <a:pt x="26" y="153"/>
                    <a:pt x="24" y="147"/>
                    <a:pt x="25" y="140"/>
                  </a:cubicBezTo>
                  <a:cubicBezTo>
                    <a:pt x="32" y="126"/>
                    <a:pt x="32" y="126"/>
                    <a:pt x="32" y="126"/>
                  </a:cubicBezTo>
                  <a:cubicBezTo>
                    <a:pt x="55" y="121"/>
                    <a:pt x="55" y="121"/>
                    <a:pt x="55" y="121"/>
                  </a:cubicBezTo>
                  <a:cubicBezTo>
                    <a:pt x="63" y="102"/>
                    <a:pt x="63" y="102"/>
                    <a:pt x="63" y="102"/>
                  </a:cubicBezTo>
                  <a:cubicBezTo>
                    <a:pt x="60" y="82"/>
                    <a:pt x="72" y="50"/>
                    <a:pt x="100" y="6"/>
                  </a:cubicBezTo>
                  <a:cubicBezTo>
                    <a:pt x="95" y="0"/>
                    <a:pt x="95" y="0"/>
                    <a:pt x="95" y="0"/>
                  </a:cubicBezTo>
                  <a:cubicBezTo>
                    <a:pt x="89" y="12"/>
                    <a:pt x="89" y="12"/>
                    <a:pt x="89" y="12"/>
                  </a:cubicBezTo>
                  <a:cubicBezTo>
                    <a:pt x="75" y="17"/>
                    <a:pt x="75" y="17"/>
                    <a:pt x="75" y="17"/>
                  </a:cubicBezTo>
                  <a:close/>
                </a:path>
              </a:pathLst>
            </a:custGeom>
            <a:solidFill>
              <a:srgbClr val="F3F2EC"/>
            </a:solidFill>
            <a:ln w="9525">
              <a:noFill/>
              <a:round/>
            </a:ln>
          </p:spPr>
          <p:txBody>
            <a:bodyPr/>
            <a:lstStyle/>
            <a:p>
              <a:endParaRPr lang="zh-CN" altLang="en-US"/>
            </a:p>
          </p:txBody>
        </p:sp>
        <p:sp>
          <p:nvSpPr>
            <p:cNvPr id="19511" name="Freeform 76"/>
            <p:cNvSpPr/>
            <p:nvPr/>
          </p:nvSpPr>
          <p:spPr bwMode="auto">
            <a:xfrm>
              <a:off x="904673" y="3344408"/>
              <a:ext cx="183351" cy="300237"/>
            </a:xfrm>
            <a:custGeom>
              <a:avLst/>
              <a:gdLst>
                <a:gd name="T0" fmla="*/ 2147483647 w 133"/>
                <a:gd name="T1" fmla="*/ 2147483647 h 232"/>
                <a:gd name="T2" fmla="*/ 2147483647 w 133"/>
                <a:gd name="T3" fmla="*/ 2147483647 h 232"/>
                <a:gd name="T4" fmla="*/ 2147483647 w 133"/>
                <a:gd name="T5" fmla="*/ 2147483647 h 232"/>
                <a:gd name="T6" fmla="*/ 2147483647 w 133"/>
                <a:gd name="T7" fmla="*/ 2147483647 h 232"/>
                <a:gd name="T8" fmla="*/ 2147483647 w 133"/>
                <a:gd name="T9" fmla="*/ 2147483647 h 232"/>
                <a:gd name="T10" fmla="*/ 2147483647 w 133"/>
                <a:gd name="T11" fmla="*/ 2147483647 h 232"/>
                <a:gd name="T12" fmla="*/ 2147483647 w 133"/>
                <a:gd name="T13" fmla="*/ 2147483647 h 232"/>
                <a:gd name="T14" fmla="*/ 2147483647 w 133"/>
                <a:gd name="T15" fmla="*/ 2147483647 h 232"/>
                <a:gd name="T16" fmla="*/ 2147483647 w 133"/>
                <a:gd name="T17" fmla="*/ 2147483647 h 232"/>
                <a:gd name="T18" fmla="*/ 2147483647 w 133"/>
                <a:gd name="T19" fmla="*/ 2147483647 h 232"/>
                <a:gd name="T20" fmla="*/ 2147483647 w 133"/>
                <a:gd name="T21" fmla="*/ 2147483647 h 232"/>
                <a:gd name="T22" fmla="*/ 2147483647 w 133"/>
                <a:gd name="T23" fmla="*/ 2147483647 h 232"/>
                <a:gd name="T24" fmla="*/ 2147483647 w 133"/>
                <a:gd name="T25" fmla="*/ 2147483647 h 232"/>
                <a:gd name="T26" fmla="*/ 2147483647 w 133"/>
                <a:gd name="T27" fmla="*/ 0 h 232"/>
                <a:gd name="T28" fmla="*/ 2147483647 w 133"/>
                <a:gd name="T29" fmla="*/ 2147483647 h 232"/>
                <a:gd name="T30" fmla="*/ 2147483647 w 133"/>
                <a:gd name="T31" fmla="*/ 2147483647 h 232"/>
                <a:gd name="T32" fmla="*/ 2147483647 w 133"/>
                <a:gd name="T33" fmla="*/ 2147483647 h 232"/>
                <a:gd name="T34" fmla="*/ 2147483647 w 133"/>
                <a:gd name="T35" fmla="*/ 2147483647 h 232"/>
                <a:gd name="T36" fmla="*/ 2147483647 w 133"/>
                <a:gd name="T37" fmla="*/ 2147483647 h 232"/>
                <a:gd name="T38" fmla="*/ 2147483647 w 133"/>
                <a:gd name="T39" fmla="*/ 2147483647 h 232"/>
                <a:gd name="T40" fmla="*/ 2147483647 w 133"/>
                <a:gd name="T41" fmla="*/ 2147483647 h 232"/>
                <a:gd name="T42" fmla="*/ 2147483647 w 133"/>
                <a:gd name="T43" fmla="*/ 2147483647 h 232"/>
                <a:gd name="T44" fmla="*/ 2147483647 w 133"/>
                <a:gd name="T45" fmla="*/ 2147483647 h 232"/>
                <a:gd name="T46" fmla="*/ 2147483647 w 133"/>
                <a:gd name="T47" fmla="*/ 2147483647 h 232"/>
                <a:gd name="T48" fmla="*/ 2147483647 w 133"/>
                <a:gd name="T49" fmla="*/ 2147483647 h 232"/>
                <a:gd name="T50" fmla="*/ 2147483647 w 133"/>
                <a:gd name="T51" fmla="*/ 2147483647 h 232"/>
                <a:gd name="T52" fmla="*/ 2147483647 w 133"/>
                <a:gd name="T53" fmla="*/ 2147483647 h 232"/>
                <a:gd name="T54" fmla="*/ 2147483647 w 133"/>
                <a:gd name="T55" fmla="*/ 2147483647 h 232"/>
                <a:gd name="T56" fmla="*/ 2147483647 w 133"/>
                <a:gd name="T57" fmla="*/ 2147483647 h 232"/>
                <a:gd name="T58" fmla="*/ 2147483647 w 133"/>
                <a:gd name="T59" fmla="*/ 2147483647 h 232"/>
                <a:gd name="T60" fmla="*/ 2147483647 w 133"/>
                <a:gd name="T61" fmla="*/ 2147483647 h 232"/>
                <a:gd name="T62" fmla="*/ 2147483647 w 133"/>
                <a:gd name="T63" fmla="*/ 2147483647 h 232"/>
                <a:gd name="T64" fmla="*/ 2147483647 w 133"/>
                <a:gd name="T65" fmla="*/ 2147483647 h 232"/>
                <a:gd name="T66" fmla="*/ 2147483647 w 133"/>
                <a:gd name="T67" fmla="*/ 2147483647 h 232"/>
                <a:gd name="T68" fmla="*/ 2147483647 w 133"/>
                <a:gd name="T69" fmla="*/ 2147483647 h 232"/>
                <a:gd name="T70" fmla="*/ 2147483647 w 133"/>
                <a:gd name="T71" fmla="*/ 2147483647 h 232"/>
                <a:gd name="T72" fmla="*/ 2147483647 w 133"/>
                <a:gd name="T73" fmla="*/ 2147483647 h 232"/>
                <a:gd name="T74" fmla="*/ 2147483647 w 133"/>
                <a:gd name="T75" fmla="*/ 2147483647 h 232"/>
                <a:gd name="T76" fmla="*/ 2147483647 w 133"/>
                <a:gd name="T77" fmla="*/ 2147483647 h 232"/>
                <a:gd name="T78" fmla="*/ 2147483647 w 133"/>
                <a:gd name="T79" fmla="*/ 2147483647 h 232"/>
                <a:gd name="T80" fmla="*/ 2147483647 w 133"/>
                <a:gd name="T81" fmla="*/ 2147483647 h 232"/>
                <a:gd name="T82" fmla="*/ 2147483647 w 133"/>
                <a:gd name="T83" fmla="*/ 2147483647 h 232"/>
                <a:gd name="T84" fmla="*/ 0 w 133"/>
                <a:gd name="T85" fmla="*/ 2147483647 h 232"/>
                <a:gd name="T86" fmla="*/ 2147483647 w 133"/>
                <a:gd name="T87" fmla="*/ 2147483647 h 232"/>
                <a:gd name="T88" fmla="*/ 2147483647 w 133"/>
                <a:gd name="T89" fmla="*/ 2147483647 h 232"/>
                <a:gd name="T90" fmla="*/ 2147483647 w 133"/>
                <a:gd name="T91" fmla="*/ 2147483647 h 232"/>
                <a:gd name="T92" fmla="*/ 2147483647 w 133"/>
                <a:gd name="T93" fmla="*/ 2147483647 h 232"/>
                <a:gd name="T94" fmla="*/ 2147483647 w 133"/>
                <a:gd name="T95" fmla="*/ 2147483647 h 232"/>
                <a:gd name="T96" fmla="*/ 2147483647 w 133"/>
                <a:gd name="T97" fmla="*/ 2147483647 h 232"/>
                <a:gd name="T98" fmla="*/ 2147483647 w 133"/>
                <a:gd name="T99" fmla="*/ 2147483647 h 232"/>
                <a:gd name="T100" fmla="*/ 2147483647 w 133"/>
                <a:gd name="T101" fmla="*/ 2147483647 h 232"/>
                <a:gd name="T102" fmla="*/ 2147483647 w 133"/>
                <a:gd name="T103" fmla="*/ 2147483647 h 232"/>
                <a:gd name="T104" fmla="*/ 2147483647 w 133"/>
                <a:gd name="T105" fmla="*/ 2147483647 h 232"/>
                <a:gd name="T106" fmla="*/ 2147483647 w 133"/>
                <a:gd name="T107" fmla="*/ 2147483647 h 232"/>
                <a:gd name="T108" fmla="*/ 2147483647 w 133"/>
                <a:gd name="T109" fmla="*/ 2147483647 h 232"/>
                <a:gd name="T110" fmla="*/ 2147483647 w 133"/>
                <a:gd name="T111" fmla="*/ 2147483647 h 232"/>
                <a:gd name="T112" fmla="*/ 2147483647 w 133"/>
                <a:gd name="T113" fmla="*/ 2147483647 h 2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33"/>
                <a:gd name="T172" fmla="*/ 0 h 232"/>
                <a:gd name="T173" fmla="*/ 133 w 133"/>
                <a:gd name="T174" fmla="*/ 232 h 23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33" h="232">
                  <a:moveTo>
                    <a:pt x="102" y="31"/>
                  </a:moveTo>
                  <a:cubicBezTo>
                    <a:pt x="97" y="22"/>
                    <a:pt x="97" y="22"/>
                    <a:pt x="97" y="22"/>
                  </a:cubicBezTo>
                  <a:cubicBezTo>
                    <a:pt x="111" y="17"/>
                    <a:pt x="111" y="17"/>
                    <a:pt x="111" y="17"/>
                  </a:cubicBezTo>
                  <a:cubicBezTo>
                    <a:pt x="117" y="5"/>
                    <a:pt x="117" y="5"/>
                    <a:pt x="117" y="5"/>
                  </a:cubicBezTo>
                  <a:cubicBezTo>
                    <a:pt x="122" y="11"/>
                    <a:pt x="122" y="11"/>
                    <a:pt x="122" y="11"/>
                  </a:cubicBezTo>
                  <a:cubicBezTo>
                    <a:pt x="94" y="55"/>
                    <a:pt x="82" y="87"/>
                    <a:pt x="85" y="107"/>
                  </a:cubicBezTo>
                  <a:cubicBezTo>
                    <a:pt x="77" y="126"/>
                    <a:pt x="77" y="126"/>
                    <a:pt x="77" y="126"/>
                  </a:cubicBezTo>
                  <a:cubicBezTo>
                    <a:pt x="54" y="131"/>
                    <a:pt x="54" y="131"/>
                    <a:pt x="54" y="131"/>
                  </a:cubicBezTo>
                  <a:cubicBezTo>
                    <a:pt x="81" y="141"/>
                    <a:pt x="81" y="141"/>
                    <a:pt x="81" y="141"/>
                  </a:cubicBezTo>
                  <a:cubicBezTo>
                    <a:pt x="82" y="131"/>
                    <a:pt x="85" y="121"/>
                    <a:pt x="90" y="112"/>
                  </a:cubicBezTo>
                  <a:cubicBezTo>
                    <a:pt x="91" y="96"/>
                    <a:pt x="95" y="80"/>
                    <a:pt x="101" y="64"/>
                  </a:cubicBezTo>
                  <a:cubicBezTo>
                    <a:pt x="109" y="38"/>
                    <a:pt x="119" y="20"/>
                    <a:pt x="133" y="10"/>
                  </a:cubicBezTo>
                  <a:cubicBezTo>
                    <a:pt x="131" y="7"/>
                    <a:pt x="128" y="5"/>
                    <a:pt x="125" y="4"/>
                  </a:cubicBezTo>
                  <a:cubicBezTo>
                    <a:pt x="121" y="2"/>
                    <a:pt x="117" y="0"/>
                    <a:pt x="113" y="0"/>
                  </a:cubicBezTo>
                  <a:cubicBezTo>
                    <a:pt x="108" y="12"/>
                    <a:pt x="108" y="12"/>
                    <a:pt x="108" y="12"/>
                  </a:cubicBezTo>
                  <a:cubicBezTo>
                    <a:pt x="90" y="18"/>
                    <a:pt x="90" y="18"/>
                    <a:pt x="90" y="18"/>
                  </a:cubicBezTo>
                  <a:cubicBezTo>
                    <a:pt x="97" y="29"/>
                    <a:pt x="97" y="29"/>
                    <a:pt x="97" y="29"/>
                  </a:cubicBezTo>
                  <a:cubicBezTo>
                    <a:pt x="57" y="58"/>
                    <a:pt x="57" y="58"/>
                    <a:pt x="57" y="58"/>
                  </a:cubicBezTo>
                  <a:cubicBezTo>
                    <a:pt x="41" y="67"/>
                    <a:pt x="33" y="80"/>
                    <a:pt x="32" y="98"/>
                  </a:cubicBezTo>
                  <a:cubicBezTo>
                    <a:pt x="31" y="97"/>
                    <a:pt x="30" y="96"/>
                    <a:pt x="30" y="95"/>
                  </a:cubicBezTo>
                  <a:cubicBezTo>
                    <a:pt x="30" y="106"/>
                    <a:pt x="30" y="106"/>
                    <a:pt x="30" y="106"/>
                  </a:cubicBezTo>
                  <a:cubicBezTo>
                    <a:pt x="15" y="91"/>
                    <a:pt x="8" y="77"/>
                    <a:pt x="9" y="65"/>
                  </a:cubicBezTo>
                  <a:cubicBezTo>
                    <a:pt x="14" y="53"/>
                    <a:pt x="21" y="41"/>
                    <a:pt x="31" y="29"/>
                  </a:cubicBezTo>
                  <a:cubicBezTo>
                    <a:pt x="30" y="27"/>
                    <a:pt x="30" y="27"/>
                    <a:pt x="30" y="27"/>
                  </a:cubicBezTo>
                  <a:cubicBezTo>
                    <a:pt x="7" y="63"/>
                    <a:pt x="7" y="63"/>
                    <a:pt x="7" y="63"/>
                  </a:cubicBezTo>
                  <a:cubicBezTo>
                    <a:pt x="6" y="72"/>
                    <a:pt x="7" y="80"/>
                    <a:pt x="11" y="86"/>
                  </a:cubicBezTo>
                  <a:cubicBezTo>
                    <a:pt x="15" y="95"/>
                    <a:pt x="21" y="103"/>
                    <a:pt x="30" y="111"/>
                  </a:cubicBezTo>
                  <a:cubicBezTo>
                    <a:pt x="30" y="115"/>
                    <a:pt x="30" y="115"/>
                    <a:pt x="30" y="115"/>
                  </a:cubicBezTo>
                  <a:cubicBezTo>
                    <a:pt x="23" y="146"/>
                    <a:pt x="23" y="146"/>
                    <a:pt x="23" y="146"/>
                  </a:cubicBezTo>
                  <a:cubicBezTo>
                    <a:pt x="20" y="156"/>
                    <a:pt x="20" y="166"/>
                    <a:pt x="20" y="175"/>
                  </a:cubicBezTo>
                  <a:cubicBezTo>
                    <a:pt x="15" y="187"/>
                    <a:pt x="15" y="187"/>
                    <a:pt x="15" y="187"/>
                  </a:cubicBezTo>
                  <a:cubicBezTo>
                    <a:pt x="11" y="166"/>
                    <a:pt x="11" y="166"/>
                    <a:pt x="11" y="166"/>
                  </a:cubicBezTo>
                  <a:cubicBezTo>
                    <a:pt x="22" y="145"/>
                    <a:pt x="22" y="145"/>
                    <a:pt x="22" y="145"/>
                  </a:cubicBezTo>
                  <a:cubicBezTo>
                    <a:pt x="20" y="138"/>
                    <a:pt x="20" y="138"/>
                    <a:pt x="20" y="138"/>
                  </a:cubicBezTo>
                  <a:cubicBezTo>
                    <a:pt x="20" y="146"/>
                    <a:pt x="20" y="146"/>
                    <a:pt x="20" y="146"/>
                  </a:cubicBezTo>
                  <a:cubicBezTo>
                    <a:pt x="11" y="163"/>
                    <a:pt x="11" y="163"/>
                    <a:pt x="11" y="163"/>
                  </a:cubicBezTo>
                  <a:cubicBezTo>
                    <a:pt x="10" y="159"/>
                    <a:pt x="10" y="159"/>
                    <a:pt x="10" y="159"/>
                  </a:cubicBezTo>
                  <a:cubicBezTo>
                    <a:pt x="20" y="138"/>
                    <a:pt x="20" y="138"/>
                    <a:pt x="20" y="138"/>
                  </a:cubicBezTo>
                  <a:cubicBezTo>
                    <a:pt x="20" y="124"/>
                    <a:pt x="20" y="124"/>
                    <a:pt x="20" y="124"/>
                  </a:cubicBezTo>
                  <a:cubicBezTo>
                    <a:pt x="19" y="119"/>
                    <a:pt x="17" y="114"/>
                    <a:pt x="12" y="108"/>
                  </a:cubicBezTo>
                  <a:cubicBezTo>
                    <a:pt x="11" y="106"/>
                    <a:pt x="9" y="103"/>
                    <a:pt x="7" y="101"/>
                  </a:cubicBezTo>
                  <a:cubicBezTo>
                    <a:pt x="4" y="95"/>
                    <a:pt x="2" y="90"/>
                    <a:pt x="2" y="84"/>
                  </a:cubicBezTo>
                  <a:cubicBezTo>
                    <a:pt x="0" y="91"/>
                    <a:pt x="0" y="91"/>
                    <a:pt x="0" y="91"/>
                  </a:cubicBezTo>
                  <a:cubicBezTo>
                    <a:pt x="11" y="114"/>
                    <a:pt x="11" y="114"/>
                    <a:pt x="11" y="114"/>
                  </a:cubicBezTo>
                  <a:cubicBezTo>
                    <a:pt x="1" y="153"/>
                    <a:pt x="1" y="153"/>
                    <a:pt x="1" y="153"/>
                  </a:cubicBezTo>
                  <a:cubicBezTo>
                    <a:pt x="8" y="232"/>
                    <a:pt x="8" y="232"/>
                    <a:pt x="8" y="232"/>
                  </a:cubicBezTo>
                  <a:cubicBezTo>
                    <a:pt x="12" y="228"/>
                    <a:pt x="12" y="228"/>
                    <a:pt x="12" y="228"/>
                  </a:cubicBezTo>
                  <a:cubicBezTo>
                    <a:pt x="21" y="228"/>
                    <a:pt x="21" y="228"/>
                    <a:pt x="21" y="228"/>
                  </a:cubicBezTo>
                  <a:cubicBezTo>
                    <a:pt x="20" y="227"/>
                    <a:pt x="19" y="226"/>
                    <a:pt x="19" y="225"/>
                  </a:cubicBezTo>
                  <a:cubicBezTo>
                    <a:pt x="23" y="220"/>
                    <a:pt x="23" y="220"/>
                    <a:pt x="23" y="220"/>
                  </a:cubicBezTo>
                  <a:cubicBezTo>
                    <a:pt x="17" y="199"/>
                    <a:pt x="17" y="199"/>
                    <a:pt x="17" y="199"/>
                  </a:cubicBezTo>
                  <a:cubicBezTo>
                    <a:pt x="23" y="180"/>
                    <a:pt x="23" y="180"/>
                    <a:pt x="23" y="180"/>
                  </a:cubicBezTo>
                  <a:cubicBezTo>
                    <a:pt x="22" y="171"/>
                    <a:pt x="22" y="160"/>
                    <a:pt x="25" y="145"/>
                  </a:cubicBezTo>
                  <a:cubicBezTo>
                    <a:pt x="32" y="113"/>
                    <a:pt x="32" y="113"/>
                    <a:pt x="32" y="113"/>
                  </a:cubicBezTo>
                  <a:cubicBezTo>
                    <a:pt x="32" y="103"/>
                    <a:pt x="32" y="103"/>
                    <a:pt x="32" y="103"/>
                  </a:cubicBezTo>
                  <a:cubicBezTo>
                    <a:pt x="33" y="93"/>
                    <a:pt x="38" y="83"/>
                    <a:pt x="48" y="72"/>
                  </a:cubicBezTo>
                  <a:cubicBezTo>
                    <a:pt x="102" y="31"/>
                    <a:pt x="102" y="31"/>
                    <a:pt x="102" y="31"/>
                  </a:cubicBezTo>
                  <a:close/>
                </a:path>
              </a:pathLst>
            </a:custGeom>
            <a:solidFill>
              <a:srgbClr val="D6CDAC"/>
            </a:solidFill>
            <a:ln w="9525">
              <a:noFill/>
              <a:round/>
            </a:ln>
          </p:spPr>
          <p:txBody>
            <a:bodyPr/>
            <a:lstStyle/>
            <a:p>
              <a:endParaRPr lang="zh-CN" altLang="en-US"/>
            </a:p>
          </p:txBody>
        </p:sp>
        <p:sp>
          <p:nvSpPr>
            <p:cNvPr id="19512" name="Freeform 77"/>
            <p:cNvSpPr/>
            <p:nvPr/>
          </p:nvSpPr>
          <p:spPr bwMode="auto">
            <a:xfrm>
              <a:off x="921862" y="3369619"/>
              <a:ext cx="16043" cy="33233"/>
            </a:xfrm>
            <a:custGeom>
              <a:avLst/>
              <a:gdLst>
                <a:gd name="T0" fmla="*/ 2147483647 w 12"/>
                <a:gd name="T1" fmla="*/ 0 h 25"/>
                <a:gd name="T2" fmla="*/ 2147483647 w 12"/>
                <a:gd name="T3" fmla="*/ 2147483647 h 25"/>
                <a:gd name="T4" fmla="*/ 0 w 12"/>
                <a:gd name="T5" fmla="*/ 2147483647 h 25"/>
                <a:gd name="T6" fmla="*/ 2147483647 w 12"/>
                <a:gd name="T7" fmla="*/ 0 h 25"/>
                <a:gd name="T8" fmla="*/ 0 60000 65536"/>
                <a:gd name="T9" fmla="*/ 0 60000 65536"/>
                <a:gd name="T10" fmla="*/ 0 60000 65536"/>
                <a:gd name="T11" fmla="*/ 0 60000 65536"/>
                <a:gd name="T12" fmla="*/ 0 w 12"/>
                <a:gd name="T13" fmla="*/ 0 h 25"/>
                <a:gd name="T14" fmla="*/ 12 w 12"/>
                <a:gd name="T15" fmla="*/ 25 h 25"/>
              </a:gdLst>
              <a:ahLst/>
              <a:cxnLst>
                <a:cxn ang="T8">
                  <a:pos x="T0" y="T1"/>
                </a:cxn>
                <a:cxn ang="T9">
                  <a:pos x="T2" y="T3"/>
                </a:cxn>
                <a:cxn ang="T10">
                  <a:pos x="T4" y="T5"/>
                </a:cxn>
                <a:cxn ang="T11">
                  <a:pos x="T6" y="T7"/>
                </a:cxn>
              </a:cxnLst>
              <a:rect l="T12" t="T13" r="T14" b="T15"/>
              <a:pathLst>
                <a:path w="12" h="25">
                  <a:moveTo>
                    <a:pt x="12" y="0"/>
                  </a:moveTo>
                  <a:cubicBezTo>
                    <a:pt x="10" y="1"/>
                    <a:pt x="8" y="3"/>
                    <a:pt x="6" y="6"/>
                  </a:cubicBezTo>
                  <a:cubicBezTo>
                    <a:pt x="0" y="25"/>
                    <a:pt x="0" y="25"/>
                    <a:pt x="0" y="25"/>
                  </a:cubicBezTo>
                  <a:cubicBezTo>
                    <a:pt x="7" y="16"/>
                    <a:pt x="11" y="8"/>
                    <a:pt x="12" y="0"/>
                  </a:cubicBezTo>
                  <a:close/>
                </a:path>
              </a:pathLst>
            </a:custGeom>
            <a:solidFill>
              <a:srgbClr val="F3F2EC"/>
            </a:solidFill>
            <a:ln w="9525">
              <a:noFill/>
              <a:round/>
            </a:ln>
          </p:spPr>
          <p:txBody>
            <a:bodyPr/>
            <a:lstStyle/>
            <a:p>
              <a:endParaRPr lang="zh-CN" altLang="en-US"/>
            </a:p>
          </p:txBody>
        </p:sp>
        <p:sp>
          <p:nvSpPr>
            <p:cNvPr id="19513" name="Freeform 78"/>
            <p:cNvSpPr/>
            <p:nvPr/>
          </p:nvSpPr>
          <p:spPr bwMode="auto">
            <a:xfrm>
              <a:off x="917278" y="3368472"/>
              <a:ext cx="28649" cy="44692"/>
            </a:xfrm>
            <a:custGeom>
              <a:avLst/>
              <a:gdLst>
                <a:gd name="T0" fmla="*/ 2147483647 w 21"/>
                <a:gd name="T1" fmla="*/ 0 h 34"/>
                <a:gd name="T2" fmla="*/ 2147483647 w 21"/>
                <a:gd name="T3" fmla="*/ 2147483647 h 34"/>
                <a:gd name="T4" fmla="*/ 2147483647 w 21"/>
                <a:gd name="T5" fmla="*/ 2147483647 h 34"/>
                <a:gd name="T6" fmla="*/ 0 w 21"/>
                <a:gd name="T7" fmla="*/ 2147483647 h 34"/>
                <a:gd name="T8" fmla="*/ 2147483647 w 21"/>
                <a:gd name="T9" fmla="*/ 2147483647 h 34"/>
                <a:gd name="T10" fmla="*/ 2147483647 w 21"/>
                <a:gd name="T11" fmla="*/ 0 h 34"/>
                <a:gd name="T12" fmla="*/ 0 60000 65536"/>
                <a:gd name="T13" fmla="*/ 0 60000 65536"/>
                <a:gd name="T14" fmla="*/ 0 60000 65536"/>
                <a:gd name="T15" fmla="*/ 0 60000 65536"/>
                <a:gd name="T16" fmla="*/ 0 60000 65536"/>
                <a:gd name="T17" fmla="*/ 0 60000 65536"/>
                <a:gd name="T18" fmla="*/ 0 w 21"/>
                <a:gd name="T19" fmla="*/ 0 h 34"/>
                <a:gd name="T20" fmla="*/ 21 w 21"/>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21" h="34">
                  <a:moveTo>
                    <a:pt x="19" y="0"/>
                  </a:moveTo>
                  <a:cubicBezTo>
                    <a:pt x="18" y="0"/>
                    <a:pt x="16" y="1"/>
                    <a:pt x="15" y="1"/>
                  </a:cubicBezTo>
                  <a:cubicBezTo>
                    <a:pt x="14" y="9"/>
                    <a:pt x="10" y="17"/>
                    <a:pt x="3" y="26"/>
                  </a:cubicBezTo>
                  <a:cubicBezTo>
                    <a:pt x="0" y="34"/>
                    <a:pt x="0" y="34"/>
                    <a:pt x="0" y="34"/>
                  </a:cubicBezTo>
                  <a:cubicBezTo>
                    <a:pt x="21" y="5"/>
                    <a:pt x="21" y="5"/>
                    <a:pt x="21" y="5"/>
                  </a:cubicBezTo>
                  <a:cubicBezTo>
                    <a:pt x="19" y="0"/>
                    <a:pt x="19" y="0"/>
                    <a:pt x="19" y="0"/>
                  </a:cubicBezTo>
                  <a:close/>
                </a:path>
              </a:pathLst>
            </a:custGeom>
            <a:solidFill>
              <a:srgbClr val="D6CDAC"/>
            </a:solidFill>
            <a:ln w="9525">
              <a:noFill/>
              <a:round/>
            </a:ln>
          </p:spPr>
          <p:txBody>
            <a:bodyPr/>
            <a:lstStyle/>
            <a:p>
              <a:endParaRPr lang="zh-CN" altLang="en-US"/>
            </a:p>
          </p:txBody>
        </p:sp>
        <p:sp>
          <p:nvSpPr>
            <p:cNvPr id="19514" name="Freeform 79"/>
            <p:cNvSpPr/>
            <p:nvPr/>
          </p:nvSpPr>
          <p:spPr bwMode="auto">
            <a:xfrm>
              <a:off x="906965" y="3375348"/>
              <a:ext cx="38962" cy="210853"/>
            </a:xfrm>
            <a:custGeom>
              <a:avLst/>
              <a:gdLst>
                <a:gd name="T0" fmla="*/ 2147483647 w 29"/>
                <a:gd name="T1" fmla="*/ 2147483647 h 163"/>
                <a:gd name="T2" fmla="*/ 2147483647 w 29"/>
                <a:gd name="T3" fmla="*/ 0 h 163"/>
                <a:gd name="T4" fmla="*/ 2147483647 w 29"/>
                <a:gd name="T5" fmla="*/ 2147483647 h 163"/>
                <a:gd name="T6" fmla="*/ 2147483647 w 29"/>
                <a:gd name="T7" fmla="*/ 2147483647 h 163"/>
                <a:gd name="T8" fmla="*/ 2147483647 w 29"/>
                <a:gd name="T9" fmla="*/ 2147483647 h 163"/>
                <a:gd name="T10" fmla="*/ 2147483647 w 29"/>
                <a:gd name="T11" fmla="*/ 2147483647 h 163"/>
                <a:gd name="T12" fmla="*/ 2147483647 w 29"/>
                <a:gd name="T13" fmla="*/ 2147483647 h 163"/>
                <a:gd name="T14" fmla="*/ 2147483647 w 29"/>
                <a:gd name="T15" fmla="*/ 2147483647 h 163"/>
                <a:gd name="T16" fmla="*/ 2147483647 w 29"/>
                <a:gd name="T17" fmla="*/ 2147483647 h 163"/>
                <a:gd name="T18" fmla="*/ 2147483647 w 29"/>
                <a:gd name="T19" fmla="*/ 2147483647 h 163"/>
                <a:gd name="T20" fmla="*/ 2147483647 w 29"/>
                <a:gd name="T21" fmla="*/ 2147483647 h 163"/>
                <a:gd name="T22" fmla="*/ 2147483647 w 29"/>
                <a:gd name="T23" fmla="*/ 2147483647 h 163"/>
                <a:gd name="T24" fmla="*/ 2147483647 w 29"/>
                <a:gd name="T25" fmla="*/ 2147483647 h 163"/>
                <a:gd name="T26" fmla="*/ 2147483647 w 29"/>
                <a:gd name="T27" fmla="*/ 2147483647 h 163"/>
                <a:gd name="T28" fmla="*/ 2147483647 w 29"/>
                <a:gd name="T29" fmla="*/ 2147483647 h 163"/>
                <a:gd name="T30" fmla="*/ 2147483647 w 29"/>
                <a:gd name="T31" fmla="*/ 2147483647 h 163"/>
                <a:gd name="T32" fmla="*/ 2147483647 w 29"/>
                <a:gd name="T33" fmla="*/ 2147483647 h 163"/>
                <a:gd name="T34" fmla="*/ 2147483647 w 29"/>
                <a:gd name="T35" fmla="*/ 2147483647 h 163"/>
                <a:gd name="T36" fmla="*/ 2147483647 w 29"/>
                <a:gd name="T37" fmla="*/ 2147483647 h 16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
                <a:gd name="T58" fmla="*/ 0 h 163"/>
                <a:gd name="T59" fmla="*/ 29 w 29"/>
                <a:gd name="T60" fmla="*/ 163 h 16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 h="163">
                  <a:moveTo>
                    <a:pt x="29" y="3"/>
                  </a:moveTo>
                  <a:cubicBezTo>
                    <a:pt x="29" y="0"/>
                    <a:pt x="29" y="0"/>
                    <a:pt x="29" y="0"/>
                  </a:cubicBezTo>
                  <a:cubicBezTo>
                    <a:pt x="8" y="29"/>
                    <a:pt x="8" y="29"/>
                    <a:pt x="8" y="29"/>
                  </a:cubicBezTo>
                  <a:cubicBezTo>
                    <a:pt x="6" y="32"/>
                    <a:pt x="6" y="32"/>
                    <a:pt x="6" y="32"/>
                  </a:cubicBezTo>
                  <a:cubicBezTo>
                    <a:pt x="1" y="41"/>
                    <a:pt x="0" y="51"/>
                    <a:pt x="1" y="60"/>
                  </a:cubicBezTo>
                  <a:cubicBezTo>
                    <a:pt x="1" y="66"/>
                    <a:pt x="3" y="71"/>
                    <a:pt x="6" y="77"/>
                  </a:cubicBezTo>
                  <a:cubicBezTo>
                    <a:pt x="8" y="79"/>
                    <a:pt x="10" y="82"/>
                    <a:pt x="11" y="84"/>
                  </a:cubicBezTo>
                  <a:cubicBezTo>
                    <a:pt x="16" y="90"/>
                    <a:pt x="18" y="95"/>
                    <a:pt x="19" y="100"/>
                  </a:cubicBezTo>
                  <a:cubicBezTo>
                    <a:pt x="19" y="114"/>
                    <a:pt x="19" y="114"/>
                    <a:pt x="19" y="114"/>
                  </a:cubicBezTo>
                  <a:cubicBezTo>
                    <a:pt x="21" y="121"/>
                    <a:pt x="21" y="121"/>
                    <a:pt x="21" y="121"/>
                  </a:cubicBezTo>
                  <a:cubicBezTo>
                    <a:pt x="10" y="142"/>
                    <a:pt x="10" y="142"/>
                    <a:pt x="10" y="142"/>
                  </a:cubicBezTo>
                  <a:cubicBezTo>
                    <a:pt x="14" y="163"/>
                    <a:pt x="14" y="163"/>
                    <a:pt x="14" y="163"/>
                  </a:cubicBezTo>
                  <a:cubicBezTo>
                    <a:pt x="19" y="151"/>
                    <a:pt x="19" y="151"/>
                    <a:pt x="19" y="151"/>
                  </a:cubicBezTo>
                  <a:cubicBezTo>
                    <a:pt x="19" y="142"/>
                    <a:pt x="19" y="132"/>
                    <a:pt x="22" y="122"/>
                  </a:cubicBezTo>
                  <a:cubicBezTo>
                    <a:pt x="29" y="91"/>
                    <a:pt x="29" y="91"/>
                    <a:pt x="29" y="91"/>
                  </a:cubicBezTo>
                  <a:cubicBezTo>
                    <a:pt x="29" y="87"/>
                    <a:pt x="29" y="87"/>
                    <a:pt x="29" y="87"/>
                  </a:cubicBezTo>
                  <a:cubicBezTo>
                    <a:pt x="20" y="79"/>
                    <a:pt x="14" y="71"/>
                    <a:pt x="10" y="62"/>
                  </a:cubicBezTo>
                  <a:cubicBezTo>
                    <a:pt x="6" y="56"/>
                    <a:pt x="5" y="48"/>
                    <a:pt x="6" y="39"/>
                  </a:cubicBezTo>
                  <a:cubicBezTo>
                    <a:pt x="29" y="3"/>
                    <a:pt x="29" y="3"/>
                    <a:pt x="29" y="3"/>
                  </a:cubicBezTo>
                  <a:close/>
                </a:path>
              </a:pathLst>
            </a:custGeom>
            <a:solidFill>
              <a:srgbClr val="F3F2EC"/>
            </a:solidFill>
            <a:ln w="9525">
              <a:noFill/>
              <a:round/>
            </a:ln>
          </p:spPr>
          <p:txBody>
            <a:bodyPr/>
            <a:lstStyle/>
            <a:p>
              <a:endParaRPr lang="zh-CN" altLang="en-US"/>
            </a:p>
          </p:txBody>
        </p:sp>
        <p:sp>
          <p:nvSpPr>
            <p:cNvPr id="19515" name="Freeform 80"/>
            <p:cNvSpPr/>
            <p:nvPr/>
          </p:nvSpPr>
          <p:spPr bwMode="auto">
            <a:xfrm>
              <a:off x="916132" y="3382223"/>
              <a:ext cx="34378" cy="99697"/>
            </a:xfrm>
            <a:custGeom>
              <a:avLst/>
              <a:gdLst>
                <a:gd name="T0" fmla="*/ 2147483647 w 25"/>
                <a:gd name="T1" fmla="*/ 2147483647 h 77"/>
                <a:gd name="T2" fmla="*/ 2147483647 w 25"/>
                <a:gd name="T3" fmla="*/ 2147483647 h 77"/>
                <a:gd name="T4" fmla="*/ 2147483647 w 25"/>
                <a:gd name="T5" fmla="*/ 2147483647 h 77"/>
                <a:gd name="T6" fmla="*/ 2147483647 w 25"/>
                <a:gd name="T7" fmla="*/ 0 h 77"/>
                <a:gd name="T8" fmla="*/ 2147483647 w 25"/>
                <a:gd name="T9" fmla="*/ 2147483647 h 77"/>
                <a:gd name="T10" fmla="*/ 2147483647 w 25"/>
                <a:gd name="T11" fmla="*/ 2147483647 h 77"/>
                <a:gd name="T12" fmla="*/ 2147483647 w 25"/>
                <a:gd name="T13" fmla="*/ 2147483647 h 77"/>
                <a:gd name="T14" fmla="*/ 2147483647 w 25"/>
                <a:gd name="T15" fmla="*/ 2147483647 h 77"/>
                <a:gd name="T16" fmla="*/ 2147483647 w 25"/>
                <a:gd name="T17" fmla="*/ 2147483647 h 77"/>
                <a:gd name="T18" fmla="*/ 2147483647 w 25"/>
                <a:gd name="T19" fmla="*/ 2147483647 h 7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77"/>
                <a:gd name="T32" fmla="*/ 25 w 25"/>
                <a:gd name="T33" fmla="*/ 77 h 7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77">
                  <a:moveTo>
                    <a:pt x="13" y="23"/>
                  </a:moveTo>
                  <a:cubicBezTo>
                    <a:pt x="22" y="9"/>
                    <a:pt x="22" y="9"/>
                    <a:pt x="22" y="9"/>
                  </a:cubicBezTo>
                  <a:cubicBezTo>
                    <a:pt x="25" y="5"/>
                    <a:pt x="25" y="5"/>
                    <a:pt x="25" y="5"/>
                  </a:cubicBezTo>
                  <a:cubicBezTo>
                    <a:pt x="23" y="0"/>
                    <a:pt x="23" y="0"/>
                    <a:pt x="23" y="0"/>
                  </a:cubicBezTo>
                  <a:cubicBezTo>
                    <a:pt x="13" y="12"/>
                    <a:pt x="6" y="24"/>
                    <a:pt x="1" y="36"/>
                  </a:cubicBezTo>
                  <a:cubicBezTo>
                    <a:pt x="0" y="48"/>
                    <a:pt x="7" y="62"/>
                    <a:pt x="22" y="77"/>
                  </a:cubicBezTo>
                  <a:cubicBezTo>
                    <a:pt x="22" y="66"/>
                    <a:pt x="22" y="66"/>
                    <a:pt x="22" y="66"/>
                  </a:cubicBezTo>
                  <a:cubicBezTo>
                    <a:pt x="19" y="62"/>
                    <a:pt x="17" y="59"/>
                    <a:pt x="15" y="55"/>
                  </a:cubicBezTo>
                  <a:cubicBezTo>
                    <a:pt x="14" y="53"/>
                    <a:pt x="13" y="51"/>
                    <a:pt x="13" y="50"/>
                  </a:cubicBezTo>
                  <a:cubicBezTo>
                    <a:pt x="8" y="39"/>
                    <a:pt x="8" y="30"/>
                    <a:pt x="13" y="23"/>
                  </a:cubicBezTo>
                  <a:close/>
                </a:path>
              </a:pathLst>
            </a:custGeom>
            <a:solidFill>
              <a:srgbClr val="F3F2EC"/>
            </a:solidFill>
            <a:ln w="9525">
              <a:noFill/>
              <a:round/>
            </a:ln>
          </p:spPr>
          <p:txBody>
            <a:bodyPr/>
            <a:lstStyle/>
            <a:p>
              <a:endParaRPr lang="zh-CN" altLang="en-US"/>
            </a:p>
          </p:txBody>
        </p:sp>
        <p:sp>
          <p:nvSpPr>
            <p:cNvPr id="19516" name="Freeform 81"/>
            <p:cNvSpPr>
              <a:spLocks noEditPoints="1"/>
            </p:cNvSpPr>
            <p:nvPr/>
          </p:nvSpPr>
          <p:spPr bwMode="auto">
            <a:xfrm>
              <a:off x="882900" y="3462440"/>
              <a:ext cx="37816" cy="199394"/>
            </a:xfrm>
            <a:custGeom>
              <a:avLst/>
              <a:gdLst>
                <a:gd name="T0" fmla="*/ 2147483647 w 27"/>
                <a:gd name="T1" fmla="*/ 2147483647 h 154"/>
                <a:gd name="T2" fmla="*/ 2147483647 w 27"/>
                <a:gd name="T3" fmla="*/ 2147483647 h 154"/>
                <a:gd name="T4" fmla="*/ 2147483647 w 27"/>
                <a:gd name="T5" fmla="*/ 0 h 154"/>
                <a:gd name="T6" fmla="*/ 2147483647 w 27"/>
                <a:gd name="T7" fmla="*/ 2147483647 h 154"/>
                <a:gd name="T8" fmla="*/ 2147483647 w 27"/>
                <a:gd name="T9" fmla="*/ 2147483647 h 154"/>
                <a:gd name="T10" fmla="*/ 2147483647 w 27"/>
                <a:gd name="T11" fmla="*/ 2147483647 h 154"/>
                <a:gd name="T12" fmla="*/ 2147483647 w 27"/>
                <a:gd name="T13" fmla="*/ 2147483647 h 154"/>
                <a:gd name="T14" fmla="*/ 2147483647 w 27"/>
                <a:gd name="T15" fmla="*/ 2147483647 h 154"/>
                <a:gd name="T16" fmla="*/ 2147483647 w 27"/>
                <a:gd name="T17" fmla="*/ 2147483647 h 154"/>
                <a:gd name="T18" fmla="*/ 2147483647 w 27"/>
                <a:gd name="T19" fmla="*/ 2147483647 h 154"/>
                <a:gd name="T20" fmla="*/ 2147483647 w 27"/>
                <a:gd name="T21" fmla="*/ 2147483647 h 154"/>
                <a:gd name="T22" fmla="*/ 2147483647 w 27"/>
                <a:gd name="T23" fmla="*/ 2147483647 h 154"/>
                <a:gd name="T24" fmla="*/ 2147483647 w 27"/>
                <a:gd name="T25" fmla="*/ 2147483647 h 154"/>
                <a:gd name="T26" fmla="*/ 2147483647 w 27"/>
                <a:gd name="T27" fmla="*/ 2147483647 h 154"/>
                <a:gd name="T28" fmla="*/ 2147483647 w 27"/>
                <a:gd name="T29" fmla="*/ 2147483647 h 154"/>
                <a:gd name="T30" fmla="*/ 2147483647 w 27"/>
                <a:gd name="T31" fmla="*/ 2147483647 h 154"/>
                <a:gd name="T32" fmla="*/ 2147483647 w 27"/>
                <a:gd name="T33" fmla="*/ 2147483647 h 15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
                <a:gd name="T52" fmla="*/ 0 h 154"/>
                <a:gd name="T53" fmla="*/ 27 w 27"/>
                <a:gd name="T54" fmla="*/ 154 h 15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 h="154">
                  <a:moveTo>
                    <a:pt x="17" y="62"/>
                  </a:moveTo>
                  <a:cubicBezTo>
                    <a:pt x="27" y="23"/>
                    <a:pt x="27" y="23"/>
                    <a:pt x="27" y="23"/>
                  </a:cubicBezTo>
                  <a:cubicBezTo>
                    <a:pt x="16" y="0"/>
                    <a:pt x="16" y="0"/>
                    <a:pt x="16" y="0"/>
                  </a:cubicBezTo>
                  <a:cubicBezTo>
                    <a:pt x="2" y="54"/>
                    <a:pt x="2" y="54"/>
                    <a:pt x="2" y="54"/>
                  </a:cubicBezTo>
                  <a:cubicBezTo>
                    <a:pt x="0" y="87"/>
                    <a:pt x="2" y="118"/>
                    <a:pt x="8" y="147"/>
                  </a:cubicBezTo>
                  <a:cubicBezTo>
                    <a:pt x="10" y="154"/>
                    <a:pt x="10" y="154"/>
                    <a:pt x="10" y="154"/>
                  </a:cubicBezTo>
                  <a:cubicBezTo>
                    <a:pt x="24" y="141"/>
                    <a:pt x="24" y="141"/>
                    <a:pt x="24" y="141"/>
                  </a:cubicBezTo>
                  <a:cubicBezTo>
                    <a:pt x="17" y="62"/>
                    <a:pt x="17" y="62"/>
                    <a:pt x="17" y="62"/>
                  </a:cubicBezTo>
                  <a:close/>
                  <a:moveTo>
                    <a:pt x="17" y="7"/>
                  </a:moveTo>
                  <a:cubicBezTo>
                    <a:pt x="19" y="13"/>
                    <a:pt x="19" y="13"/>
                    <a:pt x="19" y="13"/>
                  </a:cubicBezTo>
                  <a:cubicBezTo>
                    <a:pt x="9" y="55"/>
                    <a:pt x="9" y="55"/>
                    <a:pt x="9" y="55"/>
                  </a:cubicBezTo>
                  <a:cubicBezTo>
                    <a:pt x="7" y="70"/>
                    <a:pt x="7" y="87"/>
                    <a:pt x="9" y="106"/>
                  </a:cubicBezTo>
                  <a:cubicBezTo>
                    <a:pt x="15" y="146"/>
                    <a:pt x="15" y="146"/>
                    <a:pt x="15" y="146"/>
                  </a:cubicBezTo>
                  <a:cubicBezTo>
                    <a:pt x="11" y="149"/>
                    <a:pt x="11" y="149"/>
                    <a:pt x="11" y="149"/>
                  </a:cubicBezTo>
                  <a:cubicBezTo>
                    <a:pt x="5" y="103"/>
                    <a:pt x="5" y="103"/>
                    <a:pt x="5" y="103"/>
                  </a:cubicBezTo>
                  <a:cubicBezTo>
                    <a:pt x="4" y="85"/>
                    <a:pt x="4" y="69"/>
                    <a:pt x="5" y="54"/>
                  </a:cubicBezTo>
                  <a:cubicBezTo>
                    <a:pt x="17" y="7"/>
                    <a:pt x="17" y="7"/>
                    <a:pt x="17" y="7"/>
                  </a:cubicBezTo>
                  <a:close/>
                </a:path>
              </a:pathLst>
            </a:custGeom>
            <a:solidFill>
              <a:srgbClr val="F3F2EC"/>
            </a:solidFill>
            <a:ln w="9525">
              <a:noFill/>
              <a:round/>
            </a:ln>
          </p:spPr>
          <p:txBody>
            <a:bodyPr/>
            <a:lstStyle/>
            <a:p>
              <a:endParaRPr lang="zh-CN" altLang="en-US"/>
            </a:p>
          </p:txBody>
        </p:sp>
        <p:sp>
          <p:nvSpPr>
            <p:cNvPr id="19517" name="Freeform 82"/>
            <p:cNvSpPr/>
            <p:nvPr/>
          </p:nvSpPr>
          <p:spPr bwMode="auto">
            <a:xfrm>
              <a:off x="888630" y="3471606"/>
              <a:ext cx="20627" cy="183351"/>
            </a:xfrm>
            <a:custGeom>
              <a:avLst/>
              <a:gdLst>
                <a:gd name="T0" fmla="*/ 2147483647 w 15"/>
                <a:gd name="T1" fmla="*/ 2147483647 h 142"/>
                <a:gd name="T2" fmla="*/ 2147483647 w 15"/>
                <a:gd name="T3" fmla="*/ 0 h 142"/>
                <a:gd name="T4" fmla="*/ 2147483647 w 15"/>
                <a:gd name="T5" fmla="*/ 2147483647 h 142"/>
                <a:gd name="T6" fmla="*/ 2147483647 w 15"/>
                <a:gd name="T7" fmla="*/ 2147483647 h 142"/>
                <a:gd name="T8" fmla="*/ 2147483647 w 15"/>
                <a:gd name="T9" fmla="*/ 2147483647 h 142"/>
                <a:gd name="T10" fmla="*/ 2147483647 w 15"/>
                <a:gd name="T11" fmla="*/ 2147483647 h 142"/>
                <a:gd name="T12" fmla="*/ 2147483647 w 15"/>
                <a:gd name="T13" fmla="*/ 2147483647 h 142"/>
                <a:gd name="T14" fmla="*/ 2147483647 w 15"/>
                <a:gd name="T15" fmla="*/ 2147483647 h 142"/>
                <a:gd name="T16" fmla="*/ 2147483647 w 15"/>
                <a:gd name="T17" fmla="*/ 2147483647 h 1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42"/>
                <a:gd name="T29" fmla="*/ 15 w 15"/>
                <a:gd name="T30" fmla="*/ 142 h 1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42">
                  <a:moveTo>
                    <a:pt x="15" y="6"/>
                  </a:moveTo>
                  <a:cubicBezTo>
                    <a:pt x="13" y="0"/>
                    <a:pt x="13" y="0"/>
                    <a:pt x="13" y="0"/>
                  </a:cubicBezTo>
                  <a:cubicBezTo>
                    <a:pt x="1" y="47"/>
                    <a:pt x="1" y="47"/>
                    <a:pt x="1" y="47"/>
                  </a:cubicBezTo>
                  <a:cubicBezTo>
                    <a:pt x="0" y="62"/>
                    <a:pt x="0" y="78"/>
                    <a:pt x="1" y="96"/>
                  </a:cubicBezTo>
                  <a:cubicBezTo>
                    <a:pt x="7" y="142"/>
                    <a:pt x="7" y="142"/>
                    <a:pt x="7" y="142"/>
                  </a:cubicBezTo>
                  <a:cubicBezTo>
                    <a:pt x="11" y="139"/>
                    <a:pt x="11" y="139"/>
                    <a:pt x="11" y="139"/>
                  </a:cubicBezTo>
                  <a:cubicBezTo>
                    <a:pt x="5" y="99"/>
                    <a:pt x="5" y="99"/>
                    <a:pt x="5" y="99"/>
                  </a:cubicBezTo>
                  <a:cubicBezTo>
                    <a:pt x="3" y="80"/>
                    <a:pt x="3" y="63"/>
                    <a:pt x="5" y="48"/>
                  </a:cubicBezTo>
                  <a:cubicBezTo>
                    <a:pt x="15" y="6"/>
                    <a:pt x="15" y="6"/>
                    <a:pt x="15" y="6"/>
                  </a:cubicBezTo>
                  <a:close/>
                </a:path>
              </a:pathLst>
            </a:custGeom>
            <a:solidFill>
              <a:srgbClr val="FFFFFF"/>
            </a:solidFill>
            <a:ln w="9525">
              <a:noFill/>
              <a:round/>
            </a:ln>
          </p:spPr>
          <p:txBody>
            <a:bodyPr/>
            <a:lstStyle/>
            <a:p>
              <a:endParaRPr lang="zh-CN" altLang="en-US"/>
            </a:p>
          </p:txBody>
        </p:sp>
        <p:sp>
          <p:nvSpPr>
            <p:cNvPr id="19518" name="Freeform 83"/>
            <p:cNvSpPr/>
            <p:nvPr/>
          </p:nvSpPr>
          <p:spPr bwMode="auto">
            <a:xfrm>
              <a:off x="918424" y="3523174"/>
              <a:ext cx="13751" cy="32086"/>
            </a:xfrm>
            <a:custGeom>
              <a:avLst/>
              <a:gdLst>
                <a:gd name="T0" fmla="*/ 2147483647 w 12"/>
                <a:gd name="T1" fmla="*/ 2147483647 h 28"/>
                <a:gd name="T2" fmla="*/ 2147483647 w 12"/>
                <a:gd name="T3" fmla="*/ 0 h 28"/>
                <a:gd name="T4" fmla="*/ 0 w 12"/>
                <a:gd name="T5" fmla="*/ 2147483647 h 28"/>
                <a:gd name="T6" fmla="*/ 2147483647 w 12"/>
                <a:gd name="T7" fmla="*/ 2147483647 h 28"/>
                <a:gd name="T8" fmla="*/ 2147483647 w 12"/>
                <a:gd name="T9" fmla="*/ 2147483647 h 28"/>
                <a:gd name="T10" fmla="*/ 2147483647 w 12"/>
                <a:gd name="T11" fmla="*/ 2147483647 h 28"/>
                <a:gd name="T12" fmla="*/ 0 60000 65536"/>
                <a:gd name="T13" fmla="*/ 0 60000 65536"/>
                <a:gd name="T14" fmla="*/ 0 60000 65536"/>
                <a:gd name="T15" fmla="*/ 0 60000 65536"/>
                <a:gd name="T16" fmla="*/ 0 60000 65536"/>
                <a:gd name="T17" fmla="*/ 0 60000 65536"/>
                <a:gd name="T18" fmla="*/ 0 w 12"/>
                <a:gd name="T19" fmla="*/ 0 h 28"/>
                <a:gd name="T20" fmla="*/ 12 w 12"/>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12" h="28">
                  <a:moveTo>
                    <a:pt x="12" y="9"/>
                  </a:moveTo>
                  <a:lnTo>
                    <a:pt x="12" y="0"/>
                  </a:lnTo>
                  <a:lnTo>
                    <a:pt x="0" y="24"/>
                  </a:lnTo>
                  <a:lnTo>
                    <a:pt x="2" y="28"/>
                  </a:lnTo>
                  <a:lnTo>
                    <a:pt x="12" y="9"/>
                  </a:lnTo>
                  <a:close/>
                </a:path>
              </a:pathLst>
            </a:custGeom>
            <a:solidFill>
              <a:srgbClr val="F3F2EC"/>
            </a:solidFill>
            <a:ln w="9525">
              <a:noFill/>
              <a:round/>
            </a:ln>
          </p:spPr>
          <p:txBody>
            <a:bodyPr/>
            <a:lstStyle/>
            <a:p>
              <a:endParaRPr lang="zh-CN" altLang="en-US"/>
            </a:p>
          </p:txBody>
        </p:sp>
        <p:sp>
          <p:nvSpPr>
            <p:cNvPr id="19519" name="Freeform 84"/>
            <p:cNvSpPr/>
            <p:nvPr/>
          </p:nvSpPr>
          <p:spPr bwMode="auto">
            <a:xfrm>
              <a:off x="928737" y="3577033"/>
              <a:ext cx="35525" cy="52713"/>
            </a:xfrm>
            <a:custGeom>
              <a:avLst/>
              <a:gdLst>
                <a:gd name="T0" fmla="*/ 2147483647 w 26"/>
                <a:gd name="T1" fmla="*/ 0 h 40"/>
                <a:gd name="T2" fmla="*/ 0 w 26"/>
                <a:gd name="T3" fmla="*/ 2147483647 h 40"/>
                <a:gd name="T4" fmla="*/ 2147483647 w 26"/>
                <a:gd name="T5" fmla="*/ 2147483647 h 40"/>
                <a:gd name="T6" fmla="*/ 2147483647 w 26"/>
                <a:gd name="T7" fmla="*/ 2147483647 h 40"/>
                <a:gd name="T8" fmla="*/ 2147483647 w 26"/>
                <a:gd name="T9" fmla="*/ 0 h 40"/>
                <a:gd name="T10" fmla="*/ 0 60000 65536"/>
                <a:gd name="T11" fmla="*/ 0 60000 65536"/>
                <a:gd name="T12" fmla="*/ 0 60000 65536"/>
                <a:gd name="T13" fmla="*/ 0 60000 65536"/>
                <a:gd name="T14" fmla="*/ 0 60000 65536"/>
                <a:gd name="T15" fmla="*/ 0 w 26"/>
                <a:gd name="T16" fmla="*/ 0 h 40"/>
                <a:gd name="T17" fmla="*/ 26 w 26"/>
                <a:gd name="T18" fmla="*/ 40 h 40"/>
              </a:gdLst>
              <a:ahLst/>
              <a:cxnLst>
                <a:cxn ang="T10">
                  <a:pos x="T0" y="T1"/>
                </a:cxn>
                <a:cxn ang="T11">
                  <a:pos x="T2" y="T3"/>
                </a:cxn>
                <a:cxn ang="T12">
                  <a:pos x="T4" y="T5"/>
                </a:cxn>
                <a:cxn ang="T13">
                  <a:pos x="T6" y="T7"/>
                </a:cxn>
                <a:cxn ang="T14">
                  <a:pos x="T8" y="T9"/>
                </a:cxn>
              </a:cxnLst>
              <a:rect l="T15" t="T16" r="T17" b="T18"/>
              <a:pathLst>
                <a:path w="26" h="40">
                  <a:moveTo>
                    <a:pt x="6" y="0"/>
                  </a:moveTo>
                  <a:cubicBezTo>
                    <a:pt x="0" y="19"/>
                    <a:pt x="0" y="19"/>
                    <a:pt x="0" y="19"/>
                  </a:cubicBezTo>
                  <a:cubicBezTo>
                    <a:pt x="6" y="40"/>
                    <a:pt x="6" y="40"/>
                    <a:pt x="6" y="40"/>
                  </a:cubicBezTo>
                  <a:cubicBezTo>
                    <a:pt x="26" y="15"/>
                    <a:pt x="26" y="15"/>
                    <a:pt x="26" y="15"/>
                  </a:cubicBezTo>
                  <a:cubicBezTo>
                    <a:pt x="15" y="17"/>
                    <a:pt x="8" y="12"/>
                    <a:pt x="6" y="0"/>
                  </a:cubicBezTo>
                  <a:close/>
                </a:path>
              </a:pathLst>
            </a:custGeom>
            <a:solidFill>
              <a:srgbClr val="333333"/>
            </a:solidFill>
            <a:ln w="9525">
              <a:noFill/>
              <a:round/>
            </a:ln>
          </p:spPr>
          <p:txBody>
            <a:bodyPr/>
            <a:lstStyle/>
            <a:p>
              <a:endParaRPr lang="zh-CN" altLang="en-US"/>
            </a:p>
          </p:txBody>
        </p:sp>
        <p:sp>
          <p:nvSpPr>
            <p:cNvPr id="19520" name="Freeform 85"/>
            <p:cNvSpPr>
              <a:spLocks noEditPoints="1"/>
            </p:cNvSpPr>
            <p:nvPr/>
          </p:nvSpPr>
          <p:spPr bwMode="auto">
            <a:xfrm>
              <a:off x="892067" y="3640060"/>
              <a:ext cx="46984" cy="60735"/>
            </a:xfrm>
            <a:custGeom>
              <a:avLst/>
              <a:gdLst>
                <a:gd name="T0" fmla="*/ 2147483647 w 35"/>
                <a:gd name="T1" fmla="*/ 2147483647 h 47"/>
                <a:gd name="T2" fmla="*/ 0 w 35"/>
                <a:gd name="T3" fmla="*/ 2147483647 h 47"/>
                <a:gd name="T4" fmla="*/ 2147483647 w 35"/>
                <a:gd name="T5" fmla="*/ 2147483647 h 47"/>
                <a:gd name="T6" fmla="*/ 2147483647 w 35"/>
                <a:gd name="T7" fmla="*/ 2147483647 h 47"/>
                <a:gd name="T8" fmla="*/ 2147483647 w 35"/>
                <a:gd name="T9" fmla="*/ 2147483647 h 47"/>
                <a:gd name="T10" fmla="*/ 2147483647 w 35"/>
                <a:gd name="T11" fmla="*/ 2147483647 h 47"/>
                <a:gd name="T12" fmla="*/ 2147483647 w 35"/>
                <a:gd name="T13" fmla="*/ 2147483647 h 47"/>
                <a:gd name="T14" fmla="*/ 2147483647 w 35"/>
                <a:gd name="T15" fmla="*/ 2147483647 h 47"/>
                <a:gd name="T16" fmla="*/ 2147483647 w 35"/>
                <a:gd name="T17" fmla="*/ 2147483647 h 47"/>
                <a:gd name="T18" fmla="*/ 2147483647 w 35"/>
                <a:gd name="T19" fmla="*/ 2147483647 h 47"/>
                <a:gd name="T20" fmla="*/ 2147483647 w 35"/>
                <a:gd name="T21" fmla="*/ 2147483647 h 47"/>
                <a:gd name="T22" fmla="*/ 2147483647 w 35"/>
                <a:gd name="T23" fmla="*/ 2147483647 h 47"/>
                <a:gd name="T24" fmla="*/ 2147483647 w 35"/>
                <a:gd name="T25" fmla="*/ 2147483647 h 47"/>
                <a:gd name="T26" fmla="*/ 2147483647 w 35"/>
                <a:gd name="T27" fmla="*/ 2147483647 h 47"/>
                <a:gd name="T28" fmla="*/ 2147483647 w 35"/>
                <a:gd name="T29" fmla="*/ 2147483647 h 47"/>
                <a:gd name="T30" fmla="*/ 2147483647 w 35"/>
                <a:gd name="T31" fmla="*/ 2147483647 h 47"/>
                <a:gd name="T32" fmla="*/ 2147483647 w 35"/>
                <a:gd name="T33" fmla="*/ 2147483647 h 47"/>
                <a:gd name="T34" fmla="*/ 2147483647 w 35"/>
                <a:gd name="T35" fmla="*/ 2147483647 h 47"/>
                <a:gd name="T36" fmla="*/ 2147483647 w 35"/>
                <a:gd name="T37" fmla="*/ 2147483647 h 47"/>
                <a:gd name="T38" fmla="*/ 2147483647 w 35"/>
                <a:gd name="T39" fmla="*/ 2147483647 h 47"/>
                <a:gd name="T40" fmla="*/ 2147483647 w 35"/>
                <a:gd name="T41" fmla="*/ 2147483647 h 47"/>
                <a:gd name="T42" fmla="*/ 2147483647 w 35"/>
                <a:gd name="T43" fmla="*/ 0 h 47"/>
                <a:gd name="T44" fmla="*/ 2147483647 w 35"/>
                <a:gd name="T45" fmla="*/ 0 h 47"/>
                <a:gd name="T46" fmla="*/ 2147483647 w 35"/>
                <a:gd name="T47" fmla="*/ 2147483647 h 47"/>
                <a:gd name="T48" fmla="*/ 2147483647 w 35"/>
                <a:gd name="T49" fmla="*/ 2147483647 h 47"/>
                <a:gd name="T50" fmla="*/ 2147483647 w 35"/>
                <a:gd name="T51" fmla="*/ 2147483647 h 47"/>
                <a:gd name="T52" fmla="*/ 2147483647 w 35"/>
                <a:gd name="T53" fmla="*/ 2147483647 h 47"/>
                <a:gd name="T54" fmla="*/ 2147483647 w 35"/>
                <a:gd name="T55" fmla="*/ 2147483647 h 47"/>
                <a:gd name="T56" fmla="*/ 2147483647 w 35"/>
                <a:gd name="T57" fmla="*/ 2147483647 h 47"/>
                <a:gd name="T58" fmla="*/ 2147483647 w 35"/>
                <a:gd name="T59" fmla="*/ 2147483647 h 47"/>
                <a:gd name="T60" fmla="*/ 2147483647 w 35"/>
                <a:gd name="T61" fmla="*/ 2147483647 h 47"/>
                <a:gd name="T62" fmla="*/ 2147483647 w 35"/>
                <a:gd name="T63" fmla="*/ 2147483647 h 47"/>
                <a:gd name="T64" fmla="*/ 2147483647 w 35"/>
                <a:gd name="T65" fmla="*/ 2147483647 h 47"/>
                <a:gd name="T66" fmla="*/ 2147483647 w 35"/>
                <a:gd name="T67" fmla="*/ 2147483647 h 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5"/>
                <a:gd name="T103" fmla="*/ 0 h 47"/>
                <a:gd name="T104" fmla="*/ 35 w 35"/>
                <a:gd name="T105" fmla="*/ 47 h 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5" h="47">
                  <a:moveTo>
                    <a:pt x="4" y="17"/>
                  </a:moveTo>
                  <a:cubicBezTo>
                    <a:pt x="0" y="20"/>
                    <a:pt x="0" y="20"/>
                    <a:pt x="0" y="20"/>
                  </a:cubicBezTo>
                  <a:cubicBezTo>
                    <a:pt x="0" y="22"/>
                    <a:pt x="1" y="23"/>
                    <a:pt x="1" y="23"/>
                  </a:cubicBezTo>
                  <a:cubicBezTo>
                    <a:pt x="16" y="9"/>
                    <a:pt x="16" y="9"/>
                    <a:pt x="16" y="9"/>
                  </a:cubicBezTo>
                  <a:cubicBezTo>
                    <a:pt x="9" y="19"/>
                    <a:pt x="9" y="19"/>
                    <a:pt x="9" y="19"/>
                  </a:cubicBezTo>
                  <a:cubicBezTo>
                    <a:pt x="8" y="20"/>
                    <a:pt x="7" y="21"/>
                    <a:pt x="7" y="22"/>
                  </a:cubicBezTo>
                  <a:cubicBezTo>
                    <a:pt x="6" y="24"/>
                    <a:pt x="5" y="25"/>
                    <a:pt x="6" y="27"/>
                  </a:cubicBezTo>
                  <a:cubicBezTo>
                    <a:pt x="11" y="26"/>
                    <a:pt x="11" y="26"/>
                    <a:pt x="11" y="26"/>
                  </a:cubicBezTo>
                  <a:cubicBezTo>
                    <a:pt x="10" y="28"/>
                    <a:pt x="10" y="29"/>
                    <a:pt x="9" y="30"/>
                  </a:cubicBezTo>
                  <a:cubicBezTo>
                    <a:pt x="9" y="30"/>
                    <a:pt x="9" y="31"/>
                    <a:pt x="9" y="31"/>
                  </a:cubicBezTo>
                  <a:cubicBezTo>
                    <a:pt x="9" y="33"/>
                    <a:pt x="10" y="34"/>
                    <a:pt x="11" y="34"/>
                  </a:cubicBezTo>
                  <a:cubicBezTo>
                    <a:pt x="14" y="31"/>
                    <a:pt x="14" y="31"/>
                    <a:pt x="14" y="31"/>
                  </a:cubicBezTo>
                  <a:cubicBezTo>
                    <a:pt x="17" y="31"/>
                    <a:pt x="17" y="31"/>
                    <a:pt x="17" y="31"/>
                  </a:cubicBezTo>
                  <a:cubicBezTo>
                    <a:pt x="15" y="33"/>
                    <a:pt x="15" y="34"/>
                    <a:pt x="14" y="35"/>
                  </a:cubicBezTo>
                  <a:cubicBezTo>
                    <a:pt x="14" y="37"/>
                    <a:pt x="14" y="38"/>
                    <a:pt x="15" y="39"/>
                  </a:cubicBezTo>
                  <a:cubicBezTo>
                    <a:pt x="20" y="35"/>
                    <a:pt x="20" y="35"/>
                    <a:pt x="20" y="35"/>
                  </a:cubicBezTo>
                  <a:cubicBezTo>
                    <a:pt x="23" y="35"/>
                    <a:pt x="23" y="35"/>
                    <a:pt x="23" y="35"/>
                  </a:cubicBezTo>
                  <a:cubicBezTo>
                    <a:pt x="21" y="37"/>
                    <a:pt x="20" y="38"/>
                    <a:pt x="19" y="40"/>
                  </a:cubicBezTo>
                  <a:cubicBezTo>
                    <a:pt x="18" y="41"/>
                    <a:pt x="17" y="43"/>
                    <a:pt x="17" y="44"/>
                  </a:cubicBezTo>
                  <a:cubicBezTo>
                    <a:pt x="17" y="45"/>
                    <a:pt x="18" y="46"/>
                    <a:pt x="20" y="47"/>
                  </a:cubicBezTo>
                  <a:cubicBezTo>
                    <a:pt x="35" y="22"/>
                    <a:pt x="35" y="22"/>
                    <a:pt x="35" y="22"/>
                  </a:cubicBezTo>
                  <a:cubicBezTo>
                    <a:pt x="31" y="0"/>
                    <a:pt x="31" y="0"/>
                    <a:pt x="31" y="0"/>
                  </a:cubicBezTo>
                  <a:cubicBezTo>
                    <a:pt x="22" y="0"/>
                    <a:pt x="22" y="0"/>
                    <a:pt x="22" y="0"/>
                  </a:cubicBezTo>
                  <a:cubicBezTo>
                    <a:pt x="18" y="4"/>
                    <a:pt x="18" y="4"/>
                    <a:pt x="18" y="4"/>
                  </a:cubicBezTo>
                  <a:cubicBezTo>
                    <a:pt x="4" y="17"/>
                    <a:pt x="4" y="17"/>
                    <a:pt x="4" y="17"/>
                  </a:cubicBezTo>
                  <a:close/>
                  <a:moveTo>
                    <a:pt x="30" y="1"/>
                  </a:moveTo>
                  <a:cubicBezTo>
                    <a:pt x="29" y="3"/>
                    <a:pt x="29" y="3"/>
                    <a:pt x="29" y="3"/>
                  </a:cubicBezTo>
                  <a:cubicBezTo>
                    <a:pt x="23" y="5"/>
                    <a:pt x="23" y="5"/>
                    <a:pt x="23" y="5"/>
                  </a:cubicBezTo>
                  <a:cubicBezTo>
                    <a:pt x="18" y="11"/>
                    <a:pt x="14" y="18"/>
                    <a:pt x="10" y="24"/>
                  </a:cubicBezTo>
                  <a:cubicBezTo>
                    <a:pt x="7" y="24"/>
                    <a:pt x="7" y="24"/>
                    <a:pt x="7" y="24"/>
                  </a:cubicBezTo>
                  <a:cubicBezTo>
                    <a:pt x="18" y="9"/>
                    <a:pt x="18" y="9"/>
                    <a:pt x="18" y="9"/>
                  </a:cubicBezTo>
                  <a:cubicBezTo>
                    <a:pt x="15" y="7"/>
                    <a:pt x="15" y="7"/>
                    <a:pt x="15" y="7"/>
                  </a:cubicBezTo>
                  <a:cubicBezTo>
                    <a:pt x="22" y="1"/>
                    <a:pt x="22" y="1"/>
                    <a:pt x="22" y="1"/>
                  </a:cubicBezTo>
                  <a:cubicBezTo>
                    <a:pt x="30" y="1"/>
                    <a:pt x="30" y="1"/>
                    <a:pt x="30" y="1"/>
                  </a:cubicBezTo>
                  <a:close/>
                </a:path>
              </a:pathLst>
            </a:custGeom>
            <a:solidFill>
              <a:srgbClr val="E2B987"/>
            </a:solidFill>
            <a:ln w="9525">
              <a:noFill/>
              <a:round/>
            </a:ln>
          </p:spPr>
          <p:txBody>
            <a:bodyPr/>
            <a:lstStyle/>
            <a:p>
              <a:endParaRPr lang="zh-CN" altLang="en-US"/>
            </a:p>
          </p:txBody>
        </p:sp>
        <p:sp>
          <p:nvSpPr>
            <p:cNvPr id="19521" name="Freeform 86"/>
            <p:cNvSpPr/>
            <p:nvPr/>
          </p:nvSpPr>
          <p:spPr bwMode="auto">
            <a:xfrm>
              <a:off x="901235" y="3641205"/>
              <a:ext cx="30941" cy="29794"/>
            </a:xfrm>
            <a:custGeom>
              <a:avLst/>
              <a:gdLst>
                <a:gd name="T0" fmla="*/ 2147483647 w 23"/>
                <a:gd name="T1" fmla="*/ 2147483647 h 23"/>
                <a:gd name="T2" fmla="*/ 2147483647 w 23"/>
                <a:gd name="T3" fmla="*/ 0 h 23"/>
                <a:gd name="T4" fmla="*/ 2147483647 w 23"/>
                <a:gd name="T5" fmla="*/ 0 h 23"/>
                <a:gd name="T6" fmla="*/ 2147483647 w 23"/>
                <a:gd name="T7" fmla="*/ 2147483647 h 23"/>
                <a:gd name="T8" fmla="*/ 2147483647 w 23"/>
                <a:gd name="T9" fmla="*/ 2147483647 h 23"/>
                <a:gd name="T10" fmla="*/ 0 w 23"/>
                <a:gd name="T11" fmla="*/ 2147483647 h 23"/>
                <a:gd name="T12" fmla="*/ 2147483647 w 23"/>
                <a:gd name="T13" fmla="*/ 2147483647 h 23"/>
                <a:gd name="T14" fmla="*/ 2147483647 w 23"/>
                <a:gd name="T15" fmla="*/ 2147483647 h 23"/>
                <a:gd name="T16" fmla="*/ 2147483647 w 23"/>
                <a:gd name="T17" fmla="*/ 2147483647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23"/>
                <a:gd name="T29" fmla="*/ 23 w 23"/>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23">
                  <a:moveTo>
                    <a:pt x="22" y="2"/>
                  </a:moveTo>
                  <a:cubicBezTo>
                    <a:pt x="23" y="0"/>
                    <a:pt x="23" y="0"/>
                    <a:pt x="23" y="0"/>
                  </a:cubicBezTo>
                  <a:cubicBezTo>
                    <a:pt x="15" y="0"/>
                    <a:pt x="15" y="0"/>
                    <a:pt x="15" y="0"/>
                  </a:cubicBezTo>
                  <a:cubicBezTo>
                    <a:pt x="8" y="6"/>
                    <a:pt x="8" y="6"/>
                    <a:pt x="8" y="6"/>
                  </a:cubicBezTo>
                  <a:cubicBezTo>
                    <a:pt x="11" y="8"/>
                    <a:pt x="11" y="8"/>
                    <a:pt x="11" y="8"/>
                  </a:cubicBezTo>
                  <a:cubicBezTo>
                    <a:pt x="0" y="23"/>
                    <a:pt x="0" y="23"/>
                    <a:pt x="0" y="23"/>
                  </a:cubicBezTo>
                  <a:cubicBezTo>
                    <a:pt x="3" y="23"/>
                    <a:pt x="3" y="23"/>
                    <a:pt x="3" y="23"/>
                  </a:cubicBezTo>
                  <a:cubicBezTo>
                    <a:pt x="7" y="17"/>
                    <a:pt x="11" y="10"/>
                    <a:pt x="16" y="4"/>
                  </a:cubicBezTo>
                  <a:cubicBezTo>
                    <a:pt x="22" y="2"/>
                    <a:pt x="22" y="2"/>
                    <a:pt x="22" y="2"/>
                  </a:cubicBezTo>
                  <a:close/>
                </a:path>
              </a:pathLst>
            </a:custGeom>
            <a:solidFill>
              <a:srgbClr val="F2E6DD"/>
            </a:solidFill>
            <a:ln w="9525">
              <a:noFill/>
              <a:round/>
            </a:ln>
          </p:spPr>
          <p:txBody>
            <a:bodyPr/>
            <a:lstStyle/>
            <a:p>
              <a:endParaRPr lang="zh-CN" altLang="en-US"/>
            </a:p>
          </p:txBody>
        </p:sp>
        <p:sp>
          <p:nvSpPr>
            <p:cNvPr id="19522" name="Freeform 87"/>
            <p:cNvSpPr>
              <a:spLocks noEditPoints="1"/>
            </p:cNvSpPr>
            <p:nvPr/>
          </p:nvSpPr>
          <p:spPr bwMode="auto">
            <a:xfrm>
              <a:off x="931029" y="3357013"/>
              <a:ext cx="156994" cy="303675"/>
            </a:xfrm>
            <a:custGeom>
              <a:avLst/>
              <a:gdLst>
                <a:gd name="T0" fmla="*/ 0 w 114"/>
                <a:gd name="T1" fmla="*/ 2147483647 h 234"/>
                <a:gd name="T2" fmla="*/ 2147483647 w 114"/>
                <a:gd name="T3" fmla="*/ 2147483647 h 234"/>
                <a:gd name="T4" fmla="*/ 2147483647 w 114"/>
                <a:gd name="T5" fmla="*/ 2147483647 h 234"/>
                <a:gd name="T6" fmla="*/ 2147483647 w 114"/>
                <a:gd name="T7" fmla="*/ 2147483647 h 234"/>
                <a:gd name="T8" fmla="*/ 2147483647 w 114"/>
                <a:gd name="T9" fmla="*/ 0 h 234"/>
                <a:gd name="T10" fmla="*/ 2147483647 w 114"/>
                <a:gd name="T11" fmla="*/ 2147483647 h 234"/>
                <a:gd name="T12" fmla="*/ 2147483647 w 114"/>
                <a:gd name="T13" fmla="*/ 2147483647 h 234"/>
                <a:gd name="T14" fmla="*/ 2147483647 w 114"/>
                <a:gd name="T15" fmla="*/ 2147483647 h 234"/>
                <a:gd name="T16" fmla="*/ 2147483647 w 114"/>
                <a:gd name="T17" fmla="*/ 2147483647 h 234"/>
                <a:gd name="T18" fmla="*/ 2147483647 w 114"/>
                <a:gd name="T19" fmla="*/ 2147483647 h 234"/>
                <a:gd name="T20" fmla="*/ 2147483647 w 114"/>
                <a:gd name="T21" fmla="*/ 2147483647 h 234"/>
                <a:gd name="T22" fmla="*/ 2147483647 w 114"/>
                <a:gd name="T23" fmla="*/ 2147483647 h 234"/>
                <a:gd name="T24" fmla="*/ 2147483647 w 114"/>
                <a:gd name="T25" fmla="*/ 2147483647 h 234"/>
                <a:gd name="T26" fmla="*/ 0 w 114"/>
                <a:gd name="T27" fmla="*/ 2147483647 h 234"/>
                <a:gd name="T28" fmla="*/ 2147483647 w 114"/>
                <a:gd name="T29" fmla="*/ 2147483647 h 234"/>
                <a:gd name="T30" fmla="*/ 2147483647 w 114"/>
                <a:gd name="T31" fmla="*/ 2147483647 h 234"/>
                <a:gd name="T32" fmla="*/ 2147483647 w 114"/>
                <a:gd name="T33" fmla="*/ 2147483647 h 234"/>
                <a:gd name="T34" fmla="*/ 2147483647 w 114"/>
                <a:gd name="T35" fmla="*/ 2147483647 h 234"/>
                <a:gd name="T36" fmla="*/ 2147483647 w 114"/>
                <a:gd name="T37" fmla="*/ 2147483647 h 234"/>
                <a:gd name="T38" fmla="*/ 2147483647 w 114"/>
                <a:gd name="T39" fmla="*/ 2147483647 h 234"/>
                <a:gd name="T40" fmla="*/ 2147483647 w 114"/>
                <a:gd name="T41" fmla="*/ 2147483647 h 234"/>
                <a:gd name="T42" fmla="*/ 2147483647 w 114"/>
                <a:gd name="T43" fmla="*/ 2147483647 h 234"/>
                <a:gd name="T44" fmla="*/ 2147483647 w 114"/>
                <a:gd name="T45" fmla="*/ 2147483647 h 234"/>
                <a:gd name="T46" fmla="*/ 2147483647 w 114"/>
                <a:gd name="T47" fmla="*/ 2147483647 h 234"/>
                <a:gd name="T48" fmla="*/ 2147483647 w 114"/>
                <a:gd name="T49" fmla="*/ 2147483647 h 234"/>
                <a:gd name="T50" fmla="*/ 2147483647 w 114"/>
                <a:gd name="T51" fmla="*/ 2147483647 h 23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4"/>
                <a:gd name="T79" fmla="*/ 0 h 234"/>
                <a:gd name="T80" fmla="*/ 114 w 114"/>
                <a:gd name="T81" fmla="*/ 234 h 23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4" h="234">
                  <a:moveTo>
                    <a:pt x="0" y="215"/>
                  </a:moveTo>
                  <a:cubicBezTo>
                    <a:pt x="0" y="216"/>
                    <a:pt x="1" y="217"/>
                    <a:pt x="2" y="218"/>
                  </a:cubicBezTo>
                  <a:cubicBezTo>
                    <a:pt x="6" y="224"/>
                    <a:pt x="11" y="230"/>
                    <a:pt x="16" y="234"/>
                  </a:cubicBezTo>
                  <a:cubicBezTo>
                    <a:pt x="51" y="198"/>
                    <a:pt x="76" y="156"/>
                    <a:pt x="93" y="109"/>
                  </a:cubicBezTo>
                  <a:cubicBezTo>
                    <a:pt x="103" y="75"/>
                    <a:pt x="110" y="38"/>
                    <a:pt x="114" y="0"/>
                  </a:cubicBezTo>
                  <a:cubicBezTo>
                    <a:pt x="100" y="10"/>
                    <a:pt x="90" y="28"/>
                    <a:pt x="82" y="54"/>
                  </a:cubicBezTo>
                  <a:cubicBezTo>
                    <a:pt x="76" y="70"/>
                    <a:pt x="72" y="86"/>
                    <a:pt x="71" y="102"/>
                  </a:cubicBezTo>
                  <a:cubicBezTo>
                    <a:pt x="66" y="111"/>
                    <a:pt x="63" y="121"/>
                    <a:pt x="62" y="131"/>
                  </a:cubicBezTo>
                  <a:cubicBezTo>
                    <a:pt x="62" y="133"/>
                    <a:pt x="62" y="134"/>
                    <a:pt x="62" y="136"/>
                  </a:cubicBezTo>
                  <a:cubicBezTo>
                    <a:pt x="56" y="140"/>
                    <a:pt x="51" y="145"/>
                    <a:pt x="48" y="151"/>
                  </a:cubicBezTo>
                  <a:cubicBezTo>
                    <a:pt x="46" y="154"/>
                    <a:pt x="45" y="157"/>
                    <a:pt x="44" y="160"/>
                  </a:cubicBezTo>
                  <a:cubicBezTo>
                    <a:pt x="24" y="185"/>
                    <a:pt x="24" y="185"/>
                    <a:pt x="24" y="185"/>
                  </a:cubicBezTo>
                  <a:cubicBezTo>
                    <a:pt x="4" y="210"/>
                    <a:pt x="4" y="210"/>
                    <a:pt x="4" y="210"/>
                  </a:cubicBezTo>
                  <a:cubicBezTo>
                    <a:pt x="0" y="215"/>
                    <a:pt x="0" y="215"/>
                    <a:pt x="0" y="215"/>
                  </a:cubicBezTo>
                  <a:close/>
                  <a:moveTo>
                    <a:pt x="7" y="220"/>
                  </a:moveTo>
                  <a:cubicBezTo>
                    <a:pt x="3" y="215"/>
                    <a:pt x="3" y="215"/>
                    <a:pt x="3" y="215"/>
                  </a:cubicBezTo>
                  <a:cubicBezTo>
                    <a:pt x="47" y="161"/>
                    <a:pt x="47" y="161"/>
                    <a:pt x="47" y="161"/>
                  </a:cubicBezTo>
                  <a:cubicBezTo>
                    <a:pt x="50" y="151"/>
                    <a:pt x="55" y="144"/>
                    <a:pt x="64" y="138"/>
                  </a:cubicBezTo>
                  <a:cubicBezTo>
                    <a:pt x="64" y="126"/>
                    <a:pt x="68" y="114"/>
                    <a:pt x="74" y="104"/>
                  </a:cubicBezTo>
                  <a:cubicBezTo>
                    <a:pt x="74" y="86"/>
                    <a:pt x="79" y="68"/>
                    <a:pt x="86" y="50"/>
                  </a:cubicBezTo>
                  <a:cubicBezTo>
                    <a:pt x="92" y="30"/>
                    <a:pt x="100" y="15"/>
                    <a:pt x="112" y="5"/>
                  </a:cubicBezTo>
                  <a:cubicBezTo>
                    <a:pt x="101" y="20"/>
                    <a:pt x="94" y="35"/>
                    <a:pt x="90" y="52"/>
                  </a:cubicBezTo>
                  <a:cubicBezTo>
                    <a:pt x="83" y="68"/>
                    <a:pt x="79" y="86"/>
                    <a:pt x="77" y="105"/>
                  </a:cubicBezTo>
                  <a:cubicBezTo>
                    <a:pt x="72" y="116"/>
                    <a:pt x="69" y="127"/>
                    <a:pt x="67" y="141"/>
                  </a:cubicBezTo>
                  <a:cubicBezTo>
                    <a:pt x="59" y="147"/>
                    <a:pt x="53" y="155"/>
                    <a:pt x="51" y="164"/>
                  </a:cubicBezTo>
                  <a:cubicBezTo>
                    <a:pt x="7" y="220"/>
                    <a:pt x="7" y="220"/>
                    <a:pt x="7" y="220"/>
                  </a:cubicBezTo>
                  <a:close/>
                </a:path>
              </a:pathLst>
            </a:custGeom>
            <a:solidFill>
              <a:srgbClr val="F3F2EC"/>
            </a:solidFill>
            <a:ln w="9525">
              <a:noFill/>
              <a:round/>
            </a:ln>
          </p:spPr>
          <p:txBody>
            <a:bodyPr/>
            <a:lstStyle/>
            <a:p>
              <a:endParaRPr lang="zh-CN" altLang="en-US"/>
            </a:p>
          </p:txBody>
        </p:sp>
        <p:sp>
          <p:nvSpPr>
            <p:cNvPr id="19523" name="Freeform 88"/>
            <p:cNvSpPr/>
            <p:nvPr/>
          </p:nvSpPr>
          <p:spPr bwMode="auto">
            <a:xfrm>
              <a:off x="935613" y="3363889"/>
              <a:ext cx="148972" cy="278464"/>
            </a:xfrm>
            <a:custGeom>
              <a:avLst/>
              <a:gdLst>
                <a:gd name="T0" fmla="*/ 0 w 109"/>
                <a:gd name="T1" fmla="*/ 2147483647 h 215"/>
                <a:gd name="T2" fmla="*/ 2147483647 w 109"/>
                <a:gd name="T3" fmla="*/ 2147483647 h 215"/>
                <a:gd name="T4" fmla="*/ 2147483647 w 109"/>
                <a:gd name="T5" fmla="*/ 2147483647 h 215"/>
                <a:gd name="T6" fmla="*/ 2147483647 w 109"/>
                <a:gd name="T7" fmla="*/ 2147483647 h 215"/>
                <a:gd name="T8" fmla="*/ 2147483647 w 109"/>
                <a:gd name="T9" fmla="*/ 2147483647 h 215"/>
                <a:gd name="T10" fmla="*/ 2147483647 w 109"/>
                <a:gd name="T11" fmla="*/ 2147483647 h 215"/>
                <a:gd name="T12" fmla="*/ 2147483647 w 109"/>
                <a:gd name="T13" fmla="*/ 0 h 215"/>
                <a:gd name="T14" fmla="*/ 2147483647 w 109"/>
                <a:gd name="T15" fmla="*/ 2147483647 h 215"/>
                <a:gd name="T16" fmla="*/ 2147483647 w 109"/>
                <a:gd name="T17" fmla="*/ 2147483647 h 215"/>
                <a:gd name="T18" fmla="*/ 2147483647 w 109"/>
                <a:gd name="T19" fmla="*/ 2147483647 h 215"/>
                <a:gd name="T20" fmla="*/ 2147483647 w 109"/>
                <a:gd name="T21" fmla="*/ 2147483647 h 215"/>
                <a:gd name="T22" fmla="*/ 0 w 109"/>
                <a:gd name="T23" fmla="*/ 2147483647 h 21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9"/>
                <a:gd name="T37" fmla="*/ 0 h 215"/>
                <a:gd name="T38" fmla="*/ 109 w 109"/>
                <a:gd name="T39" fmla="*/ 215 h 21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9" h="215">
                  <a:moveTo>
                    <a:pt x="0" y="210"/>
                  </a:moveTo>
                  <a:cubicBezTo>
                    <a:pt x="4" y="215"/>
                    <a:pt x="4" y="215"/>
                    <a:pt x="4" y="215"/>
                  </a:cubicBezTo>
                  <a:cubicBezTo>
                    <a:pt x="48" y="159"/>
                    <a:pt x="48" y="159"/>
                    <a:pt x="48" y="159"/>
                  </a:cubicBezTo>
                  <a:cubicBezTo>
                    <a:pt x="50" y="150"/>
                    <a:pt x="56" y="142"/>
                    <a:pt x="64" y="136"/>
                  </a:cubicBezTo>
                  <a:cubicBezTo>
                    <a:pt x="66" y="122"/>
                    <a:pt x="69" y="111"/>
                    <a:pt x="74" y="100"/>
                  </a:cubicBezTo>
                  <a:cubicBezTo>
                    <a:pt x="76" y="81"/>
                    <a:pt x="80" y="63"/>
                    <a:pt x="87" y="47"/>
                  </a:cubicBezTo>
                  <a:cubicBezTo>
                    <a:pt x="91" y="30"/>
                    <a:pt x="98" y="15"/>
                    <a:pt x="109" y="0"/>
                  </a:cubicBezTo>
                  <a:cubicBezTo>
                    <a:pt x="97" y="10"/>
                    <a:pt x="89" y="25"/>
                    <a:pt x="83" y="45"/>
                  </a:cubicBezTo>
                  <a:cubicBezTo>
                    <a:pt x="76" y="63"/>
                    <a:pt x="71" y="81"/>
                    <a:pt x="71" y="99"/>
                  </a:cubicBezTo>
                  <a:cubicBezTo>
                    <a:pt x="65" y="109"/>
                    <a:pt x="61" y="121"/>
                    <a:pt x="61" y="133"/>
                  </a:cubicBezTo>
                  <a:cubicBezTo>
                    <a:pt x="52" y="139"/>
                    <a:pt x="47" y="146"/>
                    <a:pt x="44" y="156"/>
                  </a:cubicBezTo>
                  <a:cubicBezTo>
                    <a:pt x="0" y="210"/>
                    <a:pt x="0" y="210"/>
                    <a:pt x="0" y="210"/>
                  </a:cubicBezTo>
                  <a:close/>
                </a:path>
              </a:pathLst>
            </a:custGeom>
            <a:solidFill>
              <a:srgbClr val="FFFFFF"/>
            </a:solidFill>
            <a:ln w="9525">
              <a:noFill/>
              <a:round/>
            </a:ln>
          </p:spPr>
          <p:txBody>
            <a:bodyPr/>
            <a:lstStyle/>
            <a:p>
              <a:endParaRPr lang="zh-CN" altLang="en-US"/>
            </a:p>
          </p:txBody>
        </p:sp>
        <p:sp>
          <p:nvSpPr>
            <p:cNvPr id="19524" name="Freeform 89"/>
            <p:cNvSpPr/>
            <p:nvPr/>
          </p:nvSpPr>
          <p:spPr bwMode="auto">
            <a:xfrm>
              <a:off x="893214" y="3651519"/>
              <a:ext cx="20627" cy="20627"/>
            </a:xfrm>
            <a:custGeom>
              <a:avLst/>
              <a:gdLst>
                <a:gd name="T0" fmla="*/ 2147483647 w 15"/>
                <a:gd name="T1" fmla="*/ 2147483647 h 16"/>
                <a:gd name="T2" fmla="*/ 2147483647 w 15"/>
                <a:gd name="T3" fmla="*/ 0 h 16"/>
                <a:gd name="T4" fmla="*/ 0 w 15"/>
                <a:gd name="T5" fmla="*/ 2147483647 h 16"/>
                <a:gd name="T6" fmla="*/ 2147483647 w 15"/>
                <a:gd name="T7" fmla="*/ 2147483647 h 16"/>
                <a:gd name="T8" fmla="*/ 2147483647 w 15"/>
                <a:gd name="T9" fmla="*/ 2147483647 h 16"/>
                <a:gd name="T10" fmla="*/ 0 60000 65536"/>
                <a:gd name="T11" fmla="*/ 0 60000 65536"/>
                <a:gd name="T12" fmla="*/ 0 60000 65536"/>
                <a:gd name="T13" fmla="*/ 0 60000 65536"/>
                <a:gd name="T14" fmla="*/ 0 60000 65536"/>
                <a:gd name="T15" fmla="*/ 0 w 15"/>
                <a:gd name="T16" fmla="*/ 0 h 16"/>
                <a:gd name="T17" fmla="*/ 15 w 15"/>
                <a:gd name="T18" fmla="*/ 16 h 16"/>
              </a:gdLst>
              <a:ahLst/>
              <a:cxnLst>
                <a:cxn ang="T10">
                  <a:pos x="T0" y="T1"/>
                </a:cxn>
                <a:cxn ang="T11">
                  <a:pos x="T2" y="T3"/>
                </a:cxn>
                <a:cxn ang="T12">
                  <a:pos x="T4" y="T5"/>
                </a:cxn>
                <a:cxn ang="T13">
                  <a:pos x="T6" y="T7"/>
                </a:cxn>
                <a:cxn ang="T14">
                  <a:pos x="T8" y="T9"/>
                </a:cxn>
              </a:cxnLst>
              <a:rect l="T15" t="T16" r="T17" b="T18"/>
              <a:pathLst>
                <a:path w="15" h="16">
                  <a:moveTo>
                    <a:pt x="8" y="10"/>
                  </a:moveTo>
                  <a:cubicBezTo>
                    <a:pt x="15" y="0"/>
                    <a:pt x="15" y="0"/>
                    <a:pt x="15" y="0"/>
                  </a:cubicBezTo>
                  <a:cubicBezTo>
                    <a:pt x="0" y="14"/>
                    <a:pt x="0" y="14"/>
                    <a:pt x="0" y="14"/>
                  </a:cubicBezTo>
                  <a:cubicBezTo>
                    <a:pt x="2" y="16"/>
                    <a:pt x="3" y="15"/>
                    <a:pt x="6" y="13"/>
                  </a:cubicBezTo>
                  <a:cubicBezTo>
                    <a:pt x="6" y="12"/>
                    <a:pt x="7" y="11"/>
                    <a:pt x="8" y="10"/>
                  </a:cubicBezTo>
                  <a:close/>
                </a:path>
              </a:pathLst>
            </a:custGeom>
            <a:solidFill>
              <a:srgbClr val="B68B5E"/>
            </a:solidFill>
            <a:ln w="9525">
              <a:noFill/>
              <a:round/>
            </a:ln>
          </p:spPr>
          <p:txBody>
            <a:bodyPr/>
            <a:lstStyle/>
            <a:p>
              <a:endParaRPr lang="zh-CN" altLang="en-US"/>
            </a:p>
          </p:txBody>
        </p:sp>
        <p:sp>
          <p:nvSpPr>
            <p:cNvPr id="19525" name="Freeform 90"/>
            <p:cNvSpPr/>
            <p:nvPr/>
          </p:nvSpPr>
          <p:spPr bwMode="auto">
            <a:xfrm>
              <a:off x="900089" y="3673292"/>
              <a:ext cx="6876" cy="5730"/>
            </a:xfrm>
            <a:custGeom>
              <a:avLst/>
              <a:gdLst>
                <a:gd name="T0" fmla="*/ 2147483647 w 5"/>
                <a:gd name="T1" fmla="*/ 2147483647 h 4"/>
                <a:gd name="T2" fmla="*/ 2147483647 w 5"/>
                <a:gd name="T3" fmla="*/ 0 h 4"/>
                <a:gd name="T4" fmla="*/ 0 w 5"/>
                <a:gd name="T5" fmla="*/ 2147483647 h 4"/>
                <a:gd name="T6" fmla="*/ 2147483647 w 5"/>
                <a:gd name="T7" fmla="*/ 2147483647 h 4"/>
                <a:gd name="T8" fmla="*/ 0 60000 65536"/>
                <a:gd name="T9" fmla="*/ 0 60000 65536"/>
                <a:gd name="T10" fmla="*/ 0 60000 65536"/>
                <a:gd name="T11" fmla="*/ 0 60000 65536"/>
                <a:gd name="T12" fmla="*/ 0 w 5"/>
                <a:gd name="T13" fmla="*/ 0 h 4"/>
                <a:gd name="T14" fmla="*/ 5 w 5"/>
                <a:gd name="T15" fmla="*/ 4 h 4"/>
              </a:gdLst>
              <a:ahLst/>
              <a:cxnLst>
                <a:cxn ang="T8">
                  <a:pos x="T0" y="T1"/>
                </a:cxn>
                <a:cxn ang="T9">
                  <a:pos x="T2" y="T3"/>
                </a:cxn>
                <a:cxn ang="T10">
                  <a:pos x="T4" y="T5"/>
                </a:cxn>
                <a:cxn ang="T11">
                  <a:pos x="T6" y="T7"/>
                </a:cxn>
              </a:cxnLst>
              <a:rect l="T12" t="T13" r="T14" b="T15"/>
              <a:pathLst>
                <a:path w="5" h="4">
                  <a:moveTo>
                    <a:pt x="3" y="4"/>
                  </a:moveTo>
                  <a:cubicBezTo>
                    <a:pt x="4" y="3"/>
                    <a:pt x="4" y="2"/>
                    <a:pt x="5" y="0"/>
                  </a:cubicBezTo>
                  <a:cubicBezTo>
                    <a:pt x="0" y="1"/>
                    <a:pt x="0" y="1"/>
                    <a:pt x="0" y="1"/>
                  </a:cubicBezTo>
                  <a:cubicBezTo>
                    <a:pt x="1" y="2"/>
                    <a:pt x="2" y="3"/>
                    <a:pt x="3" y="4"/>
                  </a:cubicBezTo>
                  <a:close/>
                </a:path>
              </a:pathLst>
            </a:custGeom>
            <a:solidFill>
              <a:srgbClr val="B68B5E"/>
            </a:solidFill>
            <a:ln w="9525">
              <a:noFill/>
              <a:round/>
            </a:ln>
          </p:spPr>
          <p:txBody>
            <a:bodyPr/>
            <a:lstStyle/>
            <a:p>
              <a:endParaRPr lang="zh-CN" altLang="en-US"/>
            </a:p>
          </p:txBody>
        </p:sp>
        <p:sp>
          <p:nvSpPr>
            <p:cNvPr id="19526" name="Freeform 91"/>
            <p:cNvSpPr/>
            <p:nvPr/>
          </p:nvSpPr>
          <p:spPr bwMode="auto">
            <a:xfrm>
              <a:off x="918424" y="3640060"/>
              <a:ext cx="57297" cy="74487"/>
            </a:xfrm>
            <a:custGeom>
              <a:avLst/>
              <a:gdLst>
                <a:gd name="T0" fmla="*/ 2147483647 w 41"/>
                <a:gd name="T1" fmla="*/ 0 h 58"/>
                <a:gd name="T2" fmla="*/ 2147483647 w 41"/>
                <a:gd name="T3" fmla="*/ 2147483647 h 58"/>
                <a:gd name="T4" fmla="*/ 0 w 41"/>
                <a:gd name="T5" fmla="*/ 2147483647 h 58"/>
                <a:gd name="T6" fmla="*/ 2147483647 w 41"/>
                <a:gd name="T7" fmla="*/ 2147483647 h 58"/>
                <a:gd name="T8" fmla="*/ 2147483647 w 41"/>
                <a:gd name="T9" fmla="*/ 2147483647 h 58"/>
                <a:gd name="T10" fmla="*/ 2147483647 w 41"/>
                <a:gd name="T11" fmla="*/ 2147483647 h 58"/>
                <a:gd name="T12" fmla="*/ 2147483647 w 41"/>
                <a:gd name="T13" fmla="*/ 2147483647 h 58"/>
                <a:gd name="T14" fmla="*/ 2147483647 w 41"/>
                <a:gd name="T15" fmla="*/ 2147483647 h 58"/>
                <a:gd name="T16" fmla="*/ 2147483647 w 41"/>
                <a:gd name="T17" fmla="*/ 2147483647 h 58"/>
                <a:gd name="T18" fmla="*/ 2147483647 w 41"/>
                <a:gd name="T19" fmla="*/ 2147483647 h 58"/>
                <a:gd name="T20" fmla="*/ 2147483647 w 41"/>
                <a:gd name="T21" fmla="*/ 2147483647 h 58"/>
                <a:gd name="T22" fmla="*/ 2147483647 w 41"/>
                <a:gd name="T23" fmla="*/ 0 h 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58"/>
                <a:gd name="T38" fmla="*/ 41 w 41"/>
                <a:gd name="T39" fmla="*/ 58 h 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58">
                  <a:moveTo>
                    <a:pt x="11" y="0"/>
                  </a:moveTo>
                  <a:cubicBezTo>
                    <a:pt x="15" y="22"/>
                    <a:pt x="15" y="22"/>
                    <a:pt x="15" y="22"/>
                  </a:cubicBezTo>
                  <a:cubicBezTo>
                    <a:pt x="0" y="47"/>
                    <a:pt x="0" y="47"/>
                    <a:pt x="0" y="47"/>
                  </a:cubicBezTo>
                  <a:cubicBezTo>
                    <a:pt x="0" y="47"/>
                    <a:pt x="1" y="47"/>
                    <a:pt x="3" y="47"/>
                  </a:cubicBezTo>
                  <a:cubicBezTo>
                    <a:pt x="20" y="26"/>
                    <a:pt x="20" y="26"/>
                    <a:pt x="20" y="26"/>
                  </a:cubicBezTo>
                  <a:cubicBezTo>
                    <a:pt x="29" y="35"/>
                    <a:pt x="29" y="35"/>
                    <a:pt x="29" y="35"/>
                  </a:cubicBezTo>
                  <a:cubicBezTo>
                    <a:pt x="40" y="58"/>
                    <a:pt x="40" y="58"/>
                    <a:pt x="40" y="58"/>
                  </a:cubicBezTo>
                  <a:cubicBezTo>
                    <a:pt x="41" y="58"/>
                    <a:pt x="41" y="58"/>
                    <a:pt x="41" y="58"/>
                  </a:cubicBezTo>
                  <a:cubicBezTo>
                    <a:pt x="31" y="34"/>
                    <a:pt x="31" y="34"/>
                    <a:pt x="31" y="34"/>
                  </a:cubicBezTo>
                  <a:cubicBezTo>
                    <a:pt x="23" y="21"/>
                    <a:pt x="23" y="21"/>
                    <a:pt x="23" y="21"/>
                  </a:cubicBezTo>
                  <a:cubicBezTo>
                    <a:pt x="25" y="16"/>
                    <a:pt x="25" y="16"/>
                    <a:pt x="25" y="16"/>
                  </a:cubicBezTo>
                  <a:cubicBezTo>
                    <a:pt x="20" y="12"/>
                    <a:pt x="15" y="6"/>
                    <a:pt x="11" y="0"/>
                  </a:cubicBezTo>
                  <a:close/>
                </a:path>
              </a:pathLst>
            </a:custGeom>
            <a:solidFill>
              <a:srgbClr val="B68B5E"/>
            </a:solidFill>
            <a:ln w="9525">
              <a:noFill/>
              <a:round/>
            </a:ln>
          </p:spPr>
          <p:txBody>
            <a:bodyPr/>
            <a:lstStyle/>
            <a:p>
              <a:endParaRPr lang="zh-CN" altLang="en-US"/>
            </a:p>
          </p:txBody>
        </p:sp>
        <p:sp>
          <p:nvSpPr>
            <p:cNvPr id="19527" name="Freeform 92"/>
            <p:cNvSpPr>
              <a:spLocks noEditPoints="1"/>
            </p:cNvSpPr>
            <p:nvPr/>
          </p:nvSpPr>
          <p:spPr bwMode="auto">
            <a:xfrm>
              <a:off x="952803" y="3357013"/>
              <a:ext cx="148972" cy="315134"/>
            </a:xfrm>
            <a:custGeom>
              <a:avLst/>
              <a:gdLst>
                <a:gd name="T0" fmla="*/ 2147483647 w 108"/>
                <a:gd name="T1" fmla="*/ 2147483647 h 243"/>
                <a:gd name="T2" fmla="*/ 2147483647 w 108"/>
                <a:gd name="T3" fmla="*/ 2147483647 h 243"/>
                <a:gd name="T4" fmla="*/ 2147483647 w 108"/>
                <a:gd name="T5" fmla="*/ 0 h 243"/>
                <a:gd name="T6" fmla="*/ 2147483647 w 108"/>
                <a:gd name="T7" fmla="*/ 2147483647 h 243"/>
                <a:gd name="T8" fmla="*/ 0 w 108"/>
                <a:gd name="T9" fmla="*/ 2147483647 h 243"/>
                <a:gd name="T10" fmla="*/ 2147483647 w 108"/>
                <a:gd name="T11" fmla="*/ 2147483647 h 243"/>
                <a:gd name="T12" fmla="*/ 2147483647 w 108"/>
                <a:gd name="T13" fmla="*/ 2147483647 h 243"/>
                <a:gd name="T14" fmla="*/ 2147483647 w 108"/>
                <a:gd name="T15" fmla="*/ 2147483647 h 243"/>
                <a:gd name="T16" fmla="*/ 2147483647 w 108"/>
                <a:gd name="T17" fmla="*/ 2147483647 h 243"/>
                <a:gd name="T18" fmla="*/ 2147483647 w 108"/>
                <a:gd name="T19" fmla="*/ 2147483647 h 243"/>
                <a:gd name="T20" fmla="*/ 2147483647 w 108"/>
                <a:gd name="T21" fmla="*/ 2147483647 h 243"/>
                <a:gd name="T22" fmla="*/ 2147483647 w 108"/>
                <a:gd name="T23" fmla="*/ 2147483647 h 243"/>
                <a:gd name="T24" fmla="*/ 2147483647 w 108"/>
                <a:gd name="T25" fmla="*/ 2147483647 h 243"/>
                <a:gd name="T26" fmla="*/ 2147483647 w 108"/>
                <a:gd name="T27" fmla="*/ 2147483647 h 243"/>
                <a:gd name="T28" fmla="*/ 2147483647 w 108"/>
                <a:gd name="T29" fmla="*/ 2147483647 h 2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8"/>
                <a:gd name="T46" fmla="*/ 0 h 243"/>
                <a:gd name="T47" fmla="*/ 108 w 108"/>
                <a:gd name="T48" fmla="*/ 243 h 2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8" h="243">
                  <a:moveTo>
                    <a:pt x="83" y="140"/>
                  </a:moveTo>
                  <a:cubicBezTo>
                    <a:pt x="97" y="98"/>
                    <a:pt x="97" y="98"/>
                    <a:pt x="97" y="98"/>
                  </a:cubicBezTo>
                  <a:cubicBezTo>
                    <a:pt x="107" y="54"/>
                    <a:pt x="108" y="21"/>
                    <a:pt x="98" y="0"/>
                  </a:cubicBezTo>
                  <a:cubicBezTo>
                    <a:pt x="94" y="38"/>
                    <a:pt x="87" y="75"/>
                    <a:pt x="77" y="109"/>
                  </a:cubicBezTo>
                  <a:cubicBezTo>
                    <a:pt x="60" y="156"/>
                    <a:pt x="35" y="198"/>
                    <a:pt x="0" y="234"/>
                  </a:cubicBezTo>
                  <a:cubicBezTo>
                    <a:pt x="4" y="238"/>
                    <a:pt x="9" y="241"/>
                    <a:pt x="14" y="243"/>
                  </a:cubicBezTo>
                  <a:cubicBezTo>
                    <a:pt x="25" y="233"/>
                    <a:pt x="35" y="222"/>
                    <a:pt x="44" y="210"/>
                  </a:cubicBezTo>
                  <a:cubicBezTo>
                    <a:pt x="48" y="205"/>
                    <a:pt x="52" y="200"/>
                    <a:pt x="55" y="194"/>
                  </a:cubicBezTo>
                  <a:cubicBezTo>
                    <a:pt x="82" y="203"/>
                    <a:pt x="82" y="203"/>
                    <a:pt x="82" y="203"/>
                  </a:cubicBezTo>
                  <a:cubicBezTo>
                    <a:pt x="76" y="157"/>
                    <a:pt x="76" y="157"/>
                    <a:pt x="76" y="157"/>
                  </a:cubicBezTo>
                  <a:cubicBezTo>
                    <a:pt x="79" y="152"/>
                    <a:pt x="81" y="146"/>
                    <a:pt x="83" y="140"/>
                  </a:cubicBezTo>
                  <a:close/>
                  <a:moveTo>
                    <a:pt x="70" y="169"/>
                  </a:moveTo>
                  <a:cubicBezTo>
                    <a:pt x="70" y="190"/>
                    <a:pt x="70" y="190"/>
                    <a:pt x="70" y="190"/>
                  </a:cubicBezTo>
                  <a:cubicBezTo>
                    <a:pt x="61" y="186"/>
                    <a:pt x="61" y="186"/>
                    <a:pt x="61" y="186"/>
                  </a:cubicBezTo>
                  <a:cubicBezTo>
                    <a:pt x="64" y="181"/>
                    <a:pt x="67" y="175"/>
                    <a:pt x="70" y="169"/>
                  </a:cubicBezTo>
                  <a:close/>
                </a:path>
              </a:pathLst>
            </a:custGeom>
            <a:solidFill>
              <a:srgbClr val="D6CDAC"/>
            </a:solidFill>
            <a:ln w="9525">
              <a:noFill/>
              <a:round/>
            </a:ln>
          </p:spPr>
          <p:txBody>
            <a:bodyPr/>
            <a:lstStyle/>
            <a:p>
              <a:endParaRPr lang="zh-CN" altLang="en-US"/>
            </a:p>
          </p:txBody>
        </p:sp>
        <p:sp>
          <p:nvSpPr>
            <p:cNvPr id="19528" name="Freeform 93"/>
            <p:cNvSpPr/>
            <p:nvPr/>
          </p:nvSpPr>
          <p:spPr bwMode="auto">
            <a:xfrm>
              <a:off x="1036456" y="3575887"/>
              <a:ext cx="12606" cy="27503"/>
            </a:xfrm>
            <a:custGeom>
              <a:avLst/>
              <a:gdLst>
                <a:gd name="T0" fmla="*/ 2147483647 w 9"/>
                <a:gd name="T1" fmla="*/ 2147483647 h 21"/>
                <a:gd name="T2" fmla="*/ 2147483647 w 9"/>
                <a:gd name="T3" fmla="*/ 0 h 21"/>
                <a:gd name="T4" fmla="*/ 0 w 9"/>
                <a:gd name="T5" fmla="*/ 2147483647 h 21"/>
                <a:gd name="T6" fmla="*/ 2147483647 w 9"/>
                <a:gd name="T7" fmla="*/ 2147483647 h 21"/>
                <a:gd name="T8" fmla="*/ 0 60000 65536"/>
                <a:gd name="T9" fmla="*/ 0 60000 65536"/>
                <a:gd name="T10" fmla="*/ 0 60000 65536"/>
                <a:gd name="T11" fmla="*/ 0 60000 65536"/>
                <a:gd name="T12" fmla="*/ 0 w 9"/>
                <a:gd name="T13" fmla="*/ 0 h 21"/>
                <a:gd name="T14" fmla="*/ 9 w 9"/>
                <a:gd name="T15" fmla="*/ 21 h 21"/>
              </a:gdLst>
              <a:ahLst/>
              <a:cxnLst>
                <a:cxn ang="T8">
                  <a:pos x="T0" y="T1"/>
                </a:cxn>
                <a:cxn ang="T9">
                  <a:pos x="T2" y="T3"/>
                </a:cxn>
                <a:cxn ang="T10">
                  <a:pos x="T4" y="T5"/>
                </a:cxn>
                <a:cxn ang="T11">
                  <a:pos x="T6" y="T7"/>
                </a:cxn>
              </a:cxnLst>
              <a:rect l="T12" t="T13" r="T14" b="T15"/>
              <a:pathLst>
                <a:path w="9" h="21">
                  <a:moveTo>
                    <a:pt x="9" y="21"/>
                  </a:moveTo>
                  <a:cubicBezTo>
                    <a:pt x="9" y="0"/>
                    <a:pt x="9" y="0"/>
                    <a:pt x="9" y="0"/>
                  </a:cubicBezTo>
                  <a:cubicBezTo>
                    <a:pt x="6" y="6"/>
                    <a:pt x="3" y="12"/>
                    <a:pt x="0" y="17"/>
                  </a:cubicBezTo>
                  <a:cubicBezTo>
                    <a:pt x="9" y="21"/>
                    <a:pt x="9" y="21"/>
                    <a:pt x="9" y="21"/>
                  </a:cubicBezTo>
                  <a:close/>
                </a:path>
              </a:pathLst>
            </a:custGeom>
            <a:solidFill>
              <a:srgbClr val="F3F2EC"/>
            </a:solidFill>
            <a:ln w="9525">
              <a:noFill/>
              <a:round/>
            </a:ln>
          </p:spPr>
          <p:txBody>
            <a:bodyPr/>
            <a:lstStyle/>
            <a:p>
              <a:endParaRPr lang="zh-CN" altLang="en-US"/>
            </a:p>
          </p:txBody>
        </p:sp>
        <p:sp>
          <p:nvSpPr>
            <p:cNvPr id="19529" name="Freeform 94"/>
            <p:cNvSpPr/>
            <p:nvPr/>
          </p:nvSpPr>
          <p:spPr bwMode="auto">
            <a:xfrm>
              <a:off x="936759" y="3514007"/>
              <a:ext cx="80216" cy="85946"/>
            </a:xfrm>
            <a:custGeom>
              <a:avLst/>
              <a:gdLst>
                <a:gd name="T0" fmla="*/ 2147483647 w 58"/>
                <a:gd name="T1" fmla="*/ 2147483647 h 66"/>
                <a:gd name="T2" fmla="*/ 2147483647 w 58"/>
                <a:gd name="T3" fmla="*/ 0 h 66"/>
                <a:gd name="T4" fmla="*/ 2147483647 w 58"/>
                <a:gd name="T5" fmla="*/ 2147483647 h 66"/>
                <a:gd name="T6" fmla="*/ 2147483647 w 58"/>
                <a:gd name="T7" fmla="*/ 2147483647 h 66"/>
                <a:gd name="T8" fmla="*/ 0 w 58"/>
                <a:gd name="T9" fmla="*/ 2147483647 h 66"/>
                <a:gd name="T10" fmla="*/ 2147483647 w 58"/>
                <a:gd name="T11" fmla="*/ 2147483647 h 66"/>
                <a:gd name="T12" fmla="*/ 2147483647 w 58"/>
                <a:gd name="T13" fmla="*/ 2147483647 h 66"/>
                <a:gd name="T14" fmla="*/ 2147483647 w 58"/>
                <a:gd name="T15" fmla="*/ 2147483647 h 66"/>
                <a:gd name="T16" fmla="*/ 2147483647 w 58"/>
                <a:gd name="T17" fmla="*/ 2147483647 h 66"/>
                <a:gd name="T18" fmla="*/ 2147483647 w 58"/>
                <a:gd name="T19" fmla="*/ 2147483647 h 66"/>
                <a:gd name="T20" fmla="*/ 2147483647 w 58"/>
                <a:gd name="T21" fmla="*/ 2147483647 h 66"/>
                <a:gd name="T22" fmla="*/ 2147483647 w 58"/>
                <a:gd name="T23" fmla="*/ 2147483647 h 6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8"/>
                <a:gd name="T37" fmla="*/ 0 h 66"/>
                <a:gd name="T38" fmla="*/ 58 w 58"/>
                <a:gd name="T39" fmla="*/ 66 h 6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8" h="66">
                  <a:moveTo>
                    <a:pt x="28" y="14"/>
                  </a:moveTo>
                  <a:cubicBezTo>
                    <a:pt x="31" y="0"/>
                    <a:pt x="31" y="0"/>
                    <a:pt x="31" y="0"/>
                  </a:cubicBezTo>
                  <a:cubicBezTo>
                    <a:pt x="24" y="14"/>
                    <a:pt x="24" y="14"/>
                    <a:pt x="24" y="14"/>
                  </a:cubicBezTo>
                  <a:cubicBezTo>
                    <a:pt x="23" y="21"/>
                    <a:pt x="25" y="27"/>
                    <a:pt x="30" y="33"/>
                  </a:cubicBezTo>
                  <a:cubicBezTo>
                    <a:pt x="22" y="51"/>
                    <a:pt x="12" y="56"/>
                    <a:pt x="0" y="49"/>
                  </a:cubicBezTo>
                  <a:cubicBezTo>
                    <a:pt x="2" y="61"/>
                    <a:pt x="9" y="66"/>
                    <a:pt x="20" y="64"/>
                  </a:cubicBezTo>
                  <a:cubicBezTo>
                    <a:pt x="40" y="39"/>
                    <a:pt x="40" y="39"/>
                    <a:pt x="40" y="39"/>
                  </a:cubicBezTo>
                  <a:cubicBezTo>
                    <a:pt x="41" y="36"/>
                    <a:pt x="42" y="33"/>
                    <a:pt x="44" y="30"/>
                  </a:cubicBezTo>
                  <a:cubicBezTo>
                    <a:pt x="47" y="24"/>
                    <a:pt x="52" y="19"/>
                    <a:pt x="58" y="15"/>
                  </a:cubicBezTo>
                  <a:cubicBezTo>
                    <a:pt x="58" y="13"/>
                    <a:pt x="58" y="12"/>
                    <a:pt x="58" y="10"/>
                  </a:cubicBezTo>
                  <a:cubicBezTo>
                    <a:pt x="47" y="23"/>
                    <a:pt x="37" y="26"/>
                    <a:pt x="27" y="18"/>
                  </a:cubicBezTo>
                  <a:cubicBezTo>
                    <a:pt x="27" y="17"/>
                    <a:pt x="27" y="15"/>
                    <a:pt x="28" y="14"/>
                  </a:cubicBezTo>
                  <a:close/>
                </a:path>
              </a:pathLst>
            </a:custGeom>
            <a:solidFill>
              <a:srgbClr val="D6CDAC"/>
            </a:solidFill>
            <a:ln w="9525">
              <a:noFill/>
              <a:round/>
            </a:ln>
          </p:spPr>
          <p:txBody>
            <a:bodyPr/>
            <a:lstStyle/>
            <a:p>
              <a:endParaRPr lang="zh-CN" altLang="en-US"/>
            </a:p>
          </p:txBody>
        </p:sp>
        <p:sp>
          <p:nvSpPr>
            <p:cNvPr id="19530" name="Freeform 95"/>
            <p:cNvSpPr>
              <a:spLocks noEditPoints="1"/>
            </p:cNvSpPr>
            <p:nvPr/>
          </p:nvSpPr>
          <p:spPr bwMode="auto">
            <a:xfrm>
              <a:off x="973430" y="3514007"/>
              <a:ext cx="43546" cy="33233"/>
            </a:xfrm>
            <a:custGeom>
              <a:avLst/>
              <a:gdLst>
                <a:gd name="T0" fmla="*/ 2147483647 w 31"/>
                <a:gd name="T1" fmla="*/ 0 h 26"/>
                <a:gd name="T2" fmla="*/ 2147483647 w 31"/>
                <a:gd name="T3" fmla="*/ 2147483647 h 26"/>
                <a:gd name="T4" fmla="*/ 0 w 31"/>
                <a:gd name="T5" fmla="*/ 2147483647 h 26"/>
                <a:gd name="T6" fmla="*/ 2147483647 w 31"/>
                <a:gd name="T7" fmla="*/ 2147483647 h 26"/>
                <a:gd name="T8" fmla="*/ 2147483647 w 31"/>
                <a:gd name="T9" fmla="*/ 0 h 26"/>
                <a:gd name="T10" fmla="*/ 2147483647 w 31"/>
                <a:gd name="T11" fmla="*/ 2147483647 h 26"/>
                <a:gd name="T12" fmla="*/ 2147483647 w 31"/>
                <a:gd name="T13" fmla="*/ 2147483647 h 26"/>
                <a:gd name="T14" fmla="*/ 2147483647 w 31"/>
                <a:gd name="T15" fmla="*/ 2147483647 h 26"/>
                <a:gd name="T16" fmla="*/ 2147483647 w 31"/>
                <a:gd name="T17" fmla="*/ 2147483647 h 26"/>
                <a:gd name="T18" fmla="*/ 2147483647 w 31"/>
                <a:gd name="T19" fmla="*/ 2147483647 h 26"/>
                <a:gd name="T20" fmla="*/ 2147483647 w 31"/>
                <a:gd name="T21" fmla="*/ 2147483647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
                <a:gd name="T34" fmla="*/ 0 h 26"/>
                <a:gd name="T35" fmla="*/ 31 w 31"/>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 h="26">
                  <a:moveTo>
                    <a:pt x="4" y="0"/>
                  </a:moveTo>
                  <a:cubicBezTo>
                    <a:pt x="1" y="14"/>
                    <a:pt x="1" y="14"/>
                    <a:pt x="1" y="14"/>
                  </a:cubicBezTo>
                  <a:cubicBezTo>
                    <a:pt x="0" y="15"/>
                    <a:pt x="0" y="17"/>
                    <a:pt x="0" y="18"/>
                  </a:cubicBezTo>
                  <a:cubicBezTo>
                    <a:pt x="10" y="26"/>
                    <a:pt x="20" y="23"/>
                    <a:pt x="31" y="10"/>
                  </a:cubicBezTo>
                  <a:cubicBezTo>
                    <a:pt x="4" y="0"/>
                    <a:pt x="4" y="0"/>
                    <a:pt x="4" y="0"/>
                  </a:cubicBezTo>
                  <a:close/>
                  <a:moveTo>
                    <a:pt x="2" y="17"/>
                  </a:moveTo>
                  <a:cubicBezTo>
                    <a:pt x="5" y="3"/>
                    <a:pt x="5" y="3"/>
                    <a:pt x="5" y="3"/>
                  </a:cubicBezTo>
                  <a:cubicBezTo>
                    <a:pt x="29" y="11"/>
                    <a:pt x="29" y="11"/>
                    <a:pt x="29" y="11"/>
                  </a:cubicBezTo>
                  <a:cubicBezTo>
                    <a:pt x="28" y="12"/>
                    <a:pt x="28" y="12"/>
                    <a:pt x="28" y="12"/>
                  </a:cubicBezTo>
                  <a:cubicBezTo>
                    <a:pt x="7" y="6"/>
                    <a:pt x="7" y="6"/>
                    <a:pt x="7" y="6"/>
                  </a:cubicBezTo>
                  <a:cubicBezTo>
                    <a:pt x="2" y="17"/>
                    <a:pt x="2" y="17"/>
                    <a:pt x="2" y="17"/>
                  </a:cubicBezTo>
                  <a:close/>
                </a:path>
              </a:pathLst>
            </a:custGeom>
            <a:solidFill>
              <a:srgbClr val="F3F2EC"/>
            </a:solidFill>
            <a:ln w="9525">
              <a:noFill/>
              <a:round/>
            </a:ln>
          </p:spPr>
          <p:txBody>
            <a:bodyPr/>
            <a:lstStyle/>
            <a:p>
              <a:endParaRPr lang="zh-CN" altLang="en-US"/>
            </a:p>
          </p:txBody>
        </p:sp>
        <p:sp>
          <p:nvSpPr>
            <p:cNvPr id="19531" name="Freeform 96"/>
            <p:cNvSpPr/>
            <p:nvPr/>
          </p:nvSpPr>
          <p:spPr bwMode="auto">
            <a:xfrm>
              <a:off x="976867" y="3517444"/>
              <a:ext cx="36670" cy="18335"/>
            </a:xfrm>
            <a:custGeom>
              <a:avLst/>
              <a:gdLst>
                <a:gd name="T0" fmla="*/ 2147483647 w 32"/>
                <a:gd name="T1" fmla="*/ 0 h 16"/>
                <a:gd name="T2" fmla="*/ 0 w 32"/>
                <a:gd name="T3" fmla="*/ 2147483647 h 16"/>
                <a:gd name="T4" fmla="*/ 2147483647 w 32"/>
                <a:gd name="T5" fmla="*/ 2147483647 h 16"/>
                <a:gd name="T6" fmla="*/ 2147483647 w 32"/>
                <a:gd name="T7" fmla="*/ 2147483647 h 16"/>
                <a:gd name="T8" fmla="*/ 2147483647 w 32"/>
                <a:gd name="T9" fmla="*/ 2147483647 h 16"/>
                <a:gd name="T10" fmla="*/ 2147483647 w 32"/>
                <a:gd name="T11" fmla="*/ 0 h 16"/>
                <a:gd name="T12" fmla="*/ 2147483647 w 32"/>
                <a:gd name="T13" fmla="*/ 0 h 16"/>
                <a:gd name="T14" fmla="*/ 0 60000 65536"/>
                <a:gd name="T15" fmla="*/ 0 60000 65536"/>
                <a:gd name="T16" fmla="*/ 0 60000 65536"/>
                <a:gd name="T17" fmla="*/ 0 60000 65536"/>
                <a:gd name="T18" fmla="*/ 0 60000 65536"/>
                <a:gd name="T19" fmla="*/ 0 60000 65536"/>
                <a:gd name="T20" fmla="*/ 0 60000 65536"/>
                <a:gd name="T21" fmla="*/ 0 w 32"/>
                <a:gd name="T22" fmla="*/ 0 h 16"/>
                <a:gd name="T23" fmla="*/ 32 w 32"/>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16">
                  <a:moveTo>
                    <a:pt x="3" y="0"/>
                  </a:moveTo>
                  <a:lnTo>
                    <a:pt x="0" y="16"/>
                  </a:lnTo>
                  <a:lnTo>
                    <a:pt x="6" y="4"/>
                  </a:lnTo>
                  <a:lnTo>
                    <a:pt x="31" y="11"/>
                  </a:lnTo>
                  <a:lnTo>
                    <a:pt x="32" y="9"/>
                  </a:lnTo>
                  <a:lnTo>
                    <a:pt x="3" y="0"/>
                  </a:lnTo>
                  <a:close/>
                </a:path>
              </a:pathLst>
            </a:custGeom>
            <a:solidFill>
              <a:srgbClr val="FFFFFF"/>
            </a:solidFill>
            <a:ln w="9525">
              <a:noFill/>
              <a:round/>
            </a:ln>
          </p:spPr>
          <p:txBody>
            <a:bodyPr/>
            <a:lstStyle/>
            <a:p>
              <a:endParaRPr lang="zh-CN" altLang="en-US"/>
            </a:p>
          </p:txBody>
        </p:sp>
        <p:sp>
          <p:nvSpPr>
            <p:cNvPr id="19532" name="Freeform 97"/>
            <p:cNvSpPr>
              <a:spLocks noEditPoints="1"/>
            </p:cNvSpPr>
            <p:nvPr/>
          </p:nvSpPr>
          <p:spPr bwMode="auto">
            <a:xfrm>
              <a:off x="889775" y="3629746"/>
              <a:ext cx="160432" cy="198248"/>
            </a:xfrm>
            <a:custGeom>
              <a:avLst/>
              <a:gdLst>
                <a:gd name="T0" fmla="*/ 2147483647 w 117"/>
                <a:gd name="T1" fmla="*/ 2147483647 h 153"/>
                <a:gd name="T2" fmla="*/ 2147483647 w 117"/>
                <a:gd name="T3" fmla="*/ 2147483647 h 153"/>
                <a:gd name="T4" fmla="*/ 2147483647 w 117"/>
                <a:gd name="T5" fmla="*/ 2147483647 h 153"/>
                <a:gd name="T6" fmla="*/ 2147483647 w 117"/>
                <a:gd name="T7" fmla="*/ 2147483647 h 153"/>
                <a:gd name="T8" fmla="*/ 2147483647 w 117"/>
                <a:gd name="T9" fmla="*/ 2147483647 h 153"/>
                <a:gd name="T10" fmla="*/ 2147483647 w 117"/>
                <a:gd name="T11" fmla="*/ 2147483647 h 153"/>
                <a:gd name="T12" fmla="*/ 2147483647 w 117"/>
                <a:gd name="T13" fmla="*/ 2147483647 h 153"/>
                <a:gd name="T14" fmla="*/ 2147483647 w 117"/>
                <a:gd name="T15" fmla="*/ 2147483647 h 153"/>
                <a:gd name="T16" fmla="*/ 2147483647 w 117"/>
                <a:gd name="T17" fmla="*/ 2147483647 h 153"/>
                <a:gd name="T18" fmla="*/ 2147483647 w 117"/>
                <a:gd name="T19" fmla="*/ 2147483647 h 153"/>
                <a:gd name="T20" fmla="*/ 2147483647 w 117"/>
                <a:gd name="T21" fmla="*/ 2147483647 h 153"/>
                <a:gd name="T22" fmla="*/ 2147483647 w 117"/>
                <a:gd name="T23" fmla="*/ 2147483647 h 153"/>
                <a:gd name="T24" fmla="*/ 2147483647 w 117"/>
                <a:gd name="T25" fmla="*/ 2147483647 h 153"/>
                <a:gd name="T26" fmla="*/ 2147483647 w 117"/>
                <a:gd name="T27" fmla="*/ 2147483647 h 153"/>
                <a:gd name="T28" fmla="*/ 2147483647 w 117"/>
                <a:gd name="T29" fmla="*/ 2147483647 h 153"/>
                <a:gd name="T30" fmla="*/ 2147483647 w 117"/>
                <a:gd name="T31" fmla="*/ 2147483647 h 153"/>
                <a:gd name="T32" fmla="*/ 2147483647 w 117"/>
                <a:gd name="T33" fmla="*/ 2147483647 h 153"/>
                <a:gd name="T34" fmla="*/ 2147483647 w 117"/>
                <a:gd name="T35" fmla="*/ 2147483647 h 153"/>
                <a:gd name="T36" fmla="*/ 2147483647 w 117"/>
                <a:gd name="T37" fmla="*/ 2147483647 h 153"/>
                <a:gd name="T38" fmla="*/ 2147483647 w 117"/>
                <a:gd name="T39" fmla="*/ 2147483647 h 153"/>
                <a:gd name="T40" fmla="*/ 2147483647 w 117"/>
                <a:gd name="T41" fmla="*/ 2147483647 h 153"/>
                <a:gd name="T42" fmla="*/ 2147483647 w 117"/>
                <a:gd name="T43" fmla="*/ 2147483647 h 153"/>
                <a:gd name="T44" fmla="*/ 2147483647 w 117"/>
                <a:gd name="T45" fmla="*/ 2147483647 h 153"/>
                <a:gd name="T46" fmla="*/ 2147483647 w 117"/>
                <a:gd name="T47" fmla="*/ 2147483647 h 153"/>
                <a:gd name="T48" fmla="*/ 0 w 117"/>
                <a:gd name="T49" fmla="*/ 2147483647 h 153"/>
                <a:gd name="T50" fmla="*/ 2147483647 w 117"/>
                <a:gd name="T51" fmla="*/ 2147483647 h 153"/>
                <a:gd name="T52" fmla="*/ 2147483647 w 117"/>
                <a:gd name="T53" fmla="*/ 2147483647 h 153"/>
                <a:gd name="T54" fmla="*/ 2147483647 w 117"/>
                <a:gd name="T55" fmla="*/ 2147483647 h 153"/>
                <a:gd name="T56" fmla="*/ 2147483647 w 117"/>
                <a:gd name="T57" fmla="*/ 2147483647 h 153"/>
                <a:gd name="T58" fmla="*/ 2147483647 w 117"/>
                <a:gd name="T59" fmla="*/ 0 h 153"/>
                <a:gd name="T60" fmla="*/ 2147483647 w 117"/>
                <a:gd name="T61" fmla="*/ 2147483647 h 153"/>
                <a:gd name="T62" fmla="*/ 2147483647 w 117"/>
                <a:gd name="T63" fmla="*/ 2147483647 h 153"/>
                <a:gd name="T64" fmla="*/ 2147483647 w 117"/>
                <a:gd name="T65" fmla="*/ 2147483647 h 153"/>
                <a:gd name="T66" fmla="*/ 2147483647 w 117"/>
                <a:gd name="T67" fmla="*/ 2147483647 h 153"/>
                <a:gd name="T68" fmla="*/ 2147483647 w 117"/>
                <a:gd name="T69" fmla="*/ 2147483647 h 153"/>
                <a:gd name="T70" fmla="*/ 2147483647 w 117"/>
                <a:gd name="T71" fmla="*/ 2147483647 h 153"/>
                <a:gd name="T72" fmla="*/ 2147483647 w 117"/>
                <a:gd name="T73" fmla="*/ 2147483647 h 15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7"/>
                <a:gd name="T112" fmla="*/ 0 h 153"/>
                <a:gd name="T113" fmla="*/ 117 w 117"/>
                <a:gd name="T114" fmla="*/ 153 h 15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7" h="153">
                  <a:moveTo>
                    <a:pt x="60" y="33"/>
                  </a:moveTo>
                  <a:cubicBezTo>
                    <a:pt x="55" y="31"/>
                    <a:pt x="50" y="28"/>
                    <a:pt x="46" y="24"/>
                  </a:cubicBezTo>
                  <a:cubicBezTo>
                    <a:pt x="44" y="29"/>
                    <a:pt x="44" y="29"/>
                    <a:pt x="44" y="29"/>
                  </a:cubicBezTo>
                  <a:cubicBezTo>
                    <a:pt x="52" y="42"/>
                    <a:pt x="52" y="42"/>
                    <a:pt x="52" y="42"/>
                  </a:cubicBezTo>
                  <a:cubicBezTo>
                    <a:pt x="62" y="66"/>
                    <a:pt x="62" y="66"/>
                    <a:pt x="62" y="66"/>
                  </a:cubicBezTo>
                  <a:cubicBezTo>
                    <a:pt x="61" y="66"/>
                    <a:pt x="61" y="66"/>
                    <a:pt x="61" y="66"/>
                  </a:cubicBezTo>
                  <a:cubicBezTo>
                    <a:pt x="59" y="66"/>
                    <a:pt x="59" y="66"/>
                    <a:pt x="59" y="66"/>
                  </a:cubicBezTo>
                  <a:cubicBezTo>
                    <a:pt x="60" y="69"/>
                    <a:pt x="60" y="69"/>
                    <a:pt x="60" y="69"/>
                  </a:cubicBezTo>
                  <a:cubicBezTo>
                    <a:pt x="64" y="77"/>
                    <a:pt x="64" y="81"/>
                    <a:pt x="60" y="81"/>
                  </a:cubicBezTo>
                  <a:cubicBezTo>
                    <a:pt x="57" y="77"/>
                    <a:pt x="57" y="77"/>
                    <a:pt x="57" y="77"/>
                  </a:cubicBezTo>
                  <a:cubicBezTo>
                    <a:pt x="56" y="80"/>
                    <a:pt x="55" y="81"/>
                    <a:pt x="54" y="81"/>
                  </a:cubicBezTo>
                  <a:cubicBezTo>
                    <a:pt x="52" y="82"/>
                    <a:pt x="50" y="82"/>
                    <a:pt x="47" y="80"/>
                  </a:cubicBezTo>
                  <a:cubicBezTo>
                    <a:pt x="46" y="81"/>
                    <a:pt x="45" y="81"/>
                    <a:pt x="44" y="81"/>
                  </a:cubicBezTo>
                  <a:cubicBezTo>
                    <a:pt x="42" y="81"/>
                    <a:pt x="41" y="79"/>
                    <a:pt x="39" y="75"/>
                  </a:cubicBezTo>
                  <a:cubicBezTo>
                    <a:pt x="38" y="75"/>
                    <a:pt x="37" y="76"/>
                    <a:pt x="37" y="76"/>
                  </a:cubicBezTo>
                  <a:cubicBezTo>
                    <a:pt x="33" y="78"/>
                    <a:pt x="30" y="74"/>
                    <a:pt x="28" y="66"/>
                  </a:cubicBezTo>
                  <a:cubicBezTo>
                    <a:pt x="24" y="55"/>
                    <a:pt x="24" y="55"/>
                    <a:pt x="24" y="55"/>
                  </a:cubicBezTo>
                  <a:cubicBezTo>
                    <a:pt x="22" y="55"/>
                    <a:pt x="21" y="55"/>
                    <a:pt x="21" y="55"/>
                  </a:cubicBezTo>
                  <a:cubicBezTo>
                    <a:pt x="19" y="54"/>
                    <a:pt x="18" y="53"/>
                    <a:pt x="18" y="52"/>
                  </a:cubicBezTo>
                  <a:cubicBezTo>
                    <a:pt x="18" y="51"/>
                    <a:pt x="19" y="49"/>
                    <a:pt x="20" y="48"/>
                  </a:cubicBezTo>
                  <a:cubicBezTo>
                    <a:pt x="18" y="47"/>
                    <a:pt x="17" y="47"/>
                    <a:pt x="16" y="47"/>
                  </a:cubicBezTo>
                  <a:cubicBezTo>
                    <a:pt x="15" y="46"/>
                    <a:pt x="15" y="45"/>
                    <a:pt x="15" y="43"/>
                  </a:cubicBezTo>
                  <a:cubicBezTo>
                    <a:pt x="14" y="43"/>
                    <a:pt x="13" y="43"/>
                    <a:pt x="12" y="42"/>
                  </a:cubicBezTo>
                  <a:cubicBezTo>
                    <a:pt x="11" y="42"/>
                    <a:pt x="10" y="41"/>
                    <a:pt x="10" y="39"/>
                  </a:cubicBezTo>
                  <a:cubicBezTo>
                    <a:pt x="11" y="77"/>
                    <a:pt x="7" y="113"/>
                    <a:pt x="0" y="146"/>
                  </a:cubicBezTo>
                  <a:cubicBezTo>
                    <a:pt x="33" y="153"/>
                    <a:pt x="61" y="149"/>
                    <a:pt x="82" y="134"/>
                  </a:cubicBezTo>
                  <a:cubicBezTo>
                    <a:pt x="87" y="99"/>
                    <a:pt x="95" y="67"/>
                    <a:pt x="107" y="38"/>
                  </a:cubicBezTo>
                  <a:cubicBezTo>
                    <a:pt x="117" y="66"/>
                    <a:pt x="117" y="66"/>
                    <a:pt x="117" y="66"/>
                  </a:cubicBezTo>
                  <a:cubicBezTo>
                    <a:pt x="117" y="13"/>
                    <a:pt x="117" y="13"/>
                    <a:pt x="117" y="13"/>
                  </a:cubicBezTo>
                  <a:cubicBezTo>
                    <a:pt x="109" y="6"/>
                    <a:pt x="100" y="2"/>
                    <a:pt x="90" y="0"/>
                  </a:cubicBezTo>
                  <a:cubicBezTo>
                    <a:pt x="81" y="12"/>
                    <a:pt x="71" y="23"/>
                    <a:pt x="60" y="33"/>
                  </a:cubicBezTo>
                  <a:close/>
                  <a:moveTo>
                    <a:pt x="13" y="49"/>
                  </a:moveTo>
                  <a:cubicBezTo>
                    <a:pt x="15" y="50"/>
                    <a:pt x="15" y="50"/>
                    <a:pt x="15" y="50"/>
                  </a:cubicBezTo>
                  <a:cubicBezTo>
                    <a:pt x="17" y="65"/>
                    <a:pt x="17" y="80"/>
                    <a:pt x="15" y="95"/>
                  </a:cubicBezTo>
                  <a:cubicBezTo>
                    <a:pt x="8" y="143"/>
                    <a:pt x="8" y="143"/>
                    <a:pt x="8" y="143"/>
                  </a:cubicBezTo>
                  <a:cubicBezTo>
                    <a:pt x="3" y="143"/>
                    <a:pt x="3" y="143"/>
                    <a:pt x="3" y="143"/>
                  </a:cubicBezTo>
                  <a:cubicBezTo>
                    <a:pt x="10" y="99"/>
                    <a:pt x="13" y="68"/>
                    <a:pt x="13" y="49"/>
                  </a:cubicBezTo>
                  <a:close/>
                </a:path>
              </a:pathLst>
            </a:custGeom>
            <a:solidFill>
              <a:srgbClr val="333333"/>
            </a:solidFill>
            <a:ln w="9525">
              <a:noFill/>
              <a:round/>
            </a:ln>
          </p:spPr>
          <p:txBody>
            <a:bodyPr/>
            <a:lstStyle/>
            <a:p>
              <a:endParaRPr lang="zh-CN" altLang="en-US"/>
            </a:p>
          </p:txBody>
        </p:sp>
        <p:sp>
          <p:nvSpPr>
            <p:cNvPr id="19533" name="Freeform 98"/>
            <p:cNvSpPr/>
            <p:nvPr/>
          </p:nvSpPr>
          <p:spPr bwMode="auto">
            <a:xfrm>
              <a:off x="894359" y="3692773"/>
              <a:ext cx="19481" cy="122616"/>
            </a:xfrm>
            <a:custGeom>
              <a:avLst/>
              <a:gdLst>
                <a:gd name="T0" fmla="*/ 2147483647 w 14"/>
                <a:gd name="T1" fmla="*/ 2147483647 h 94"/>
                <a:gd name="T2" fmla="*/ 2147483647 w 14"/>
                <a:gd name="T3" fmla="*/ 0 h 94"/>
                <a:gd name="T4" fmla="*/ 0 w 14"/>
                <a:gd name="T5" fmla="*/ 2147483647 h 94"/>
                <a:gd name="T6" fmla="*/ 2147483647 w 14"/>
                <a:gd name="T7" fmla="*/ 2147483647 h 94"/>
                <a:gd name="T8" fmla="*/ 2147483647 w 14"/>
                <a:gd name="T9" fmla="*/ 2147483647 h 94"/>
                <a:gd name="T10" fmla="*/ 2147483647 w 14"/>
                <a:gd name="T11" fmla="*/ 2147483647 h 94"/>
                <a:gd name="T12" fmla="*/ 0 60000 65536"/>
                <a:gd name="T13" fmla="*/ 0 60000 65536"/>
                <a:gd name="T14" fmla="*/ 0 60000 65536"/>
                <a:gd name="T15" fmla="*/ 0 60000 65536"/>
                <a:gd name="T16" fmla="*/ 0 60000 65536"/>
                <a:gd name="T17" fmla="*/ 0 60000 65536"/>
                <a:gd name="T18" fmla="*/ 0 w 14"/>
                <a:gd name="T19" fmla="*/ 0 h 94"/>
                <a:gd name="T20" fmla="*/ 14 w 14"/>
                <a:gd name="T21" fmla="*/ 94 h 94"/>
              </a:gdLst>
              <a:ahLst/>
              <a:cxnLst>
                <a:cxn ang="T12">
                  <a:pos x="T0" y="T1"/>
                </a:cxn>
                <a:cxn ang="T13">
                  <a:pos x="T2" y="T3"/>
                </a:cxn>
                <a:cxn ang="T14">
                  <a:pos x="T4" y="T5"/>
                </a:cxn>
                <a:cxn ang="T15">
                  <a:pos x="T6" y="T7"/>
                </a:cxn>
                <a:cxn ang="T16">
                  <a:pos x="T8" y="T9"/>
                </a:cxn>
                <a:cxn ang="T17">
                  <a:pos x="T10" y="T11"/>
                </a:cxn>
              </a:cxnLst>
              <a:rect l="T18" t="T19" r="T20" b="T21"/>
              <a:pathLst>
                <a:path w="14" h="94">
                  <a:moveTo>
                    <a:pt x="12" y="1"/>
                  </a:moveTo>
                  <a:cubicBezTo>
                    <a:pt x="10" y="0"/>
                    <a:pt x="10" y="0"/>
                    <a:pt x="10" y="0"/>
                  </a:cubicBezTo>
                  <a:cubicBezTo>
                    <a:pt x="10" y="19"/>
                    <a:pt x="7" y="50"/>
                    <a:pt x="0" y="94"/>
                  </a:cubicBezTo>
                  <a:cubicBezTo>
                    <a:pt x="5" y="94"/>
                    <a:pt x="5" y="94"/>
                    <a:pt x="5" y="94"/>
                  </a:cubicBezTo>
                  <a:cubicBezTo>
                    <a:pt x="12" y="46"/>
                    <a:pt x="12" y="46"/>
                    <a:pt x="12" y="46"/>
                  </a:cubicBezTo>
                  <a:cubicBezTo>
                    <a:pt x="14" y="31"/>
                    <a:pt x="14" y="16"/>
                    <a:pt x="12" y="1"/>
                  </a:cubicBezTo>
                  <a:close/>
                </a:path>
              </a:pathLst>
            </a:custGeom>
            <a:solidFill>
              <a:srgbClr val="999999"/>
            </a:solidFill>
            <a:ln w="9525">
              <a:noFill/>
              <a:round/>
            </a:ln>
          </p:spPr>
          <p:txBody>
            <a:bodyPr/>
            <a:lstStyle/>
            <a:p>
              <a:endParaRPr lang="zh-CN" altLang="en-US"/>
            </a:p>
          </p:txBody>
        </p:sp>
        <p:sp>
          <p:nvSpPr>
            <p:cNvPr id="19534" name="Freeform 99"/>
            <p:cNvSpPr/>
            <p:nvPr/>
          </p:nvSpPr>
          <p:spPr bwMode="auto">
            <a:xfrm>
              <a:off x="889775" y="3609119"/>
              <a:ext cx="178767" cy="239502"/>
            </a:xfrm>
            <a:custGeom>
              <a:avLst/>
              <a:gdLst>
                <a:gd name="T0" fmla="*/ 2147483647 w 130"/>
                <a:gd name="T1" fmla="*/ 2147483647 h 185"/>
                <a:gd name="T2" fmla="*/ 2147483647 w 130"/>
                <a:gd name="T3" fmla="*/ 2147483647 h 185"/>
                <a:gd name="T4" fmla="*/ 2147483647 w 130"/>
                <a:gd name="T5" fmla="*/ 2147483647 h 185"/>
                <a:gd name="T6" fmla="*/ 2147483647 w 130"/>
                <a:gd name="T7" fmla="*/ 2147483647 h 185"/>
                <a:gd name="T8" fmla="*/ 2147483647 w 130"/>
                <a:gd name="T9" fmla="*/ 2147483647 h 185"/>
                <a:gd name="T10" fmla="*/ 0 w 130"/>
                <a:gd name="T11" fmla="*/ 2147483647 h 185"/>
                <a:gd name="T12" fmla="*/ 2147483647 w 130"/>
                <a:gd name="T13" fmla="*/ 2147483647 h 185"/>
                <a:gd name="T14" fmla="*/ 2147483647 w 130"/>
                <a:gd name="T15" fmla="*/ 2147483647 h 185"/>
                <a:gd name="T16" fmla="*/ 2147483647 w 130"/>
                <a:gd name="T17" fmla="*/ 2147483647 h 185"/>
                <a:gd name="T18" fmla="*/ 2147483647 w 130"/>
                <a:gd name="T19" fmla="*/ 2147483647 h 185"/>
                <a:gd name="T20" fmla="*/ 2147483647 w 130"/>
                <a:gd name="T21" fmla="*/ 2147483647 h 185"/>
                <a:gd name="T22" fmla="*/ 2147483647 w 130"/>
                <a:gd name="T23" fmla="*/ 2147483647 h 185"/>
                <a:gd name="T24" fmla="*/ 2147483647 w 130"/>
                <a:gd name="T25" fmla="*/ 2147483647 h 185"/>
                <a:gd name="T26" fmla="*/ 2147483647 w 130"/>
                <a:gd name="T27" fmla="*/ 2147483647 h 185"/>
                <a:gd name="T28" fmla="*/ 2147483647 w 130"/>
                <a:gd name="T29" fmla="*/ 2147483647 h 185"/>
                <a:gd name="T30" fmla="*/ 2147483647 w 130"/>
                <a:gd name="T31" fmla="*/ 2147483647 h 185"/>
                <a:gd name="T32" fmla="*/ 2147483647 w 130"/>
                <a:gd name="T33" fmla="*/ 2147483647 h 185"/>
                <a:gd name="T34" fmla="*/ 2147483647 w 130"/>
                <a:gd name="T35" fmla="*/ 2147483647 h 185"/>
                <a:gd name="T36" fmla="*/ 2147483647 w 130"/>
                <a:gd name="T37" fmla="*/ 2147483647 h 185"/>
                <a:gd name="T38" fmla="*/ 2147483647 w 130"/>
                <a:gd name="T39" fmla="*/ 0 h 185"/>
                <a:gd name="T40" fmla="*/ 2147483647 w 130"/>
                <a:gd name="T41" fmla="*/ 2147483647 h 18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0"/>
                <a:gd name="T64" fmla="*/ 0 h 185"/>
                <a:gd name="T65" fmla="*/ 130 w 130"/>
                <a:gd name="T66" fmla="*/ 185 h 18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0" h="185">
                  <a:moveTo>
                    <a:pt x="90" y="16"/>
                  </a:moveTo>
                  <a:cubicBezTo>
                    <a:pt x="100" y="18"/>
                    <a:pt x="109" y="22"/>
                    <a:pt x="117" y="29"/>
                  </a:cubicBezTo>
                  <a:cubicBezTo>
                    <a:pt x="117" y="82"/>
                    <a:pt x="117" y="82"/>
                    <a:pt x="117" y="82"/>
                  </a:cubicBezTo>
                  <a:cubicBezTo>
                    <a:pt x="107" y="54"/>
                    <a:pt x="107" y="54"/>
                    <a:pt x="107" y="54"/>
                  </a:cubicBezTo>
                  <a:cubicBezTo>
                    <a:pt x="95" y="83"/>
                    <a:pt x="87" y="115"/>
                    <a:pt x="82" y="150"/>
                  </a:cubicBezTo>
                  <a:cubicBezTo>
                    <a:pt x="61" y="165"/>
                    <a:pt x="33" y="169"/>
                    <a:pt x="0" y="162"/>
                  </a:cubicBezTo>
                  <a:cubicBezTo>
                    <a:pt x="12" y="168"/>
                    <a:pt x="24" y="172"/>
                    <a:pt x="36" y="175"/>
                  </a:cubicBezTo>
                  <a:cubicBezTo>
                    <a:pt x="38" y="176"/>
                    <a:pt x="40" y="176"/>
                    <a:pt x="43" y="177"/>
                  </a:cubicBezTo>
                  <a:cubicBezTo>
                    <a:pt x="52" y="179"/>
                    <a:pt x="62" y="180"/>
                    <a:pt x="71" y="181"/>
                  </a:cubicBezTo>
                  <a:cubicBezTo>
                    <a:pt x="80" y="182"/>
                    <a:pt x="89" y="183"/>
                    <a:pt x="98" y="182"/>
                  </a:cubicBezTo>
                  <a:cubicBezTo>
                    <a:pt x="97" y="144"/>
                    <a:pt x="101" y="110"/>
                    <a:pt x="110" y="81"/>
                  </a:cubicBezTo>
                  <a:cubicBezTo>
                    <a:pt x="112" y="95"/>
                    <a:pt x="114" y="110"/>
                    <a:pt x="115" y="125"/>
                  </a:cubicBezTo>
                  <a:cubicBezTo>
                    <a:pt x="115" y="126"/>
                    <a:pt x="115" y="126"/>
                    <a:pt x="115" y="126"/>
                  </a:cubicBezTo>
                  <a:cubicBezTo>
                    <a:pt x="111" y="171"/>
                    <a:pt x="111" y="171"/>
                    <a:pt x="111" y="171"/>
                  </a:cubicBezTo>
                  <a:cubicBezTo>
                    <a:pt x="117" y="177"/>
                    <a:pt x="117" y="177"/>
                    <a:pt x="117" y="177"/>
                  </a:cubicBezTo>
                  <a:cubicBezTo>
                    <a:pt x="117" y="179"/>
                    <a:pt x="117" y="182"/>
                    <a:pt x="117" y="185"/>
                  </a:cubicBezTo>
                  <a:cubicBezTo>
                    <a:pt x="124" y="176"/>
                    <a:pt x="124" y="176"/>
                    <a:pt x="124" y="176"/>
                  </a:cubicBezTo>
                  <a:cubicBezTo>
                    <a:pt x="124" y="109"/>
                    <a:pt x="124" y="109"/>
                    <a:pt x="124" y="109"/>
                  </a:cubicBezTo>
                  <a:cubicBezTo>
                    <a:pt x="128" y="76"/>
                    <a:pt x="130" y="43"/>
                    <a:pt x="128" y="9"/>
                  </a:cubicBezTo>
                  <a:cubicBezTo>
                    <a:pt x="101" y="0"/>
                    <a:pt x="101" y="0"/>
                    <a:pt x="101" y="0"/>
                  </a:cubicBezTo>
                  <a:cubicBezTo>
                    <a:pt x="98" y="6"/>
                    <a:pt x="94" y="11"/>
                    <a:pt x="90" y="16"/>
                  </a:cubicBezTo>
                  <a:close/>
                </a:path>
              </a:pathLst>
            </a:custGeom>
            <a:solidFill>
              <a:srgbClr val="000000"/>
            </a:solidFill>
            <a:ln w="9525">
              <a:noFill/>
              <a:round/>
            </a:ln>
          </p:spPr>
          <p:txBody>
            <a:bodyPr/>
            <a:lstStyle/>
            <a:p>
              <a:endParaRPr lang="zh-CN" altLang="en-US"/>
            </a:p>
          </p:txBody>
        </p:sp>
        <p:sp>
          <p:nvSpPr>
            <p:cNvPr id="19535" name="Freeform 100"/>
            <p:cNvSpPr/>
            <p:nvPr/>
          </p:nvSpPr>
          <p:spPr bwMode="auto">
            <a:xfrm>
              <a:off x="961970" y="3693919"/>
              <a:ext cx="16043" cy="40108"/>
            </a:xfrm>
            <a:custGeom>
              <a:avLst/>
              <a:gdLst>
                <a:gd name="T0" fmla="*/ 0 w 12"/>
                <a:gd name="T1" fmla="*/ 0 h 31"/>
                <a:gd name="T2" fmla="*/ 0 w 12"/>
                <a:gd name="T3" fmla="*/ 2147483647 h 31"/>
                <a:gd name="T4" fmla="*/ 2147483647 w 12"/>
                <a:gd name="T5" fmla="*/ 2147483647 h 31"/>
                <a:gd name="T6" fmla="*/ 2147483647 w 12"/>
                <a:gd name="T7" fmla="*/ 2147483647 h 31"/>
                <a:gd name="T8" fmla="*/ 2147483647 w 12"/>
                <a:gd name="T9" fmla="*/ 2147483647 h 31"/>
                <a:gd name="T10" fmla="*/ 0 w 12"/>
                <a:gd name="T11" fmla="*/ 0 h 31"/>
                <a:gd name="T12" fmla="*/ 0 60000 65536"/>
                <a:gd name="T13" fmla="*/ 0 60000 65536"/>
                <a:gd name="T14" fmla="*/ 0 60000 65536"/>
                <a:gd name="T15" fmla="*/ 0 60000 65536"/>
                <a:gd name="T16" fmla="*/ 0 60000 65536"/>
                <a:gd name="T17" fmla="*/ 0 60000 65536"/>
                <a:gd name="T18" fmla="*/ 0 w 12"/>
                <a:gd name="T19" fmla="*/ 0 h 31"/>
                <a:gd name="T20" fmla="*/ 12 w 12"/>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12" h="31">
                  <a:moveTo>
                    <a:pt x="0" y="0"/>
                  </a:moveTo>
                  <a:cubicBezTo>
                    <a:pt x="0" y="6"/>
                    <a:pt x="0" y="6"/>
                    <a:pt x="0" y="6"/>
                  </a:cubicBezTo>
                  <a:cubicBezTo>
                    <a:pt x="8" y="31"/>
                    <a:pt x="8" y="31"/>
                    <a:pt x="8" y="31"/>
                  </a:cubicBezTo>
                  <a:cubicBezTo>
                    <a:pt x="12" y="31"/>
                    <a:pt x="12" y="27"/>
                    <a:pt x="8" y="19"/>
                  </a:cubicBezTo>
                  <a:cubicBezTo>
                    <a:pt x="7" y="16"/>
                    <a:pt x="7" y="16"/>
                    <a:pt x="7" y="16"/>
                  </a:cubicBezTo>
                  <a:cubicBezTo>
                    <a:pt x="0" y="0"/>
                    <a:pt x="0" y="0"/>
                    <a:pt x="0" y="0"/>
                  </a:cubicBezTo>
                  <a:close/>
                </a:path>
              </a:pathLst>
            </a:custGeom>
            <a:solidFill>
              <a:srgbClr val="B68B5E"/>
            </a:solidFill>
            <a:ln w="9525">
              <a:noFill/>
              <a:round/>
            </a:ln>
          </p:spPr>
          <p:txBody>
            <a:bodyPr/>
            <a:lstStyle/>
            <a:p>
              <a:endParaRPr lang="zh-CN" altLang="en-US"/>
            </a:p>
          </p:txBody>
        </p:sp>
        <p:sp>
          <p:nvSpPr>
            <p:cNvPr id="19536" name="Freeform 101"/>
            <p:cNvSpPr>
              <a:spLocks noEditPoints="1"/>
            </p:cNvSpPr>
            <p:nvPr/>
          </p:nvSpPr>
          <p:spPr bwMode="auto">
            <a:xfrm>
              <a:off x="923008" y="3673292"/>
              <a:ext cx="50421" cy="63027"/>
            </a:xfrm>
            <a:custGeom>
              <a:avLst/>
              <a:gdLst>
                <a:gd name="T0" fmla="*/ 2147483647 w 37"/>
                <a:gd name="T1" fmla="*/ 2147483647 h 48"/>
                <a:gd name="T2" fmla="*/ 2147483647 w 37"/>
                <a:gd name="T3" fmla="*/ 2147483647 h 48"/>
                <a:gd name="T4" fmla="*/ 2147483647 w 37"/>
                <a:gd name="T5" fmla="*/ 2147483647 h 48"/>
                <a:gd name="T6" fmla="*/ 2147483647 w 37"/>
                <a:gd name="T7" fmla="*/ 2147483647 h 48"/>
                <a:gd name="T8" fmla="*/ 2147483647 w 37"/>
                <a:gd name="T9" fmla="*/ 2147483647 h 48"/>
                <a:gd name="T10" fmla="*/ 2147483647 w 37"/>
                <a:gd name="T11" fmla="*/ 0 h 48"/>
                <a:gd name="T12" fmla="*/ 0 w 37"/>
                <a:gd name="T13" fmla="*/ 2147483647 h 48"/>
                <a:gd name="T14" fmla="*/ 2147483647 w 37"/>
                <a:gd name="T15" fmla="*/ 2147483647 h 48"/>
                <a:gd name="T16" fmla="*/ 2147483647 w 37"/>
                <a:gd name="T17" fmla="*/ 2147483647 h 48"/>
                <a:gd name="T18" fmla="*/ 2147483647 w 37"/>
                <a:gd name="T19" fmla="*/ 2147483647 h 48"/>
                <a:gd name="T20" fmla="*/ 2147483647 w 37"/>
                <a:gd name="T21" fmla="*/ 2147483647 h 48"/>
                <a:gd name="T22" fmla="*/ 2147483647 w 37"/>
                <a:gd name="T23" fmla="*/ 2147483647 h 48"/>
                <a:gd name="T24" fmla="*/ 2147483647 w 37"/>
                <a:gd name="T25" fmla="*/ 2147483647 h 48"/>
                <a:gd name="T26" fmla="*/ 2147483647 w 37"/>
                <a:gd name="T27" fmla="*/ 2147483647 h 48"/>
                <a:gd name="T28" fmla="*/ 2147483647 w 37"/>
                <a:gd name="T29" fmla="*/ 2147483647 h 48"/>
                <a:gd name="T30" fmla="*/ 2147483647 w 37"/>
                <a:gd name="T31" fmla="*/ 2147483647 h 48"/>
                <a:gd name="T32" fmla="*/ 2147483647 w 37"/>
                <a:gd name="T33" fmla="*/ 2147483647 h 48"/>
                <a:gd name="T34" fmla="*/ 2147483647 w 37"/>
                <a:gd name="T35" fmla="*/ 2147483647 h 48"/>
                <a:gd name="T36" fmla="*/ 2147483647 w 37"/>
                <a:gd name="T37" fmla="*/ 2147483647 h 48"/>
                <a:gd name="T38" fmla="*/ 2147483647 w 37"/>
                <a:gd name="T39" fmla="*/ 2147483647 h 48"/>
                <a:gd name="T40" fmla="*/ 2147483647 w 37"/>
                <a:gd name="T41" fmla="*/ 2147483647 h 48"/>
                <a:gd name="T42" fmla="*/ 2147483647 w 37"/>
                <a:gd name="T43" fmla="*/ 2147483647 h 48"/>
                <a:gd name="T44" fmla="*/ 2147483647 w 37"/>
                <a:gd name="T45" fmla="*/ 2147483647 h 48"/>
                <a:gd name="T46" fmla="*/ 2147483647 w 37"/>
                <a:gd name="T47" fmla="*/ 2147483647 h 48"/>
                <a:gd name="T48" fmla="*/ 2147483647 w 37"/>
                <a:gd name="T49" fmla="*/ 2147483647 h 48"/>
                <a:gd name="T50" fmla="*/ 2147483647 w 37"/>
                <a:gd name="T51" fmla="*/ 2147483647 h 48"/>
                <a:gd name="T52" fmla="*/ 2147483647 w 37"/>
                <a:gd name="T53" fmla="*/ 2147483647 h 48"/>
                <a:gd name="T54" fmla="*/ 2147483647 w 37"/>
                <a:gd name="T55" fmla="*/ 2147483647 h 48"/>
                <a:gd name="T56" fmla="*/ 2147483647 w 37"/>
                <a:gd name="T57" fmla="*/ 2147483647 h 48"/>
                <a:gd name="T58" fmla="*/ 2147483647 w 37"/>
                <a:gd name="T59" fmla="*/ 2147483647 h 4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7"/>
                <a:gd name="T91" fmla="*/ 0 h 48"/>
                <a:gd name="T92" fmla="*/ 37 w 37"/>
                <a:gd name="T93" fmla="*/ 48 h 4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7" h="48">
                  <a:moveTo>
                    <a:pt x="28" y="22"/>
                  </a:moveTo>
                  <a:cubicBezTo>
                    <a:pt x="28" y="16"/>
                    <a:pt x="28" y="16"/>
                    <a:pt x="28" y="16"/>
                  </a:cubicBezTo>
                  <a:cubicBezTo>
                    <a:pt x="35" y="32"/>
                    <a:pt x="35" y="32"/>
                    <a:pt x="35" y="32"/>
                  </a:cubicBezTo>
                  <a:cubicBezTo>
                    <a:pt x="37" y="32"/>
                    <a:pt x="37" y="32"/>
                    <a:pt x="37" y="32"/>
                  </a:cubicBezTo>
                  <a:cubicBezTo>
                    <a:pt x="26" y="9"/>
                    <a:pt x="26" y="9"/>
                    <a:pt x="26" y="9"/>
                  </a:cubicBezTo>
                  <a:cubicBezTo>
                    <a:pt x="17" y="0"/>
                    <a:pt x="17" y="0"/>
                    <a:pt x="17" y="0"/>
                  </a:cubicBezTo>
                  <a:cubicBezTo>
                    <a:pt x="0" y="21"/>
                    <a:pt x="0" y="21"/>
                    <a:pt x="0" y="21"/>
                  </a:cubicBezTo>
                  <a:cubicBezTo>
                    <a:pt x="4" y="32"/>
                    <a:pt x="4" y="32"/>
                    <a:pt x="4" y="32"/>
                  </a:cubicBezTo>
                  <a:cubicBezTo>
                    <a:pt x="6" y="40"/>
                    <a:pt x="9" y="44"/>
                    <a:pt x="13" y="42"/>
                  </a:cubicBezTo>
                  <a:cubicBezTo>
                    <a:pt x="8" y="32"/>
                    <a:pt x="8" y="32"/>
                    <a:pt x="8" y="32"/>
                  </a:cubicBezTo>
                  <a:cubicBezTo>
                    <a:pt x="8" y="28"/>
                    <a:pt x="8" y="28"/>
                    <a:pt x="8" y="28"/>
                  </a:cubicBezTo>
                  <a:cubicBezTo>
                    <a:pt x="15" y="41"/>
                    <a:pt x="15" y="41"/>
                    <a:pt x="15" y="41"/>
                  </a:cubicBezTo>
                  <a:cubicBezTo>
                    <a:pt x="17" y="45"/>
                    <a:pt x="18" y="47"/>
                    <a:pt x="20" y="47"/>
                  </a:cubicBezTo>
                  <a:cubicBezTo>
                    <a:pt x="17" y="41"/>
                    <a:pt x="15" y="36"/>
                    <a:pt x="15" y="31"/>
                  </a:cubicBezTo>
                  <a:cubicBezTo>
                    <a:pt x="15" y="27"/>
                    <a:pt x="15" y="27"/>
                    <a:pt x="15" y="27"/>
                  </a:cubicBezTo>
                  <a:cubicBezTo>
                    <a:pt x="19" y="40"/>
                    <a:pt x="19" y="40"/>
                    <a:pt x="19" y="40"/>
                  </a:cubicBezTo>
                  <a:cubicBezTo>
                    <a:pt x="20" y="42"/>
                    <a:pt x="22" y="44"/>
                    <a:pt x="23" y="46"/>
                  </a:cubicBezTo>
                  <a:cubicBezTo>
                    <a:pt x="26" y="48"/>
                    <a:pt x="28" y="48"/>
                    <a:pt x="30" y="47"/>
                  </a:cubicBezTo>
                  <a:cubicBezTo>
                    <a:pt x="20" y="28"/>
                    <a:pt x="20" y="28"/>
                    <a:pt x="20" y="28"/>
                  </a:cubicBezTo>
                  <a:cubicBezTo>
                    <a:pt x="22" y="21"/>
                    <a:pt x="22" y="21"/>
                    <a:pt x="22" y="21"/>
                  </a:cubicBezTo>
                  <a:cubicBezTo>
                    <a:pt x="28" y="36"/>
                    <a:pt x="28" y="36"/>
                    <a:pt x="28" y="36"/>
                  </a:cubicBezTo>
                  <a:cubicBezTo>
                    <a:pt x="33" y="43"/>
                    <a:pt x="33" y="43"/>
                    <a:pt x="33" y="43"/>
                  </a:cubicBezTo>
                  <a:cubicBezTo>
                    <a:pt x="36" y="47"/>
                    <a:pt x="36" y="47"/>
                    <a:pt x="36" y="47"/>
                  </a:cubicBezTo>
                  <a:cubicBezTo>
                    <a:pt x="28" y="22"/>
                    <a:pt x="28" y="22"/>
                    <a:pt x="28" y="22"/>
                  </a:cubicBezTo>
                  <a:close/>
                  <a:moveTo>
                    <a:pt x="19" y="5"/>
                  </a:moveTo>
                  <a:cubicBezTo>
                    <a:pt x="5" y="22"/>
                    <a:pt x="5" y="22"/>
                    <a:pt x="5" y="22"/>
                  </a:cubicBezTo>
                  <a:cubicBezTo>
                    <a:pt x="6" y="34"/>
                    <a:pt x="6" y="34"/>
                    <a:pt x="6" y="34"/>
                  </a:cubicBezTo>
                  <a:cubicBezTo>
                    <a:pt x="2" y="21"/>
                    <a:pt x="2" y="21"/>
                    <a:pt x="2" y="21"/>
                  </a:cubicBezTo>
                  <a:cubicBezTo>
                    <a:pt x="17" y="3"/>
                    <a:pt x="17" y="3"/>
                    <a:pt x="17" y="3"/>
                  </a:cubicBezTo>
                  <a:cubicBezTo>
                    <a:pt x="19" y="5"/>
                    <a:pt x="19" y="5"/>
                    <a:pt x="19" y="5"/>
                  </a:cubicBezTo>
                  <a:close/>
                </a:path>
              </a:pathLst>
            </a:custGeom>
            <a:solidFill>
              <a:srgbClr val="E2B987"/>
            </a:solidFill>
            <a:ln w="9525">
              <a:noFill/>
              <a:round/>
            </a:ln>
          </p:spPr>
          <p:txBody>
            <a:bodyPr/>
            <a:lstStyle/>
            <a:p>
              <a:endParaRPr lang="zh-CN" altLang="en-US"/>
            </a:p>
          </p:txBody>
        </p:sp>
        <p:sp>
          <p:nvSpPr>
            <p:cNvPr id="19537" name="Freeform 102"/>
            <p:cNvSpPr/>
            <p:nvPr/>
          </p:nvSpPr>
          <p:spPr bwMode="auto">
            <a:xfrm>
              <a:off x="925300" y="3677876"/>
              <a:ext cx="24065" cy="40108"/>
            </a:xfrm>
            <a:custGeom>
              <a:avLst/>
              <a:gdLst>
                <a:gd name="T0" fmla="*/ 2147483647 w 21"/>
                <a:gd name="T1" fmla="*/ 2147483647 h 35"/>
                <a:gd name="T2" fmla="*/ 2147483647 w 21"/>
                <a:gd name="T3" fmla="*/ 2147483647 h 35"/>
                <a:gd name="T4" fmla="*/ 2147483647 w 21"/>
                <a:gd name="T5" fmla="*/ 0 h 35"/>
                <a:gd name="T6" fmla="*/ 0 w 21"/>
                <a:gd name="T7" fmla="*/ 2147483647 h 35"/>
                <a:gd name="T8" fmla="*/ 2147483647 w 21"/>
                <a:gd name="T9" fmla="*/ 2147483647 h 35"/>
                <a:gd name="T10" fmla="*/ 2147483647 w 21"/>
                <a:gd name="T11" fmla="*/ 2147483647 h 35"/>
                <a:gd name="T12" fmla="*/ 2147483647 w 21"/>
                <a:gd name="T13" fmla="*/ 2147483647 h 35"/>
                <a:gd name="T14" fmla="*/ 0 60000 65536"/>
                <a:gd name="T15" fmla="*/ 0 60000 65536"/>
                <a:gd name="T16" fmla="*/ 0 60000 65536"/>
                <a:gd name="T17" fmla="*/ 0 60000 65536"/>
                <a:gd name="T18" fmla="*/ 0 60000 65536"/>
                <a:gd name="T19" fmla="*/ 0 60000 65536"/>
                <a:gd name="T20" fmla="*/ 0 60000 65536"/>
                <a:gd name="T21" fmla="*/ 0 w 21"/>
                <a:gd name="T22" fmla="*/ 0 h 35"/>
                <a:gd name="T23" fmla="*/ 21 w 21"/>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 h="35">
                  <a:moveTo>
                    <a:pt x="4" y="21"/>
                  </a:moveTo>
                  <a:lnTo>
                    <a:pt x="21" y="2"/>
                  </a:lnTo>
                  <a:lnTo>
                    <a:pt x="18" y="0"/>
                  </a:lnTo>
                  <a:lnTo>
                    <a:pt x="0" y="20"/>
                  </a:lnTo>
                  <a:lnTo>
                    <a:pt x="5" y="35"/>
                  </a:lnTo>
                  <a:lnTo>
                    <a:pt x="4" y="21"/>
                  </a:lnTo>
                  <a:close/>
                </a:path>
              </a:pathLst>
            </a:custGeom>
            <a:solidFill>
              <a:srgbClr val="F2E6DD"/>
            </a:solidFill>
            <a:ln w="9525">
              <a:noFill/>
              <a:round/>
            </a:ln>
          </p:spPr>
          <p:txBody>
            <a:bodyPr/>
            <a:lstStyle/>
            <a:p>
              <a:endParaRPr lang="zh-CN" altLang="en-US"/>
            </a:p>
          </p:txBody>
        </p:sp>
        <p:sp>
          <p:nvSpPr>
            <p:cNvPr id="19538" name="Freeform 103"/>
            <p:cNvSpPr/>
            <p:nvPr/>
          </p:nvSpPr>
          <p:spPr bwMode="auto">
            <a:xfrm>
              <a:off x="950511" y="3700794"/>
              <a:ext cx="18335" cy="33233"/>
            </a:xfrm>
            <a:custGeom>
              <a:avLst/>
              <a:gdLst>
                <a:gd name="T0" fmla="*/ 2147483647 w 13"/>
                <a:gd name="T1" fmla="*/ 2147483647 h 26"/>
                <a:gd name="T2" fmla="*/ 2147483647 w 13"/>
                <a:gd name="T3" fmla="*/ 2147483647 h 26"/>
                <a:gd name="T4" fmla="*/ 2147483647 w 13"/>
                <a:gd name="T5" fmla="*/ 0 h 26"/>
                <a:gd name="T6" fmla="*/ 0 w 13"/>
                <a:gd name="T7" fmla="*/ 2147483647 h 26"/>
                <a:gd name="T8" fmla="*/ 2147483647 w 13"/>
                <a:gd name="T9" fmla="*/ 2147483647 h 26"/>
                <a:gd name="T10" fmla="*/ 2147483647 w 13"/>
                <a:gd name="T11" fmla="*/ 2147483647 h 26"/>
                <a:gd name="T12" fmla="*/ 0 60000 65536"/>
                <a:gd name="T13" fmla="*/ 0 60000 65536"/>
                <a:gd name="T14" fmla="*/ 0 60000 65536"/>
                <a:gd name="T15" fmla="*/ 0 60000 65536"/>
                <a:gd name="T16" fmla="*/ 0 60000 65536"/>
                <a:gd name="T17" fmla="*/ 0 60000 65536"/>
                <a:gd name="T18" fmla="*/ 0 w 13"/>
                <a:gd name="T19" fmla="*/ 0 h 26"/>
                <a:gd name="T20" fmla="*/ 13 w 13"/>
                <a:gd name="T21" fmla="*/ 26 h 26"/>
              </a:gdLst>
              <a:ahLst/>
              <a:cxnLst>
                <a:cxn ang="T12">
                  <a:pos x="T0" y="T1"/>
                </a:cxn>
                <a:cxn ang="T13">
                  <a:pos x="T2" y="T3"/>
                </a:cxn>
                <a:cxn ang="T14">
                  <a:pos x="T4" y="T5"/>
                </a:cxn>
                <a:cxn ang="T15">
                  <a:pos x="T6" y="T7"/>
                </a:cxn>
                <a:cxn ang="T16">
                  <a:pos x="T8" y="T9"/>
                </a:cxn>
                <a:cxn ang="T17">
                  <a:pos x="T10" y="T11"/>
                </a:cxn>
              </a:cxnLst>
              <a:rect l="T18" t="T19" r="T20" b="T21"/>
              <a:pathLst>
                <a:path w="13" h="26">
                  <a:moveTo>
                    <a:pt x="13" y="22"/>
                  </a:moveTo>
                  <a:cubicBezTo>
                    <a:pt x="8" y="15"/>
                    <a:pt x="8" y="15"/>
                    <a:pt x="8" y="15"/>
                  </a:cubicBezTo>
                  <a:cubicBezTo>
                    <a:pt x="2" y="0"/>
                    <a:pt x="2" y="0"/>
                    <a:pt x="2" y="0"/>
                  </a:cubicBezTo>
                  <a:cubicBezTo>
                    <a:pt x="0" y="7"/>
                    <a:pt x="0" y="7"/>
                    <a:pt x="0" y="7"/>
                  </a:cubicBezTo>
                  <a:cubicBezTo>
                    <a:pt x="10" y="26"/>
                    <a:pt x="10" y="26"/>
                    <a:pt x="10" y="26"/>
                  </a:cubicBezTo>
                  <a:cubicBezTo>
                    <a:pt x="11" y="26"/>
                    <a:pt x="12" y="25"/>
                    <a:pt x="13" y="22"/>
                  </a:cubicBezTo>
                  <a:close/>
                </a:path>
              </a:pathLst>
            </a:custGeom>
            <a:solidFill>
              <a:srgbClr val="B68B5E"/>
            </a:solidFill>
            <a:ln w="9525">
              <a:noFill/>
              <a:round/>
            </a:ln>
          </p:spPr>
          <p:txBody>
            <a:bodyPr/>
            <a:lstStyle/>
            <a:p>
              <a:endParaRPr lang="zh-CN" altLang="en-US"/>
            </a:p>
          </p:txBody>
        </p:sp>
        <p:sp>
          <p:nvSpPr>
            <p:cNvPr id="19539" name="Freeform 104"/>
            <p:cNvSpPr/>
            <p:nvPr/>
          </p:nvSpPr>
          <p:spPr bwMode="auto">
            <a:xfrm>
              <a:off x="978013" y="3713400"/>
              <a:ext cx="71048" cy="446917"/>
            </a:xfrm>
            <a:custGeom>
              <a:avLst/>
              <a:gdLst>
                <a:gd name="T0" fmla="*/ 2147483647 w 52"/>
                <a:gd name="T1" fmla="*/ 2147483647 h 344"/>
                <a:gd name="T2" fmla="*/ 2147483647 w 52"/>
                <a:gd name="T3" fmla="*/ 2147483647 h 344"/>
                <a:gd name="T4" fmla="*/ 2147483647 w 52"/>
                <a:gd name="T5" fmla="*/ 0 h 344"/>
                <a:gd name="T6" fmla="*/ 2147483647 w 52"/>
                <a:gd name="T7" fmla="*/ 2147483647 h 344"/>
                <a:gd name="T8" fmla="*/ 2147483647 w 52"/>
                <a:gd name="T9" fmla="*/ 2147483647 h 344"/>
                <a:gd name="T10" fmla="*/ 2147483647 w 52"/>
                <a:gd name="T11" fmla="*/ 2147483647 h 344"/>
                <a:gd name="T12" fmla="*/ 2147483647 w 52"/>
                <a:gd name="T13" fmla="*/ 2147483647 h 344"/>
                <a:gd name="T14" fmla="*/ 2147483647 w 52"/>
                <a:gd name="T15" fmla="*/ 2147483647 h 344"/>
                <a:gd name="T16" fmla="*/ 0 w 52"/>
                <a:gd name="T17" fmla="*/ 2147483647 h 344"/>
                <a:gd name="T18" fmla="*/ 2147483647 w 52"/>
                <a:gd name="T19" fmla="*/ 2147483647 h 344"/>
                <a:gd name="T20" fmla="*/ 2147483647 w 52"/>
                <a:gd name="T21" fmla="*/ 2147483647 h 344"/>
                <a:gd name="T22" fmla="*/ 2147483647 w 52"/>
                <a:gd name="T23" fmla="*/ 2147483647 h 344"/>
                <a:gd name="T24" fmla="*/ 2147483647 w 52"/>
                <a:gd name="T25" fmla="*/ 2147483647 h 344"/>
                <a:gd name="T26" fmla="*/ 2147483647 w 52"/>
                <a:gd name="T27" fmla="*/ 2147483647 h 344"/>
                <a:gd name="T28" fmla="*/ 2147483647 w 52"/>
                <a:gd name="T29" fmla="*/ 2147483647 h 344"/>
                <a:gd name="T30" fmla="*/ 2147483647 w 52"/>
                <a:gd name="T31" fmla="*/ 2147483647 h 34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2"/>
                <a:gd name="T49" fmla="*/ 0 h 344"/>
                <a:gd name="T50" fmla="*/ 52 w 52"/>
                <a:gd name="T51" fmla="*/ 344 h 34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2" h="344">
                  <a:moveTo>
                    <a:pt x="51" y="45"/>
                  </a:moveTo>
                  <a:cubicBezTo>
                    <a:pt x="51" y="45"/>
                    <a:pt x="51" y="45"/>
                    <a:pt x="51" y="44"/>
                  </a:cubicBezTo>
                  <a:cubicBezTo>
                    <a:pt x="50" y="29"/>
                    <a:pt x="48" y="14"/>
                    <a:pt x="46" y="0"/>
                  </a:cubicBezTo>
                  <a:cubicBezTo>
                    <a:pt x="37" y="29"/>
                    <a:pt x="33" y="63"/>
                    <a:pt x="34" y="101"/>
                  </a:cubicBezTo>
                  <a:cubicBezTo>
                    <a:pt x="25" y="102"/>
                    <a:pt x="16" y="101"/>
                    <a:pt x="7" y="100"/>
                  </a:cubicBezTo>
                  <a:cubicBezTo>
                    <a:pt x="19" y="102"/>
                    <a:pt x="29" y="108"/>
                    <a:pt x="37" y="116"/>
                  </a:cubicBezTo>
                  <a:cubicBezTo>
                    <a:pt x="42" y="134"/>
                    <a:pt x="44" y="152"/>
                    <a:pt x="42" y="171"/>
                  </a:cubicBezTo>
                  <a:cubicBezTo>
                    <a:pt x="39" y="204"/>
                    <a:pt x="33" y="237"/>
                    <a:pt x="25" y="268"/>
                  </a:cubicBezTo>
                  <a:cubicBezTo>
                    <a:pt x="25" y="300"/>
                    <a:pt x="17" y="324"/>
                    <a:pt x="0" y="340"/>
                  </a:cubicBezTo>
                  <a:cubicBezTo>
                    <a:pt x="7" y="344"/>
                    <a:pt x="15" y="341"/>
                    <a:pt x="24" y="332"/>
                  </a:cubicBezTo>
                  <a:cubicBezTo>
                    <a:pt x="35" y="296"/>
                    <a:pt x="35" y="296"/>
                    <a:pt x="35" y="296"/>
                  </a:cubicBezTo>
                  <a:cubicBezTo>
                    <a:pt x="32" y="284"/>
                    <a:pt x="32" y="273"/>
                    <a:pt x="35" y="261"/>
                  </a:cubicBezTo>
                  <a:cubicBezTo>
                    <a:pt x="42" y="236"/>
                    <a:pt x="48" y="212"/>
                    <a:pt x="50" y="190"/>
                  </a:cubicBezTo>
                  <a:cubicBezTo>
                    <a:pt x="52" y="160"/>
                    <a:pt x="51" y="131"/>
                    <a:pt x="46" y="103"/>
                  </a:cubicBezTo>
                  <a:cubicBezTo>
                    <a:pt x="47" y="90"/>
                    <a:pt x="47" y="90"/>
                    <a:pt x="47" y="90"/>
                  </a:cubicBezTo>
                  <a:cubicBezTo>
                    <a:pt x="51" y="45"/>
                    <a:pt x="51" y="45"/>
                    <a:pt x="51" y="45"/>
                  </a:cubicBezTo>
                  <a:close/>
                </a:path>
              </a:pathLst>
            </a:custGeom>
            <a:solidFill>
              <a:srgbClr val="B68B5E"/>
            </a:solidFill>
            <a:ln w="9525">
              <a:noFill/>
              <a:round/>
            </a:ln>
          </p:spPr>
          <p:txBody>
            <a:bodyPr/>
            <a:lstStyle/>
            <a:p>
              <a:endParaRPr lang="zh-CN" altLang="en-US"/>
            </a:p>
          </p:txBody>
        </p:sp>
        <p:sp>
          <p:nvSpPr>
            <p:cNvPr id="19540" name="Freeform 105"/>
            <p:cNvSpPr/>
            <p:nvPr/>
          </p:nvSpPr>
          <p:spPr bwMode="auto">
            <a:xfrm>
              <a:off x="913841" y="3838307"/>
              <a:ext cx="83654" cy="303675"/>
            </a:xfrm>
            <a:custGeom>
              <a:avLst/>
              <a:gdLst>
                <a:gd name="T0" fmla="*/ 2147483647 w 61"/>
                <a:gd name="T1" fmla="*/ 2147483647 h 234"/>
                <a:gd name="T2" fmla="*/ 2147483647 w 61"/>
                <a:gd name="T3" fmla="*/ 2147483647 h 234"/>
                <a:gd name="T4" fmla="*/ 2147483647 w 61"/>
                <a:gd name="T5" fmla="*/ 2147483647 h 234"/>
                <a:gd name="T6" fmla="*/ 2147483647 w 61"/>
                <a:gd name="T7" fmla="*/ 2147483647 h 234"/>
                <a:gd name="T8" fmla="*/ 0 w 61"/>
                <a:gd name="T9" fmla="*/ 2147483647 h 234"/>
                <a:gd name="T10" fmla="*/ 2147483647 w 61"/>
                <a:gd name="T11" fmla="*/ 2147483647 h 234"/>
                <a:gd name="T12" fmla="*/ 2147483647 w 61"/>
                <a:gd name="T13" fmla="*/ 2147483647 h 234"/>
                <a:gd name="T14" fmla="*/ 2147483647 w 61"/>
                <a:gd name="T15" fmla="*/ 2147483647 h 234"/>
                <a:gd name="T16" fmla="*/ 2147483647 w 61"/>
                <a:gd name="T17" fmla="*/ 2147483647 h 234"/>
                <a:gd name="T18" fmla="*/ 2147483647 w 61"/>
                <a:gd name="T19" fmla="*/ 2147483647 h 234"/>
                <a:gd name="T20" fmla="*/ 2147483647 w 61"/>
                <a:gd name="T21" fmla="*/ 2147483647 h 234"/>
                <a:gd name="T22" fmla="*/ 2147483647 w 61"/>
                <a:gd name="T23" fmla="*/ 0 h 234"/>
                <a:gd name="T24" fmla="*/ 2147483647 w 61"/>
                <a:gd name="T25" fmla="*/ 2147483647 h 2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1"/>
                <a:gd name="T40" fmla="*/ 0 h 234"/>
                <a:gd name="T41" fmla="*/ 61 w 61"/>
                <a:gd name="T42" fmla="*/ 234 h 2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1" h="234">
                  <a:moveTo>
                    <a:pt x="48" y="22"/>
                  </a:moveTo>
                  <a:cubicBezTo>
                    <a:pt x="47" y="38"/>
                    <a:pt x="49" y="51"/>
                    <a:pt x="51" y="62"/>
                  </a:cubicBezTo>
                  <a:cubicBezTo>
                    <a:pt x="50" y="91"/>
                    <a:pt x="46" y="119"/>
                    <a:pt x="38" y="145"/>
                  </a:cubicBezTo>
                  <a:cubicBezTo>
                    <a:pt x="38" y="179"/>
                    <a:pt x="38" y="179"/>
                    <a:pt x="38" y="179"/>
                  </a:cubicBezTo>
                  <a:cubicBezTo>
                    <a:pt x="31" y="204"/>
                    <a:pt x="18" y="221"/>
                    <a:pt x="0" y="229"/>
                  </a:cubicBezTo>
                  <a:cubicBezTo>
                    <a:pt x="10" y="234"/>
                    <a:pt x="22" y="229"/>
                    <a:pt x="36" y="214"/>
                  </a:cubicBezTo>
                  <a:cubicBezTo>
                    <a:pt x="38" y="203"/>
                    <a:pt x="42" y="194"/>
                    <a:pt x="48" y="185"/>
                  </a:cubicBezTo>
                  <a:cubicBezTo>
                    <a:pt x="48" y="149"/>
                    <a:pt x="48" y="149"/>
                    <a:pt x="48" y="149"/>
                  </a:cubicBezTo>
                  <a:cubicBezTo>
                    <a:pt x="61" y="84"/>
                    <a:pt x="61" y="84"/>
                    <a:pt x="61" y="84"/>
                  </a:cubicBezTo>
                  <a:cubicBezTo>
                    <a:pt x="61" y="72"/>
                    <a:pt x="60" y="60"/>
                    <a:pt x="59" y="48"/>
                  </a:cubicBezTo>
                  <a:cubicBezTo>
                    <a:pt x="55" y="34"/>
                    <a:pt x="54" y="20"/>
                    <a:pt x="54" y="4"/>
                  </a:cubicBezTo>
                  <a:cubicBezTo>
                    <a:pt x="45" y="3"/>
                    <a:pt x="35" y="2"/>
                    <a:pt x="26" y="0"/>
                  </a:cubicBezTo>
                  <a:cubicBezTo>
                    <a:pt x="36" y="3"/>
                    <a:pt x="43" y="11"/>
                    <a:pt x="48" y="22"/>
                  </a:cubicBezTo>
                  <a:close/>
                </a:path>
              </a:pathLst>
            </a:custGeom>
            <a:solidFill>
              <a:srgbClr val="B68B5E"/>
            </a:solidFill>
            <a:ln w="9525">
              <a:noFill/>
              <a:round/>
            </a:ln>
          </p:spPr>
          <p:txBody>
            <a:bodyPr/>
            <a:lstStyle/>
            <a:p>
              <a:endParaRPr lang="zh-CN" altLang="en-US"/>
            </a:p>
          </p:txBody>
        </p:sp>
        <p:sp>
          <p:nvSpPr>
            <p:cNvPr id="19541" name="Freeform 106"/>
            <p:cNvSpPr>
              <a:spLocks noEditPoints="1"/>
            </p:cNvSpPr>
            <p:nvPr/>
          </p:nvSpPr>
          <p:spPr bwMode="auto">
            <a:xfrm>
              <a:off x="909257" y="3836016"/>
              <a:ext cx="74487" cy="299091"/>
            </a:xfrm>
            <a:custGeom>
              <a:avLst/>
              <a:gdLst>
                <a:gd name="T0" fmla="*/ 2147483647 w 54"/>
                <a:gd name="T1" fmla="*/ 2147483647 h 231"/>
                <a:gd name="T2" fmla="*/ 2147483647 w 54"/>
                <a:gd name="T3" fmla="*/ 2147483647 h 231"/>
                <a:gd name="T4" fmla="*/ 2147483647 w 54"/>
                <a:gd name="T5" fmla="*/ 2147483647 h 231"/>
                <a:gd name="T6" fmla="*/ 2147483647 w 54"/>
                <a:gd name="T7" fmla="*/ 0 h 231"/>
                <a:gd name="T8" fmla="*/ 2147483647 w 54"/>
                <a:gd name="T9" fmla="*/ 2147483647 h 231"/>
                <a:gd name="T10" fmla="*/ 2147483647 w 54"/>
                <a:gd name="T11" fmla="*/ 2147483647 h 231"/>
                <a:gd name="T12" fmla="*/ 0 w 54"/>
                <a:gd name="T13" fmla="*/ 2147483647 h 231"/>
                <a:gd name="T14" fmla="*/ 2147483647 w 54"/>
                <a:gd name="T15" fmla="*/ 2147483647 h 231"/>
                <a:gd name="T16" fmla="*/ 2147483647 w 54"/>
                <a:gd name="T17" fmla="*/ 2147483647 h 231"/>
                <a:gd name="T18" fmla="*/ 2147483647 w 54"/>
                <a:gd name="T19" fmla="*/ 2147483647 h 231"/>
                <a:gd name="T20" fmla="*/ 2147483647 w 54"/>
                <a:gd name="T21" fmla="*/ 2147483647 h 231"/>
                <a:gd name="T22" fmla="*/ 2147483647 w 54"/>
                <a:gd name="T23" fmla="*/ 2147483647 h 231"/>
                <a:gd name="T24" fmla="*/ 2147483647 w 54"/>
                <a:gd name="T25" fmla="*/ 2147483647 h 231"/>
                <a:gd name="T26" fmla="*/ 2147483647 w 54"/>
                <a:gd name="T27" fmla="*/ 2147483647 h 231"/>
                <a:gd name="T28" fmla="*/ 2147483647 w 54"/>
                <a:gd name="T29" fmla="*/ 2147483647 h 231"/>
                <a:gd name="T30" fmla="*/ 2147483647 w 54"/>
                <a:gd name="T31" fmla="*/ 2147483647 h 231"/>
                <a:gd name="T32" fmla="*/ 2147483647 w 54"/>
                <a:gd name="T33" fmla="*/ 2147483647 h 231"/>
                <a:gd name="T34" fmla="*/ 2147483647 w 54"/>
                <a:gd name="T35" fmla="*/ 2147483647 h 231"/>
                <a:gd name="T36" fmla="*/ 2147483647 w 54"/>
                <a:gd name="T37" fmla="*/ 2147483647 h 231"/>
                <a:gd name="T38" fmla="*/ 2147483647 w 54"/>
                <a:gd name="T39" fmla="*/ 2147483647 h 231"/>
                <a:gd name="T40" fmla="*/ 2147483647 w 54"/>
                <a:gd name="T41" fmla="*/ 2147483647 h 231"/>
                <a:gd name="T42" fmla="*/ 2147483647 w 54"/>
                <a:gd name="T43" fmla="*/ 2147483647 h 231"/>
                <a:gd name="T44" fmla="*/ 2147483647 w 54"/>
                <a:gd name="T45" fmla="*/ 2147483647 h 231"/>
                <a:gd name="T46" fmla="*/ 2147483647 w 54"/>
                <a:gd name="T47" fmla="*/ 2147483647 h 23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
                <a:gd name="T73" fmla="*/ 0 h 231"/>
                <a:gd name="T74" fmla="*/ 54 w 54"/>
                <a:gd name="T75" fmla="*/ 231 h 23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 h="231">
                  <a:moveTo>
                    <a:pt x="54" y="64"/>
                  </a:moveTo>
                  <a:cubicBezTo>
                    <a:pt x="52" y="53"/>
                    <a:pt x="50" y="40"/>
                    <a:pt x="51" y="24"/>
                  </a:cubicBezTo>
                  <a:cubicBezTo>
                    <a:pt x="46" y="13"/>
                    <a:pt x="39" y="5"/>
                    <a:pt x="29" y="2"/>
                  </a:cubicBezTo>
                  <a:cubicBezTo>
                    <a:pt x="26" y="1"/>
                    <a:pt x="24" y="1"/>
                    <a:pt x="22" y="0"/>
                  </a:cubicBezTo>
                  <a:cubicBezTo>
                    <a:pt x="21" y="14"/>
                    <a:pt x="23" y="27"/>
                    <a:pt x="29" y="40"/>
                  </a:cubicBezTo>
                  <a:cubicBezTo>
                    <a:pt x="25" y="70"/>
                    <a:pt x="24" y="104"/>
                    <a:pt x="26" y="142"/>
                  </a:cubicBezTo>
                  <a:cubicBezTo>
                    <a:pt x="24" y="172"/>
                    <a:pt x="15" y="200"/>
                    <a:pt x="0" y="229"/>
                  </a:cubicBezTo>
                  <a:cubicBezTo>
                    <a:pt x="1" y="230"/>
                    <a:pt x="2" y="230"/>
                    <a:pt x="3" y="231"/>
                  </a:cubicBezTo>
                  <a:cubicBezTo>
                    <a:pt x="21" y="223"/>
                    <a:pt x="34" y="206"/>
                    <a:pt x="41" y="181"/>
                  </a:cubicBezTo>
                  <a:cubicBezTo>
                    <a:pt x="41" y="147"/>
                    <a:pt x="41" y="147"/>
                    <a:pt x="41" y="147"/>
                  </a:cubicBezTo>
                  <a:cubicBezTo>
                    <a:pt x="49" y="121"/>
                    <a:pt x="53" y="93"/>
                    <a:pt x="54" y="64"/>
                  </a:cubicBezTo>
                  <a:close/>
                  <a:moveTo>
                    <a:pt x="24" y="4"/>
                  </a:moveTo>
                  <a:cubicBezTo>
                    <a:pt x="28" y="4"/>
                    <a:pt x="28" y="4"/>
                    <a:pt x="28" y="4"/>
                  </a:cubicBezTo>
                  <a:cubicBezTo>
                    <a:pt x="28" y="15"/>
                    <a:pt x="31" y="26"/>
                    <a:pt x="36" y="38"/>
                  </a:cubicBezTo>
                  <a:cubicBezTo>
                    <a:pt x="33" y="103"/>
                    <a:pt x="33" y="103"/>
                    <a:pt x="33" y="103"/>
                  </a:cubicBezTo>
                  <a:cubicBezTo>
                    <a:pt x="33" y="145"/>
                    <a:pt x="33" y="145"/>
                    <a:pt x="33" y="145"/>
                  </a:cubicBezTo>
                  <a:cubicBezTo>
                    <a:pt x="31" y="163"/>
                    <a:pt x="27" y="180"/>
                    <a:pt x="20" y="195"/>
                  </a:cubicBezTo>
                  <a:cubicBezTo>
                    <a:pt x="9" y="224"/>
                    <a:pt x="9" y="224"/>
                    <a:pt x="9" y="224"/>
                  </a:cubicBezTo>
                  <a:cubicBezTo>
                    <a:pt x="3" y="227"/>
                    <a:pt x="3" y="227"/>
                    <a:pt x="3" y="227"/>
                  </a:cubicBezTo>
                  <a:cubicBezTo>
                    <a:pt x="18" y="194"/>
                    <a:pt x="18" y="194"/>
                    <a:pt x="18" y="194"/>
                  </a:cubicBezTo>
                  <a:cubicBezTo>
                    <a:pt x="24" y="175"/>
                    <a:pt x="27" y="158"/>
                    <a:pt x="28" y="143"/>
                  </a:cubicBezTo>
                  <a:cubicBezTo>
                    <a:pt x="28" y="100"/>
                    <a:pt x="28" y="100"/>
                    <a:pt x="28" y="100"/>
                  </a:cubicBezTo>
                  <a:cubicBezTo>
                    <a:pt x="32" y="39"/>
                    <a:pt x="32" y="39"/>
                    <a:pt x="32" y="39"/>
                  </a:cubicBezTo>
                  <a:cubicBezTo>
                    <a:pt x="26" y="27"/>
                    <a:pt x="24" y="15"/>
                    <a:pt x="24" y="4"/>
                  </a:cubicBezTo>
                  <a:close/>
                </a:path>
              </a:pathLst>
            </a:custGeom>
            <a:solidFill>
              <a:srgbClr val="E2B987"/>
            </a:solidFill>
            <a:ln w="9525">
              <a:noFill/>
              <a:round/>
            </a:ln>
          </p:spPr>
          <p:txBody>
            <a:bodyPr/>
            <a:lstStyle/>
            <a:p>
              <a:endParaRPr lang="zh-CN" altLang="en-US"/>
            </a:p>
          </p:txBody>
        </p:sp>
        <p:sp>
          <p:nvSpPr>
            <p:cNvPr id="19542" name="Freeform 107"/>
            <p:cNvSpPr/>
            <p:nvPr/>
          </p:nvSpPr>
          <p:spPr bwMode="auto">
            <a:xfrm>
              <a:off x="913841" y="3840599"/>
              <a:ext cx="44692" cy="289924"/>
            </a:xfrm>
            <a:custGeom>
              <a:avLst/>
              <a:gdLst>
                <a:gd name="T0" fmla="*/ 2147483647 w 33"/>
                <a:gd name="T1" fmla="*/ 0 h 223"/>
                <a:gd name="T2" fmla="*/ 2147483647 w 33"/>
                <a:gd name="T3" fmla="*/ 0 h 223"/>
                <a:gd name="T4" fmla="*/ 2147483647 w 33"/>
                <a:gd name="T5" fmla="*/ 2147483647 h 223"/>
                <a:gd name="T6" fmla="*/ 2147483647 w 33"/>
                <a:gd name="T7" fmla="*/ 2147483647 h 223"/>
                <a:gd name="T8" fmla="*/ 2147483647 w 33"/>
                <a:gd name="T9" fmla="*/ 2147483647 h 223"/>
                <a:gd name="T10" fmla="*/ 2147483647 w 33"/>
                <a:gd name="T11" fmla="*/ 2147483647 h 223"/>
                <a:gd name="T12" fmla="*/ 0 w 33"/>
                <a:gd name="T13" fmla="*/ 2147483647 h 223"/>
                <a:gd name="T14" fmla="*/ 2147483647 w 33"/>
                <a:gd name="T15" fmla="*/ 2147483647 h 223"/>
                <a:gd name="T16" fmla="*/ 2147483647 w 33"/>
                <a:gd name="T17" fmla="*/ 2147483647 h 223"/>
                <a:gd name="T18" fmla="*/ 2147483647 w 33"/>
                <a:gd name="T19" fmla="*/ 2147483647 h 223"/>
                <a:gd name="T20" fmla="*/ 2147483647 w 33"/>
                <a:gd name="T21" fmla="*/ 2147483647 h 223"/>
                <a:gd name="T22" fmla="*/ 2147483647 w 33"/>
                <a:gd name="T23" fmla="*/ 2147483647 h 223"/>
                <a:gd name="T24" fmla="*/ 2147483647 w 33"/>
                <a:gd name="T25" fmla="*/ 0 h 2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
                <a:gd name="T40" fmla="*/ 0 h 223"/>
                <a:gd name="T41" fmla="*/ 33 w 33"/>
                <a:gd name="T42" fmla="*/ 223 h 2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 h="223">
                  <a:moveTo>
                    <a:pt x="25" y="0"/>
                  </a:moveTo>
                  <a:cubicBezTo>
                    <a:pt x="21" y="0"/>
                    <a:pt x="21" y="0"/>
                    <a:pt x="21" y="0"/>
                  </a:cubicBezTo>
                  <a:cubicBezTo>
                    <a:pt x="21" y="11"/>
                    <a:pt x="23" y="23"/>
                    <a:pt x="29" y="35"/>
                  </a:cubicBezTo>
                  <a:cubicBezTo>
                    <a:pt x="25" y="96"/>
                    <a:pt x="25" y="96"/>
                    <a:pt x="25" y="96"/>
                  </a:cubicBezTo>
                  <a:cubicBezTo>
                    <a:pt x="25" y="139"/>
                    <a:pt x="25" y="139"/>
                    <a:pt x="25" y="139"/>
                  </a:cubicBezTo>
                  <a:cubicBezTo>
                    <a:pt x="24" y="154"/>
                    <a:pt x="21" y="171"/>
                    <a:pt x="15" y="190"/>
                  </a:cubicBezTo>
                  <a:cubicBezTo>
                    <a:pt x="0" y="223"/>
                    <a:pt x="0" y="223"/>
                    <a:pt x="0" y="223"/>
                  </a:cubicBezTo>
                  <a:cubicBezTo>
                    <a:pt x="6" y="220"/>
                    <a:pt x="6" y="220"/>
                    <a:pt x="6" y="220"/>
                  </a:cubicBezTo>
                  <a:cubicBezTo>
                    <a:pt x="17" y="191"/>
                    <a:pt x="17" y="191"/>
                    <a:pt x="17" y="191"/>
                  </a:cubicBezTo>
                  <a:cubicBezTo>
                    <a:pt x="24" y="176"/>
                    <a:pt x="28" y="159"/>
                    <a:pt x="30" y="141"/>
                  </a:cubicBezTo>
                  <a:cubicBezTo>
                    <a:pt x="30" y="99"/>
                    <a:pt x="30" y="99"/>
                    <a:pt x="30" y="99"/>
                  </a:cubicBezTo>
                  <a:cubicBezTo>
                    <a:pt x="33" y="34"/>
                    <a:pt x="33" y="34"/>
                    <a:pt x="33" y="34"/>
                  </a:cubicBezTo>
                  <a:cubicBezTo>
                    <a:pt x="28" y="22"/>
                    <a:pt x="25" y="11"/>
                    <a:pt x="25" y="0"/>
                  </a:cubicBezTo>
                  <a:close/>
                </a:path>
              </a:pathLst>
            </a:custGeom>
            <a:solidFill>
              <a:srgbClr val="F2E6DD"/>
            </a:solidFill>
            <a:ln w="9525">
              <a:noFill/>
              <a:round/>
            </a:ln>
          </p:spPr>
          <p:txBody>
            <a:bodyPr/>
            <a:lstStyle/>
            <a:p>
              <a:endParaRPr lang="zh-CN" altLang="en-US"/>
            </a:p>
          </p:txBody>
        </p:sp>
        <p:sp>
          <p:nvSpPr>
            <p:cNvPr id="19543" name="Freeform 108"/>
            <p:cNvSpPr>
              <a:spLocks noEditPoints="1"/>
            </p:cNvSpPr>
            <p:nvPr/>
          </p:nvSpPr>
          <p:spPr bwMode="auto">
            <a:xfrm>
              <a:off x="968846" y="3844038"/>
              <a:ext cx="69903" cy="310551"/>
            </a:xfrm>
            <a:custGeom>
              <a:avLst/>
              <a:gdLst>
                <a:gd name="T0" fmla="*/ 2147483647 w 51"/>
                <a:gd name="T1" fmla="*/ 2147483647 h 240"/>
                <a:gd name="T2" fmla="*/ 2147483647 w 51"/>
                <a:gd name="T3" fmla="*/ 2147483647 h 240"/>
                <a:gd name="T4" fmla="*/ 2147483647 w 51"/>
                <a:gd name="T5" fmla="*/ 0 h 240"/>
                <a:gd name="T6" fmla="*/ 2147483647 w 51"/>
                <a:gd name="T7" fmla="*/ 2147483647 h 240"/>
                <a:gd name="T8" fmla="*/ 2147483647 w 51"/>
                <a:gd name="T9" fmla="*/ 2147483647 h 240"/>
                <a:gd name="T10" fmla="*/ 2147483647 w 51"/>
                <a:gd name="T11" fmla="*/ 2147483647 h 240"/>
                <a:gd name="T12" fmla="*/ 2147483647 w 51"/>
                <a:gd name="T13" fmla="*/ 2147483647 h 240"/>
                <a:gd name="T14" fmla="*/ 2147483647 w 51"/>
                <a:gd name="T15" fmla="*/ 2147483647 h 240"/>
                <a:gd name="T16" fmla="*/ 2147483647 w 51"/>
                <a:gd name="T17" fmla="*/ 2147483647 h 240"/>
                <a:gd name="T18" fmla="*/ 0 w 51"/>
                <a:gd name="T19" fmla="*/ 2147483647 h 240"/>
                <a:gd name="T20" fmla="*/ 2147483647 w 51"/>
                <a:gd name="T21" fmla="*/ 2147483647 h 240"/>
                <a:gd name="T22" fmla="*/ 2147483647 w 51"/>
                <a:gd name="T23" fmla="*/ 2147483647 h 240"/>
                <a:gd name="T24" fmla="*/ 2147483647 w 51"/>
                <a:gd name="T25" fmla="*/ 2147483647 h 240"/>
                <a:gd name="T26" fmla="*/ 2147483647 w 51"/>
                <a:gd name="T27" fmla="*/ 2147483647 h 240"/>
                <a:gd name="T28" fmla="*/ 2147483647 w 51"/>
                <a:gd name="T29" fmla="*/ 2147483647 h 240"/>
                <a:gd name="T30" fmla="*/ 2147483647 w 51"/>
                <a:gd name="T31" fmla="*/ 2147483647 h 240"/>
                <a:gd name="T32" fmla="*/ 2147483647 w 51"/>
                <a:gd name="T33" fmla="*/ 2147483647 h 240"/>
                <a:gd name="T34" fmla="*/ 2147483647 w 51"/>
                <a:gd name="T35" fmla="*/ 2147483647 h 240"/>
                <a:gd name="T36" fmla="*/ 2147483647 w 51"/>
                <a:gd name="T37" fmla="*/ 2147483647 h 240"/>
                <a:gd name="T38" fmla="*/ 2147483647 w 51"/>
                <a:gd name="T39" fmla="*/ 2147483647 h 240"/>
                <a:gd name="T40" fmla="*/ 2147483647 w 51"/>
                <a:gd name="T41" fmla="*/ 2147483647 h 240"/>
                <a:gd name="T42" fmla="*/ 2147483647 w 51"/>
                <a:gd name="T43" fmla="*/ 2147483647 h 240"/>
                <a:gd name="T44" fmla="*/ 2147483647 w 51"/>
                <a:gd name="T45" fmla="*/ 2147483647 h 240"/>
                <a:gd name="T46" fmla="*/ 2147483647 w 51"/>
                <a:gd name="T47" fmla="*/ 2147483647 h 240"/>
                <a:gd name="T48" fmla="*/ 2147483647 w 51"/>
                <a:gd name="T49" fmla="*/ 2147483647 h 240"/>
                <a:gd name="T50" fmla="*/ 2147483647 w 51"/>
                <a:gd name="T51" fmla="*/ 2147483647 h 24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1"/>
                <a:gd name="T79" fmla="*/ 0 h 240"/>
                <a:gd name="T80" fmla="*/ 51 w 51"/>
                <a:gd name="T81" fmla="*/ 240 h 24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1" h="240">
                  <a:moveTo>
                    <a:pt x="49" y="71"/>
                  </a:moveTo>
                  <a:cubicBezTo>
                    <a:pt x="51" y="52"/>
                    <a:pt x="49" y="34"/>
                    <a:pt x="44" y="16"/>
                  </a:cubicBezTo>
                  <a:cubicBezTo>
                    <a:pt x="36" y="8"/>
                    <a:pt x="26" y="2"/>
                    <a:pt x="14" y="0"/>
                  </a:cubicBezTo>
                  <a:cubicBezTo>
                    <a:pt x="14" y="16"/>
                    <a:pt x="15" y="30"/>
                    <a:pt x="19" y="44"/>
                  </a:cubicBezTo>
                  <a:cubicBezTo>
                    <a:pt x="20" y="56"/>
                    <a:pt x="21" y="68"/>
                    <a:pt x="21" y="80"/>
                  </a:cubicBezTo>
                  <a:cubicBezTo>
                    <a:pt x="22" y="105"/>
                    <a:pt x="22" y="131"/>
                    <a:pt x="22" y="156"/>
                  </a:cubicBezTo>
                  <a:cubicBezTo>
                    <a:pt x="16" y="181"/>
                    <a:pt x="16" y="181"/>
                    <a:pt x="16" y="181"/>
                  </a:cubicBezTo>
                  <a:cubicBezTo>
                    <a:pt x="14" y="190"/>
                    <a:pt x="14" y="190"/>
                    <a:pt x="14" y="190"/>
                  </a:cubicBezTo>
                  <a:cubicBezTo>
                    <a:pt x="7" y="212"/>
                    <a:pt x="7" y="212"/>
                    <a:pt x="7" y="212"/>
                  </a:cubicBezTo>
                  <a:cubicBezTo>
                    <a:pt x="0" y="235"/>
                    <a:pt x="0" y="235"/>
                    <a:pt x="0" y="235"/>
                  </a:cubicBezTo>
                  <a:cubicBezTo>
                    <a:pt x="3" y="237"/>
                    <a:pt x="5" y="239"/>
                    <a:pt x="7" y="240"/>
                  </a:cubicBezTo>
                  <a:cubicBezTo>
                    <a:pt x="24" y="224"/>
                    <a:pt x="32" y="200"/>
                    <a:pt x="32" y="168"/>
                  </a:cubicBezTo>
                  <a:cubicBezTo>
                    <a:pt x="40" y="137"/>
                    <a:pt x="46" y="104"/>
                    <a:pt x="49" y="71"/>
                  </a:cubicBezTo>
                  <a:close/>
                  <a:moveTo>
                    <a:pt x="17" y="4"/>
                  </a:moveTo>
                  <a:cubicBezTo>
                    <a:pt x="22" y="4"/>
                    <a:pt x="22" y="4"/>
                    <a:pt x="22" y="4"/>
                  </a:cubicBezTo>
                  <a:cubicBezTo>
                    <a:pt x="21" y="17"/>
                    <a:pt x="22" y="30"/>
                    <a:pt x="25" y="43"/>
                  </a:cubicBezTo>
                  <a:cubicBezTo>
                    <a:pt x="28" y="97"/>
                    <a:pt x="28" y="97"/>
                    <a:pt x="28" y="97"/>
                  </a:cubicBezTo>
                  <a:cubicBezTo>
                    <a:pt x="28" y="155"/>
                    <a:pt x="28" y="155"/>
                    <a:pt x="28" y="155"/>
                  </a:cubicBezTo>
                  <a:cubicBezTo>
                    <a:pt x="19" y="195"/>
                    <a:pt x="19" y="195"/>
                    <a:pt x="19" y="195"/>
                  </a:cubicBezTo>
                  <a:cubicBezTo>
                    <a:pt x="6" y="237"/>
                    <a:pt x="6" y="237"/>
                    <a:pt x="6" y="237"/>
                  </a:cubicBezTo>
                  <a:cubicBezTo>
                    <a:pt x="3" y="234"/>
                    <a:pt x="3" y="234"/>
                    <a:pt x="3" y="234"/>
                  </a:cubicBezTo>
                  <a:cubicBezTo>
                    <a:pt x="15" y="195"/>
                    <a:pt x="15" y="195"/>
                    <a:pt x="15" y="195"/>
                  </a:cubicBezTo>
                  <a:cubicBezTo>
                    <a:pt x="25" y="154"/>
                    <a:pt x="25" y="154"/>
                    <a:pt x="25" y="154"/>
                  </a:cubicBezTo>
                  <a:cubicBezTo>
                    <a:pt x="25" y="96"/>
                    <a:pt x="25" y="96"/>
                    <a:pt x="25" y="96"/>
                  </a:cubicBezTo>
                  <a:cubicBezTo>
                    <a:pt x="22" y="43"/>
                    <a:pt x="22" y="43"/>
                    <a:pt x="22" y="43"/>
                  </a:cubicBezTo>
                  <a:cubicBezTo>
                    <a:pt x="18" y="30"/>
                    <a:pt x="16" y="17"/>
                    <a:pt x="17" y="4"/>
                  </a:cubicBezTo>
                  <a:close/>
                </a:path>
              </a:pathLst>
            </a:custGeom>
            <a:solidFill>
              <a:srgbClr val="E2B987"/>
            </a:solidFill>
            <a:ln w="9525">
              <a:noFill/>
              <a:round/>
            </a:ln>
          </p:spPr>
          <p:txBody>
            <a:bodyPr/>
            <a:lstStyle/>
            <a:p>
              <a:endParaRPr lang="zh-CN" altLang="en-US"/>
            </a:p>
          </p:txBody>
        </p:sp>
        <p:sp>
          <p:nvSpPr>
            <p:cNvPr id="19544" name="Freeform 109"/>
            <p:cNvSpPr/>
            <p:nvPr/>
          </p:nvSpPr>
          <p:spPr bwMode="auto">
            <a:xfrm>
              <a:off x="972283" y="3848622"/>
              <a:ext cx="34378" cy="302529"/>
            </a:xfrm>
            <a:custGeom>
              <a:avLst/>
              <a:gdLst>
                <a:gd name="T0" fmla="*/ 2147483647 w 25"/>
                <a:gd name="T1" fmla="*/ 0 h 233"/>
                <a:gd name="T2" fmla="*/ 2147483647 w 25"/>
                <a:gd name="T3" fmla="*/ 0 h 233"/>
                <a:gd name="T4" fmla="*/ 2147483647 w 25"/>
                <a:gd name="T5" fmla="*/ 2147483647 h 233"/>
                <a:gd name="T6" fmla="*/ 2147483647 w 25"/>
                <a:gd name="T7" fmla="*/ 2147483647 h 233"/>
                <a:gd name="T8" fmla="*/ 2147483647 w 25"/>
                <a:gd name="T9" fmla="*/ 2147483647 h 233"/>
                <a:gd name="T10" fmla="*/ 2147483647 w 25"/>
                <a:gd name="T11" fmla="*/ 2147483647 h 233"/>
                <a:gd name="T12" fmla="*/ 0 w 25"/>
                <a:gd name="T13" fmla="*/ 2147483647 h 233"/>
                <a:gd name="T14" fmla="*/ 2147483647 w 25"/>
                <a:gd name="T15" fmla="*/ 2147483647 h 233"/>
                <a:gd name="T16" fmla="*/ 2147483647 w 25"/>
                <a:gd name="T17" fmla="*/ 2147483647 h 233"/>
                <a:gd name="T18" fmla="*/ 2147483647 w 25"/>
                <a:gd name="T19" fmla="*/ 2147483647 h 233"/>
                <a:gd name="T20" fmla="*/ 2147483647 w 25"/>
                <a:gd name="T21" fmla="*/ 2147483647 h 233"/>
                <a:gd name="T22" fmla="*/ 2147483647 w 25"/>
                <a:gd name="T23" fmla="*/ 2147483647 h 233"/>
                <a:gd name="T24" fmla="*/ 2147483647 w 25"/>
                <a:gd name="T25" fmla="*/ 0 h 2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5"/>
                <a:gd name="T40" fmla="*/ 0 h 233"/>
                <a:gd name="T41" fmla="*/ 25 w 25"/>
                <a:gd name="T42" fmla="*/ 233 h 23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5" h="233">
                  <a:moveTo>
                    <a:pt x="19" y="0"/>
                  </a:moveTo>
                  <a:cubicBezTo>
                    <a:pt x="14" y="0"/>
                    <a:pt x="14" y="0"/>
                    <a:pt x="14" y="0"/>
                  </a:cubicBezTo>
                  <a:cubicBezTo>
                    <a:pt x="13" y="13"/>
                    <a:pt x="15" y="26"/>
                    <a:pt x="19" y="39"/>
                  </a:cubicBezTo>
                  <a:cubicBezTo>
                    <a:pt x="22" y="92"/>
                    <a:pt x="22" y="92"/>
                    <a:pt x="22" y="92"/>
                  </a:cubicBezTo>
                  <a:cubicBezTo>
                    <a:pt x="22" y="150"/>
                    <a:pt x="22" y="150"/>
                    <a:pt x="22" y="150"/>
                  </a:cubicBezTo>
                  <a:cubicBezTo>
                    <a:pt x="12" y="191"/>
                    <a:pt x="12" y="191"/>
                    <a:pt x="12" y="191"/>
                  </a:cubicBezTo>
                  <a:cubicBezTo>
                    <a:pt x="0" y="230"/>
                    <a:pt x="0" y="230"/>
                    <a:pt x="0" y="230"/>
                  </a:cubicBezTo>
                  <a:cubicBezTo>
                    <a:pt x="3" y="233"/>
                    <a:pt x="3" y="233"/>
                    <a:pt x="3" y="233"/>
                  </a:cubicBezTo>
                  <a:cubicBezTo>
                    <a:pt x="16" y="191"/>
                    <a:pt x="16" y="191"/>
                    <a:pt x="16" y="191"/>
                  </a:cubicBezTo>
                  <a:cubicBezTo>
                    <a:pt x="25" y="151"/>
                    <a:pt x="25" y="151"/>
                    <a:pt x="25" y="151"/>
                  </a:cubicBezTo>
                  <a:cubicBezTo>
                    <a:pt x="25" y="93"/>
                    <a:pt x="25" y="93"/>
                    <a:pt x="25" y="93"/>
                  </a:cubicBezTo>
                  <a:cubicBezTo>
                    <a:pt x="22" y="39"/>
                    <a:pt x="22" y="39"/>
                    <a:pt x="22" y="39"/>
                  </a:cubicBezTo>
                  <a:cubicBezTo>
                    <a:pt x="19" y="26"/>
                    <a:pt x="18" y="13"/>
                    <a:pt x="19" y="0"/>
                  </a:cubicBezTo>
                  <a:close/>
                </a:path>
              </a:pathLst>
            </a:custGeom>
            <a:solidFill>
              <a:srgbClr val="F2E6DD"/>
            </a:solidFill>
            <a:ln w="9525">
              <a:noFill/>
              <a:round/>
            </a:ln>
          </p:spPr>
          <p:txBody>
            <a:bodyPr/>
            <a:lstStyle/>
            <a:p>
              <a:endParaRPr lang="zh-CN" altLang="en-US"/>
            </a:p>
          </p:txBody>
        </p:sp>
        <p:sp>
          <p:nvSpPr>
            <p:cNvPr id="19545" name="Freeform 110"/>
            <p:cNvSpPr/>
            <p:nvPr/>
          </p:nvSpPr>
          <p:spPr bwMode="auto">
            <a:xfrm>
              <a:off x="911549" y="3684751"/>
              <a:ext cx="11459" cy="6876"/>
            </a:xfrm>
            <a:custGeom>
              <a:avLst/>
              <a:gdLst>
                <a:gd name="T0" fmla="*/ 2147483647 w 8"/>
                <a:gd name="T1" fmla="*/ 2147483647 h 5"/>
                <a:gd name="T2" fmla="*/ 2147483647 w 8"/>
                <a:gd name="T3" fmla="*/ 0 h 5"/>
                <a:gd name="T4" fmla="*/ 2147483647 w 8"/>
                <a:gd name="T5" fmla="*/ 0 h 5"/>
                <a:gd name="T6" fmla="*/ 0 w 8"/>
                <a:gd name="T7" fmla="*/ 2147483647 h 5"/>
                <a:gd name="T8" fmla="*/ 2147483647 w 8"/>
                <a:gd name="T9" fmla="*/ 2147483647 h 5"/>
                <a:gd name="T10" fmla="*/ 0 60000 65536"/>
                <a:gd name="T11" fmla="*/ 0 60000 65536"/>
                <a:gd name="T12" fmla="*/ 0 60000 65536"/>
                <a:gd name="T13" fmla="*/ 0 60000 65536"/>
                <a:gd name="T14" fmla="*/ 0 60000 65536"/>
                <a:gd name="T15" fmla="*/ 0 w 8"/>
                <a:gd name="T16" fmla="*/ 0 h 5"/>
                <a:gd name="T17" fmla="*/ 8 w 8"/>
                <a:gd name="T18" fmla="*/ 5 h 5"/>
              </a:gdLst>
              <a:ahLst/>
              <a:cxnLst>
                <a:cxn ang="T10">
                  <a:pos x="T0" y="T1"/>
                </a:cxn>
                <a:cxn ang="T11">
                  <a:pos x="T2" y="T3"/>
                </a:cxn>
                <a:cxn ang="T12">
                  <a:pos x="T4" y="T5"/>
                </a:cxn>
                <a:cxn ang="T13">
                  <a:pos x="T6" y="T7"/>
                </a:cxn>
                <a:cxn ang="T14">
                  <a:pos x="T8" y="T9"/>
                </a:cxn>
              </a:cxnLst>
              <a:rect l="T15" t="T16" r="T17" b="T18"/>
              <a:pathLst>
                <a:path w="8" h="5">
                  <a:moveTo>
                    <a:pt x="4" y="5"/>
                  </a:moveTo>
                  <a:cubicBezTo>
                    <a:pt x="5" y="3"/>
                    <a:pt x="6" y="2"/>
                    <a:pt x="8" y="0"/>
                  </a:cubicBezTo>
                  <a:cubicBezTo>
                    <a:pt x="5" y="0"/>
                    <a:pt x="5" y="0"/>
                    <a:pt x="5" y="0"/>
                  </a:cubicBezTo>
                  <a:cubicBezTo>
                    <a:pt x="0" y="4"/>
                    <a:pt x="0" y="4"/>
                    <a:pt x="0" y="4"/>
                  </a:cubicBezTo>
                  <a:cubicBezTo>
                    <a:pt x="1" y="4"/>
                    <a:pt x="2" y="4"/>
                    <a:pt x="4" y="5"/>
                  </a:cubicBezTo>
                  <a:close/>
                </a:path>
              </a:pathLst>
            </a:custGeom>
            <a:solidFill>
              <a:srgbClr val="B68B5E"/>
            </a:solidFill>
            <a:ln w="9525">
              <a:noFill/>
              <a:round/>
            </a:ln>
          </p:spPr>
          <p:txBody>
            <a:bodyPr/>
            <a:lstStyle/>
            <a:p>
              <a:endParaRPr lang="zh-CN" altLang="en-US"/>
            </a:p>
          </p:txBody>
        </p:sp>
        <p:sp>
          <p:nvSpPr>
            <p:cNvPr id="19546" name="Freeform 111"/>
            <p:cNvSpPr/>
            <p:nvPr/>
          </p:nvSpPr>
          <p:spPr bwMode="auto">
            <a:xfrm>
              <a:off x="906965" y="3680167"/>
              <a:ext cx="8022" cy="4584"/>
            </a:xfrm>
            <a:custGeom>
              <a:avLst/>
              <a:gdLst>
                <a:gd name="T0" fmla="*/ 2147483647 w 6"/>
                <a:gd name="T1" fmla="*/ 0 h 4"/>
                <a:gd name="T2" fmla="*/ 0 w 6"/>
                <a:gd name="T3" fmla="*/ 2147483647 h 4"/>
                <a:gd name="T4" fmla="*/ 2147483647 w 6"/>
                <a:gd name="T5" fmla="*/ 2147483647 h 4"/>
                <a:gd name="T6" fmla="*/ 2147483647 w 6"/>
                <a:gd name="T7" fmla="*/ 0 h 4"/>
                <a:gd name="T8" fmla="*/ 2147483647 w 6"/>
                <a:gd name="T9" fmla="*/ 0 h 4"/>
                <a:gd name="T10" fmla="*/ 0 60000 65536"/>
                <a:gd name="T11" fmla="*/ 0 60000 65536"/>
                <a:gd name="T12" fmla="*/ 0 60000 65536"/>
                <a:gd name="T13" fmla="*/ 0 60000 65536"/>
                <a:gd name="T14" fmla="*/ 0 60000 65536"/>
                <a:gd name="T15" fmla="*/ 0 w 6"/>
                <a:gd name="T16" fmla="*/ 0 h 4"/>
                <a:gd name="T17" fmla="*/ 6 w 6"/>
                <a:gd name="T18" fmla="*/ 4 h 4"/>
              </a:gdLst>
              <a:ahLst/>
              <a:cxnLst>
                <a:cxn ang="T10">
                  <a:pos x="T0" y="T1"/>
                </a:cxn>
                <a:cxn ang="T11">
                  <a:pos x="T2" y="T3"/>
                </a:cxn>
                <a:cxn ang="T12">
                  <a:pos x="T4" y="T5"/>
                </a:cxn>
                <a:cxn ang="T13">
                  <a:pos x="T6" y="T7"/>
                </a:cxn>
                <a:cxn ang="T14">
                  <a:pos x="T8" y="T9"/>
                </a:cxn>
              </a:cxnLst>
              <a:rect l="T15" t="T16" r="T17" b="T18"/>
              <a:pathLst>
                <a:path w="6" h="4">
                  <a:moveTo>
                    <a:pt x="3" y="0"/>
                  </a:moveTo>
                  <a:cubicBezTo>
                    <a:pt x="0" y="3"/>
                    <a:pt x="0" y="3"/>
                    <a:pt x="0" y="3"/>
                  </a:cubicBezTo>
                  <a:cubicBezTo>
                    <a:pt x="1" y="4"/>
                    <a:pt x="2" y="4"/>
                    <a:pt x="3" y="4"/>
                  </a:cubicBezTo>
                  <a:cubicBezTo>
                    <a:pt x="4" y="3"/>
                    <a:pt x="4" y="2"/>
                    <a:pt x="6" y="0"/>
                  </a:cubicBezTo>
                  <a:cubicBezTo>
                    <a:pt x="3" y="0"/>
                    <a:pt x="3" y="0"/>
                    <a:pt x="3" y="0"/>
                  </a:cubicBezTo>
                  <a:close/>
                </a:path>
              </a:pathLst>
            </a:custGeom>
            <a:solidFill>
              <a:srgbClr val="B68B5E"/>
            </a:solidFill>
            <a:ln w="9525">
              <a:noFill/>
              <a:round/>
            </a:ln>
          </p:spPr>
          <p:txBody>
            <a:bodyPr/>
            <a:lstStyle/>
            <a:p>
              <a:endParaRPr lang="zh-CN" altLang="en-US"/>
            </a:p>
          </p:txBody>
        </p:sp>
        <p:sp>
          <p:nvSpPr>
            <p:cNvPr id="19547" name="Freeform 112"/>
            <p:cNvSpPr/>
            <p:nvPr/>
          </p:nvSpPr>
          <p:spPr bwMode="auto">
            <a:xfrm>
              <a:off x="943635" y="3708816"/>
              <a:ext cx="11459" cy="25211"/>
            </a:xfrm>
            <a:custGeom>
              <a:avLst/>
              <a:gdLst>
                <a:gd name="T0" fmla="*/ 0 w 8"/>
                <a:gd name="T1" fmla="*/ 2147483647 h 20"/>
                <a:gd name="T2" fmla="*/ 2147483647 w 8"/>
                <a:gd name="T3" fmla="*/ 2147483647 h 20"/>
                <a:gd name="T4" fmla="*/ 2147483647 w 8"/>
                <a:gd name="T5" fmla="*/ 2147483647 h 20"/>
                <a:gd name="T6" fmla="*/ 2147483647 w 8"/>
                <a:gd name="T7" fmla="*/ 2147483647 h 20"/>
                <a:gd name="T8" fmla="*/ 0 w 8"/>
                <a:gd name="T9" fmla="*/ 0 h 20"/>
                <a:gd name="T10" fmla="*/ 0 w 8"/>
                <a:gd name="T11" fmla="*/ 2147483647 h 20"/>
                <a:gd name="T12" fmla="*/ 0 60000 65536"/>
                <a:gd name="T13" fmla="*/ 0 60000 65536"/>
                <a:gd name="T14" fmla="*/ 0 60000 65536"/>
                <a:gd name="T15" fmla="*/ 0 60000 65536"/>
                <a:gd name="T16" fmla="*/ 0 60000 65536"/>
                <a:gd name="T17" fmla="*/ 0 60000 65536"/>
                <a:gd name="T18" fmla="*/ 0 w 8"/>
                <a:gd name="T19" fmla="*/ 0 h 20"/>
                <a:gd name="T20" fmla="*/ 8 w 8"/>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8" h="20">
                  <a:moveTo>
                    <a:pt x="0" y="4"/>
                  </a:moveTo>
                  <a:cubicBezTo>
                    <a:pt x="0" y="9"/>
                    <a:pt x="2" y="14"/>
                    <a:pt x="5" y="20"/>
                  </a:cubicBezTo>
                  <a:cubicBezTo>
                    <a:pt x="6" y="20"/>
                    <a:pt x="7" y="20"/>
                    <a:pt x="8" y="19"/>
                  </a:cubicBezTo>
                  <a:cubicBezTo>
                    <a:pt x="7" y="17"/>
                    <a:pt x="5" y="15"/>
                    <a:pt x="4" y="13"/>
                  </a:cubicBezTo>
                  <a:cubicBezTo>
                    <a:pt x="0" y="0"/>
                    <a:pt x="0" y="0"/>
                    <a:pt x="0" y="0"/>
                  </a:cubicBezTo>
                  <a:cubicBezTo>
                    <a:pt x="0" y="4"/>
                    <a:pt x="0" y="4"/>
                    <a:pt x="0" y="4"/>
                  </a:cubicBezTo>
                  <a:close/>
                </a:path>
              </a:pathLst>
            </a:custGeom>
            <a:solidFill>
              <a:srgbClr val="B68B5E"/>
            </a:solidFill>
            <a:ln w="9525">
              <a:noFill/>
              <a:round/>
            </a:ln>
          </p:spPr>
          <p:txBody>
            <a:bodyPr/>
            <a:lstStyle/>
            <a:p>
              <a:endParaRPr lang="zh-CN" altLang="en-US"/>
            </a:p>
          </p:txBody>
        </p:sp>
        <p:sp>
          <p:nvSpPr>
            <p:cNvPr id="19548" name="Freeform 113"/>
            <p:cNvSpPr/>
            <p:nvPr/>
          </p:nvSpPr>
          <p:spPr bwMode="auto">
            <a:xfrm>
              <a:off x="934468" y="3709963"/>
              <a:ext cx="9168" cy="18335"/>
            </a:xfrm>
            <a:custGeom>
              <a:avLst/>
              <a:gdLst>
                <a:gd name="T0" fmla="*/ 0 w 7"/>
                <a:gd name="T1" fmla="*/ 2147483647 h 14"/>
                <a:gd name="T2" fmla="*/ 2147483647 w 7"/>
                <a:gd name="T3" fmla="*/ 2147483647 h 14"/>
                <a:gd name="T4" fmla="*/ 2147483647 w 7"/>
                <a:gd name="T5" fmla="*/ 2147483647 h 14"/>
                <a:gd name="T6" fmla="*/ 0 w 7"/>
                <a:gd name="T7" fmla="*/ 0 h 14"/>
                <a:gd name="T8" fmla="*/ 0 w 7"/>
                <a:gd name="T9" fmla="*/ 2147483647 h 14"/>
                <a:gd name="T10" fmla="*/ 0 60000 65536"/>
                <a:gd name="T11" fmla="*/ 0 60000 65536"/>
                <a:gd name="T12" fmla="*/ 0 60000 65536"/>
                <a:gd name="T13" fmla="*/ 0 60000 65536"/>
                <a:gd name="T14" fmla="*/ 0 60000 65536"/>
                <a:gd name="T15" fmla="*/ 0 w 7"/>
                <a:gd name="T16" fmla="*/ 0 h 14"/>
                <a:gd name="T17" fmla="*/ 7 w 7"/>
                <a:gd name="T18" fmla="*/ 14 h 14"/>
              </a:gdLst>
              <a:ahLst/>
              <a:cxnLst>
                <a:cxn ang="T10">
                  <a:pos x="T0" y="T1"/>
                </a:cxn>
                <a:cxn ang="T11">
                  <a:pos x="T2" y="T3"/>
                </a:cxn>
                <a:cxn ang="T12">
                  <a:pos x="T4" y="T5"/>
                </a:cxn>
                <a:cxn ang="T13">
                  <a:pos x="T6" y="T7"/>
                </a:cxn>
                <a:cxn ang="T14">
                  <a:pos x="T8" y="T9"/>
                </a:cxn>
              </a:cxnLst>
              <a:rect l="T15" t="T16" r="T17" b="T18"/>
              <a:pathLst>
                <a:path w="7" h="14">
                  <a:moveTo>
                    <a:pt x="0" y="4"/>
                  </a:moveTo>
                  <a:cubicBezTo>
                    <a:pt x="5" y="14"/>
                    <a:pt x="5" y="14"/>
                    <a:pt x="5" y="14"/>
                  </a:cubicBezTo>
                  <a:cubicBezTo>
                    <a:pt x="5" y="14"/>
                    <a:pt x="6" y="13"/>
                    <a:pt x="7" y="13"/>
                  </a:cubicBezTo>
                  <a:cubicBezTo>
                    <a:pt x="0" y="0"/>
                    <a:pt x="0" y="0"/>
                    <a:pt x="0" y="0"/>
                  </a:cubicBezTo>
                  <a:cubicBezTo>
                    <a:pt x="0" y="4"/>
                    <a:pt x="0" y="4"/>
                    <a:pt x="0" y="4"/>
                  </a:cubicBezTo>
                  <a:close/>
                </a:path>
              </a:pathLst>
            </a:custGeom>
            <a:solidFill>
              <a:srgbClr val="B68B5E"/>
            </a:solidFill>
            <a:ln w="9525">
              <a:noFill/>
              <a:round/>
            </a:ln>
          </p:spPr>
          <p:txBody>
            <a:bodyPr/>
            <a:lstStyle/>
            <a:p>
              <a:endParaRPr lang="zh-CN" altLang="en-US"/>
            </a:p>
          </p:txBody>
        </p:sp>
        <p:sp>
          <p:nvSpPr>
            <p:cNvPr id="19549" name="Freeform 114"/>
            <p:cNvSpPr/>
            <p:nvPr/>
          </p:nvSpPr>
          <p:spPr bwMode="auto">
            <a:xfrm>
              <a:off x="859981" y="4077810"/>
              <a:ext cx="127200" cy="87092"/>
            </a:xfrm>
            <a:custGeom>
              <a:avLst/>
              <a:gdLst>
                <a:gd name="T0" fmla="*/ 2147483647 w 93"/>
                <a:gd name="T1" fmla="*/ 2147483647 h 67"/>
                <a:gd name="T2" fmla="*/ 2147483647 w 93"/>
                <a:gd name="T3" fmla="*/ 2147483647 h 67"/>
                <a:gd name="T4" fmla="*/ 2147483647 w 93"/>
                <a:gd name="T5" fmla="*/ 2147483647 h 67"/>
                <a:gd name="T6" fmla="*/ 0 w 93"/>
                <a:gd name="T7" fmla="*/ 2147483647 h 67"/>
                <a:gd name="T8" fmla="*/ 2147483647 w 93"/>
                <a:gd name="T9" fmla="*/ 2147483647 h 67"/>
                <a:gd name="T10" fmla="*/ 2147483647 w 93"/>
                <a:gd name="T11" fmla="*/ 2147483647 h 67"/>
                <a:gd name="T12" fmla="*/ 2147483647 w 93"/>
                <a:gd name="T13" fmla="*/ 2147483647 h 67"/>
                <a:gd name="T14" fmla="*/ 2147483647 w 93"/>
                <a:gd name="T15" fmla="*/ 0 h 67"/>
                <a:gd name="T16" fmla="*/ 2147483647 w 93"/>
                <a:gd name="T17" fmla="*/ 2147483647 h 67"/>
                <a:gd name="T18" fmla="*/ 2147483647 w 93"/>
                <a:gd name="T19" fmla="*/ 2147483647 h 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3"/>
                <a:gd name="T31" fmla="*/ 0 h 67"/>
                <a:gd name="T32" fmla="*/ 93 w 93"/>
                <a:gd name="T33" fmla="*/ 67 h 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3" h="67">
                  <a:moveTo>
                    <a:pt x="39" y="44"/>
                  </a:moveTo>
                  <a:cubicBezTo>
                    <a:pt x="38" y="43"/>
                    <a:pt x="37" y="43"/>
                    <a:pt x="36" y="42"/>
                  </a:cubicBezTo>
                  <a:cubicBezTo>
                    <a:pt x="1" y="53"/>
                    <a:pt x="1" y="53"/>
                    <a:pt x="1" y="53"/>
                  </a:cubicBezTo>
                  <a:cubicBezTo>
                    <a:pt x="0" y="57"/>
                    <a:pt x="0" y="57"/>
                    <a:pt x="0" y="57"/>
                  </a:cubicBezTo>
                  <a:cubicBezTo>
                    <a:pt x="26" y="67"/>
                    <a:pt x="46" y="65"/>
                    <a:pt x="58" y="53"/>
                  </a:cubicBezTo>
                  <a:cubicBezTo>
                    <a:pt x="69" y="37"/>
                    <a:pt x="79" y="30"/>
                    <a:pt x="86" y="31"/>
                  </a:cubicBezTo>
                  <a:cubicBezTo>
                    <a:pt x="93" y="9"/>
                    <a:pt x="93" y="9"/>
                    <a:pt x="93" y="9"/>
                  </a:cubicBezTo>
                  <a:cubicBezTo>
                    <a:pt x="87" y="0"/>
                    <a:pt x="87" y="0"/>
                    <a:pt x="87" y="0"/>
                  </a:cubicBezTo>
                  <a:cubicBezTo>
                    <a:pt x="81" y="9"/>
                    <a:pt x="77" y="18"/>
                    <a:pt x="75" y="29"/>
                  </a:cubicBezTo>
                  <a:cubicBezTo>
                    <a:pt x="61" y="44"/>
                    <a:pt x="49" y="49"/>
                    <a:pt x="39" y="44"/>
                  </a:cubicBezTo>
                  <a:close/>
                </a:path>
              </a:pathLst>
            </a:custGeom>
            <a:solidFill>
              <a:srgbClr val="000000"/>
            </a:solidFill>
            <a:ln w="9525">
              <a:noFill/>
              <a:round/>
            </a:ln>
          </p:spPr>
          <p:txBody>
            <a:bodyPr/>
            <a:lstStyle/>
            <a:p>
              <a:endParaRPr lang="zh-CN" altLang="en-US"/>
            </a:p>
          </p:txBody>
        </p:sp>
        <p:sp>
          <p:nvSpPr>
            <p:cNvPr id="19550" name="Freeform 115"/>
            <p:cNvSpPr/>
            <p:nvPr/>
          </p:nvSpPr>
          <p:spPr bwMode="auto">
            <a:xfrm>
              <a:off x="956240" y="4097290"/>
              <a:ext cx="69903" cy="93967"/>
            </a:xfrm>
            <a:custGeom>
              <a:avLst/>
              <a:gdLst>
                <a:gd name="T0" fmla="*/ 2147483647 w 51"/>
                <a:gd name="T1" fmla="*/ 2147483647 h 72"/>
                <a:gd name="T2" fmla="*/ 2147483647 w 51"/>
                <a:gd name="T3" fmla="*/ 0 h 72"/>
                <a:gd name="T4" fmla="*/ 2147483647 w 51"/>
                <a:gd name="T5" fmla="*/ 2147483647 h 72"/>
                <a:gd name="T6" fmla="*/ 2147483647 w 51"/>
                <a:gd name="T7" fmla="*/ 2147483647 h 72"/>
                <a:gd name="T8" fmla="*/ 2147483647 w 51"/>
                <a:gd name="T9" fmla="*/ 2147483647 h 72"/>
                <a:gd name="T10" fmla="*/ 0 w 51"/>
                <a:gd name="T11" fmla="*/ 2147483647 h 72"/>
                <a:gd name="T12" fmla="*/ 2147483647 w 51"/>
                <a:gd name="T13" fmla="*/ 2147483647 h 72"/>
                <a:gd name="T14" fmla="*/ 2147483647 w 51"/>
                <a:gd name="T15" fmla="*/ 2147483647 h 72"/>
                <a:gd name="T16" fmla="*/ 0 60000 65536"/>
                <a:gd name="T17" fmla="*/ 0 60000 65536"/>
                <a:gd name="T18" fmla="*/ 0 60000 65536"/>
                <a:gd name="T19" fmla="*/ 0 60000 65536"/>
                <a:gd name="T20" fmla="*/ 0 60000 65536"/>
                <a:gd name="T21" fmla="*/ 0 60000 65536"/>
                <a:gd name="T22" fmla="*/ 0 60000 65536"/>
                <a:gd name="T23" fmla="*/ 0 60000 65536"/>
                <a:gd name="T24" fmla="*/ 0 w 51"/>
                <a:gd name="T25" fmla="*/ 0 h 72"/>
                <a:gd name="T26" fmla="*/ 51 w 51"/>
                <a:gd name="T27" fmla="*/ 72 h 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 h="72">
                  <a:moveTo>
                    <a:pt x="51" y="13"/>
                  </a:moveTo>
                  <a:cubicBezTo>
                    <a:pt x="51" y="0"/>
                    <a:pt x="51" y="0"/>
                    <a:pt x="51" y="0"/>
                  </a:cubicBezTo>
                  <a:cubicBezTo>
                    <a:pt x="40" y="36"/>
                    <a:pt x="40" y="36"/>
                    <a:pt x="40" y="36"/>
                  </a:cubicBezTo>
                  <a:cubicBezTo>
                    <a:pt x="31" y="45"/>
                    <a:pt x="23" y="48"/>
                    <a:pt x="16" y="44"/>
                  </a:cubicBezTo>
                  <a:cubicBezTo>
                    <a:pt x="14" y="43"/>
                    <a:pt x="12" y="41"/>
                    <a:pt x="9" y="39"/>
                  </a:cubicBezTo>
                  <a:cubicBezTo>
                    <a:pt x="0" y="66"/>
                    <a:pt x="0" y="66"/>
                    <a:pt x="0" y="66"/>
                  </a:cubicBezTo>
                  <a:cubicBezTo>
                    <a:pt x="12" y="72"/>
                    <a:pt x="25" y="68"/>
                    <a:pt x="39" y="53"/>
                  </a:cubicBezTo>
                  <a:cubicBezTo>
                    <a:pt x="51" y="13"/>
                    <a:pt x="51" y="13"/>
                    <a:pt x="51" y="13"/>
                  </a:cubicBezTo>
                  <a:close/>
                </a:path>
              </a:pathLst>
            </a:custGeom>
            <a:solidFill>
              <a:srgbClr val="000000"/>
            </a:solidFill>
            <a:ln w="9525">
              <a:noFill/>
              <a:round/>
            </a:ln>
          </p:spPr>
          <p:txBody>
            <a:bodyPr/>
            <a:lstStyle/>
            <a:p>
              <a:endParaRPr lang="zh-CN" altLang="en-US"/>
            </a:p>
          </p:txBody>
        </p:sp>
        <p:sp>
          <p:nvSpPr>
            <p:cNvPr id="19551" name="Freeform 223"/>
            <p:cNvSpPr/>
            <p:nvPr/>
          </p:nvSpPr>
          <p:spPr bwMode="auto">
            <a:xfrm>
              <a:off x="1003225" y="3920814"/>
              <a:ext cx="22919" cy="49276"/>
            </a:xfrm>
            <a:custGeom>
              <a:avLst/>
              <a:gdLst>
                <a:gd name="T0" fmla="*/ 2147483647 w 17"/>
                <a:gd name="T1" fmla="*/ 2147483647 h 38"/>
                <a:gd name="T2" fmla="*/ 2147483647 w 17"/>
                <a:gd name="T3" fmla="*/ 2147483647 h 38"/>
                <a:gd name="T4" fmla="*/ 2147483647 w 17"/>
                <a:gd name="T5" fmla="*/ 0 h 38"/>
                <a:gd name="T6" fmla="*/ 2147483647 w 17"/>
                <a:gd name="T7" fmla="*/ 2147483647 h 38"/>
                <a:gd name="T8" fmla="*/ 2147483647 w 17"/>
                <a:gd name="T9" fmla="*/ 2147483647 h 38"/>
                <a:gd name="T10" fmla="*/ 2147483647 w 17"/>
                <a:gd name="T11" fmla="*/ 2147483647 h 38"/>
                <a:gd name="T12" fmla="*/ 0 w 17"/>
                <a:gd name="T13" fmla="*/ 2147483647 h 38"/>
                <a:gd name="T14" fmla="*/ 2147483647 w 17"/>
                <a:gd name="T15" fmla="*/ 2147483647 h 38"/>
                <a:gd name="T16" fmla="*/ 2147483647 w 17"/>
                <a:gd name="T17" fmla="*/ 2147483647 h 38"/>
                <a:gd name="T18" fmla="*/ 2147483647 w 17"/>
                <a:gd name="T19" fmla="*/ 2147483647 h 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38"/>
                <a:gd name="T32" fmla="*/ 17 w 17"/>
                <a:gd name="T33" fmla="*/ 38 h 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38">
                  <a:moveTo>
                    <a:pt x="12" y="20"/>
                  </a:moveTo>
                  <a:cubicBezTo>
                    <a:pt x="14" y="15"/>
                    <a:pt x="15" y="10"/>
                    <a:pt x="17" y="5"/>
                  </a:cubicBezTo>
                  <a:cubicBezTo>
                    <a:pt x="15" y="3"/>
                    <a:pt x="13" y="2"/>
                    <a:pt x="12" y="0"/>
                  </a:cubicBezTo>
                  <a:cubicBezTo>
                    <a:pt x="8" y="3"/>
                    <a:pt x="8" y="3"/>
                    <a:pt x="8" y="3"/>
                  </a:cubicBezTo>
                  <a:cubicBezTo>
                    <a:pt x="8" y="10"/>
                    <a:pt x="8" y="10"/>
                    <a:pt x="8" y="10"/>
                  </a:cubicBezTo>
                  <a:cubicBezTo>
                    <a:pt x="4" y="27"/>
                    <a:pt x="4" y="27"/>
                    <a:pt x="4" y="27"/>
                  </a:cubicBezTo>
                  <a:cubicBezTo>
                    <a:pt x="0" y="29"/>
                    <a:pt x="0" y="29"/>
                    <a:pt x="0" y="29"/>
                  </a:cubicBezTo>
                  <a:cubicBezTo>
                    <a:pt x="2" y="32"/>
                    <a:pt x="4" y="35"/>
                    <a:pt x="6" y="38"/>
                  </a:cubicBezTo>
                  <a:cubicBezTo>
                    <a:pt x="7" y="35"/>
                    <a:pt x="8" y="32"/>
                    <a:pt x="9" y="30"/>
                  </a:cubicBezTo>
                  <a:cubicBezTo>
                    <a:pt x="7" y="26"/>
                    <a:pt x="8" y="23"/>
                    <a:pt x="12" y="20"/>
                  </a:cubicBezTo>
                  <a:close/>
                </a:path>
              </a:pathLst>
            </a:custGeom>
            <a:solidFill>
              <a:srgbClr val="CDCA95"/>
            </a:solidFill>
            <a:ln w="9525">
              <a:noFill/>
              <a:round/>
            </a:ln>
          </p:spPr>
          <p:txBody>
            <a:bodyPr/>
            <a:lstStyle/>
            <a:p>
              <a:endParaRPr lang="zh-CN" altLang="en-US"/>
            </a:p>
          </p:txBody>
        </p:sp>
      </p:gr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ppt_x"/>
                                          </p:val>
                                        </p:tav>
                                        <p:tav tm="100000">
                                          <p:val>
                                            <p:strVal val="#ppt_x"/>
                                          </p:val>
                                        </p:tav>
                                      </p:tavLst>
                                    </p:anim>
                                    <p:anim calcmode="lin" valueType="num">
                                      <p:cBhvr additive="base">
                                        <p:cTn id="8" dur="500" fill="hold"/>
                                        <p:tgtEl>
                                          <p:spTgt spid="5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fill="hold"/>
                                        <p:tgtEl>
                                          <p:spTgt spid="60"/>
                                        </p:tgtEl>
                                        <p:attrNameLst>
                                          <p:attrName>ppt_x</p:attrName>
                                        </p:attrNameLst>
                                      </p:cBhvr>
                                      <p:tavLst>
                                        <p:tav tm="0">
                                          <p:val>
                                            <p:strVal val="#ppt_x"/>
                                          </p:val>
                                        </p:tav>
                                        <p:tav tm="100000">
                                          <p:val>
                                            <p:strVal val="#ppt_x"/>
                                          </p:val>
                                        </p:tav>
                                      </p:tavLst>
                                    </p:anim>
                                    <p:anim calcmode="lin" valueType="num">
                                      <p:cBhvr additive="base">
                                        <p:cTn id="12" dur="500" fill="hold"/>
                                        <p:tgtEl>
                                          <p:spTgt spid="60"/>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fill="hold"/>
                                        <p:tgtEl>
                                          <p:spTgt spid="53"/>
                                        </p:tgtEl>
                                        <p:attrNameLst>
                                          <p:attrName>ppt_x</p:attrName>
                                        </p:attrNameLst>
                                      </p:cBhvr>
                                      <p:tavLst>
                                        <p:tav tm="0">
                                          <p:val>
                                            <p:strVal val="#ppt_x"/>
                                          </p:val>
                                        </p:tav>
                                        <p:tav tm="100000">
                                          <p:val>
                                            <p:strVal val="#ppt_x"/>
                                          </p:val>
                                        </p:tav>
                                      </p:tavLst>
                                    </p:anim>
                                    <p:anim calcmode="lin" valueType="num">
                                      <p:cBhvr additive="base">
                                        <p:cTn id="16" dur="500" fill="hold"/>
                                        <p:tgtEl>
                                          <p:spTgt spid="53"/>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500" fill="hold"/>
                                        <p:tgtEl>
                                          <p:spTgt spid="52"/>
                                        </p:tgtEl>
                                        <p:attrNameLst>
                                          <p:attrName>ppt_x</p:attrName>
                                        </p:attrNameLst>
                                      </p:cBhvr>
                                      <p:tavLst>
                                        <p:tav tm="0">
                                          <p:val>
                                            <p:strVal val="#ppt_x"/>
                                          </p:val>
                                        </p:tav>
                                        <p:tav tm="100000">
                                          <p:val>
                                            <p:strVal val="#ppt_x"/>
                                          </p:val>
                                        </p:tav>
                                      </p:tavLst>
                                    </p:anim>
                                    <p:anim calcmode="lin" valueType="num">
                                      <p:cBhvr additive="base">
                                        <p:cTn id="20" dur="500" fill="hold"/>
                                        <p:tgtEl>
                                          <p:spTgt spid="52"/>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6" presetClass="entr" presetSubtype="32"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circle(out)">
                                      <p:cBhvr>
                                        <p:cTn id="24" dur="300"/>
                                        <p:tgtEl>
                                          <p:spTgt spid="47"/>
                                        </p:tgtEl>
                                      </p:cBhvr>
                                    </p:animEffect>
                                  </p:childTnLst>
                                </p:cTn>
                              </p:par>
                            </p:childTnLst>
                          </p:cTn>
                        </p:par>
                        <p:par>
                          <p:cTn id="25" fill="hold">
                            <p:stCondLst>
                              <p:cond delay="1000"/>
                            </p:stCondLst>
                            <p:childTnLst>
                              <p:par>
                                <p:cTn id="26" presetID="12" presetClass="entr" presetSubtype="4" fill="hold" nodeType="afterEffect">
                                  <p:stCondLst>
                                    <p:cond delay="0"/>
                                  </p:stCondLst>
                                  <p:childTnLst>
                                    <p:set>
                                      <p:cBhvr>
                                        <p:cTn id="27" dur="1" fill="hold">
                                          <p:stCondLst>
                                            <p:cond delay="0"/>
                                          </p:stCondLst>
                                        </p:cTn>
                                        <p:tgtEl>
                                          <p:spTgt spid="78"/>
                                        </p:tgtEl>
                                        <p:attrNameLst>
                                          <p:attrName>style.visibility</p:attrName>
                                        </p:attrNameLst>
                                      </p:cBhvr>
                                      <p:to>
                                        <p:strVal val="visible"/>
                                      </p:to>
                                    </p:set>
                                    <p:anim calcmode="lin" valueType="num">
                                      <p:cBhvr additive="base">
                                        <p:cTn id="28" dur="400"/>
                                        <p:tgtEl>
                                          <p:spTgt spid="78"/>
                                        </p:tgtEl>
                                        <p:attrNameLst>
                                          <p:attrName>ppt_y</p:attrName>
                                        </p:attrNameLst>
                                      </p:cBhvr>
                                      <p:tavLst>
                                        <p:tav tm="0">
                                          <p:val>
                                            <p:strVal val="#ppt_y+#ppt_h*1.125000"/>
                                          </p:val>
                                        </p:tav>
                                        <p:tav tm="100000">
                                          <p:val>
                                            <p:strVal val="#ppt_y"/>
                                          </p:val>
                                        </p:tav>
                                      </p:tavLst>
                                    </p:anim>
                                    <p:animEffect transition="in" filter="wipe(up)">
                                      <p:cBhvr>
                                        <p:cTn id="29" dur="400"/>
                                        <p:tgtEl>
                                          <p:spTgt spid="78"/>
                                        </p:tgtEl>
                                      </p:cBhvr>
                                    </p:animEffect>
                                  </p:childTnLst>
                                </p:cTn>
                              </p:par>
                            </p:childTnLst>
                          </p:cTn>
                        </p:par>
                        <p:par>
                          <p:cTn id="30" fill="hold">
                            <p:stCondLst>
                              <p:cond delay="1500"/>
                            </p:stCondLst>
                            <p:childTnLst>
                              <p:par>
                                <p:cTn id="31" presetID="10" presetClass="entr" presetSubtype="0" fill="hold" nodeType="after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500"/>
                                        <p:tgtEl>
                                          <p:spTgt spid="64"/>
                                        </p:tgtEl>
                                      </p:cBhvr>
                                    </p:animEffect>
                                  </p:childTnLst>
                                </p:cTn>
                              </p:par>
                            </p:childTnLst>
                          </p:cTn>
                        </p:par>
                        <p:par>
                          <p:cTn id="34" fill="hold">
                            <p:stCondLst>
                              <p:cond delay="2000"/>
                            </p:stCondLst>
                            <p:childTnLst>
                              <p:par>
                                <p:cTn id="35" presetID="2" presetClass="entr" presetSubtype="1" fill="hold" nodeType="afterEffect">
                                  <p:stCondLst>
                                    <p:cond delay="0"/>
                                  </p:stCondLst>
                                  <p:childTnLst>
                                    <p:set>
                                      <p:cBhvr>
                                        <p:cTn id="36" dur="1" fill="hold">
                                          <p:stCondLst>
                                            <p:cond delay="0"/>
                                          </p:stCondLst>
                                        </p:cTn>
                                        <p:tgtEl>
                                          <p:spTgt spid="61"/>
                                        </p:tgtEl>
                                        <p:attrNameLst>
                                          <p:attrName>style.visibility</p:attrName>
                                        </p:attrNameLst>
                                      </p:cBhvr>
                                      <p:to>
                                        <p:strVal val="visible"/>
                                      </p:to>
                                    </p:set>
                                    <p:anim calcmode="lin" valueType="num">
                                      <p:cBhvr additive="base">
                                        <p:cTn id="37" dur="500" fill="hold"/>
                                        <p:tgtEl>
                                          <p:spTgt spid="61"/>
                                        </p:tgtEl>
                                        <p:attrNameLst>
                                          <p:attrName>ppt_x</p:attrName>
                                        </p:attrNameLst>
                                      </p:cBhvr>
                                      <p:tavLst>
                                        <p:tav tm="0">
                                          <p:val>
                                            <p:strVal val="#ppt_x"/>
                                          </p:val>
                                        </p:tav>
                                        <p:tav tm="100000">
                                          <p:val>
                                            <p:strVal val="#ppt_x"/>
                                          </p:val>
                                        </p:tav>
                                      </p:tavLst>
                                    </p:anim>
                                    <p:anim calcmode="lin" valueType="num">
                                      <p:cBhvr additive="base">
                                        <p:cTn id="38" dur="500" fill="hold"/>
                                        <p:tgtEl>
                                          <p:spTgt spid="61"/>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stCondLst>
                                    <p:cond delay="0"/>
                                  </p:stCondLst>
                                  <p:childTnLst>
                                    <p:set>
                                      <p:cBhvr>
                                        <p:cTn id="40" dur="1" fill="hold">
                                          <p:stCondLst>
                                            <p:cond delay="0"/>
                                          </p:stCondLst>
                                        </p:cTn>
                                        <p:tgtEl>
                                          <p:spTgt spid="235"/>
                                        </p:tgtEl>
                                        <p:attrNameLst>
                                          <p:attrName>style.visibility</p:attrName>
                                        </p:attrNameLst>
                                      </p:cBhvr>
                                      <p:to>
                                        <p:strVal val="visible"/>
                                      </p:to>
                                    </p:set>
                                    <p:anim calcmode="lin" valueType="num">
                                      <p:cBhvr additive="base">
                                        <p:cTn id="41" dur="500" fill="hold"/>
                                        <p:tgtEl>
                                          <p:spTgt spid="235"/>
                                        </p:tgtEl>
                                        <p:attrNameLst>
                                          <p:attrName>ppt_x</p:attrName>
                                        </p:attrNameLst>
                                      </p:cBhvr>
                                      <p:tavLst>
                                        <p:tav tm="0">
                                          <p:val>
                                            <p:strVal val="#ppt_x"/>
                                          </p:val>
                                        </p:tav>
                                        <p:tav tm="100000">
                                          <p:val>
                                            <p:strVal val="#ppt_x"/>
                                          </p:val>
                                        </p:tav>
                                      </p:tavLst>
                                    </p:anim>
                                    <p:anim calcmode="lin" valueType="num">
                                      <p:cBhvr additive="base">
                                        <p:cTn id="42" dur="500" fill="hold"/>
                                        <p:tgtEl>
                                          <p:spTgt spid="235"/>
                                        </p:tgtEl>
                                        <p:attrNameLst>
                                          <p:attrName>ppt_y</p:attrName>
                                        </p:attrNameLst>
                                      </p:cBhvr>
                                      <p:tavLst>
                                        <p:tav tm="0">
                                          <p:val>
                                            <p:strVal val="0-#ppt_h/2"/>
                                          </p:val>
                                        </p:tav>
                                        <p:tav tm="100000">
                                          <p:val>
                                            <p:strVal val="#ppt_y"/>
                                          </p:val>
                                        </p:tav>
                                      </p:tavLst>
                                    </p:anim>
                                  </p:childTnLst>
                                </p:cTn>
                              </p:par>
                              <p:par>
                                <p:cTn id="43" presetID="2" presetClass="entr" presetSubtype="1" fill="hold" nodeType="withEffect">
                                  <p:stCondLst>
                                    <p:cond delay="0"/>
                                  </p:stCondLst>
                                  <p:childTnLst>
                                    <p:set>
                                      <p:cBhvr>
                                        <p:cTn id="44" dur="1" fill="hold">
                                          <p:stCondLst>
                                            <p:cond delay="0"/>
                                          </p:stCondLst>
                                        </p:cTn>
                                        <p:tgtEl>
                                          <p:spTgt spid="58"/>
                                        </p:tgtEl>
                                        <p:attrNameLst>
                                          <p:attrName>style.visibility</p:attrName>
                                        </p:attrNameLst>
                                      </p:cBhvr>
                                      <p:to>
                                        <p:strVal val="visible"/>
                                      </p:to>
                                    </p:set>
                                    <p:anim calcmode="lin" valueType="num">
                                      <p:cBhvr additive="base">
                                        <p:cTn id="45" dur="500" fill="hold"/>
                                        <p:tgtEl>
                                          <p:spTgt spid="58"/>
                                        </p:tgtEl>
                                        <p:attrNameLst>
                                          <p:attrName>ppt_x</p:attrName>
                                        </p:attrNameLst>
                                      </p:cBhvr>
                                      <p:tavLst>
                                        <p:tav tm="0">
                                          <p:val>
                                            <p:strVal val="#ppt_x"/>
                                          </p:val>
                                        </p:tav>
                                        <p:tav tm="100000">
                                          <p:val>
                                            <p:strVal val="#ppt_x"/>
                                          </p:val>
                                        </p:tav>
                                      </p:tavLst>
                                    </p:anim>
                                    <p:anim calcmode="lin" valueType="num">
                                      <p:cBhvr additive="base">
                                        <p:cTn id="46" dur="500" fill="hold"/>
                                        <p:tgtEl>
                                          <p:spTgt spid="58"/>
                                        </p:tgtEl>
                                        <p:attrNameLst>
                                          <p:attrName>ppt_y</p:attrName>
                                        </p:attrNameLst>
                                      </p:cBhvr>
                                      <p:tavLst>
                                        <p:tav tm="0">
                                          <p:val>
                                            <p:strVal val="0-#ppt_h/2"/>
                                          </p:val>
                                        </p:tav>
                                        <p:tav tm="100000">
                                          <p:val>
                                            <p:strVal val="#ppt_y"/>
                                          </p:val>
                                        </p:tav>
                                      </p:tavLst>
                                    </p:anim>
                                  </p:childTnLst>
                                </p:cTn>
                              </p:par>
                            </p:childTnLst>
                          </p:cTn>
                        </p:par>
                        <p:par>
                          <p:cTn id="47" fill="hold">
                            <p:stCondLst>
                              <p:cond delay="2500"/>
                            </p:stCondLst>
                            <p:childTnLst>
                              <p:par>
                                <p:cTn id="48" presetID="6" presetClass="entr" presetSubtype="32" fill="hold" grpId="0" nodeType="afterEffect">
                                  <p:stCondLst>
                                    <p:cond delay="0"/>
                                  </p:stCondLst>
                                  <p:childTnLst>
                                    <p:set>
                                      <p:cBhvr>
                                        <p:cTn id="49" dur="1" fill="hold">
                                          <p:stCondLst>
                                            <p:cond delay="0"/>
                                          </p:stCondLst>
                                        </p:cTn>
                                        <p:tgtEl>
                                          <p:spTgt spid="48"/>
                                        </p:tgtEl>
                                        <p:attrNameLst>
                                          <p:attrName>style.visibility</p:attrName>
                                        </p:attrNameLst>
                                      </p:cBhvr>
                                      <p:to>
                                        <p:strVal val="visible"/>
                                      </p:to>
                                    </p:set>
                                    <p:animEffect transition="in" filter="circle(out)">
                                      <p:cBhvr>
                                        <p:cTn id="50" dur="300"/>
                                        <p:tgtEl>
                                          <p:spTgt spid="48"/>
                                        </p:tgtEl>
                                      </p:cBhvr>
                                    </p:animEffect>
                                  </p:childTnLst>
                                </p:cTn>
                              </p:par>
                            </p:childTnLst>
                          </p:cTn>
                        </p:par>
                        <p:par>
                          <p:cTn id="51" fill="hold">
                            <p:stCondLst>
                              <p:cond delay="3000"/>
                            </p:stCondLst>
                            <p:childTnLst>
                              <p:par>
                                <p:cTn id="52" presetID="12" presetClass="entr" presetSubtype="4" fill="hold" nodeType="afterEffect">
                                  <p:stCondLst>
                                    <p:cond delay="0"/>
                                  </p:stCondLst>
                                  <p:childTnLst>
                                    <p:set>
                                      <p:cBhvr>
                                        <p:cTn id="53" dur="1" fill="hold">
                                          <p:stCondLst>
                                            <p:cond delay="0"/>
                                          </p:stCondLst>
                                        </p:cTn>
                                        <p:tgtEl>
                                          <p:spTgt spid="241"/>
                                        </p:tgtEl>
                                        <p:attrNameLst>
                                          <p:attrName>style.visibility</p:attrName>
                                        </p:attrNameLst>
                                      </p:cBhvr>
                                      <p:to>
                                        <p:strVal val="visible"/>
                                      </p:to>
                                    </p:set>
                                    <p:anim calcmode="lin" valueType="num">
                                      <p:cBhvr additive="base">
                                        <p:cTn id="54" dur="400"/>
                                        <p:tgtEl>
                                          <p:spTgt spid="241"/>
                                        </p:tgtEl>
                                        <p:attrNameLst>
                                          <p:attrName>ppt_y</p:attrName>
                                        </p:attrNameLst>
                                      </p:cBhvr>
                                      <p:tavLst>
                                        <p:tav tm="0">
                                          <p:val>
                                            <p:strVal val="#ppt_y+#ppt_h*1.125000"/>
                                          </p:val>
                                        </p:tav>
                                        <p:tav tm="100000">
                                          <p:val>
                                            <p:strVal val="#ppt_y"/>
                                          </p:val>
                                        </p:tav>
                                      </p:tavLst>
                                    </p:anim>
                                    <p:animEffect transition="in" filter="wipe(up)">
                                      <p:cBhvr>
                                        <p:cTn id="55" dur="400"/>
                                        <p:tgtEl>
                                          <p:spTgt spid="241"/>
                                        </p:tgtEl>
                                      </p:cBhvr>
                                    </p:animEffect>
                                  </p:childTnLst>
                                </p:cTn>
                              </p:par>
                            </p:childTnLst>
                          </p:cTn>
                        </p:par>
                        <p:par>
                          <p:cTn id="56" fill="hold">
                            <p:stCondLst>
                              <p:cond delay="3500"/>
                            </p:stCondLst>
                            <p:childTnLst>
                              <p:par>
                                <p:cTn id="57" presetID="10" presetClass="entr" presetSubtype="0" fill="hold" nodeType="afterEffect">
                                  <p:stCondLst>
                                    <p:cond delay="0"/>
                                  </p:stCondLst>
                                  <p:childTnLst>
                                    <p:set>
                                      <p:cBhvr>
                                        <p:cTn id="58" dur="1" fill="hold">
                                          <p:stCondLst>
                                            <p:cond delay="0"/>
                                          </p:stCondLst>
                                        </p:cTn>
                                        <p:tgtEl>
                                          <p:spTgt spid="236"/>
                                        </p:tgtEl>
                                        <p:attrNameLst>
                                          <p:attrName>style.visibility</p:attrName>
                                        </p:attrNameLst>
                                      </p:cBhvr>
                                      <p:to>
                                        <p:strVal val="visible"/>
                                      </p:to>
                                    </p:set>
                                    <p:animEffect transition="in" filter="fade">
                                      <p:cBhvr>
                                        <p:cTn id="59" dur="500"/>
                                        <p:tgtEl>
                                          <p:spTgt spid="236"/>
                                        </p:tgtEl>
                                      </p:cBhvr>
                                    </p:animEffect>
                                  </p:childTnLst>
                                </p:cTn>
                              </p:par>
                            </p:childTnLst>
                          </p:cTn>
                        </p:par>
                        <p:par>
                          <p:cTn id="60" fill="hold">
                            <p:stCondLst>
                              <p:cond delay="4000"/>
                            </p:stCondLst>
                            <p:childTnLst>
                              <p:par>
                                <p:cTn id="61" presetID="2" presetClass="entr" presetSubtype="1" fill="hold" nodeType="afterEffect">
                                  <p:stCondLst>
                                    <p:cond delay="0"/>
                                  </p:stCondLst>
                                  <p:childTnLst>
                                    <p:set>
                                      <p:cBhvr>
                                        <p:cTn id="62" dur="1" fill="hold">
                                          <p:stCondLst>
                                            <p:cond delay="0"/>
                                          </p:stCondLst>
                                        </p:cTn>
                                        <p:tgtEl>
                                          <p:spTgt spid="62"/>
                                        </p:tgtEl>
                                        <p:attrNameLst>
                                          <p:attrName>style.visibility</p:attrName>
                                        </p:attrNameLst>
                                      </p:cBhvr>
                                      <p:to>
                                        <p:strVal val="visible"/>
                                      </p:to>
                                    </p:set>
                                    <p:anim calcmode="lin" valueType="num">
                                      <p:cBhvr additive="base">
                                        <p:cTn id="63" dur="500" fill="hold"/>
                                        <p:tgtEl>
                                          <p:spTgt spid="62"/>
                                        </p:tgtEl>
                                        <p:attrNameLst>
                                          <p:attrName>ppt_x</p:attrName>
                                        </p:attrNameLst>
                                      </p:cBhvr>
                                      <p:tavLst>
                                        <p:tav tm="0">
                                          <p:val>
                                            <p:strVal val="#ppt_x"/>
                                          </p:val>
                                        </p:tav>
                                        <p:tav tm="100000">
                                          <p:val>
                                            <p:strVal val="#ppt_x"/>
                                          </p:val>
                                        </p:tav>
                                      </p:tavLst>
                                    </p:anim>
                                    <p:anim calcmode="lin" valueType="num">
                                      <p:cBhvr additive="base">
                                        <p:cTn id="64" dur="500" fill="hold"/>
                                        <p:tgtEl>
                                          <p:spTgt spid="62"/>
                                        </p:tgtEl>
                                        <p:attrNameLst>
                                          <p:attrName>ppt_y</p:attrName>
                                        </p:attrNameLst>
                                      </p:cBhvr>
                                      <p:tavLst>
                                        <p:tav tm="0">
                                          <p:val>
                                            <p:strVal val="0-#ppt_h/2"/>
                                          </p:val>
                                        </p:tav>
                                        <p:tav tm="100000">
                                          <p:val>
                                            <p:strVal val="#ppt_y"/>
                                          </p:val>
                                        </p:tav>
                                      </p:tavLst>
                                    </p:anim>
                                  </p:childTnLst>
                                </p:cTn>
                              </p:par>
                              <p:par>
                                <p:cTn id="65" presetID="2" presetClass="entr" presetSubtype="1" fill="hold" nodeType="withEffect">
                                  <p:stCondLst>
                                    <p:cond delay="0"/>
                                  </p:stCondLst>
                                  <p:childTnLst>
                                    <p:set>
                                      <p:cBhvr>
                                        <p:cTn id="66" dur="1" fill="hold">
                                          <p:stCondLst>
                                            <p:cond delay="0"/>
                                          </p:stCondLst>
                                        </p:cTn>
                                        <p:tgtEl>
                                          <p:spTgt spid="63"/>
                                        </p:tgtEl>
                                        <p:attrNameLst>
                                          <p:attrName>style.visibility</p:attrName>
                                        </p:attrNameLst>
                                      </p:cBhvr>
                                      <p:to>
                                        <p:strVal val="visible"/>
                                      </p:to>
                                    </p:set>
                                    <p:anim calcmode="lin" valueType="num">
                                      <p:cBhvr additive="base">
                                        <p:cTn id="67" dur="500" fill="hold"/>
                                        <p:tgtEl>
                                          <p:spTgt spid="63"/>
                                        </p:tgtEl>
                                        <p:attrNameLst>
                                          <p:attrName>ppt_x</p:attrName>
                                        </p:attrNameLst>
                                      </p:cBhvr>
                                      <p:tavLst>
                                        <p:tav tm="0">
                                          <p:val>
                                            <p:strVal val="#ppt_x"/>
                                          </p:val>
                                        </p:tav>
                                        <p:tav tm="100000">
                                          <p:val>
                                            <p:strVal val="#ppt_x"/>
                                          </p:val>
                                        </p:tav>
                                      </p:tavLst>
                                    </p:anim>
                                    <p:anim calcmode="lin" valueType="num">
                                      <p:cBhvr additive="base">
                                        <p:cTn id="68" dur="500" fill="hold"/>
                                        <p:tgtEl>
                                          <p:spTgt spid="63"/>
                                        </p:tgtEl>
                                        <p:attrNameLst>
                                          <p:attrName>ppt_y</p:attrName>
                                        </p:attrNameLst>
                                      </p:cBhvr>
                                      <p:tavLst>
                                        <p:tav tm="0">
                                          <p:val>
                                            <p:strVal val="0-#ppt_h/2"/>
                                          </p:val>
                                        </p:tav>
                                        <p:tav tm="100000">
                                          <p:val>
                                            <p:strVal val="#ppt_y"/>
                                          </p:val>
                                        </p:tav>
                                      </p:tavLst>
                                    </p:anim>
                                  </p:childTnLst>
                                </p:cTn>
                              </p:par>
                              <p:par>
                                <p:cTn id="69" presetID="2" presetClass="entr" presetSubtype="1" fill="hold" nodeType="withEffect">
                                  <p:stCondLst>
                                    <p:cond delay="0"/>
                                  </p:stCondLst>
                                  <p:childTnLst>
                                    <p:set>
                                      <p:cBhvr>
                                        <p:cTn id="70" dur="1" fill="hold">
                                          <p:stCondLst>
                                            <p:cond delay="0"/>
                                          </p:stCondLst>
                                        </p:cTn>
                                        <p:tgtEl>
                                          <p:spTgt spid="57"/>
                                        </p:tgtEl>
                                        <p:attrNameLst>
                                          <p:attrName>style.visibility</p:attrName>
                                        </p:attrNameLst>
                                      </p:cBhvr>
                                      <p:to>
                                        <p:strVal val="visible"/>
                                      </p:to>
                                    </p:set>
                                    <p:anim calcmode="lin" valueType="num">
                                      <p:cBhvr additive="base">
                                        <p:cTn id="71" dur="500" fill="hold"/>
                                        <p:tgtEl>
                                          <p:spTgt spid="57"/>
                                        </p:tgtEl>
                                        <p:attrNameLst>
                                          <p:attrName>ppt_x</p:attrName>
                                        </p:attrNameLst>
                                      </p:cBhvr>
                                      <p:tavLst>
                                        <p:tav tm="0">
                                          <p:val>
                                            <p:strVal val="#ppt_x"/>
                                          </p:val>
                                        </p:tav>
                                        <p:tav tm="100000">
                                          <p:val>
                                            <p:strVal val="#ppt_x"/>
                                          </p:val>
                                        </p:tav>
                                      </p:tavLst>
                                    </p:anim>
                                    <p:anim calcmode="lin" valueType="num">
                                      <p:cBhvr additive="base">
                                        <p:cTn id="72" dur="500" fill="hold"/>
                                        <p:tgtEl>
                                          <p:spTgt spid="57"/>
                                        </p:tgtEl>
                                        <p:attrNameLst>
                                          <p:attrName>ppt_y</p:attrName>
                                        </p:attrNameLst>
                                      </p:cBhvr>
                                      <p:tavLst>
                                        <p:tav tm="0">
                                          <p:val>
                                            <p:strVal val="0-#ppt_h/2"/>
                                          </p:val>
                                        </p:tav>
                                        <p:tav tm="100000">
                                          <p:val>
                                            <p:strVal val="#ppt_y"/>
                                          </p:val>
                                        </p:tav>
                                      </p:tavLst>
                                    </p:anim>
                                  </p:childTnLst>
                                </p:cTn>
                              </p:par>
                            </p:childTnLst>
                          </p:cTn>
                        </p:par>
                        <p:par>
                          <p:cTn id="73" fill="hold">
                            <p:stCondLst>
                              <p:cond delay="4500"/>
                            </p:stCondLst>
                            <p:childTnLst>
                              <p:par>
                                <p:cTn id="74" presetID="6" presetClass="entr" presetSubtype="32" fill="hold" grpId="0" nodeType="afterEffect">
                                  <p:stCondLst>
                                    <p:cond delay="0"/>
                                  </p:stCondLst>
                                  <p:childTnLst>
                                    <p:set>
                                      <p:cBhvr>
                                        <p:cTn id="75" dur="1" fill="hold">
                                          <p:stCondLst>
                                            <p:cond delay="0"/>
                                          </p:stCondLst>
                                        </p:cTn>
                                        <p:tgtEl>
                                          <p:spTgt spid="49"/>
                                        </p:tgtEl>
                                        <p:attrNameLst>
                                          <p:attrName>style.visibility</p:attrName>
                                        </p:attrNameLst>
                                      </p:cBhvr>
                                      <p:to>
                                        <p:strVal val="visible"/>
                                      </p:to>
                                    </p:set>
                                    <p:animEffect transition="in" filter="circle(out)">
                                      <p:cBhvr>
                                        <p:cTn id="76" dur="300"/>
                                        <p:tgtEl>
                                          <p:spTgt spid="49"/>
                                        </p:tgtEl>
                                      </p:cBhvr>
                                    </p:animEffect>
                                  </p:childTnLst>
                                </p:cTn>
                              </p:par>
                            </p:childTnLst>
                          </p:cTn>
                        </p:par>
                        <p:par>
                          <p:cTn id="77" fill="hold">
                            <p:stCondLst>
                              <p:cond delay="5000"/>
                            </p:stCondLst>
                            <p:childTnLst>
                              <p:par>
                                <p:cTn id="78" presetID="12" presetClass="entr" presetSubtype="4" fill="hold" nodeType="afterEffect">
                                  <p:stCondLst>
                                    <p:cond delay="0"/>
                                  </p:stCondLst>
                                  <p:childTnLst>
                                    <p:set>
                                      <p:cBhvr>
                                        <p:cTn id="79" dur="1" fill="hold">
                                          <p:stCondLst>
                                            <p:cond delay="0"/>
                                          </p:stCondLst>
                                        </p:cTn>
                                        <p:tgtEl>
                                          <p:spTgt spid="141"/>
                                        </p:tgtEl>
                                        <p:attrNameLst>
                                          <p:attrName>style.visibility</p:attrName>
                                        </p:attrNameLst>
                                      </p:cBhvr>
                                      <p:to>
                                        <p:strVal val="visible"/>
                                      </p:to>
                                    </p:set>
                                    <p:anim calcmode="lin" valueType="num">
                                      <p:cBhvr additive="base">
                                        <p:cTn id="80" dur="400"/>
                                        <p:tgtEl>
                                          <p:spTgt spid="141"/>
                                        </p:tgtEl>
                                        <p:attrNameLst>
                                          <p:attrName>ppt_y</p:attrName>
                                        </p:attrNameLst>
                                      </p:cBhvr>
                                      <p:tavLst>
                                        <p:tav tm="0">
                                          <p:val>
                                            <p:strVal val="#ppt_y+#ppt_h*1.125000"/>
                                          </p:val>
                                        </p:tav>
                                        <p:tav tm="100000">
                                          <p:val>
                                            <p:strVal val="#ppt_y"/>
                                          </p:val>
                                        </p:tav>
                                      </p:tavLst>
                                    </p:anim>
                                    <p:animEffect transition="in" filter="wipe(up)">
                                      <p:cBhvr>
                                        <p:cTn id="81" dur="400"/>
                                        <p:tgtEl>
                                          <p:spTgt spid="141"/>
                                        </p:tgtEl>
                                      </p:cBhvr>
                                    </p:animEffect>
                                  </p:childTnLst>
                                </p:cTn>
                              </p:par>
                            </p:childTnLst>
                          </p:cTn>
                        </p:par>
                        <p:par>
                          <p:cTn id="82" fill="hold">
                            <p:stCondLst>
                              <p:cond delay="5500"/>
                            </p:stCondLst>
                            <p:childTnLst>
                              <p:par>
                                <p:cTn id="83" presetID="10" presetClass="entr" presetSubtype="0" fill="hold" nodeType="afterEffect">
                                  <p:stCondLst>
                                    <p:cond delay="0"/>
                                  </p:stCondLst>
                                  <p:childTnLst>
                                    <p:set>
                                      <p:cBhvr>
                                        <p:cTn id="84" dur="1" fill="hold">
                                          <p:stCondLst>
                                            <p:cond delay="0"/>
                                          </p:stCondLst>
                                        </p:cTn>
                                        <p:tgtEl>
                                          <p:spTgt spid="69"/>
                                        </p:tgtEl>
                                        <p:attrNameLst>
                                          <p:attrName>style.visibility</p:attrName>
                                        </p:attrNameLst>
                                      </p:cBhvr>
                                      <p:to>
                                        <p:strVal val="visible"/>
                                      </p:to>
                                    </p:set>
                                    <p:animEffect transition="in" filter="fade">
                                      <p:cBhvr>
                                        <p:cTn id="85" dur="500"/>
                                        <p:tgtEl>
                                          <p:spTgt spid="69"/>
                                        </p:tgtEl>
                                      </p:cBhvr>
                                    </p:animEffect>
                                  </p:childTnLst>
                                </p:cTn>
                              </p:par>
                            </p:childTnLst>
                          </p:cTn>
                        </p:par>
                        <p:par>
                          <p:cTn id="86" fill="hold">
                            <p:stCondLst>
                              <p:cond delay="6000"/>
                            </p:stCondLst>
                            <p:childTnLst>
                              <p:par>
                                <p:cTn id="87" presetID="2" presetClass="entr" presetSubtype="1" fill="hold" nodeType="afterEffect">
                                  <p:stCondLst>
                                    <p:cond delay="0"/>
                                  </p:stCondLst>
                                  <p:childTnLst>
                                    <p:set>
                                      <p:cBhvr>
                                        <p:cTn id="88" dur="1" fill="hold">
                                          <p:stCondLst>
                                            <p:cond delay="0"/>
                                          </p:stCondLst>
                                        </p:cTn>
                                        <p:tgtEl>
                                          <p:spTgt spid="54"/>
                                        </p:tgtEl>
                                        <p:attrNameLst>
                                          <p:attrName>style.visibility</p:attrName>
                                        </p:attrNameLst>
                                      </p:cBhvr>
                                      <p:to>
                                        <p:strVal val="visible"/>
                                      </p:to>
                                    </p:set>
                                    <p:anim calcmode="lin" valueType="num">
                                      <p:cBhvr additive="base">
                                        <p:cTn id="89" dur="500" fill="hold"/>
                                        <p:tgtEl>
                                          <p:spTgt spid="54"/>
                                        </p:tgtEl>
                                        <p:attrNameLst>
                                          <p:attrName>ppt_x</p:attrName>
                                        </p:attrNameLst>
                                      </p:cBhvr>
                                      <p:tavLst>
                                        <p:tav tm="0">
                                          <p:val>
                                            <p:strVal val="#ppt_x"/>
                                          </p:val>
                                        </p:tav>
                                        <p:tav tm="100000">
                                          <p:val>
                                            <p:strVal val="#ppt_x"/>
                                          </p:val>
                                        </p:tav>
                                      </p:tavLst>
                                    </p:anim>
                                    <p:anim calcmode="lin" valueType="num">
                                      <p:cBhvr additive="base">
                                        <p:cTn id="90" dur="500" fill="hold"/>
                                        <p:tgtEl>
                                          <p:spTgt spid="54"/>
                                        </p:tgtEl>
                                        <p:attrNameLst>
                                          <p:attrName>ppt_y</p:attrName>
                                        </p:attrNameLst>
                                      </p:cBhvr>
                                      <p:tavLst>
                                        <p:tav tm="0">
                                          <p:val>
                                            <p:strVal val="0-#ppt_h/2"/>
                                          </p:val>
                                        </p:tav>
                                        <p:tav tm="100000">
                                          <p:val>
                                            <p:strVal val="#ppt_y"/>
                                          </p:val>
                                        </p:tav>
                                      </p:tavLst>
                                    </p:anim>
                                  </p:childTnLst>
                                </p:cTn>
                              </p:par>
                              <p:par>
                                <p:cTn id="91" presetID="2" presetClass="entr" presetSubtype="1" fill="hold" nodeType="withEffect">
                                  <p:stCondLst>
                                    <p:cond delay="0"/>
                                  </p:stCondLst>
                                  <p:childTnLst>
                                    <p:set>
                                      <p:cBhvr>
                                        <p:cTn id="92" dur="1" fill="hold">
                                          <p:stCondLst>
                                            <p:cond delay="0"/>
                                          </p:stCondLst>
                                        </p:cTn>
                                        <p:tgtEl>
                                          <p:spTgt spid="56"/>
                                        </p:tgtEl>
                                        <p:attrNameLst>
                                          <p:attrName>style.visibility</p:attrName>
                                        </p:attrNameLst>
                                      </p:cBhvr>
                                      <p:to>
                                        <p:strVal val="visible"/>
                                      </p:to>
                                    </p:set>
                                    <p:anim calcmode="lin" valueType="num">
                                      <p:cBhvr additive="base">
                                        <p:cTn id="93" dur="500" fill="hold"/>
                                        <p:tgtEl>
                                          <p:spTgt spid="56"/>
                                        </p:tgtEl>
                                        <p:attrNameLst>
                                          <p:attrName>ppt_x</p:attrName>
                                        </p:attrNameLst>
                                      </p:cBhvr>
                                      <p:tavLst>
                                        <p:tav tm="0">
                                          <p:val>
                                            <p:strVal val="#ppt_x"/>
                                          </p:val>
                                        </p:tav>
                                        <p:tav tm="100000">
                                          <p:val>
                                            <p:strVal val="#ppt_x"/>
                                          </p:val>
                                        </p:tav>
                                      </p:tavLst>
                                    </p:anim>
                                    <p:anim calcmode="lin" valueType="num">
                                      <p:cBhvr additive="base">
                                        <p:cTn id="94" dur="500" fill="hold"/>
                                        <p:tgtEl>
                                          <p:spTgt spid="56"/>
                                        </p:tgtEl>
                                        <p:attrNameLst>
                                          <p:attrName>ppt_y</p:attrName>
                                        </p:attrNameLst>
                                      </p:cBhvr>
                                      <p:tavLst>
                                        <p:tav tm="0">
                                          <p:val>
                                            <p:strVal val="0-#ppt_h/2"/>
                                          </p:val>
                                        </p:tav>
                                        <p:tav tm="100000">
                                          <p:val>
                                            <p:strVal val="#ppt_y"/>
                                          </p:val>
                                        </p:tav>
                                      </p:tavLst>
                                    </p:anim>
                                  </p:childTnLst>
                                </p:cTn>
                              </p:par>
                              <p:par>
                                <p:cTn id="95" presetID="2" presetClass="entr" presetSubtype="1" fill="hold" nodeType="withEffect">
                                  <p:stCondLst>
                                    <p:cond delay="0"/>
                                  </p:stCondLst>
                                  <p:childTnLst>
                                    <p:set>
                                      <p:cBhvr>
                                        <p:cTn id="96" dur="1" fill="hold">
                                          <p:stCondLst>
                                            <p:cond delay="0"/>
                                          </p:stCondLst>
                                        </p:cTn>
                                        <p:tgtEl>
                                          <p:spTgt spid="51"/>
                                        </p:tgtEl>
                                        <p:attrNameLst>
                                          <p:attrName>style.visibility</p:attrName>
                                        </p:attrNameLst>
                                      </p:cBhvr>
                                      <p:to>
                                        <p:strVal val="visible"/>
                                      </p:to>
                                    </p:set>
                                    <p:anim calcmode="lin" valueType="num">
                                      <p:cBhvr additive="base">
                                        <p:cTn id="97" dur="500" fill="hold"/>
                                        <p:tgtEl>
                                          <p:spTgt spid="51"/>
                                        </p:tgtEl>
                                        <p:attrNameLst>
                                          <p:attrName>ppt_x</p:attrName>
                                        </p:attrNameLst>
                                      </p:cBhvr>
                                      <p:tavLst>
                                        <p:tav tm="0">
                                          <p:val>
                                            <p:strVal val="#ppt_x"/>
                                          </p:val>
                                        </p:tav>
                                        <p:tav tm="100000">
                                          <p:val>
                                            <p:strVal val="#ppt_x"/>
                                          </p:val>
                                        </p:tav>
                                      </p:tavLst>
                                    </p:anim>
                                    <p:anim calcmode="lin" valueType="num">
                                      <p:cBhvr additive="base">
                                        <p:cTn id="98" dur="500" fill="hold"/>
                                        <p:tgtEl>
                                          <p:spTgt spid="51"/>
                                        </p:tgtEl>
                                        <p:attrNameLst>
                                          <p:attrName>ppt_y</p:attrName>
                                        </p:attrNameLst>
                                      </p:cBhvr>
                                      <p:tavLst>
                                        <p:tav tm="0">
                                          <p:val>
                                            <p:strVal val="0-#ppt_h/2"/>
                                          </p:val>
                                        </p:tav>
                                        <p:tav tm="100000">
                                          <p:val>
                                            <p:strVal val="#ppt_y"/>
                                          </p:val>
                                        </p:tav>
                                      </p:tavLst>
                                    </p:anim>
                                  </p:childTnLst>
                                </p:cTn>
                              </p:par>
                              <p:par>
                                <p:cTn id="99" presetID="2" presetClass="entr" presetSubtype="1" fill="hold" nodeType="withEffect">
                                  <p:stCondLst>
                                    <p:cond delay="0"/>
                                  </p:stCondLst>
                                  <p:childTnLst>
                                    <p:set>
                                      <p:cBhvr>
                                        <p:cTn id="100" dur="1" fill="hold">
                                          <p:stCondLst>
                                            <p:cond delay="0"/>
                                          </p:stCondLst>
                                        </p:cTn>
                                        <p:tgtEl>
                                          <p:spTgt spid="55"/>
                                        </p:tgtEl>
                                        <p:attrNameLst>
                                          <p:attrName>style.visibility</p:attrName>
                                        </p:attrNameLst>
                                      </p:cBhvr>
                                      <p:to>
                                        <p:strVal val="visible"/>
                                      </p:to>
                                    </p:set>
                                    <p:anim calcmode="lin" valueType="num">
                                      <p:cBhvr additive="base">
                                        <p:cTn id="101" dur="500" fill="hold"/>
                                        <p:tgtEl>
                                          <p:spTgt spid="55"/>
                                        </p:tgtEl>
                                        <p:attrNameLst>
                                          <p:attrName>ppt_x</p:attrName>
                                        </p:attrNameLst>
                                      </p:cBhvr>
                                      <p:tavLst>
                                        <p:tav tm="0">
                                          <p:val>
                                            <p:strVal val="#ppt_x"/>
                                          </p:val>
                                        </p:tav>
                                        <p:tav tm="100000">
                                          <p:val>
                                            <p:strVal val="#ppt_x"/>
                                          </p:val>
                                        </p:tav>
                                      </p:tavLst>
                                    </p:anim>
                                    <p:anim calcmode="lin" valueType="num">
                                      <p:cBhvr additive="base">
                                        <p:cTn id="102" dur="500" fill="hold"/>
                                        <p:tgtEl>
                                          <p:spTgt spid="55"/>
                                        </p:tgtEl>
                                        <p:attrNameLst>
                                          <p:attrName>ppt_y</p:attrName>
                                        </p:attrNameLst>
                                      </p:cBhvr>
                                      <p:tavLst>
                                        <p:tav tm="0">
                                          <p:val>
                                            <p:strVal val="0-#ppt_h/2"/>
                                          </p:val>
                                        </p:tav>
                                        <p:tav tm="100000">
                                          <p:val>
                                            <p:strVal val="#ppt_y"/>
                                          </p:val>
                                        </p:tav>
                                      </p:tavLst>
                                    </p:anim>
                                  </p:childTnLst>
                                </p:cTn>
                              </p:par>
                            </p:childTnLst>
                          </p:cTn>
                        </p:par>
                        <p:par>
                          <p:cTn id="103" fill="hold">
                            <p:stCondLst>
                              <p:cond delay="6500"/>
                            </p:stCondLst>
                            <p:childTnLst>
                              <p:par>
                                <p:cTn id="104" presetID="6" presetClass="entr" presetSubtype="32" fill="hold" grpId="0" nodeType="afterEffect">
                                  <p:stCondLst>
                                    <p:cond delay="0"/>
                                  </p:stCondLst>
                                  <p:childTnLst>
                                    <p:set>
                                      <p:cBhvr>
                                        <p:cTn id="105" dur="1" fill="hold">
                                          <p:stCondLst>
                                            <p:cond delay="0"/>
                                          </p:stCondLst>
                                        </p:cTn>
                                        <p:tgtEl>
                                          <p:spTgt spid="50"/>
                                        </p:tgtEl>
                                        <p:attrNameLst>
                                          <p:attrName>style.visibility</p:attrName>
                                        </p:attrNameLst>
                                      </p:cBhvr>
                                      <p:to>
                                        <p:strVal val="visible"/>
                                      </p:to>
                                    </p:set>
                                    <p:animEffect transition="in" filter="circle(out)">
                                      <p:cBhvr>
                                        <p:cTn id="106" dur="300"/>
                                        <p:tgtEl>
                                          <p:spTgt spid="50"/>
                                        </p:tgtEl>
                                      </p:cBhvr>
                                    </p:animEffect>
                                  </p:childTnLst>
                                </p:cTn>
                              </p:par>
                            </p:childTnLst>
                          </p:cTn>
                        </p:par>
                        <p:par>
                          <p:cTn id="107" fill="hold">
                            <p:stCondLst>
                              <p:cond delay="7000"/>
                            </p:stCondLst>
                            <p:childTnLst>
                              <p:par>
                                <p:cTn id="108" presetID="12" presetClass="entr" presetSubtype="4" fill="hold" nodeType="afterEffect">
                                  <p:stCondLst>
                                    <p:cond delay="0"/>
                                  </p:stCondLst>
                                  <p:childTnLst>
                                    <p:set>
                                      <p:cBhvr>
                                        <p:cTn id="109" dur="1" fill="hold">
                                          <p:stCondLst>
                                            <p:cond delay="0"/>
                                          </p:stCondLst>
                                        </p:cTn>
                                        <p:tgtEl>
                                          <p:spTgt spid="175"/>
                                        </p:tgtEl>
                                        <p:attrNameLst>
                                          <p:attrName>style.visibility</p:attrName>
                                        </p:attrNameLst>
                                      </p:cBhvr>
                                      <p:to>
                                        <p:strVal val="visible"/>
                                      </p:to>
                                    </p:set>
                                    <p:anim calcmode="lin" valueType="num">
                                      <p:cBhvr additive="base">
                                        <p:cTn id="110" dur="400"/>
                                        <p:tgtEl>
                                          <p:spTgt spid="175"/>
                                        </p:tgtEl>
                                        <p:attrNameLst>
                                          <p:attrName>ppt_y</p:attrName>
                                        </p:attrNameLst>
                                      </p:cBhvr>
                                      <p:tavLst>
                                        <p:tav tm="0">
                                          <p:val>
                                            <p:strVal val="#ppt_y+#ppt_h*1.125000"/>
                                          </p:val>
                                        </p:tav>
                                        <p:tav tm="100000">
                                          <p:val>
                                            <p:strVal val="#ppt_y"/>
                                          </p:val>
                                        </p:tav>
                                      </p:tavLst>
                                    </p:anim>
                                    <p:animEffect transition="in" filter="wipe(up)">
                                      <p:cBhvr>
                                        <p:cTn id="111" dur="400"/>
                                        <p:tgtEl>
                                          <p:spTgt spid="175"/>
                                        </p:tgtEl>
                                      </p:cBhvr>
                                    </p:animEffect>
                                  </p:childTnLst>
                                </p:cTn>
                              </p:par>
                            </p:childTnLst>
                          </p:cTn>
                        </p:par>
                        <p:par>
                          <p:cTn id="112" fill="hold">
                            <p:stCondLst>
                              <p:cond delay="7500"/>
                            </p:stCondLst>
                            <p:childTnLst>
                              <p:par>
                                <p:cTn id="113" presetID="10" presetClass="entr" presetSubtype="0" fill="hold" nodeType="afterEffect">
                                  <p:stCondLst>
                                    <p:cond delay="0"/>
                                  </p:stCondLst>
                                  <p:childTnLst>
                                    <p:set>
                                      <p:cBhvr>
                                        <p:cTn id="114" dur="1" fill="hold">
                                          <p:stCondLst>
                                            <p:cond delay="0"/>
                                          </p:stCondLst>
                                        </p:cTn>
                                        <p:tgtEl>
                                          <p:spTgt spid="230"/>
                                        </p:tgtEl>
                                        <p:attrNameLst>
                                          <p:attrName>style.visibility</p:attrName>
                                        </p:attrNameLst>
                                      </p:cBhvr>
                                      <p:to>
                                        <p:strVal val="visible"/>
                                      </p:to>
                                    </p:set>
                                    <p:animEffect transition="in" filter="fade">
                                      <p:cBhvr>
                                        <p:cTn id="115" dur="500"/>
                                        <p:tgtEl>
                                          <p:spTgt spid="230"/>
                                        </p:tgtEl>
                                      </p:cBhvr>
                                    </p:animEffect>
                                  </p:childTnLst>
                                </p:cTn>
                              </p:par>
                            </p:childTnLst>
                          </p:cTn>
                        </p:par>
                        <p:par>
                          <p:cTn id="116" fill="hold">
                            <p:stCondLst>
                              <p:cond delay="8000"/>
                            </p:stCondLst>
                            <p:childTnLst>
                              <p:par>
                                <p:cTn id="117" presetID="2" presetClass="entr" presetSubtype="2" fill="hold" grpId="0" nodeType="afterEffect">
                                  <p:stCondLst>
                                    <p:cond delay="0"/>
                                  </p:stCondLst>
                                  <p:childTnLst>
                                    <p:set>
                                      <p:cBhvr>
                                        <p:cTn id="118" dur="1" fill="hold">
                                          <p:stCondLst>
                                            <p:cond delay="0"/>
                                          </p:stCondLst>
                                        </p:cTn>
                                        <p:tgtEl>
                                          <p:spTgt spid="206"/>
                                        </p:tgtEl>
                                        <p:attrNameLst>
                                          <p:attrName>style.visibility</p:attrName>
                                        </p:attrNameLst>
                                      </p:cBhvr>
                                      <p:to>
                                        <p:strVal val="visible"/>
                                      </p:to>
                                    </p:set>
                                    <p:anim calcmode="lin" valueType="num">
                                      <p:cBhvr additive="base">
                                        <p:cTn id="119" dur="500" fill="hold"/>
                                        <p:tgtEl>
                                          <p:spTgt spid="206"/>
                                        </p:tgtEl>
                                        <p:attrNameLst>
                                          <p:attrName>ppt_x</p:attrName>
                                        </p:attrNameLst>
                                      </p:cBhvr>
                                      <p:tavLst>
                                        <p:tav tm="0">
                                          <p:val>
                                            <p:strVal val="1+#ppt_w/2"/>
                                          </p:val>
                                        </p:tav>
                                        <p:tav tm="100000">
                                          <p:val>
                                            <p:strVal val="#ppt_x"/>
                                          </p:val>
                                        </p:tav>
                                      </p:tavLst>
                                    </p:anim>
                                    <p:anim calcmode="lin" valueType="num">
                                      <p:cBhvr additive="base">
                                        <p:cTn id="120" dur="500" fill="hold"/>
                                        <p:tgtEl>
                                          <p:spTgt spid="206"/>
                                        </p:tgtEl>
                                        <p:attrNameLst>
                                          <p:attrName>ppt_y</p:attrName>
                                        </p:attrNameLst>
                                      </p:cBhvr>
                                      <p:tavLst>
                                        <p:tav tm="0">
                                          <p:val>
                                            <p:strVal val="#ppt_y"/>
                                          </p:val>
                                        </p:tav>
                                        <p:tav tm="100000">
                                          <p:val>
                                            <p:strVal val="#ppt_y"/>
                                          </p:val>
                                        </p:tav>
                                      </p:tavLst>
                                    </p:anim>
                                  </p:childTnLst>
                                </p:cTn>
                              </p:par>
                              <p:par>
                                <p:cTn id="121" presetID="2" presetClass="entr" presetSubtype="8" fill="hold" nodeType="withEffect">
                                  <p:stCondLst>
                                    <p:cond delay="0"/>
                                  </p:stCondLst>
                                  <p:childTnLst>
                                    <p:set>
                                      <p:cBhvr>
                                        <p:cTn id="122" dur="1" fill="hold">
                                          <p:stCondLst>
                                            <p:cond delay="0"/>
                                          </p:stCondLst>
                                        </p:cTn>
                                        <p:tgtEl>
                                          <p:spTgt spid="210"/>
                                        </p:tgtEl>
                                        <p:attrNameLst>
                                          <p:attrName>style.visibility</p:attrName>
                                        </p:attrNameLst>
                                      </p:cBhvr>
                                      <p:to>
                                        <p:strVal val="visible"/>
                                      </p:to>
                                    </p:set>
                                    <p:anim calcmode="lin" valueType="num">
                                      <p:cBhvr additive="base">
                                        <p:cTn id="123" dur="500" fill="hold"/>
                                        <p:tgtEl>
                                          <p:spTgt spid="210"/>
                                        </p:tgtEl>
                                        <p:attrNameLst>
                                          <p:attrName>ppt_x</p:attrName>
                                        </p:attrNameLst>
                                      </p:cBhvr>
                                      <p:tavLst>
                                        <p:tav tm="0">
                                          <p:val>
                                            <p:strVal val="0-#ppt_w/2"/>
                                          </p:val>
                                        </p:tav>
                                        <p:tav tm="100000">
                                          <p:val>
                                            <p:strVal val="#ppt_x"/>
                                          </p:val>
                                        </p:tav>
                                      </p:tavLst>
                                    </p:anim>
                                    <p:anim calcmode="lin" valueType="num">
                                      <p:cBhvr additive="base">
                                        <p:cTn id="124" dur="500" fill="hold"/>
                                        <p:tgtEl>
                                          <p:spTgt spid="210"/>
                                        </p:tgtEl>
                                        <p:attrNameLst>
                                          <p:attrName>ppt_y</p:attrName>
                                        </p:attrNameLst>
                                      </p:cBhvr>
                                      <p:tavLst>
                                        <p:tav tm="0">
                                          <p:val>
                                            <p:strVal val="#ppt_y"/>
                                          </p:val>
                                        </p:tav>
                                        <p:tav tm="100000">
                                          <p:val>
                                            <p:strVal val="#ppt_y"/>
                                          </p:val>
                                        </p:tav>
                                      </p:tavLst>
                                    </p:anim>
                                  </p:childTnLst>
                                </p:cTn>
                              </p:par>
                            </p:childTnLst>
                          </p:cTn>
                        </p:par>
                        <p:par>
                          <p:cTn id="125" fill="hold">
                            <p:stCondLst>
                              <p:cond delay="8500"/>
                            </p:stCondLst>
                            <p:childTnLst>
                              <p:par>
                                <p:cTn id="126" presetID="2" presetClass="entr" presetSubtype="2" fill="hold" grpId="0" nodeType="afterEffect">
                                  <p:stCondLst>
                                    <p:cond delay="0"/>
                                  </p:stCondLst>
                                  <p:childTnLst>
                                    <p:set>
                                      <p:cBhvr>
                                        <p:cTn id="127" dur="1" fill="hold">
                                          <p:stCondLst>
                                            <p:cond delay="0"/>
                                          </p:stCondLst>
                                        </p:cTn>
                                        <p:tgtEl>
                                          <p:spTgt spid="207"/>
                                        </p:tgtEl>
                                        <p:attrNameLst>
                                          <p:attrName>style.visibility</p:attrName>
                                        </p:attrNameLst>
                                      </p:cBhvr>
                                      <p:to>
                                        <p:strVal val="visible"/>
                                      </p:to>
                                    </p:set>
                                    <p:anim calcmode="lin" valueType="num">
                                      <p:cBhvr additive="base">
                                        <p:cTn id="128" dur="500" fill="hold"/>
                                        <p:tgtEl>
                                          <p:spTgt spid="207"/>
                                        </p:tgtEl>
                                        <p:attrNameLst>
                                          <p:attrName>ppt_x</p:attrName>
                                        </p:attrNameLst>
                                      </p:cBhvr>
                                      <p:tavLst>
                                        <p:tav tm="0">
                                          <p:val>
                                            <p:strVal val="1+#ppt_w/2"/>
                                          </p:val>
                                        </p:tav>
                                        <p:tav tm="100000">
                                          <p:val>
                                            <p:strVal val="#ppt_x"/>
                                          </p:val>
                                        </p:tav>
                                      </p:tavLst>
                                    </p:anim>
                                    <p:anim calcmode="lin" valueType="num">
                                      <p:cBhvr additive="base">
                                        <p:cTn id="129" dur="500" fill="hold"/>
                                        <p:tgtEl>
                                          <p:spTgt spid="207"/>
                                        </p:tgtEl>
                                        <p:attrNameLst>
                                          <p:attrName>ppt_y</p:attrName>
                                        </p:attrNameLst>
                                      </p:cBhvr>
                                      <p:tavLst>
                                        <p:tav tm="0">
                                          <p:val>
                                            <p:strVal val="#ppt_y"/>
                                          </p:val>
                                        </p:tav>
                                        <p:tav tm="100000">
                                          <p:val>
                                            <p:strVal val="#ppt_y"/>
                                          </p:val>
                                        </p:tav>
                                      </p:tavLst>
                                    </p:anim>
                                  </p:childTnLst>
                                </p:cTn>
                              </p:par>
                              <p:par>
                                <p:cTn id="130" presetID="2" presetClass="entr" presetSubtype="8" fill="hold" nodeType="withEffect">
                                  <p:stCondLst>
                                    <p:cond delay="0"/>
                                  </p:stCondLst>
                                  <p:childTnLst>
                                    <p:set>
                                      <p:cBhvr>
                                        <p:cTn id="131" dur="1" fill="hold">
                                          <p:stCondLst>
                                            <p:cond delay="0"/>
                                          </p:stCondLst>
                                        </p:cTn>
                                        <p:tgtEl>
                                          <p:spTgt spid="220"/>
                                        </p:tgtEl>
                                        <p:attrNameLst>
                                          <p:attrName>style.visibility</p:attrName>
                                        </p:attrNameLst>
                                      </p:cBhvr>
                                      <p:to>
                                        <p:strVal val="visible"/>
                                      </p:to>
                                    </p:set>
                                    <p:anim calcmode="lin" valueType="num">
                                      <p:cBhvr additive="base">
                                        <p:cTn id="132" dur="500" fill="hold"/>
                                        <p:tgtEl>
                                          <p:spTgt spid="220"/>
                                        </p:tgtEl>
                                        <p:attrNameLst>
                                          <p:attrName>ppt_x</p:attrName>
                                        </p:attrNameLst>
                                      </p:cBhvr>
                                      <p:tavLst>
                                        <p:tav tm="0">
                                          <p:val>
                                            <p:strVal val="0-#ppt_w/2"/>
                                          </p:val>
                                        </p:tav>
                                        <p:tav tm="100000">
                                          <p:val>
                                            <p:strVal val="#ppt_x"/>
                                          </p:val>
                                        </p:tav>
                                      </p:tavLst>
                                    </p:anim>
                                    <p:anim calcmode="lin" valueType="num">
                                      <p:cBhvr additive="base">
                                        <p:cTn id="133" dur="500" fill="hold"/>
                                        <p:tgtEl>
                                          <p:spTgt spid="220"/>
                                        </p:tgtEl>
                                        <p:attrNameLst>
                                          <p:attrName>ppt_y</p:attrName>
                                        </p:attrNameLst>
                                      </p:cBhvr>
                                      <p:tavLst>
                                        <p:tav tm="0">
                                          <p:val>
                                            <p:strVal val="#ppt_y"/>
                                          </p:val>
                                        </p:tav>
                                        <p:tav tm="100000">
                                          <p:val>
                                            <p:strVal val="#ppt_y"/>
                                          </p:val>
                                        </p:tav>
                                      </p:tavLst>
                                    </p:anim>
                                  </p:childTnLst>
                                </p:cTn>
                              </p:par>
                            </p:childTnLst>
                          </p:cTn>
                        </p:par>
                        <p:par>
                          <p:cTn id="134" fill="hold">
                            <p:stCondLst>
                              <p:cond delay="9000"/>
                            </p:stCondLst>
                            <p:childTnLst>
                              <p:par>
                                <p:cTn id="135" presetID="2" presetClass="entr" presetSubtype="2" fill="hold" grpId="0" nodeType="afterEffect">
                                  <p:stCondLst>
                                    <p:cond delay="0"/>
                                  </p:stCondLst>
                                  <p:childTnLst>
                                    <p:set>
                                      <p:cBhvr>
                                        <p:cTn id="136" dur="1" fill="hold">
                                          <p:stCondLst>
                                            <p:cond delay="0"/>
                                          </p:stCondLst>
                                        </p:cTn>
                                        <p:tgtEl>
                                          <p:spTgt spid="208"/>
                                        </p:tgtEl>
                                        <p:attrNameLst>
                                          <p:attrName>style.visibility</p:attrName>
                                        </p:attrNameLst>
                                      </p:cBhvr>
                                      <p:to>
                                        <p:strVal val="visible"/>
                                      </p:to>
                                    </p:set>
                                    <p:anim calcmode="lin" valueType="num">
                                      <p:cBhvr additive="base">
                                        <p:cTn id="137" dur="500" fill="hold"/>
                                        <p:tgtEl>
                                          <p:spTgt spid="208"/>
                                        </p:tgtEl>
                                        <p:attrNameLst>
                                          <p:attrName>ppt_x</p:attrName>
                                        </p:attrNameLst>
                                      </p:cBhvr>
                                      <p:tavLst>
                                        <p:tav tm="0">
                                          <p:val>
                                            <p:strVal val="1+#ppt_w/2"/>
                                          </p:val>
                                        </p:tav>
                                        <p:tav tm="100000">
                                          <p:val>
                                            <p:strVal val="#ppt_x"/>
                                          </p:val>
                                        </p:tav>
                                      </p:tavLst>
                                    </p:anim>
                                    <p:anim calcmode="lin" valueType="num">
                                      <p:cBhvr additive="base">
                                        <p:cTn id="138" dur="500" fill="hold"/>
                                        <p:tgtEl>
                                          <p:spTgt spid="208"/>
                                        </p:tgtEl>
                                        <p:attrNameLst>
                                          <p:attrName>ppt_y</p:attrName>
                                        </p:attrNameLst>
                                      </p:cBhvr>
                                      <p:tavLst>
                                        <p:tav tm="0">
                                          <p:val>
                                            <p:strVal val="#ppt_y"/>
                                          </p:val>
                                        </p:tav>
                                        <p:tav tm="100000">
                                          <p:val>
                                            <p:strVal val="#ppt_y"/>
                                          </p:val>
                                        </p:tav>
                                      </p:tavLst>
                                    </p:anim>
                                  </p:childTnLst>
                                </p:cTn>
                              </p:par>
                              <p:par>
                                <p:cTn id="139" presetID="2" presetClass="entr" presetSubtype="8" fill="hold" nodeType="withEffect">
                                  <p:stCondLst>
                                    <p:cond delay="0"/>
                                  </p:stCondLst>
                                  <p:childTnLst>
                                    <p:set>
                                      <p:cBhvr>
                                        <p:cTn id="140" dur="1" fill="hold">
                                          <p:stCondLst>
                                            <p:cond delay="0"/>
                                          </p:stCondLst>
                                        </p:cTn>
                                        <p:tgtEl>
                                          <p:spTgt spid="225"/>
                                        </p:tgtEl>
                                        <p:attrNameLst>
                                          <p:attrName>style.visibility</p:attrName>
                                        </p:attrNameLst>
                                      </p:cBhvr>
                                      <p:to>
                                        <p:strVal val="visible"/>
                                      </p:to>
                                    </p:set>
                                    <p:anim calcmode="lin" valueType="num">
                                      <p:cBhvr additive="base">
                                        <p:cTn id="141" dur="500" fill="hold"/>
                                        <p:tgtEl>
                                          <p:spTgt spid="225"/>
                                        </p:tgtEl>
                                        <p:attrNameLst>
                                          <p:attrName>ppt_x</p:attrName>
                                        </p:attrNameLst>
                                      </p:cBhvr>
                                      <p:tavLst>
                                        <p:tav tm="0">
                                          <p:val>
                                            <p:strVal val="0-#ppt_w/2"/>
                                          </p:val>
                                        </p:tav>
                                        <p:tav tm="100000">
                                          <p:val>
                                            <p:strVal val="#ppt_x"/>
                                          </p:val>
                                        </p:tav>
                                      </p:tavLst>
                                    </p:anim>
                                    <p:anim calcmode="lin" valueType="num">
                                      <p:cBhvr additive="base">
                                        <p:cTn id="142" dur="500" fill="hold"/>
                                        <p:tgtEl>
                                          <p:spTgt spid="225"/>
                                        </p:tgtEl>
                                        <p:attrNameLst>
                                          <p:attrName>ppt_y</p:attrName>
                                        </p:attrNameLst>
                                      </p:cBhvr>
                                      <p:tavLst>
                                        <p:tav tm="0">
                                          <p:val>
                                            <p:strVal val="#ppt_y"/>
                                          </p:val>
                                        </p:tav>
                                        <p:tav tm="100000">
                                          <p:val>
                                            <p:strVal val="#ppt_y"/>
                                          </p:val>
                                        </p:tav>
                                      </p:tavLst>
                                    </p:anim>
                                  </p:childTnLst>
                                </p:cTn>
                              </p:par>
                            </p:childTnLst>
                          </p:cTn>
                        </p:par>
                        <p:par>
                          <p:cTn id="143" fill="hold">
                            <p:stCondLst>
                              <p:cond delay="9500"/>
                            </p:stCondLst>
                            <p:childTnLst>
                              <p:par>
                                <p:cTn id="144" presetID="2" presetClass="entr" presetSubtype="2" fill="hold" grpId="0" nodeType="afterEffect">
                                  <p:stCondLst>
                                    <p:cond delay="0"/>
                                  </p:stCondLst>
                                  <p:childTnLst>
                                    <p:set>
                                      <p:cBhvr>
                                        <p:cTn id="145" dur="1" fill="hold">
                                          <p:stCondLst>
                                            <p:cond delay="0"/>
                                          </p:stCondLst>
                                        </p:cTn>
                                        <p:tgtEl>
                                          <p:spTgt spid="209"/>
                                        </p:tgtEl>
                                        <p:attrNameLst>
                                          <p:attrName>style.visibility</p:attrName>
                                        </p:attrNameLst>
                                      </p:cBhvr>
                                      <p:to>
                                        <p:strVal val="visible"/>
                                      </p:to>
                                    </p:set>
                                    <p:anim calcmode="lin" valueType="num">
                                      <p:cBhvr additive="base">
                                        <p:cTn id="146" dur="500" fill="hold"/>
                                        <p:tgtEl>
                                          <p:spTgt spid="209"/>
                                        </p:tgtEl>
                                        <p:attrNameLst>
                                          <p:attrName>ppt_x</p:attrName>
                                        </p:attrNameLst>
                                      </p:cBhvr>
                                      <p:tavLst>
                                        <p:tav tm="0">
                                          <p:val>
                                            <p:strVal val="1+#ppt_w/2"/>
                                          </p:val>
                                        </p:tav>
                                        <p:tav tm="100000">
                                          <p:val>
                                            <p:strVal val="#ppt_x"/>
                                          </p:val>
                                        </p:tav>
                                      </p:tavLst>
                                    </p:anim>
                                    <p:anim calcmode="lin" valueType="num">
                                      <p:cBhvr additive="base">
                                        <p:cTn id="147" dur="500" fill="hold"/>
                                        <p:tgtEl>
                                          <p:spTgt spid="209"/>
                                        </p:tgtEl>
                                        <p:attrNameLst>
                                          <p:attrName>ppt_y</p:attrName>
                                        </p:attrNameLst>
                                      </p:cBhvr>
                                      <p:tavLst>
                                        <p:tav tm="0">
                                          <p:val>
                                            <p:strVal val="#ppt_y"/>
                                          </p:val>
                                        </p:tav>
                                        <p:tav tm="100000">
                                          <p:val>
                                            <p:strVal val="#ppt_y"/>
                                          </p:val>
                                        </p:tav>
                                      </p:tavLst>
                                    </p:anim>
                                  </p:childTnLst>
                                </p:cTn>
                              </p:par>
                              <p:par>
                                <p:cTn id="148" presetID="2" presetClass="entr" presetSubtype="8" fill="hold" nodeType="withEffect">
                                  <p:stCondLst>
                                    <p:cond delay="0"/>
                                  </p:stCondLst>
                                  <p:childTnLst>
                                    <p:set>
                                      <p:cBhvr>
                                        <p:cTn id="149" dur="1" fill="hold">
                                          <p:stCondLst>
                                            <p:cond delay="0"/>
                                          </p:stCondLst>
                                        </p:cTn>
                                        <p:tgtEl>
                                          <p:spTgt spid="215"/>
                                        </p:tgtEl>
                                        <p:attrNameLst>
                                          <p:attrName>style.visibility</p:attrName>
                                        </p:attrNameLst>
                                      </p:cBhvr>
                                      <p:to>
                                        <p:strVal val="visible"/>
                                      </p:to>
                                    </p:set>
                                    <p:anim calcmode="lin" valueType="num">
                                      <p:cBhvr additive="base">
                                        <p:cTn id="150" dur="500" fill="hold"/>
                                        <p:tgtEl>
                                          <p:spTgt spid="215"/>
                                        </p:tgtEl>
                                        <p:attrNameLst>
                                          <p:attrName>ppt_x</p:attrName>
                                        </p:attrNameLst>
                                      </p:cBhvr>
                                      <p:tavLst>
                                        <p:tav tm="0">
                                          <p:val>
                                            <p:strVal val="0-#ppt_w/2"/>
                                          </p:val>
                                        </p:tav>
                                        <p:tav tm="100000">
                                          <p:val>
                                            <p:strVal val="#ppt_x"/>
                                          </p:val>
                                        </p:tav>
                                      </p:tavLst>
                                    </p:anim>
                                    <p:anim calcmode="lin" valueType="num">
                                      <p:cBhvr additive="base">
                                        <p:cTn id="151" dur="500" fill="hold"/>
                                        <p:tgtEl>
                                          <p:spTgt spid="2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206" grpId="0"/>
      <p:bldP spid="207" grpId="0"/>
      <p:bldP spid="208" grpId="0"/>
      <p:bldP spid="20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 name="椭圆 403"/>
          <p:cNvSpPr/>
          <p:nvPr/>
        </p:nvSpPr>
        <p:spPr>
          <a:xfrm>
            <a:off x="3924300" y="4068763"/>
            <a:ext cx="1498600" cy="461962"/>
          </a:xfrm>
          <a:prstGeom prst="ellipse">
            <a:avLst/>
          </a:prstGeom>
          <a:gradFill flip="none" rotWithShape="1">
            <a:gsLst>
              <a:gs pos="0">
                <a:schemeClr val="tx1">
                  <a:alpha val="44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nvGrpSpPr>
          <p:cNvPr id="405" name="组合 404"/>
          <p:cNvGrpSpPr/>
          <p:nvPr/>
        </p:nvGrpSpPr>
        <p:grpSpPr bwMode="auto">
          <a:xfrm>
            <a:off x="2859088" y="2414588"/>
            <a:ext cx="3052762" cy="1560512"/>
            <a:chOff x="3116689" y="2717026"/>
            <a:chExt cx="3051446" cy="1561106"/>
          </a:xfrm>
        </p:grpSpPr>
        <p:grpSp>
          <p:nvGrpSpPr>
            <p:cNvPr id="21591" name="组合 405"/>
            <p:cNvGrpSpPr/>
            <p:nvPr/>
          </p:nvGrpSpPr>
          <p:grpSpPr bwMode="auto">
            <a:xfrm>
              <a:off x="3666493" y="2717026"/>
              <a:ext cx="2339840" cy="1561106"/>
              <a:chOff x="3666493" y="2717026"/>
              <a:chExt cx="2339840" cy="1561106"/>
            </a:xfrm>
          </p:grpSpPr>
          <p:grpSp>
            <p:nvGrpSpPr>
              <p:cNvPr id="21594" name="组合 408"/>
              <p:cNvGrpSpPr/>
              <p:nvPr/>
            </p:nvGrpSpPr>
            <p:grpSpPr bwMode="auto">
              <a:xfrm rot="7733674">
                <a:off x="4055860" y="2327659"/>
                <a:ext cx="1561106" cy="2339840"/>
                <a:chOff x="2428899" y="2027784"/>
                <a:chExt cx="1512071" cy="2128167"/>
              </a:xfrm>
            </p:grpSpPr>
            <p:sp>
              <p:nvSpPr>
                <p:cNvPr id="411" name="矩形 4"/>
                <p:cNvSpPr/>
                <p:nvPr/>
              </p:nvSpPr>
              <p:spPr>
                <a:xfrm>
                  <a:off x="2653621" y="2140948"/>
                  <a:ext cx="1158280" cy="2017684"/>
                </a:xfrm>
                <a:custGeom>
                  <a:avLst/>
                  <a:gdLst>
                    <a:gd name="connsiteX0" fmla="*/ 0 w 1017970"/>
                    <a:gd name="connsiteY0" fmla="*/ 0 h 1656184"/>
                    <a:gd name="connsiteX1" fmla="*/ 1017970 w 1017970"/>
                    <a:gd name="connsiteY1" fmla="*/ 0 h 1656184"/>
                    <a:gd name="connsiteX2" fmla="*/ 1017970 w 1017970"/>
                    <a:gd name="connsiteY2" fmla="*/ 1656184 h 1656184"/>
                    <a:gd name="connsiteX3" fmla="*/ 0 w 1017970"/>
                    <a:gd name="connsiteY3" fmla="*/ 1656184 h 1656184"/>
                    <a:gd name="connsiteX4" fmla="*/ 0 w 1017970"/>
                    <a:gd name="connsiteY4" fmla="*/ 0 h 1656184"/>
                    <a:gd name="connsiteX0-1" fmla="*/ 0 w 1134651"/>
                    <a:gd name="connsiteY0-2" fmla="*/ 0 h 1656184"/>
                    <a:gd name="connsiteX1-3" fmla="*/ 1134651 w 1134651"/>
                    <a:gd name="connsiteY1-4" fmla="*/ 345282 h 1656184"/>
                    <a:gd name="connsiteX2-5" fmla="*/ 1017970 w 1134651"/>
                    <a:gd name="connsiteY2-6" fmla="*/ 1656184 h 1656184"/>
                    <a:gd name="connsiteX3-7" fmla="*/ 0 w 1134651"/>
                    <a:gd name="connsiteY3-8" fmla="*/ 1656184 h 1656184"/>
                    <a:gd name="connsiteX4-9" fmla="*/ 0 w 1134651"/>
                    <a:gd name="connsiteY4-10" fmla="*/ 0 h 1656184"/>
                    <a:gd name="connsiteX0-11" fmla="*/ 0 w 1158464"/>
                    <a:gd name="connsiteY0-12" fmla="*/ 0 h 2013371"/>
                    <a:gd name="connsiteX1-13" fmla="*/ 1134651 w 1158464"/>
                    <a:gd name="connsiteY1-14" fmla="*/ 345282 h 2013371"/>
                    <a:gd name="connsiteX2-15" fmla="*/ 1158464 w 1158464"/>
                    <a:gd name="connsiteY2-16" fmla="*/ 2013371 h 2013371"/>
                    <a:gd name="connsiteX3-17" fmla="*/ 0 w 1158464"/>
                    <a:gd name="connsiteY3-18" fmla="*/ 1656184 h 2013371"/>
                    <a:gd name="connsiteX4-19" fmla="*/ 0 w 1158464"/>
                    <a:gd name="connsiteY4-20" fmla="*/ 0 h 2013371"/>
                    <a:gd name="connsiteX0-21" fmla="*/ 0 w 1158464"/>
                    <a:gd name="connsiteY0-22" fmla="*/ 0 h 2013371"/>
                    <a:gd name="connsiteX1-23" fmla="*/ 1134651 w 1158464"/>
                    <a:gd name="connsiteY1-24" fmla="*/ 345282 h 2013371"/>
                    <a:gd name="connsiteX2-25" fmla="*/ 1158464 w 1158464"/>
                    <a:gd name="connsiteY2-26" fmla="*/ 2013371 h 2013371"/>
                    <a:gd name="connsiteX3-27" fmla="*/ 14287 w 1158464"/>
                    <a:gd name="connsiteY3-28" fmla="*/ 1629990 h 2013371"/>
                    <a:gd name="connsiteX4-29" fmla="*/ 0 w 1158464"/>
                    <a:gd name="connsiteY4-30" fmla="*/ 0 h 20133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58464" h="2013371">
                      <a:moveTo>
                        <a:pt x="0" y="0"/>
                      </a:moveTo>
                      <a:lnTo>
                        <a:pt x="1134651" y="345282"/>
                      </a:lnTo>
                      <a:lnTo>
                        <a:pt x="1158464" y="2013371"/>
                      </a:lnTo>
                      <a:lnTo>
                        <a:pt x="14287" y="1629990"/>
                      </a:lnTo>
                      <a:lnTo>
                        <a:pt x="0" y="0"/>
                      </a:lnTo>
                      <a:close/>
                    </a:path>
                  </a:pathLst>
                </a:custGeom>
                <a:gradFill>
                  <a:gsLst>
                    <a:gs pos="45000">
                      <a:schemeClr val="bg1">
                        <a:lumMod val="85000"/>
                      </a:schemeClr>
                    </a:gs>
                    <a:gs pos="100000">
                      <a:schemeClr val="bg1">
                        <a:lumMod val="50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prstClr val="white"/>
                    </a:solidFill>
                  </a:endParaRPr>
                </a:p>
              </p:txBody>
            </p:sp>
            <p:sp>
              <p:nvSpPr>
                <p:cNvPr id="412" name="矩形 1"/>
                <p:cNvSpPr/>
                <p:nvPr/>
              </p:nvSpPr>
              <p:spPr>
                <a:xfrm>
                  <a:off x="2427583" y="2721704"/>
                  <a:ext cx="1133670" cy="1391307"/>
                </a:xfrm>
                <a:custGeom>
                  <a:avLst/>
                  <a:gdLst>
                    <a:gd name="connsiteX0" fmla="*/ 0 w 1181067"/>
                    <a:gd name="connsiteY0" fmla="*/ 0 h 1944216"/>
                    <a:gd name="connsiteX1" fmla="*/ 1181067 w 1181067"/>
                    <a:gd name="connsiteY1" fmla="*/ 0 h 1944216"/>
                    <a:gd name="connsiteX2" fmla="*/ 1181067 w 1181067"/>
                    <a:gd name="connsiteY2" fmla="*/ 1944216 h 1944216"/>
                    <a:gd name="connsiteX3" fmla="*/ 0 w 1181067"/>
                    <a:gd name="connsiteY3" fmla="*/ 1944216 h 1944216"/>
                    <a:gd name="connsiteX4" fmla="*/ 0 w 1181067"/>
                    <a:gd name="connsiteY4" fmla="*/ 0 h 1944216"/>
                    <a:gd name="connsiteX0-1" fmla="*/ 0 w 1233455"/>
                    <a:gd name="connsiteY0-2" fmla="*/ 0 h 2296641"/>
                    <a:gd name="connsiteX1-3" fmla="*/ 1233455 w 1233455"/>
                    <a:gd name="connsiteY1-4" fmla="*/ 352425 h 2296641"/>
                    <a:gd name="connsiteX2-5" fmla="*/ 1233455 w 1233455"/>
                    <a:gd name="connsiteY2-6" fmla="*/ 2296641 h 2296641"/>
                    <a:gd name="connsiteX3-7" fmla="*/ 52388 w 1233455"/>
                    <a:gd name="connsiteY3-8" fmla="*/ 2296641 h 2296641"/>
                    <a:gd name="connsiteX4-9" fmla="*/ 0 w 1233455"/>
                    <a:gd name="connsiteY4-10" fmla="*/ 0 h 2296641"/>
                    <a:gd name="connsiteX0-11" fmla="*/ 0 w 1233455"/>
                    <a:gd name="connsiteY0-12" fmla="*/ 0 h 2296641"/>
                    <a:gd name="connsiteX1-13" fmla="*/ 864362 w 1233455"/>
                    <a:gd name="connsiteY1-14" fmla="*/ 300037 h 2296641"/>
                    <a:gd name="connsiteX2-15" fmla="*/ 1233455 w 1233455"/>
                    <a:gd name="connsiteY2-16" fmla="*/ 2296641 h 2296641"/>
                    <a:gd name="connsiteX3-17" fmla="*/ 52388 w 1233455"/>
                    <a:gd name="connsiteY3-18" fmla="*/ 2296641 h 2296641"/>
                    <a:gd name="connsiteX4-19" fmla="*/ 0 w 1233455"/>
                    <a:gd name="connsiteY4-20" fmla="*/ 0 h 2296641"/>
                    <a:gd name="connsiteX0-21" fmla="*/ 0 w 1128680"/>
                    <a:gd name="connsiteY0-22" fmla="*/ 0 h 2296641"/>
                    <a:gd name="connsiteX1-23" fmla="*/ 864362 w 1128680"/>
                    <a:gd name="connsiteY1-24" fmla="*/ 300037 h 2296641"/>
                    <a:gd name="connsiteX2-25" fmla="*/ 1128680 w 1128680"/>
                    <a:gd name="connsiteY2-26" fmla="*/ 1389385 h 2296641"/>
                    <a:gd name="connsiteX3-27" fmla="*/ 52388 w 1128680"/>
                    <a:gd name="connsiteY3-28" fmla="*/ 2296641 h 2296641"/>
                    <a:gd name="connsiteX4-29" fmla="*/ 0 w 1128680"/>
                    <a:gd name="connsiteY4-30" fmla="*/ 0 h 2296641"/>
                    <a:gd name="connsiteX0-31" fmla="*/ 0 w 1128680"/>
                    <a:gd name="connsiteY0-32" fmla="*/ 0 h 1389385"/>
                    <a:gd name="connsiteX1-33" fmla="*/ 864362 w 1128680"/>
                    <a:gd name="connsiteY1-34" fmla="*/ 300037 h 1389385"/>
                    <a:gd name="connsiteX2-35" fmla="*/ 1128680 w 1128680"/>
                    <a:gd name="connsiteY2-36" fmla="*/ 1389385 h 1389385"/>
                    <a:gd name="connsiteX3-37" fmla="*/ 228601 w 1128680"/>
                    <a:gd name="connsiteY3-38" fmla="*/ 1051247 h 1389385"/>
                    <a:gd name="connsiteX4-39" fmla="*/ 0 w 1128680"/>
                    <a:gd name="connsiteY4-40" fmla="*/ 0 h 1389385"/>
                    <a:gd name="connsiteX0-41" fmla="*/ 0 w 1128680"/>
                    <a:gd name="connsiteY0-42" fmla="*/ 0 h 1389385"/>
                    <a:gd name="connsiteX1-43" fmla="*/ 864362 w 1128680"/>
                    <a:gd name="connsiteY1-44" fmla="*/ 300037 h 1389385"/>
                    <a:gd name="connsiteX2-45" fmla="*/ 1128680 w 1128680"/>
                    <a:gd name="connsiteY2-46" fmla="*/ 1389385 h 1389385"/>
                    <a:gd name="connsiteX3-47" fmla="*/ 228601 w 1128680"/>
                    <a:gd name="connsiteY3-48" fmla="*/ 1051247 h 1389385"/>
                    <a:gd name="connsiteX4-49" fmla="*/ 0 w 1128680"/>
                    <a:gd name="connsiteY4-50" fmla="*/ 0 h 1389385"/>
                    <a:gd name="connsiteX0-51" fmla="*/ 0 w 1128680"/>
                    <a:gd name="connsiteY0-52" fmla="*/ 0 h 1389385"/>
                    <a:gd name="connsiteX1-53" fmla="*/ 864362 w 1128680"/>
                    <a:gd name="connsiteY1-54" fmla="*/ 300037 h 1389385"/>
                    <a:gd name="connsiteX2-55" fmla="*/ 1128680 w 1128680"/>
                    <a:gd name="connsiteY2-56" fmla="*/ 1389385 h 1389385"/>
                    <a:gd name="connsiteX3-57" fmla="*/ 228601 w 1128680"/>
                    <a:gd name="connsiteY3-58" fmla="*/ 1051247 h 1389385"/>
                    <a:gd name="connsiteX4-59" fmla="*/ 0 w 1128680"/>
                    <a:gd name="connsiteY4-60" fmla="*/ 0 h 1389385"/>
                    <a:gd name="connsiteX0-61" fmla="*/ 0 w 1128680"/>
                    <a:gd name="connsiteY0-62" fmla="*/ 0 h 1389385"/>
                    <a:gd name="connsiteX1-63" fmla="*/ 864362 w 1128680"/>
                    <a:gd name="connsiteY1-64" fmla="*/ 300037 h 1389385"/>
                    <a:gd name="connsiteX2-65" fmla="*/ 1128680 w 1128680"/>
                    <a:gd name="connsiteY2-66" fmla="*/ 1389385 h 1389385"/>
                    <a:gd name="connsiteX3-67" fmla="*/ 228601 w 1128680"/>
                    <a:gd name="connsiteY3-68" fmla="*/ 1051247 h 1389385"/>
                    <a:gd name="connsiteX4-69" fmla="*/ 0 w 1128680"/>
                    <a:gd name="connsiteY4-70" fmla="*/ 0 h 1389385"/>
                    <a:gd name="connsiteX0-71" fmla="*/ 0 w 1128680"/>
                    <a:gd name="connsiteY0-72" fmla="*/ 0 h 1389385"/>
                    <a:gd name="connsiteX1-73" fmla="*/ 864362 w 1128680"/>
                    <a:gd name="connsiteY1-74" fmla="*/ 300037 h 1389385"/>
                    <a:gd name="connsiteX2-75" fmla="*/ 1128680 w 1128680"/>
                    <a:gd name="connsiteY2-76" fmla="*/ 1389385 h 1389385"/>
                    <a:gd name="connsiteX3-77" fmla="*/ 228601 w 1128680"/>
                    <a:gd name="connsiteY3-78" fmla="*/ 1051247 h 1389385"/>
                    <a:gd name="connsiteX4-79" fmla="*/ 0 w 1128680"/>
                    <a:gd name="connsiteY4-80" fmla="*/ 0 h 1389385"/>
                    <a:gd name="connsiteX0-81" fmla="*/ 0 w 1128680"/>
                    <a:gd name="connsiteY0-82" fmla="*/ 0 h 1389385"/>
                    <a:gd name="connsiteX1-83" fmla="*/ 864362 w 1128680"/>
                    <a:gd name="connsiteY1-84" fmla="*/ 300037 h 1389385"/>
                    <a:gd name="connsiteX2-85" fmla="*/ 1128680 w 1128680"/>
                    <a:gd name="connsiteY2-86" fmla="*/ 1389385 h 1389385"/>
                    <a:gd name="connsiteX3-87" fmla="*/ 228601 w 1128680"/>
                    <a:gd name="connsiteY3-88" fmla="*/ 1051247 h 1389385"/>
                    <a:gd name="connsiteX4-89" fmla="*/ 0 w 1128680"/>
                    <a:gd name="connsiteY4-90" fmla="*/ 0 h 1389385"/>
                    <a:gd name="connsiteX0-91" fmla="*/ 0 w 1133442"/>
                    <a:gd name="connsiteY0-92" fmla="*/ 0 h 1389385"/>
                    <a:gd name="connsiteX1-93" fmla="*/ 864362 w 1133442"/>
                    <a:gd name="connsiteY1-94" fmla="*/ 300037 h 1389385"/>
                    <a:gd name="connsiteX2-95" fmla="*/ 1133442 w 1133442"/>
                    <a:gd name="connsiteY2-96" fmla="*/ 1389385 h 1389385"/>
                    <a:gd name="connsiteX3-97" fmla="*/ 228601 w 1133442"/>
                    <a:gd name="connsiteY3-98" fmla="*/ 1051247 h 1389385"/>
                    <a:gd name="connsiteX4-99" fmla="*/ 0 w 1133442"/>
                    <a:gd name="connsiteY4-100" fmla="*/ 0 h 13893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33442" h="1389385">
                      <a:moveTo>
                        <a:pt x="0" y="0"/>
                      </a:moveTo>
                      <a:lnTo>
                        <a:pt x="864362" y="300037"/>
                      </a:lnTo>
                      <a:cubicBezTo>
                        <a:pt x="1071530" y="622672"/>
                        <a:pt x="1119155" y="957213"/>
                        <a:pt x="1133442" y="1389385"/>
                      </a:cubicBezTo>
                      <a:lnTo>
                        <a:pt x="228601" y="1051247"/>
                      </a:lnTo>
                      <a:cubicBezTo>
                        <a:pt x="230982" y="684162"/>
                        <a:pt x="176212" y="338510"/>
                        <a:pt x="0" y="0"/>
                      </a:cubicBezTo>
                      <a:close/>
                    </a:path>
                  </a:pathLst>
                </a:custGeom>
                <a:gradFill>
                  <a:gsLst>
                    <a:gs pos="50000">
                      <a:schemeClr val="accent6"/>
                    </a:gs>
                    <a:gs pos="100000">
                      <a:schemeClr val="accent5"/>
                    </a:gs>
                  </a:gsLst>
                  <a:lin ang="14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13" name="矩形 2"/>
                <p:cNvSpPr/>
                <p:nvPr/>
              </p:nvSpPr>
              <p:spPr>
                <a:xfrm>
                  <a:off x="2428974" y="2242933"/>
                  <a:ext cx="1225963" cy="795238"/>
                </a:xfrm>
                <a:custGeom>
                  <a:avLst/>
                  <a:gdLst>
                    <a:gd name="connsiteX0" fmla="*/ 0 w 936104"/>
                    <a:gd name="connsiteY0" fmla="*/ 0 h 504056"/>
                    <a:gd name="connsiteX1" fmla="*/ 936104 w 936104"/>
                    <a:gd name="connsiteY1" fmla="*/ 0 h 504056"/>
                    <a:gd name="connsiteX2" fmla="*/ 936104 w 936104"/>
                    <a:gd name="connsiteY2" fmla="*/ 504056 h 504056"/>
                    <a:gd name="connsiteX3" fmla="*/ 0 w 936104"/>
                    <a:gd name="connsiteY3" fmla="*/ 504056 h 504056"/>
                    <a:gd name="connsiteX4" fmla="*/ 0 w 936104"/>
                    <a:gd name="connsiteY4" fmla="*/ 0 h 504056"/>
                    <a:gd name="connsiteX0-1" fmla="*/ 0 w 936104"/>
                    <a:gd name="connsiteY0-2" fmla="*/ 0 h 618356"/>
                    <a:gd name="connsiteX1-3" fmla="*/ 936104 w 936104"/>
                    <a:gd name="connsiteY1-4" fmla="*/ 114300 h 618356"/>
                    <a:gd name="connsiteX2-5" fmla="*/ 936104 w 936104"/>
                    <a:gd name="connsiteY2-6" fmla="*/ 618356 h 618356"/>
                    <a:gd name="connsiteX3-7" fmla="*/ 0 w 936104"/>
                    <a:gd name="connsiteY3-8" fmla="*/ 618356 h 618356"/>
                    <a:gd name="connsiteX4-9" fmla="*/ 0 w 936104"/>
                    <a:gd name="connsiteY4-10" fmla="*/ 0 h 618356"/>
                    <a:gd name="connsiteX0-11" fmla="*/ 342900 w 1279004"/>
                    <a:gd name="connsiteY0-12" fmla="*/ 0 h 618356"/>
                    <a:gd name="connsiteX1-13" fmla="*/ 1279004 w 1279004"/>
                    <a:gd name="connsiteY1-14" fmla="*/ 114300 h 618356"/>
                    <a:gd name="connsiteX2-15" fmla="*/ 1279004 w 1279004"/>
                    <a:gd name="connsiteY2-16" fmla="*/ 618356 h 618356"/>
                    <a:gd name="connsiteX3-17" fmla="*/ 0 w 1279004"/>
                    <a:gd name="connsiteY3-18" fmla="*/ 485006 h 618356"/>
                    <a:gd name="connsiteX4-19" fmla="*/ 342900 w 1279004"/>
                    <a:gd name="connsiteY4-20" fmla="*/ 0 h 618356"/>
                    <a:gd name="connsiteX0-21" fmla="*/ 342900 w 1279004"/>
                    <a:gd name="connsiteY0-22" fmla="*/ 0 h 787425"/>
                    <a:gd name="connsiteX1-23" fmla="*/ 1279004 w 1279004"/>
                    <a:gd name="connsiteY1-24" fmla="*/ 114300 h 787425"/>
                    <a:gd name="connsiteX2-25" fmla="*/ 862285 w 1279004"/>
                    <a:gd name="connsiteY2-26" fmla="*/ 787425 h 787425"/>
                    <a:gd name="connsiteX3-27" fmla="*/ 0 w 1279004"/>
                    <a:gd name="connsiteY3-28" fmla="*/ 485006 h 787425"/>
                    <a:gd name="connsiteX4-29" fmla="*/ 342900 w 1279004"/>
                    <a:gd name="connsiteY4-30" fmla="*/ 0 h 787425"/>
                    <a:gd name="connsiteX0-31" fmla="*/ 342900 w 1226617"/>
                    <a:gd name="connsiteY0-32" fmla="*/ 0 h 787425"/>
                    <a:gd name="connsiteX1-33" fmla="*/ 1226617 w 1226617"/>
                    <a:gd name="connsiteY1-34" fmla="*/ 276225 h 787425"/>
                    <a:gd name="connsiteX2-35" fmla="*/ 862285 w 1226617"/>
                    <a:gd name="connsiteY2-36" fmla="*/ 787425 h 787425"/>
                    <a:gd name="connsiteX3-37" fmla="*/ 0 w 1226617"/>
                    <a:gd name="connsiteY3-38" fmla="*/ 485006 h 787425"/>
                    <a:gd name="connsiteX4-39" fmla="*/ 342900 w 1226617"/>
                    <a:gd name="connsiteY4-40" fmla="*/ 0 h 787425"/>
                    <a:gd name="connsiteX0-41" fmla="*/ 342900 w 1226617"/>
                    <a:gd name="connsiteY0-42" fmla="*/ 0 h 787425"/>
                    <a:gd name="connsiteX1-43" fmla="*/ 1226617 w 1226617"/>
                    <a:gd name="connsiteY1-44" fmla="*/ 276225 h 787425"/>
                    <a:gd name="connsiteX2-45" fmla="*/ 862285 w 1226617"/>
                    <a:gd name="connsiteY2-46" fmla="*/ 787425 h 787425"/>
                    <a:gd name="connsiteX3-47" fmla="*/ 0 w 1226617"/>
                    <a:gd name="connsiteY3-48" fmla="*/ 485006 h 787425"/>
                    <a:gd name="connsiteX4-49" fmla="*/ 342900 w 1226617"/>
                    <a:gd name="connsiteY4-50" fmla="*/ 0 h 787425"/>
                    <a:gd name="connsiteX0-51" fmla="*/ 342900 w 1226617"/>
                    <a:gd name="connsiteY0-52" fmla="*/ 0 h 787425"/>
                    <a:gd name="connsiteX1-53" fmla="*/ 1226617 w 1226617"/>
                    <a:gd name="connsiteY1-54" fmla="*/ 276225 h 787425"/>
                    <a:gd name="connsiteX2-55" fmla="*/ 862285 w 1226617"/>
                    <a:gd name="connsiteY2-56" fmla="*/ 787425 h 787425"/>
                    <a:gd name="connsiteX3-57" fmla="*/ 0 w 1226617"/>
                    <a:gd name="connsiteY3-58" fmla="*/ 485006 h 787425"/>
                    <a:gd name="connsiteX4-59" fmla="*/ 342900 w 1226617"/>
                    <a:gd name="connsiteY4-60" fmla="*/ 0 h 787425"/>
                    <a:gd name="connsiteX0-61" fmla="*/ 342900 w 1226617"/>
                    <a:gd name="connsiteY0-62" fmla="*/ 0 h 787425"/>
                    <a:gd name="connsiteX1-63" fmla="*/ 1226617 w 1226617"/>
                    <a:gd name="connsiteY1-64" fmla="*/ 276225 h 787425"/>
                    <a:gd name="connsiteX2-65" fmla="*/ 862285 w 1226617"/>
                    <a:gd name="connsiteY2-66" fmla="*/ 787425 h 787425"/>
                    <a:gd name="connsiteX3-67" fmla="*/ 0 w 1226617"/>
                    <a:gd name="connsiteY3-68" fmla="*/ 485006 h 787425"/>
                    <a:gd name="connsiteX4-69" fmla="*/ 342900 w 1226617"/>
                    <a:gd name="connsiteY4-70" fmla="*/ 0 h 787425"/>
                    <a:gd name="connsiteX0-71" fmla="*/ 342900 w 1226617"/>
                    <a:gd name="connsiteY0-72" fmla="*/ 0 h 787425"/>
                    <a:gd name="connsiteX1-73" fmla="*/ 1226617 w 1226617"/>
                    <a:gd name="connsiteY1-74" fmla="*/ 276225 h 787425"/>
                    <a:gd name="connsiteX2-75" fmla="*/ 862285 w 1226617"/>
                    <a:gd name="connsiteY2-76" fmla="*/ 787425 h 787425"/>
                    <a:gd name="connsiteX3-77" fmla="*/ 0 w 1226617"/>
                    <a:gd name="connsiteY3-78" fmla="*/ 485006 h 787425"/>
                    <a:gd name="connsiteX4-79" fmla="*/ 342900 w 1226617"/>
                    <a:gd name="connsiteY4-80" fmla="*/ 0 h 787425"/>
                    <a:gd name="connsiteX0-81" fmla="*/ 342900 w 1226617"/>
                    <a:gd name="connsiteY0-82" fmla="*/ 0 h 794569"/>
                    <a:gd name="connsiteX1-83" fmla="*/ 1226617 w 1226617"/>
                    <a:gd name="connsiteY1-84" fmla="*/ 276225 h 794569"/>
                    <a:gd name="connsiteX2-85" fmla="*/ 874191 w 1226617"/>
                    <a:gd name="connsiteY2-86" fmla="*/ 794569 h 794569"/>
                    <a:gd name="connsiteX3-87" fmla="*/ 0 w 1226617"/>
                    <a:gd name="connsiteY3-88" fmla="*/ 485006 h 794569"/>
                    <a:gd name="connsiteX4-89" fmla="*/ 342900 w 1226617"/>
                    <a:gd name="connsiteY4-90" fmla="*/ 0 h 79456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26617" h="794569">
                      <a:moveTo>
                        <a:pt x="342900" y="0"/>
                      </a:moveTo>
                      <a:lnTo>
                        <a:pt x="1226617" y="276225"/>
                      </a:lnTo>
                      <a:cubicBezTo>
                        <a:pt x="1069454" y="413287"/>
                        <a:pt x="964678" y="605119"/>
                        <a:pt x="874191" y="794569"/>
                      </a:cubicBezTo>
                      <a:lnTo>
                        <a:pt x="0" y="485006"/>
                      </a:lnTo>
                      <a:cubicBezTo>
                        <a:pt x="80962" y="292380"/>
                        <a:pt x="207169" y="116425"/>
                        <a:pt x="342900" y="0"/>
                      </a:cubicBezTo>
                      <a:close/>
                    </a:path>
                  </a:pathLst>
                </a:custGeom>
                <a:gradFill>
                  <a:gsLst>
                    <a:gs pos="0">
                      <a:schemeClr val="accent6">
                        <a:lumMod val="72000"/>
                      </a:schemeClr>
                    </a:gs>
                    <a:gs pos="100000">
                      <a:schemeClr val="accent5">
                        <a:lumMod val="92000"/>
                      </a:schemeClr>
                    </a:gs>
                  </a:gsLst>
                  <a:lin ang="162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14" name="矩形 3"/>
                <p:cNvSpPr/>
                <p:nvPr/>
              </p:nvSpPr>
              <p:spPr>
                <a:xfrm>
                  <a:off x="3293552" y="2529808"/>
                  <a:ext cx="404553" cy="1576045"/>
                </a:xfrm>
                <a:custGeom>
                  <a:avLst/>
                  <a:gdLst>
                    <a:gd name="connsiteX0" fmla="*/ 0 w 504056"/>
                    <a:gd name="connsiteY0" fmla="*/ 0 h 1008112"/>
                    <a:gd name="connsiteX1" fmla="*/ 504056 w 504056"/>
                    <a:gd name="connsiteY1" fmla="*/ 0 h 1008112"/>
                    <a:gd name="connsiteX2" fmla="*/ 504056 w 504056"/>
                    <a:gd name="connsiteY2" fmla="*/ 1008112 h 1008112"/>
                    <a:gd name="connsiteX3" fmla="*/ 0 w 504056"/>
                    <a:gd name="connsiteY3" fmla="*/ 1008112 h 1008112"/>
                    <a:gd name="connsiteX4" fmla="*/ 0 w 504056"/>
                    <a:gd name="connsiteY4" fmla="*/ 0 h 1008112"/>
                    <a:gd name="connsiteX0-1" fmla="*/ 0 w 913631"/>
                    <a:gd name="connsiteY0-2" fmla="*/ 235743 h 1008112"/>
                    <a:gd name="connsiteX1-3" fmla="*/ 913631 w 913631"/>
                    <a:gd name="connsiteY1-4" fmla="*/ 0 h 1008112"/>
                    <a:gd name="connsiteX2-5" fmla="*/ 913631 w 913631"/>
                    <a:gd name="connsiteY2-6" fmla="*/ 1008112 h 1008112"/>
                    <a:gd name="connsiteX3-7" fmla="*/ 409575 w 913631"/>
                    <a:gd name="connsiteY3-8" fmla="*/ 1008112 h 1008112"/>
                    <a:gd name="connsiteX4-9" fmla="*/ 0 w 913631"/>
                    <a:gd name="connsiteY4-10" fmla="*/ 235743 h 1008112"/>
                    <a:gd name="connsiteX0-11" fmla="*/ 0 w 913631"/>
                    <a:gd name="connsiteY0-12" fmla="*/ 492918 h 1265287"/>
                    <a:gd name="connsiteX1-13" fmla="*/ 344512 w 913631"/>
                    <a:gd name="connsiteY1-14" fmla="*/ 0 h 1265287"/>
                    <a:gd name="connsiteX2-15" fmla="*/ 913631 w 913631"/>
                    <a:gd name="connsiteY2-16" fmla="*/ 1265287 h 1265287"/>
                    <a:gd name="connsiteX3-17" fmla="*/ 409575 w 913631"/>
                    <a:gd name="connsiteY3-18" fmla="*/ 1265287 h 1265287"/>
                    <a:gd name="connsiteX4-19" fmla="*/ 0 w 913631"/>
                    <a:gd name="connsiteY4-20" fmla="*/ 492918 h 1265287"/>
                    <a:gd name="connsiteX0-21" fmla="*/ 0 w 913631"/>
                    <a:gd name="connsiteY0-22" fmla="*/ 492918 h 1574850"/>
                    <a:gd name="connsiteX1-23" fmla="*/ 344512 w 913631"/>
                    <a:gd name="connsiteY1-24" fmla="*/ 0 h 1574850"/>
                    <a:gd name="connsiteX2-25" fmla="*/ 913631 w 913631"/>
                    <a:gd name="connsiteY2-26" fmla="*/ 1265287 h 1574850"/>
                    <a:gd name="connsiteX3-27" fmla="*/ 261938 w 913631"/>
                    <a:gd name="connsiteY3-28" fmla="*/ 1574850 h 1574850"/>
                    <a:gd name="connsiteX4-29" fmla="*/ 0 w 913631"/>
                    <a:gd name="connsiteY4-30" fmla="*/ 492918 h 1574850"/>
                    <a:gd name="connsiteX0-31" fmla="*/ 0 w 399281"/>
                    <a:gd name="connsiteY0-32" fmla="*/ 492918 h 1574850"/>
                    <a:gd name="connsiteX1-33" fmla="*/ 344512 w 399281"/>
                    <a:gd name="connsiteY1-34" fmla="*/ 0 h 1574850"/>
                    <a:gd name="connsiteX2-35" fmla="*/ 399281 w 399281"/>
                    <a:gd name="connsiteY2-36" fmla="*/ 1501030 h 1574850"/>
                    <a:gd name="connsiteX3-37" fmla="*/ 261938 w 399281"/>
                    <a:gd name="connsiteY3-38" fmla="*/ 1574850 h 1574850"/>
                    <a:gd name="connsiteX4-39" fmla="*/ 0 w 399281"/>
                    <a:gd name="connsiteY4-40" fmla="*/ 492918 h 1574850"/>
                    <a:gd name="connsiteX0-41" fmla="*/ 0 w 399281"/>
                    <a:gd name="connsiteY0-42" fmla="*/ 492918 h 1574850"/>
                    <a:gd name="connsiteX1-43" fmla="*/ 344512 w 399281"/>
                    <a:gd name="connsiteY1-44" fmla="*/ 0 h 1574850"/>
                    <a:gd name="connsiteX2-45" fmla="*/ 399281 w 399281"/>
                    <a:gd name="connsiteY2-46" fmla="*/ 1501030 h 1574850"/>
                    <a:gd name="connsiteX3-47" fmla="*/ 261938 w 399281"/>
                    <a:gd name="connsiteY3-48" fmla="*/ 1574850 h 1574850"/>
                    <a:gd name="connsiteX4-49" fmla="*/ 0 w 399281"/>
                    <a:gd name="connsiteY4-50" fmla="*/ 492918 h 1574850"/>
                    <a:gd name="connsiteX0-51" fmla="*/ 0 w 399281"/>
                    <a:gd name="connsiteY0-52" fmla="*/ 492918 h 1574850"/>
                    <a:gd name="connsiteX1-53" fmla="*/ 344512 w 399281"/>
                    <a:gd name="connsiteY1-54" fmla="*/ 0 h 1574850"/>
                    <a:gd name="connsiteX2-55" fmla="*/ 399281 w 399281"/>
                    <a:gd name="connsiteY2-56" fmla="*/ 1501030 h 1574850"/>
                    <a:gd name="connsiteX3-57" fmla="*/ 261938 w 399281"/>
                    <a:gd name="connsiteY3-58" fmla="*/ 1574850 h 1574850"/>
                    <a:gd name="connsiteX4-59" fmla="*/ 0 w 399281"/>
                    <a:gd name="connsiteY4-60" fmla="*/ 492918 h 1574850"/>
                    <a:gd name="connsiteX0-61" fmla="*/ 0 w 399281"/>
                    <a:gd name="connsiteY0-62" fmla="*/ 492918 h 1574850"/>
                    <a:gd name="connsiteX1-63" fmla="*/ 344512 w 399281"/>
                    <a:gd name="connsiteY1-64" fmla="*/ 0 h 1574850"/>
                    <a:gd name="connsiteX2-65" fmla="*/ 399281 w 399281"/>
                    <a:gd name="connsiteY2-66" fmla="*/ 1501030 h 1574850"/>
                    <a:gd name="connsiteX3-67" fmla="*/ 261938 w 399281"/>
                    <a:gd name="connsiteY3-68" fmla="*/ 1574850 h 1574850"/>
                    <a:gd name="connsiteX4-69" fmla="*/ 0 w 399281"/>
                    <a:gd name="connsiteY4-70" fmla="*/ 492918 h 1574850"/>
                    <a:gd name="connsiteX0-71" fmla="*/ 0 w 399281"/>
                    <a:gd name="connsiteY0-72" fmla="*/ 492918 h 1574850"/>
                    <a:gd name="connsiteX1-73" fmla="*/ 344512 w 399281"/>
                    <a:gd name="connsiteY1-74" fmla="*/ 0 h 1574850"/>
                    <a:gd name="connsiteX2-75" fmla="*/ 399281 w 399281"/>
                    <a:gd name="connsiteY2-76" fmla="*/ 1501030 h 1574850"/>
                    <a:gd name="connsiteX3-77" fmla="*/ 261938 w 399281"/>
                    <a:gd name="connsiteY3-78" fmla="*/ 1574850 h 1574850"/>
                    <a:gd name="connsiteX4-79" fmla="*/ 0 w 399281"/>
                    <a:gd name="connsiteY4-80" fmla="*/ 492918 h 1574850"/>
                    <a:gd name="connsiteX0-81" fmla="*/ 0 w 399281"/>
                    <a:gd name="connsiteY0-82" fmla="*/ 492918 h 1574850"/>
                    <a:gd name="connsiteX1-83" fmla="*/ 344512 w 399281"/>
                    <a:gd name="connsiteY1-84" fmla="*/ 0 h 1574850"/>
                    <a:gd name="connsiteX2-85" fmla="*/ 399281 w 399281"/>
                    <a:gd name="connsiteY2-86" fmla="*/ 1501030 h 1574850"/>
                    <a:gd name="connsiteX3-87" fmla="*/ 261938 w 399281"/>
                    <a:gd name="connsiteY3-88" fmla="*/ 1574850 h 1574850"/>
                    <a:gd name="connsiteX4-89" fmla="*/ 0 w 399281"/>
                    <a:gd name="connsiteY4-90" fmla="*/ 492918 h 1574850"/>
                    <a:gd name="connsiteX0-91" fmla="*/ 0 w 399281"/>
                    <a:gd name="connsiteY0-92" fmla="*/ 492918 h 1574850"/>
                    <a:gd name="connsiteX1-93" fmla="*/ 344512 w 399281"/>
                    <a:gd name="connsiteY1-94" fmla="*/ 0 h 1574850"/>
                    <a:gd name="connsiteX2-95" fmla="*/ 399281 w 399281"/>
                    <a:gd name="connsiteY2-96" fmla="*/ 1501030 h 1574850"/>
                    <a:gd name="connsiteX3-97" fmla="*/ 261938 w 399281"/>
                    <a:gd name="connsiteY3-98" fmla="*/ 1574850 h 1574850"/>
                    <a:gd name="connsiteX4-99" fmla="*/ 0 w 399281"/>
                    <a:gd name="connsiteY4-100" fmla="*/ 492918 h 1574850"/>
                    <a:gd name="connsiteX0-101" fmla="*/ 0 w 399281"/>
                    <a:gd name="connsiteY0-102" fmla="*/ 492918 h 1574850"/>
                    <a:gd name="connsiteX1-103" fmla="*/ 344512 w 399281"/>
                    <a:gd name="connsiteY1-104" fmla="*/ 0 h 1574850"/>
                    <a:gd name="connsiteX2-105" fmla="*/ 399281 w 399281"/>
                    <a:gd name="connsiteY2-106" fmla="*/ 1501030 h 1574850"/>
                    <a:gd name="connsiteX3-107" fmla="*/ 261938 w 399281"/>
                    <a:gd name="connsiteY3-108" fmla="*/ 1574850 h 1574850"/>
                    <a:gd name="connsiteX4-109" fmla="*/ 0 w 399281"/>
                    <a:gd name="connsiteY4-110" fmla="*/ 492918 h 1574850"/>
                    <a:gd name="connsiteX0-111" fmla="*/ 0 w 404044"/>
                    <a:gd name="connsiteY0-112" fmla="*/ 507206 h 1574850"/>
                    <a:gd name="connsiteX1-113" fmla="*/ 349275 w 404044"/>
                    <a:gd name="connsiteY1-114" fmla="*/ 0 h 1574850"/>
                    <a:gd name="connsiteX2-115" fmla="*/ 404044 w 404044"/>
                    <a:gd name="connsiteY2-116" fmla="*/ 1501030 h 1574850"/>
                    <a:gd name="connsiteX3-117" fmla="*/ 266701 w 404044"/>
                    <a:gd name="connsiteY3-118" fmla="*/ 1574850 h 1574850"/>
                    <a:gd name="connsiteX4-119" fmla="*/ 0 w 404044"/>
                    <a:gd name="connsiteY4-120" fmla="*/ 507206 h 15748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04044" h="1574850">
                      <a:moveTo>
                        <a:pt x="0" y="507206"/>
                      </a:moveTo>
                      <a:cubicBezTo>
                        <a:pt x="74356" y="316706"/>
                        <a:pt x="191576" y="130968"/>
                        <a:pt x="349275" y="0"/>
                      </a:cubicBezTo>
                      <a:lnTo>
                        <a:pt x="404044" y="1501030"/>
                      </a:lnTo>
                      <a:lnTo>
                        <a:pt x="266701" y="1574850"/>
                      </a:lnTo>
                      <a:cubicBezTo>
                        <a:pt x="241300" y="1214207"/>
                        <a:pt x="227807" y="898806"/>
                        <a:pt x="0" y="507206"/>
                      </a:cubicBezTo>
                      <a:close/>
                    </a:path>
                  </a:pathLst>
                </a:custGeom>
                <a:gradFill>
                  <a:gsLst>
                    <a:gs pos="47000">
                      <a:schemeClr val="accent6">
                        <a:lumMod val="67000"/>
                        <a:lumOff val="33000"/>
                      </a:schemeClr>
                    </a:gs>
                    <a:gs pos="100000">
                      <a:schemeClr val="accent5"/>
                    </a:gs>
                  </a:gsLst>
                  <a:lin ang="10200000" scaled="0"/>
                </a:gradFill>
                <a:ln>
                  <a:noFill/>
                </a:ln>
                <a:effectLst>
                  <a:outerShdw blurRad="50800" dist="38100" dir="618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15" name="矩形 5"/>
                <p:cNvSpPr/>
                <p:nvPr/>
              </p:nvSpPr>
              <p:spPr>
                <a:xfrm>
                  <a:off x="2651855" y="2028514"/>
                  <a:ext cx="1290567" cy="2130259"/>
                </a:xfrm>
                <a:custGeom>
                  <a:avLst/>
                  <a:gdLst>
                    <a:gd name="connsiteX0" fmla="*/ 0 w 630363"/>
                    <a:gd name="connsiteY0" fmla="*/ 0 h 216024"/>
                    <a:gd name="connsiteX1" fmla="*/ 630363 w 630363"/>
                    <a:gd name="connsiteY1" fmla="*/ 0 h 216024"/>
                    <a:gd name="connsiteX2" fmla="*/ 630363 w 630363"/>
                    <a:gd name="connsiteY2" fmla="*/ 216024 h 216024"/>
                    <a:gd name="connsiteX3" fmla="*/ 0 w 630363"/>
                    <a:gd name="connsiteY3" fmla="*/ 216024 h 216024"/>
                    <a:gd name="connsiteX4" fmla="*/ 0 w 630363"/>
                    <a:gd name="connsiteY4" fmla="*/ 0 h 216024"/>
                    <a:gd name="connsiteX0-1" fmla="*/ 642938 w 1273301"/>
                    <a:gd name="connsiteY0-2" fmla="*/ 0 h 216024"/>
                    <a:gd name="connsiteX1-3" fmla="*/ 1273301 w 1273301"/>
                    <a:gd name="connsiteY1-4" fmla="*/ 0 h 216024"/>
                    <a:gd name="connsiteX2-5" fmla="*/ 1273301 w 1273301"/>
                    <a:gd name="connsiteY2-6" fmla="*/ 216024 h 216024"/>
                    <a:gd name="connsiteX3-7" fmla="*/ 0 w 1273301"/>
                    <a:gd name="connsiteY3-8" fmla="*/ 1711 h 216024"/>
                    <a:gd name="connsiteX4-9" fmla="*/ 642938 w 1273301"/>
                    <a:gd name="connsiteY4-10" fmla="*/ 0 h 216024"/>
                    <a:gd name="connsiteX0-11" fmla="*/ 145257 w 1273301"/>
                    <a:gd name="connsiteY0-12" fmla="*/ 0 h 327942"/>
                    <a:gd name="connsiteX1-13" fmla="*/ 1273301 w 1273301"/>
                    <a:gd name="connsiteY1-14" fmla="*/ 111918 h 327942"/>
                    <a:gd name="connsiteX2-15" fmla="*/ 1273301 w 1273301"/>
                    <a:gd name="connsiteY2-16" fmla="*/ 327942 h 327942"/>
                    <a:gd name="connsiteX3-17" fmla="*/ 0 w 1273301"/>
                    <a:gd name="connsiteY3-18" fmla="*/ 113629 h 327942"/>
                    <a:gd name="connsiteX4-19" fmla="*/ 145257 w 1273301"/>
                    <a:gd name="connsiteY4-20" fmla="*/ 0 h 327942"/>
                    <a:gd name="connsiteX0-21" fmla="*/ 145257 w 1273301"/>
                    <a:gd name="connsiteY0-22" fmla="*/ 0 h 459087"/>
                    <a:gd name="connsiteX1-23" fmla="*/ 1273301 w 1273301"/>
                    <a:gd name="connsiteY1-24" fmla="*/ 111918 h 459087"/>
                    <a:gd name="connsiteX2-25" fmla="*/ 1273301 w 1273301"/>
                    <a:gd name="connsiteY2-26" fmla="*/ 327942 h 459087"/>
                    <a:gd name="connsiteX3-27" fmla="*/ 1135561 w 1273301"/>
                    <a:gd name="connsiteY3-28" fmla="*/ 458241 h 459087"/>
                    <a:gd name="connsiteX4-29" fmla="*/ 0 w 1273301"/>
                    <a:gd name="connsiteY4-30" fmla="*/ 113629 h 459087"/>
                    <a:gd name="connsiteX5" fmla="*/ 145257 w 1273301"/>
                    <a:gd name="connsiteY5" fmla="*/ 0 h 459087"/>
                    <a:gd name="connsiteX0-31" fmla="*/ 145257 w 1273301"/>
                    <a:gd name="connsiteY0-32" fmla="*/ 0 h 458241"/>
                    <a:gd name="connsiteX1-33" fmla="*/ 1273301 w 1273301"/>
                    <a:gd name="connsiteY1-34" fmla="*/ 111918 h 458241"/>
                    <a:gd name="connsiteX2-35" fmla="*/ 1273301 w 1273301"/>
                    <a:gd name="connsiteY2-36" fmla="*/ 327942 h 458241"/>
                    <a:gd name="connsiteX3-37" fmla="*/ 1135561 w 1273301"/>
                    <a:gd name="connsiteY3-38" fmla="*/ 458241 h 458241"/>
                    <a:gd name="connsiteX4-39" fmla="*/ 0 w 1273301"/>
                    <a:gd name="connsiteY4-40" fmla="*/ 113629 h 458241"/>
                    <a:gd name="connsiteX5-41" fmla="*/ 145257 w 1273301"/>
                    <a:gd name="connsiteY5-42" fmla="*/ 0 h 458241"/>
                    <a:gd name="connsiteX0-43" fmla="*/ 145257 w 1273301"/>
                    <a:gd name="connsiteY0-44" fmla="*/ 0 h 458241"/>
                    <a:gd name="connsiteX1-45" fmla="*/ 1273301 w 1273301"/>
                    <a:gd name="connsiteY1-46" fmla="*/ 111918 h 458241"/>
                    <a:gd name="connsiteX2-47" fmla="*/ 1273301 w 1273301"/>
                    <a:gd name="connsiteY2-48" fmla="*/ 327942 h 458241"/>
                    <a:gd name="connsiteX3-49" fmla="*/ 1135561 w 1273301"/>
                    <a:gd name="connsiteY3-50" fmla="*/ 458241 h 458241"/>
                    <a:gd name="connsiteX4-51" fmla="*/ 0 w 1273301"/>
                    <a:gd name="connsiteY4-52" fmla="*/ 113629 h 458241"/>
                    <a:gd name="connsiteX5-53" fmla="*/ 145257 w 1273301"/>
                    <a:gd name="connsiteY5-54" fmla="*/ 0 h 458241"/>
                    <a:gd name="connsiteX0-55" fmla="*/ 145257 w 1273301"/>
                    <a:gd name="connsiteY0-56" fmla="*/ 0 h 2128167"/>
                    <a:gd name="connsiteX1-57" fmla="*/ 1273301 w 1273301"/>
                    <a:gd name="connsiteY1-58" fmla="*/ 111918 h 2128167"/>
                    <a:gd name="connsiteX2-59" fmla="*/ 1159001 w 1273301"/>
                    <a:gd name="connsiteY2-60" fmla="*/ 2128167 h 2128167"/>
                    <a:gd name="connsiteX3-61" fmla="*/ 1135561 w 1273301"/>
                    <a:gd name="connsiteY3-62" fmla="*/ 458241 h 2128167"/>
                    <a:gd name="connsiteX4-63" fmla="*/ 0 w 1273301"/>
                    <a:gd name="connsiteY4-64" fmla="*/ 113629 h 2128167"/>
                    <a:gd name="connsiteX5-65" fmla="*/ 145257 w 1273301"/>
                    <a:gd name="connsiteY5-66" fmla="*/ 0 h 2128167"/>
                    <a:gd name="connsiteX0-67" fmla="*/ 145257 w 1259013"/>
                    <a:gd name="connsiteY0-68" fmla="*/ 0 h 2128167"/>
                    <a:gd name="connsiteX1-69" fmla="*/ 1259013 w 1259013"/>
                    <a:gd name="connsiteY1-70" fmla="*/ 347662 h 2128167"/>
                    <a:gd name="connsiteX2-71" fmla="*/ 1159001 w 1259013"/>
                    <a:gd name="connsiteY2-72" fmla="*/ 2128167 h 2128167"/>
                    <a:gd name="connsiteX3-73" fmla="*/ 1135561 w 1259013"/>
                    <a:gd name="connsiteY3-74" fmla="*/ 458241 h 2128167"/>
                    <a:gd name="connsiteX4-75" fmla="*/ 0 w 1259013"/>
                    <a:gd name="connsiteY4-76" fmla="*/ 113629 h 2128167"/>
                    <a:gd name="connsiteX5-77" fmla="*/ 145257 w 1259013"/>
                    <a:gd name="connsiteY5-78" fmla="*/ 0 h 2128167"/>
                    <a:gd name="connsiteX0-79" fmla="*/ 145257 w 1294640"/>
                    <a:gd name="connsiteY0-80" fmla="*/ 0 h 2128167"/>
                    <a:gd name="connsiteX1-81" fmla="*/ 1259013 w 1294640"/>
                    <a:gd name="connsiteY1-82" fmla="*/ 347662 h 2128167"/>
                    <a:gd name="connsiteX2-83" fmla="*/ 1290342 w 1294640"/>
                    <a:gd name="connsiteY2-84" fmla="*/ 2025104 h 2128167"/>
                    <a:gd name="connsiteX3-85" fmla="*/ 1159001 w 1294640"/>
                    <a:gd name="connsiteY3-86" fmla="*/ 2128167 h 2128167"/>
                    <a:gd name="connsiteX4-87" fmla="*/ 1135561 w 1294640"/>
                    <a:gd name="connsiteY4-88" fmla="*/ 458241 h 2128167"/>
                    <a:gd name="connsiteX5-89" fmla="*/ 0 w 1294640"/>
                    <a:gd name="connsiteY5-90" fmla="*/ 113629 h 2128167"/>
                    <a:gd name="connsiteX6" fmla="*/ 145257 w 1294640"/>
                    <a:gd name="connsiteY6" fmla="*/ 0 h 2128167"/>
                    <a:gd name="connsiteX0-91" fmla="*/ 145257 w 1290342"/>
                    <a:gd name="connsiteY0-92" fmla="*/ 0 h 2128167"/>
                    <a:gd name="connsiteX1-93" fmla="*/ 1259013 w 1290342"/>
                    <a:gd name="connsiteY1-94" fmla="*/ 347662 h 2128167"/>
                    <a:gd name="connsiteX2-95" fmla="*/ 1290342 w 1290342"/>
                    <a:gd name="connsiteY2-96" fmla="*/ 2025104 h 2128167"/>
                    <a:gd name="connsiteX3-97" fmla="*/ 1159001 w 1290342"/>
                    <a:gd name="connsiteY3-98" fmla="*/ 2128167 h 2128167"/>
                    <a:gd name="connsiteX4-99" fmla="*/ 1135561 w 1290342"/>
                    <a:gd name="connsiteY4-100" fmla="*/ 458241 h 2128167"/>
                    <a:gd name="connsiteX5-101" fmla="*/ 0 w 1290342"/>
                    <a:gd name="connsiteY5-102" fmla="*/ 113629 h 2128167"/>
                    <a:gd name="connsiteX6-103" fmla="*/ 145257 w 1290342"/>
                    <a:gd name="connsiteY6-104" fmla="*/ 0 h 2128167"/>
                    <a:gd name="connsiteX0-105" fmla="*/ 145257 w 1290342"/>
                    <a:gd name="connsiteY0-106" fmla="*/ 0 h 2128167"/>
                    <a:gd name="connsiteX1-107" fmla="*/ 1259013 w 1290342"/>
                    <a:gd name="connsiteY1-108" fmla="*/ 347662 h 2128167"/>
                    <a:gd name="connsiteX2-109" fmla="*/ 1290342 w 1290342"/>
                    <a:gd name="connsiteY2-110" fmla="*/ 2025104 h 2128167"/>
                    <a:gd name="connsiteX3-111" fmla="*/ 1159001 w 1290342"/>
                    <a:gd name="connsiteY3-112" fmla="*/ 2128167 h 2128167"/>
                    <a:gd name="connsiteX4-113" fmla="*/ 1135561 w 1290342"/>
                    <a:gd name="connsiteY4-114" fmla="*/ 458241 h 2128167"/>
                    <a:gd name="connsiteX5-115" fmla="*/ 0 w 1290342"/>
                    <a:gd name="connsiteY5-116" fmla="*/ 113629 h 2128167"/>
                    <a:gd name="connsiteX6-117" fmla="*/ 145257 w 1290342"/>
                    <a:gd name="connsiteY6-118" fmla="*/ 0 h 2128167"/>
                    <a:gd name="connsiteX0-119" fmla="*/ 145257 w 1290342"/>
                    <a:gd name="connsiteY0-120" fmla="*/ 0 h 2128167"/>
                    <a:gd name="connsiteX1-121" fmla="*/ 1266157 w 1290342"/>
                    <a:gd name="connsiteY1-122" fmla="*/ 359568 h 2128167"/>
                    <a:gd name="connsiteX2-123" fmla="*/ 1290342 w 1290342"/>
                    <a:gd name="connsiteY2-124" fmla="*/ 2025104 h 2128167"/>
                    <a:gd name="connsiteX3-125" fmla="*/ 1159001 w 1290342"/>
                    <a:gd name="connsiteY3-126" fmla="*/ 2128167 h 2128167"/>
                    <a:gd name="connsiteX4-127" fmla="*/ 1135561 w 1290342"/>
                    <a:gd name="connsiteY4-128" fmla="*/ 458241 h 2128167"/>
                    <a:gd name="connsiteX5-129" fmla="*/ 0 w 1290342"/>
                    <a:gd name="connsiteY5-130" fmla="*/ 113629 h 2128167"/>
                    <a:gd name="connsiteX6-131" fmla="*/ 145257 w 1290342"/>
                    <a:gd name="connsiteY6-132" fmla="*/ 0 h 212816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41" y="connsiteY5-42"/>
                    </a:cxn>
                    <a:cxn ang="0">
                      <a:pos x="connsiteX6-103" y="connsiteY6-104"/>
                    </a:cxn>
                  </a:cxnLst>
                  <a:rect l="l" t="t" r="r" b="b"/>
                  <a:pathLst>
                    <a:path w="1290342" h="2128167">
                      <a:moveTo>
                        <a:pt x="145257" y="0"/>
                      </a:moveTo>
                      <a:lnTo>
                        <a:pt x="1266157" y="359568"/>
                      </a:lnTo>
                      <a:lnTo>
                        <a:pt x="1290342" y="2025104"/>
                      </a:lnTo>
                      <a:lnTo>
                        <a:pt x="1159001" y="2128167"/>
                      </a:lnTo>
                      <a:lnTo>
                        <a:pt x="1135561" y="458241"/>
                      </a:lnTo>
                      <a:lnTo>
                        <a:pt x="0" y="113629"/>
                      </a:lnTo>
                      <a:lnTo>
                        <a:pt x="145257" y="0"/>
                      </a:lnTo>
                      <a:close/>
                    </a:path>
                  </a:pathLst>
                </a:custGeom>
                <a:gradFill>
                  <a:gsLst>
                    <a:gs pos="82000">
                      <a:schemeClr val="bg1">
                        <a:lumMod val="85000"/>
                      </a:schemeClr>
                    </a:gs>
                    <a:gs pos="100000">
                      <a:schemeClr val="bg1">
                        <a:lumMod val="50000"/>
                      </a:schemeClr>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16" name="等腰三角形 6"/>
                <p:cNvSpPr/>
                <p:nvPr/>
              </p:nvSpPr>
              <p:spPr>
                <a:xfrm>
                  <a:off x="2720101" y="3491135"/>
                  <a:ext cx="786031" cy="523906"/>
                </a:xfrm>
                <a:custGeom>
                  <a:avLst/>
                  <a:gdLst>
                    <a:gd name="connsiteX0" fmla="*/ 0 w 952489"/>
                    <a:gd name="connsiteY0" fmla="*/ 792088 h 792088"/>
                    <a:gd name="connsiteX1" fmla="*/ 476245 w 952489"/>
                    <a:gd name="connsiteY1" fmla="*/ 0 h 792088"/>
                    <a:gd name="connsiteX2" fmla="*/ 952489 w 952489"/>
                    <a:gd name="connsiteY2" fmla="*/ 792088 h 792088"/>
                    <a:gd name="connsiteX3" fmla="*/ 0 w 952489"/>
                    <a:gd name="connsiteY3" fmla="*/ 792088 h 792088"/>
                    <a:gd name="connsiteX0-1" fmla="*/ 0 w 973926"/>
                    <a:gd name="connsiteY0-2" fmla="*/ 1034976 h 1034976"/>
                    <a:gd name="connsiteX1-3" fmla="*/ 973926 w 973926"/>
                    <a:gd name="connsiteY1-4" fmla="*/ 0 h 1034976"/>
                    <a:gd name="connsiteX2-5" fmla="*/ 952489 w 973926"/>
                    <a:gd name="connsiteY2-6" fmla="*/ 1034976 h 1034976"/>
                    <a:gd name="connsiteX3-7" fmla="*/ 0 w 973926"/>
                    <a:gd name="connsiteY3-8" fmla="*/ 1034976 h 1034976"/>
                    <a:gd name="connsiteX0-9" fmla="*/ 0 w 966782"/>
                    <a:gd name="connsiteY0-10" fmla="*/ 1113557 h 1113557"/>
                    <a:gd name="connsiteX1-11" fmla="*/ 966782 w 966782"/>
                    <a:gd name="connsiteY1-12" fmla="*/ 0 h 1113557"/>
                    <a:gd name="connsiteX2-13" fmla="*/ 952489 w 966782"/>
                    <a:gd name="connsiteY2-14" fmla="*/ 1113557 h 1113557"/>
                    <a:gd name="connsiteX3-15" fmla="*/ 0 w 966782"/>
                    <a:gd name="connsiteY3-16" fmla="*/ 1113557 h 1113557"/>
                    <a:gd name="connsiteX0-17" fmla="*/ 0 w 1064408"/>
                    <a:gd name="connsiteY0-18" fmla="*/ 1113557 h 1113557"/>
                    <a:gd name="connsiteX1-19" fmla="*/ 966782 w 1064408"/>
                    <a:gd name="connsiteY1-20" fmla="*/ 0 h 1113557"/>
                    <a:gd name="connsiteX2-21" fmla="*/ 1064408 w 1064408"/>
                    <a:gd name="connsiteY2-22" fmla="*/ 520626 h 1113557"/>
                    <a:gd name="connsiteX3-23" fmla="*/ 0 w 1064408"/>
                    <a:gd name="connsiteY3-24" fmla="*/ 1113557 h 1113557"/>
                    <a:gd name="connsiteX0-25" fmla="*/ 0 w 778658"/>
                    <a:gd name="connsiteY0-26" fmla="*/ 277738 h 520626"/>
                    <a:gd name="connsiteX1-27" fmla="*/ 681032 w 778658"/>
                    <a:gd name="connsiteY1-28" fmla="*/ 0 h 520626"/>
                    <a:gd name="connsiteX2-29" fmla="*/ 778658 w 778658"/>
                    <a:gd name="connsiteY2-30" fmla="*/ 520626 h 520626"/>
                    <a:gd name="connsiteX3-31" fmla="*/ 0 w 778658"/>
                    <a:gd name="connsiteY3-32" fmla="*/ 277738 h 520626"/>
                    <a:gd name="connsiteX0-33" fmla="*/ 0 w 778658"/>
                    <a:gd name="connsiteY0-34" fmla="*/ 277738 h 520626"/>
                    <a:gd name="connsiteX1-35" fmla="*/ 681032 w 778658"/>
                    <a:gd name="connsiteY1-36" fmla="*/ 0 h 520626"/>
                    <a:gd name="connsiteX2-37" fmla="*/ 778658 w 778658"/>
                    <a:gd name="connsiteY2-38" fmla="*/ 520626 h 520626"/>
                    <a:gd name="connsiteX3-39" fmla="*/ 0 w 778658"/>
                    <a:gd name="connsiteY3-40" fmla="*/ 277738 h 520626"/>
                    <a:gd name="connsiteX0-41" fmla="*/ 0 w 778658"/>
                    <a:gd name="connsiteY0-42" fmla="*/ 277738 h 523871"/>
                    <a:gd name="connsiteX1-43" fmla="*/ 681032 w 778658"/>
                    <a:gd name="connsiteY1-44" fmla="*/ 0 h 523871"/>
                    <a:gd name="connsiteX2-45" fmla="*/ 778658 w 778658"/>
                    <a:gd name="connsiteY2-46" fmla="*/ 520626 h 523871"/>
                    <a:gd name="connsiteX3-47" fmla="*/ 0 w 778658"/>
                    <a:gd name="connsiteY3-48" fmla="*/ 277738 h 523871"/>
                    <a:gd name="connsiteX0-49" fmla="*/ 0 w 785705"/>
                    <a:gd name="connsiteY0-50" fmla="*/ 277738 h 523871"/>
                    <a:gd name="connsiteX1-51" fmla="*/ 681032 w 785705"/>
                    <a:gd name="connsiteY1-52" fmla="*/ 0 h 523871"/>
                    <a:gd name="connsiteX2-53" fmla="*/ 778658 w 785705"/>
                    <a:gd name="connsiteY2-54" fmla="*/ 520626 h 523871"/>
                    <a:gd name="connsiteX3-55" fmla="*/ 0 w 785705"/>
                    <a:gd name="connsiteY3-56" fmla="*/ 277738 h 523871"/>
                    <a:gd name="connsiteX0-57" fmla="*/ 0 w 785833"/>
                    <a:gd name="connsiteY0-58" fmla="*/ 277738 h 523871"/>
                    <a:gd name="connsiteX1-59" fmla="*/ 681032 w 785833"/>
                    <a:gd name="connsiteY1-60" fmla="*/ 0 h 523871"/>
                    <a:gd name="connsiteX2-61" fmla="*/ 778658 w 785833"/>
                    <a:gd name="connsiteY2-62" fmla="*/ 520626 h 523871"/>
                    <a:gd name="connsiteX3-63" fmla="*/ 0 w 785833"/>
                    <a:gd name="connsiteY3-64" fmla="*/ 277738 h 523871"/>
                    <a:gd name="connsiteX0-65" fmla="*/ 0 w 785833"/>
                    <a:gd name="connsiteY0-66" fmla="*/ 277738 h 523871"/>
                    <a:gd name="connsiteX1-67" fmla="*/ 681032 w 785833"/>
                    <a:gd name="connsiteY1-68" fmla="*/ 0 h 523871"/>
                    <a:gd name="connsiteX2-69" fmla="*/ 778658 w 785833"/>
                    <a:gd name="connsiteY2-70" fmla="*/ 520626 h 523871"/>
                    <a:gd name="connsiteX3-71" fmla="*/ 0 w 785833"/>
                    <a:gd name="connsiteY3-72" fmla="*/ 277738 h 523871"/>
                    <a:gd name="connsiteX0-73" fmla="*/ 0 w 785833"/>
                    <a:gd name="connsiteY0-74" fmla="*/ 277738 h 523871"/>
                    <a:gd name="connsiteX1-75" fmla="*/ 681032 w 785833"/>
                    <a:gd name="connsiteY1-76" fmla="*/ 0 h 523871"/>
                    <a:gd name="connsiteX2-77" fmla="*/ 778658 w 785833"/>
                    <a:gd name="connsiteY2-78" fmla="*/ 520626 h 523871"/>
                    <a:gd name="connsiteX3-79" fmla="*/ 0 w 785833"/>
                    <a:gd name="connsiteY3-80" fmla="*/ 277738 h 523871"/>
                  </a:gdLst>
                  <a:ahLst/>
                  <a:cxnLst>
                    <a:cxn ang="0">
                      <a:pos x="connsiteX0-1" y="connsiteY0-2"/>
                    </a:cxn>
                    <a:cxn ang="0">
                      <a:pos x="connsiteX1-3" y="connsiteY1-4"/>
                    </a:cxn>
                    <a:cxn ang="0">
                      <a:pos x="connsiteX2-5" y="connsiteY2-6"/>
                    </a:cxn>
                    <a:cxn ang="0">
                      <a:pos x="connsiteX3-7" y="connsiteY3-8"/>
                    </a:cxn>
                  </a:cxnLst>
                  <a:rect l="l" t="t" r="r" b="b"/>
                  <a:pathLst>
                    <a:path w="785833" h="523871">
                      <a:moveTo>
                        <a:pt x="0" y="277738"/>
                      </a:moveTo>
                      <a:cubicBezTo>
                        <a:pt x="227011" y="185159"/>
                        <a:pt x="461164" y="273554"/>
                        <a:pt x="681032" y="0"/>
                      </a:cubicBezTo>
                      <a:cubicBezTo>
                        <a:pt x="715955" y="61623"/>
                        <a:pt x="812791" y="489959"/>
                        <a:pt x="778658" y="520626"/>
                      </a:cubicBezTo>
                      <a:cubicBezTo>
                        <a:pt x="750086" y="549201"/>
                        <a:pt x="254790" y="382513"/>
                        <a:pt x="0" y="277738"/>
                      </a:cubicBez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17" name="同心圆 416"/>
                <p:cNvSpPr/>
                <p:nvPr/>
              </p:nvSpPr>
              <p:spPr>
                <a:xfrm>
                  <a:off x="2876986" y="3512820"/>
                  <a:ext cx="274639" cy="274639"/>
                </a:xfrm>
                <a:prstGeom prst="donut">
                  <a:avLst>
                    <a:gd name="adj" fmla="val 15692"/>
                  </a:avLst>
                </a:prstGeom>
                <a:solidFill>
                  <a:schemeClr val="bg1"/>
                </a:solidFill>
                <a:ln>
                  <a:noFill/>
                </a:ln>
                <a:scene3d>
                  <a:camera prst="orthographicFront">
                    <a:rot lat="0" lon="1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black"/>
                    </a:solidFill>
                  </a:endParaRPr>
                </a:p>
              </p:txBody>
            </p:sp>
          </p:grpSp>
          <p:sp>
            <p:nvSpPr>
              <p:cNvPr id="410" name="矩形 18"/>
              <p:cNvSpPr/>
              <p:nvPr/>
            </p:nvSpPr>
            <p:spPr>
              <a:xfrm rot="2092531" flipV="1">
                <a:off x="4862369" y="3252776"/>
                <a:ext cx="336824" cy="69593"/>
              </a:xfrm>
              <a:custGeom>
                <a:avLst/>
                <a:gdLst>
                  <a:gd name="connsiteX0" fmla="*/ 0 w 419450"/>
                  <a:gd name="connsiteY0" fmla="*/ 0 h 45719"/>
                  <a:gd name="connsiteX1" fmla="*/ 419450 w 419450"/>
                  <a:gd name="connsiteY1" fmla="*/ 0 h 45719"/>
                  <a:gd name="connsiteX2" fmla="*/ 419450 w 419450"/>
                  <a:gd name="connsiteY2" fmla="*/ 45719 h 45719"/>
                  <a:gd name="connsiteX3" fmla="*/ 0 w 419450"/>
                  <a:gd name="connsiteY3" fmla="*/ 45719 h 45719"/>
                  <a:gd name="connsiteX4" fmla="*/ 0 w 419450"/>
                  <a:gd name="connsiteY4" fmla="*/ 0 h 45719"/>
                  <a:gd name="connsiteX0-1" fmla="*/ 0 w 420812"/>
                  <a:gd name="connsiteY0-2" fmla="*/ 0 h 45719"/>
                  <a:gd name="connsiteX1-3" fmla="*/ 419450 w 420812"/>
                  <a:gd name="connsiteY1-4" fmla="*/ 0 h 45719"/>
                  <a:gd name="connsiteX2-5" fmla="*/ 420812 w 420812"/>
                  <a:gd name="connsiteY2-6" fmla="*/ 43766 h 45719"/>
                  <a:gd name="connsiteX3-7" fmla="*/ 0 w 420812"/>
                  <a:gd name="connsiteY3-8" fmla="*/ 45719 h 45719"/>
                  <a:gd name="connsiteX4-9" fmla="*/ 0 w 420812"/>
                  <a:gd name="connsiteY4-10" fmla="*/ 0 h 45719"/>
                  <a:gd name="connsiteX0-11" fmla="*/ 0 w 420812"/>
                  <a:gd name="connsiteY0-12" fmla="*/ 20417 h 66136"/>
                  <a:gd name="connsiteX1-13" fmla="*/ 419450 w 420812"/>
                  <a:gd name="connsiteY1-14" fmla="*/ 20417 h 66136"/>
                  <a:gd name="connsiteX2-15" fmla="*/ 420812 w 420812"/>
                  <a:gd name="connsiteY2-16" fmla="*/ 64183 h 66136"/>
                  <a:gd name="connsiteX3-17" fmla="*/ 0 w 420812"/>
                  <a:gd name="connsiteY3-18" fmla="*/ 66136 h 66136"/>
                  <a:gd name="connsiteX4-19" fmla="*/ 0 w 420812"/>
                  <a:gd name="connsiteY4-20" fmla="*/ 20417 h 66136"/>
                  <a:gd name="connsiteX0-21" fmla="*/ 0 w 420812"/>
                  <a:gd name="connsiteY0-22" fmla="*/ 29245 h 74964"/>
                  <a:gd name="connsiteX1-23" fmla="*/ 419450 w 420812"/>
                  <a:gd name="connsiteY1-24" fmla="*/ 29245 h 74964"/>
                  <a:gd name="connsiteX2-25" fmla="*/ 420812 w 420812"/>
                  <a:gd name="connsiteY2-26" fmla="*/ 73011 h 74964"/>
                  <a:gd name="connsiteX3-27" fmla="*/ 0 w 420812"/>
                  <a:gd name="connsiteY3-28" fmla="*/ 74964 h 74964"/>
                  <a:gd name="connsiteX4-29" fmla="*/ 0 w 420812"/>
                  <a:gd name="connsiteY4-30" fmla="*/ 29245 h 74964"/>
                  <a:gd name="connsiteX0-31" fmla="*/ 0 w 420812"/>
                  <a:gd name="connsiteY0-32" fmla="*/ 29245 h 74964"/>
                  <a:gd name="connsiteX1-33" fmla="*/ 419450 w 420812"/>
                  <a:gd name="connsiteY1-34" fmla="*/ 29245 h 74964"/>
                  <a:gd name="connsiteX2-35" fmla="*/ 420812 w 420812"/>
                  <a:gd name="connsiteY2-36" fmla="*/ 73011 h 74964"/>
                  <a:gd name="connsiteX3-37" fmla="*/ 0 w 420812"/>
                  <a:gd name="connsiteY3-38" fmla="*/ 74964 h 74964"/>
                  <a:gd name="connsiteX4-39" fmla="*/ 0 w 420812"/>
                  <a:gd name="connsiteY4-40" fmla="*/ 29245 h 74964"/>
                  <a:gd name="connsiteX0-41" fmla="*/ 0 w 420812"/>
                  <a:gd name="connsiteY0-42" fmla="*/ 29245 h 74964"/>
                  <a:gd name="connsiteX1-43" fmla="*/ 419450 w 420812"/>
                  <a:gd name="connsiteY1-44" fmla="*/ 29245 h 74964"/>
                  <a:gd name="connsiteX2-45" fmla="*/ 420812 w 420812"/>
                  <a:gd name="connsiteY2-46" fmla="*/ 73011 h 74964"/>
                  <a:gd name="connsiteX3-47" fmla="*/ 0 w 420812"/>
                  <a:gd name="connsiteY3-48" fmla="*/ 74964 h 74964"/>
                  <a:gd name="connsiteX4-49" fmla="*/ 0 w 420812"/>
                  <a:gd name="connsiteY4-50" fmla="*/ 29245 h 74964"/>
                  <a:gd name="connsiteX0-51" fmla="*/ 0 w 420812"/>
                  <a:gd name="connsiteY0-52" fmla="*/ 29245 h 74964"/>
                  <a:gd name="connsiteX1-53" fmla="*/ 419450 w 420812"/>
                  <a:gd name="connsiteY1-54" fmla="*/ 29245 h 74964"/>
                  <a:gd name="connsiteX2-55" fmla="*/ 420812 w 420812"/>
                  <a:gd name="connsiteY2-56" fmla="*/ 73011 h 74964"/>
                  <a:gd name="connsiteX3-57" fmla="*/ 0 w 420812"/>
                  <a:gd name="connsiteY3-58" fmla="*/ 74964 h 74964"/>
                  <a:gd name="connsiteX4-59" fmla="*/ 0 w 420812"/>
                  <a:gd name="connsiteY4-60" fmla="*/ 29245 h 74964"/>
                  <a:gd name="connsiteX0-61" fmla="*/ 0 w 420812"/>
                  <a:gd name="connsiteY0-62" fmla="*/ 29245 h 74964"/>
                  <a:gd name="connsiteX1-63" fmla="*/ 419450 w 420812"/>
                  <a:gd name="connsiteY1-64" fmla="*/ 29245 h 74964"/>
                  <a:gd name="connsiteX2-65" fmla="*/ 420812 w 420812"/>
                  <a:gd name="connsiteY2-66" fmla="*/ 73011 h 74964"/>
                  <a:gd name="connsiteX3-67" fmla="*/ 0 w 420812"/>
                  <a:gd name="connsiteY3-68" fmla="*/ 74964 h 74964"/>
                  <a:gd name="connsiteX4-69" fmla="*/ 0 w 420812"/>
                  <a:gd name="connsiteY4-70" fmla="*/ 29245 h 749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0812" h="74964">
                    <a:moveTo>
                      <a:pt x="0" y="29245"/>
                    </a:moveTo>
                    <a:cubicBezTo>
                      <a:pt x="123952" y="-2131"/>
                      <a:pt x="230380" y="-16694"/>
                      <a:pt x="419450" y="29245"/>
                    </a:cubicBezTo>
                    <a:lnTo>
                      <a:pt x="420812" y="73011"/>
                    </a:lnTo>
                    <a:cubicBezTo>
                      <a:pt x="277524" y="28019"/>
                      <a:pt x="123813" y="39622"/>
                      <a:pt x="0" y="74964"/>
                    </a:cubicBezTo>
                    <a:lnTo>
                      <a:pt x="0" y="29245"/>
                    </a:lnTo>
                    <a:close/>
                  </a:path>
                </a:pathLst>
              </a:custGeom>
              <a:solidFill>
                <a:schemeClr val="bg1"/>
              </a:solidFill>
              <a:ln>
                <a:noFill/>
              </a:ln>
              <a:scene3d>
                <a:camera prst="orthographicFront">
                  <a:rot lat="300000" lon="1919997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407" name="椭圆 406"/>
            <p:cNvSpPr/>
            <p:nvPr/>
          </p:nvSpPr>
          <p:spPr>
            <a:xfrm rot="19651903" flipH="1">
              <a:off x="4735241" y="4066915"/>
              <a:ext cx="1432894" cy="28586"/>
            </a:xfrm>
            <a:prstGeom prst="ellipse">
              <a:avLst/>
            </a:prstGeom>
            <a:gradFill flip="none" rotWithShape="1">
              <a:gsLst>
                <a:gs pos="0">
                  <a:schemeClr val="bg1">
                    <a:alpha val="61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08" name="椭圆 407"/>
            <p:cNvSpPr>
              <a:spLocks noChangeArrowheads="1"/>
            </p:cNvSpPr>
            <p:nvPr/>
          </p:nvSpPr>
          <p:spPr bwMode="auto">
            <a:xfrm rot="2253353" flipH="1" flipV="1">
              <a:off x="3116689" y="3822347"/>
              <a:ext cx="2273906" cy="28586"/>
            </a:xfrm>
            <a:prstGeom prst="ellipse">
              <a:avLst/>
            </a:prstGeom>
            <a:gradFill rotWithShape="1">
              <a:gsLst>
                <a:gs pos="0">
                  <a:schemeClr val="bg1">
                    <a:alpha val="60999"/>
                  </a:schemeClr>
                </a:gs>
                <a:gs pos="100000">
                  <a:srgbClr val="FFFFFF">
                    <a:alpha val="0"/>
                  </a:srgbClr>
                </a:gs>
              </a:gsLst>
              <a:path path="shape">
                <a:fillToRect l="50000" t="50000" r="50000" b="50000"/>
              </a:path>
            </a:gradFill>
            <a:ln w="10795" algn="ctr">
              <a:noFill/>
              <a:round/>
            </a:ln>
          </p:spPr>
          <p:txBody>
            <a:bodyPr rot="10800000" anchor="ctr"/>
            <a:lstStyle/>
            <a:p>
              <a:pPr algn="ctr" fontAlgn="auto">
                <a:spcBef>
                  <a:spcPts val="0"/>
                </a:spcBef>
                <a:spcAft>
                  <a:spcPts val="0"/>
                </a:spcAft>
                <a:defRPr/>
              </a:pPr>
              <a:endParaRPr lang="zh-CN" altLang="en-US">
                <a:solidFill>
                  <a:prstClr val="white"/>
                </a:solidFill>
                <a:latin typeface="+mn-lt"/>
                <a:ea typeface="+mn-ea"/>
              </a:endParaRPr>
            </a:p>
          </p:txBody>
        </p:sp>
      </p:grpSp>
      <p:grpSp>
        <p:nvGrpSpPr>
          <p:cNvPr id="418" name="组合 417"/>
          <p:cNvGrpSpPr/>
          <p:nvPr/>
        </p:nvGrpSpPr>
        <p:grpSpPr bwMode="auto">
          <a:xfrm>
            <a:off x="3146425" y="1868488"/>
            <a:ext cx="1081088" cy="615950"/>
            <a:chOff x="3013572" y="2859782"/>
            <a:chExt cx="1081375" cy="616575"/>
          </a:xfrm>
        </p:grpSpPr>
        <p:cxnSp>
          <p:nvCxnSpPr>
            <p:cNvPr id="419" name="直接连接符 418"/>
            <p:cNvCxnSpPr/>
            <p:nvPr/>
          </p:nvCxnSpPr>
          <p:spPr>
            <a:xfrm>
              <a:off x="4094947" y="2859782"/>
              <a:ext cx="0" cy="616575"/>
            </a:xfrm>
            <a:prstGeom prst="line">
              <a:avLst/>
            </a:prstGeom>
            <a:ln>
              <a:solidFill>
                <a:schemeClr val="tx1"/>
              </a:solidFill>
              <a:prstDash val="sysDot"/>
              <a:headEnd type="none"/>
              <a:tailEnd type="stealth"/>
            </a:ln>
          </p:spPr>
          <p:style>
            <a:lnRef idx="1">
              <a:schemeClr val="accent1"/>
            </a:lnRef>
            <a:fillRef idx="0">
              <a:schemeClr val="accent1"/>
            </a:fillRef>
            <a:effectRef idx="0">
              <a:schemeClr val="accent1"/>
            </a:effectRef>
            <a:fontRef idx="minor">
              <a:schemeClr val="tx1"/>
            </a:fontRef>
          </p:style>
        </p:cxnSp>
        <p:cxnSp>
          <p:nvCxnSpPr>
            <p:cNvPr id="420" name="直接连接符 419"/>
            <p:cNvCxnSpPr/>
            <p:nvPr/>
          </p:nvCxnSpPr>
          <p:spPr>
            <a:xfrm flipH="1">
              <a:off x="3013572" y="2859782"/>
              <a:ext cx="1081375" cy="0"/>
            </a:xfrm>
            <a:prstGeom prst="line">
              <a:avLst/>
            </a:prstGeom>
            <a:ln>
              <a:solidFill>
                <a:schemeClr val="tx1"/>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421" name="组合 420"/>
          <p:cNvGrpSpPr/>
          <p:nvPr/>
        </p:nvGrpSpPr>
        <p:grpSpPr bwMode="auto">
          <a:xfrm rot="10800000">
            <a:off x="3314700" y="1563688"/>
            <a:ext cx="525463" cy="304800"/>
            <a:chOff x="1756902" y="2283718"/>
            <a:chExt cx="645915" cy="373340"/>
          </a:xfrm>
        </p:grpSpPr>
        <p:grpSp>
          <p:nvGrpSpPr>
            <p:cNvPr id="422" name="组合 421"/>
            <p:cNvGrpSpPr/>
            <p:nvPr/>
          </p:nvGrpSpPr>
          <p:grpSpPr>
            <a:xfrm>
              <a:off x="1806624" y="2283718"/>
              <a:ext cx="566566" cy="328199"/>
              <a:chOff x="3748658" y="3051135"/>
              <a:chExt cx="566566" cy="328199"/>
            </a:xfrm>
            <a:solidFill>
              <a:srgbClr val="EB7513"/>
            </a:solidFill>
          </p:grpSpPr>
          <p:sp>
            <p:nvSpPr>
              <p:cNvPr id="424" name="矩形 423"/>
              <p:cNvSpPr/>
              <p:nvPr/>
            </p:nvSpPr>
            <p:spPr>
              <a:xfrm>
                <a:off x="3748658" y="3147815"/>
                <a:ext cx="566566" cy="2315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black"/>
                  </a:solidFill>
                </a:endParaRPr>
              </a:p>
            </p:txBody>
          </p:sp>
          <p:sp>
            <p:nvSpPr>
              <p:cNvPr id="425" name="等腰三角形 424"/>
              <p:cNvSpPr/>
              <p:nvPr/>
            </p:nvSpPr>
            <p:spPr>
              <a:xfrm>
                <a:off x="3949859" y="3051135"/>
                <a:ext cx="175664" cy="151434"/>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black"/>
                  </a:solidFill>
                </a:endParaRPr>
              </a:p>
            </p:txBody>
          </p:sp>
        </p:grpSp>
        <p:sp>
          <p:nvSpPr>
            <p:cNvPr id="21588" name="Text Box 11"/>
            <p:cNvSpPr txBox="1">
              <a:spLocks noChangeArrowheads="1"/>
            </p:cNvSpPr>
            <p:nvPr/>
          </p:nvSpPr>
          <p:spPr bwMode="auto">
            <a:xfrm rot="10800000">
              <a:off x="1756902" y="2335259"/>
              <a:ext cx="645915" cy="321799"/>
            </a:xfrm>
            <a:prstGeom prst="rect">
              <a:avLst/>
            </a:prstGeom>
            <a:noFill/>
            <a:ln w="9525">
              <a:noFill/>
              <a:miter lim="800000"/>
            </a:ln>
          </p:spPr>
          <p:txBody>
            <a:bodyPr>
              <a:spAutoFit/>
            </a:bodyPr>
            <a:lstStyle/>
            <a:p>
              <a:pPr algn="ctr"/>
              <a:r>
                <a:rPr lang="en-US" altLang="zh-CN" sz="1100">
                  <a:solidFill>
                    <a:srgbClr val="FFFFFF"/>
                  </a:solidFill>
                  <a:latin typeface="微软雅黑" panose="020B0503020204020204" pitchFamily="34" charset="-122"/>
                  <a:ea typeface="微软雅黑" panose="020B0503020204020204" pitchFamily="34" charset="-122"/>
                </a:rPr>
                <a:t>YES</a:t>
              </a:r>
              <a:endParaRPr lang="zh-CN" altLang="en-US" sz="1100">
                <a:solidFill>
                  <a:srgbClr val="FFFFFF"/>
                </a:solidFill>
                <a:latin typeface="微软雅黑" panose="020B0503020204020204" pitchFamily="34" charset="-122"/>
                <a:ea typeface="微软雅黑" panose="020B0503020204020204" pitchFamily="34" charset="-122"/>
              </a:endParaRPr>
            </a:p>
          </p:txBody>
        </p:sp>
      </p:grpSp>
      <p:grpSp>
        <p:nvGrpSpPr>
          <p:cNvPr id="426" name="组合 425"/>
          <p:cNvGrpSpPr/>
          <p:nvPr/>
        </p:nvGrpSpPr>
        <p:grpSpPr bwMode="auto">
          <a:xfrm flipH="1">
            <a:off x="4875213" y="2284413"/>
            <a:ext cx="1082675" cy="615950"/>
            <a:chOff x="3013572" y="2859782"/>
            <a:chExt cx="1081375" cy="616575"/>
          </a:xfrm>
        </p:grpSpPr>
        <p:cxnSp>
          <p:nvCxnSpPr>
            <p:cNvPr id="427" name="直接连接符 426"/>
            <p:cNvCxnSpPr/>
            <p:nvPr/>
          </p:nvCxnSpPr>
          <p:spPr>
            <a:xfrm>
              <a:off x="4094947" y="2859782"/>
              <a:ext cx="0" cy="616575"/>
            </a:xfrm>
            <a:prstGeom prst="line">
              <a:avLst/>
            </a:prstGeom>
            <a:ln>
              <a:solidFill>
                <a:schemeClr val="tx1"/>
              </a:solidFill>
              <a:prstDash val="sysDot"/>
              <a:headEnd type="none"/>
              <a:tailEnd type="stealth"/>
            </a:ln>
          </p:spPr>
          <p:style>
            <a:lnRef idx="1">
              <a:schemeClr val="accent1"/>
            </a:lnRef>
            <a:fillRef idx="0">
              <a:schemeClr val="accent1"/>
            </a:fillRef>
            <a:effectRef idx="0">
              <a:schemeClr val="accent1"/>
            </a:effectRef>
            <a:fontRef idx="minor">
              <a:schemeClr val="tx1"/>
            </a:fontRef>
          </p:style>
        </p:cxnSp>
        <p:cxnSp>
          <p:nvCxnSpPr>
            <p:cNvPr id="428" name="直接连接符 427"/>
            <p:cNvCxnSpPr/>
            <p:nvPr/>
          </p:nvCxnSpPr>
          <p:spPr>
            <a:xfrm flipH="1">
              <a:off x="3013572" y="2859782"/>
              <a:ext cx="1081375" cy="0"/>
            </a:xfrm>
            <a:prstGeom prst="line">
              <a:avLst/>
            </a:prstGeom>
            <a:ln>
              <a:solidFill>
                <a:schemeClr val="tx1"/>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429" name="组合 428"/>
          <p:cNvGrpSpPr/>
          <p:nvPr/>
        </p:nvGrpSpPr>
        <p:grpSpPr bwMode="auto">
          <a:xfrm rot="10800000">
            <a:off x="5207000" y="1981200"/>
            <a:ext cx="525463" cy="303213"/>
            <a:chOff x="1756902" y="2283718"/>
            <a:chExt cx="645915" cy="373340"/>
          </a:xfrm>
        </p:grpSpPr>
        <p:grpSp>
          <p:nvGrpSpPr>
            <p:cNvPr id="430" name="组合 429"/>
            <p:cNvGrpSpPr/>
            <p:nvPr/>
          </p:nvGrpSpPr>
          <p:grpSpPr>
            <a:xfrm>
              <a:off x="1806624" y="2283718"/>
              <a:ext cx="566566" cy="328199"/>
              <a:chOff x="3748658" y="3051135"/>
              <a:chExt cx="566566" cy="328199"/>
            </a:xfrm>
            <a:solidFill>
              <a:srgbClr val="EB7513"/>
            </a:solidFill>
          </p:grpSpPr>
          <p:sp>
            <p:nvSpPr>
              <p:cNvPr id="432" name="矩形 431"/>
              <p:cNvSpPr/>
              <p:nvPr/>
            </p:nvSpPr>
            <p:spPr>
              <a:xfrm>
                <a:off x="3748658" y="3147815"/>
                <a:ext cx="566566" cy="2315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black"/>
                  </a:solidFill>
                </a:endParaRPr>
              </a:p>
            </p:txBody>
          </p:sp>
          <p:sp>
            <p:nvSpPr>
              <p:cNvPr id="433" name="等腰三角形 432"/>
              <p:cNvSpPr/>
              <p:nvPr/>
            </p:nvSpPr>
            <p:spPr>
              <a:xfrm>
                <a:off x="3949859" y="3051135"/>
                <a:ext cx="175664" cy="151434"/>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black"/>
                  </a:solidFill>
                </a:endParaRPr>
              </a:p>
            </p:txBody>
          </p:sp>
        </p:grpSp>
        <p:sp>
          <p:nvSpPr>
            <p:cNvPr id="21584" name="Text Box 11"/>
            <p:cNvSpPr txBox="1">
              <a:spLocks noChangeArrowheads="1"/>
            </p:cNvSpPr>
            <p:nvPr/>
          </p:nvSpPr>
          <p:spPr bwMode="auto">
            <a:xfrm rot="10800000">
              <a:off x="1756902" y="2335259"/>
              <a:ext cx="645915" cy="321799"/>
            </a:xfrm>
            <a:prstGeom prst="rect">
              <a:avLst/>
            </a:prstGeom>
            <a:noFill/>
            <a:ln w="9525">
              <a:noFill/>
              <a:miter lim="800000"/>
            </a:ln>
          </p:spPr>
          <p:txBody>
            <a:bodyPr>
              <a:spAutoFit/>
            </a:bodyPr>
            <a:lstStyle/>
            <a:p>
              <a:pPr algn="ctr"/>
              <a:r>
                <a:rPr lang="en-US" altLang="zh-CN" sz="1100">
                  <a:solidFill>
                    <a:srgbClr val="FFFFFF"/>
                  </a:solidFill>
                  <a:latin typeface="微软雅黑" panose="020B0503020204020204" pitchFamily="34" charset="-122"/>
                  <a:ea typeface="微软雅黑" panose="020B0503020204020204" pitchFamily="34" charset="-122"/>
                </a:rPr>
                <a:t>NO</a:t>
              </a:r>
              <a:endParaRPr lang="zh-CN" altLang="en-US" sz="1100">
                <a:solidFill>
                  <a:srgbClr val="FFFFFF"/>
                </a:solidFill>
                <a:latin typeface="微软雅黑" panose="020B0503020204020204" pitchFamily="34" charset="-122"/>
                <a:ea typeface="微软雅黑" panose="020B0503020204020204" pitchFamily="34" charset="-122"/>
              </a:endParaRPr>
            </a:p>
          </p:txBody>
        </p:sp>
      </p:grpSp>
      <p:sp>
        <p:nvSpPr>
          <p:cNvPr id="434" name="矩形 433"/>
          <p:cNvSpPr/>
          <p:nvPr/>
        </p:nvSpPr>
        <p:spPr>
          <a:xfrm>
            <a:off x="1308100" y="1792288"/>
            <a:ext cx="28575" cy="1581150"/>
          </a:xfrm>
          <a:prstGeom prst="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black"/>
              </a:solidFill>
            </a:endParaRPr>
          </a:p>
        </p:txBody>
      </p:sp>
      <p:sp>
        <p:nvSpPr>
          <p:cNvPr id="435" name="矩形 434"/>
          <p:cNvSpPr>
            <a:spLocks noChangeArrowheads="1"/>
          </p:cNvSpPr>
          <p:nvPr/>
        </p:nvSpPr>
        <p:spPr bwMode="auto">
          <a:xfrm>
            <a:off x="1352550" y="1695450"/>
            <a:ext cx="1651000" cy="1717675"/>
          </a:xfrm>
          <a:prstGeom prst="rect">
            <a:avLst/>
          </a:prstGeom>
          <a:noFill/>
          <a:ln w="9525">
            <a:noFill/>
            <a:miter lim="800000"/>
          </a:ln>
        </p:spPr>
        <p:txBody>
          <a:bodyPr>
            <a:spAutoFit/>
          </a:bodyPr>
          <a:lstStyle/>
          <a:p>
            <a:pPr algn="just">
              <a:lnSpc>
                <a:spcPts val="1600"/>
              </a:lnSpc>
            </a:pPr>
            <a:r>
              <a:rPr lang="zh-CN" altLang="en-US" sz="1000">
                <a:solidFill>
                  <a:srgbClr val="7F7F7F"/>
                </a:solidFill>
                <a:latin typeface="微软雅黑" panose="020B0503020204020204" pitchFamily="34" charset="-122"/>
                <a:ea typeface="微软雅黑" panose="020B0503020204020204" pitchFamily="34" charset="-122"/>
              </a:rPr>
              <a:t>本套图表使用了主题色设置，可以更换您喜欢的颜色，大家可以联系作者索取获得主题色使用的教程。本套图表使用了主题色设置，可以更换您喜欢的颜色，大家可以联系作者索取获得主题色使用的教程。</a:t>
            </a:r>
            <a:endParaRPr lang="zh-CN" altLang="en-US" sz="1000">
              <a:solidFill>
                <a:srgbClr val="7F7F7F"/>
              </a:solidFill>
              <a:latin typeface="微软雅黑" panose="020B0503020204020204" pitchFamily="34" charset="-122"/>
              <a:ea typeface="微软雅黑" panose="020B0503020204020204" pitchFamily="34" charset="-122"/>
            </a:endParaRPr>
          </a:p>
        </p:txBody>
      </p:sp>
      <p:sp>
        <p:nvSpPr>
          <p:cNvPr id="436" name="椭圆 435"/>
          <p:cNvSpPr/>
          <p:nvPr/>
        </p:nvSpPr>
        <p:spPr>
          <a:xfrm>
            <a:off x="595313" y="3313113"/>
            <a:ext cx="722312" cy="106362"/>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nvGrpSpPr>
          <p:cNvPr id="437" name="组合 436"/>
          <p:cNvGrpSpPr/>
          <p:nvPr/>
        </p:nvGrpSpPr>
        <p:grpSpPr bwMode="auto">
          <a:xfrm>
            <a:off x="841375" y="2574925"/>
            <a:ext cx="476250" cy="803275"/>
            <a:chOff x="1331119" y="2604821"/>
            <a:chExt cx="823913" cy="1389063"/>
          </a:xfrm>
        </p:grpSpPr>
        <p:sp>
          <p:nvSpPr>
            <p:cNvPr id="21552" name="Freeform 6"/>
            <p:cNvSpPr/>
            <p:nvPr/>
          </p:nvSpPr>
          <p:spPr bwMode="auto">
            <a:xfrm>
              <a:off x="2031207" y="2798496"/>
              <a:ext cx="123825" cy="139700"/>
            </a:xfrm>
            <a:custGeom>
              <a:avLst/>
              <a:gdLst>
                <a:gd name="T0" fmla="*/ 0 w 7"/>
                <a:gd name="T1" fmla="*/ 2147483647 h 8"/>
                <a:gd name="T2" fmla="*/ 2147483647 w 7"/>
                <a:gd name="T3" fmla="*/ 2147483647 h 8"/>
                <a:gd name="T4" fmla="*/ 2147483647 w 7"/>
                <a:gd name="T5" fmla="*/ 2147483647 h 8"/>
                <a:gd name="T6" fmla="*/ 2147483647 w 7"/>
                <a:gd name="T7" fmla="*/ 2147483647 h 8"/>
                <a:gd name="T8" fmla="*/ 2147483647 w 7"/>
                <a:gd name="T9" fmla="*/ 2147483647 h 8"/>
                <a:gd name="T10" fmla="*/ 2147483647 w 7"/>
                <a:gd name="T11" fmla="*/ 2147483647 h 8"/>
                <a:gd name="T12" fmla="*/ 2147483647 w 7"/>
                <a:gd name="T13" fmla="*/ 2147483647 h 8"/>
                <a:gd name="T14" fmla="*/ 2147483647 w 7"/>
                <a:gd name="T15" fmla="*/ 0 h 8"/>
                <a:gd name="T16" fmla="*/ 2147483647 w 7"/>
                <a:gd name="T17" fmla="*/ 0 h 8"/>
                <a:gd name="T18" fmla="*/ 2147483647 w 7"/>
                <a:gd name="T19" fmla="*/ 2147483647 h 8"/>
                <a:gd name="T20" fmla="*/ 2147483647 w 7"/>
                <a:gd name="T21" fmla="*/ 2147483647 h 8"/>
                <a:gd name="T22" fmla="*/ 2147483647 w 7"/>
                <a:gd name="T23" fmla="*/ 2147483647 h 8"/>
                <a:gd name="T24" fmla="*/ 2147483647 w 7"/>
                <a:gd name="T25" fmla="*/ 2147483647 h 8"/>
                <a:gd name="T26" fmla="*/ 0 w 7"/>
                <a:gd name="T27" fmla="*/ 2147483647 h 8"/>
                <a:gd name="T28" fmla="*/ 0 w 7"/>
                <a:gd name="T29" fmla="*/ 2147483647 h 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
                <a:gd name="T46" fmla="*/ 0 h 8"/>
                <a:gd name="T47" fmla="*/ 7 w 7"/>
                <a:gd name="T48" fmla="*/ 8 h 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 h="8">
                  <a:moveTo>
                    <a:pt x="0" y="8"/>
                  </a:moveTo>
                  <a:cubicBezTo>
                    <a:pt x="0" y="8"/>
                    <a:pt x="2" y="8"/>
                    <a:pt x="2" y="8"/>
                  </a:cubicBezTo>
                  <a:cubicBezTo>
                    <a:pt x="2" y="8"/>
                    <a:pt x="5" y="6"/>
                    <a:pt x="5" y="6"/>
                  </a:cubicBezTo>
                  <a:cubicBezTo>
                    <a:pt x="5" y="6"/>
                    <a:pt x="5" y="5"/>
                    <a:pt x="5" y="5"/>
                  </a:cubicBezTo>
                  <a:cubicBezTo>
                    <a:pt x="6" y="4"/>
                    <a:pt x="7" y="3"/>
                    <a:pt x="6" y="3"/>
                  </a:cubicBezTo>
                  <a:cubicBezTo>
                    <a:pt x="6" y="3"/>
                    <a:pt x="6" y="3"/>
                    <a:pt x="6" y="3"/>
                  </a:cubicBezTo>
                  <a:cubicBezTo>
                    <a:pt x="6" y="3"/>
                    <a:pt x="6" y="3"/>
                    <a:pt x="6" y="2"/>
                  </a:cubicBezTo>
                  <a:cubicBezTo>
                    <a:pt x="6" y="2"/>
                    <a:pt x="7" y="1"/>
                    <a:pt x="7" y="0"/>
                  </a:cubicBezTo>
                  <a:cubicBezTo>
                    <a:pt x="7" y="0"/>
                    <a:pt x="7" y="0"/>
                    <a:pt x="6" y="0"/>
                  </a:cubicBezTo>
                  <a:cubicBezTo>
                    <a:pt x="6" y="1"/>
                    <a:pt x="6" y="1"/>
                    <a:pt x="6" y="1"/>
                  </a:cubicBezTo>
                  <a:cubicBezTo>
                    <a:pt x="6" y="1"/>
                    <a:pt x="5" y="1"/>
                    <a:pt x="5" y="2"/>
                  </a:cubicBezTo>
                  <a:cubicBezTo>
                    <a:pt x="4" y="2"/>
                    <a:pt x="4" y="3"/>
                    <a:pt x="4" y="4"/>
                  </a:cubicBezTo>
                  <a:cubicBezTo>
                    <a:pt x="3" y="4"/>
                    <a:pt x="2" y="4"/>
                    <a:pt x="2" y="5"/>
                  </a:cubicBezTo>
                  <a:cubicBezTo>
                    <a:pt x="1" y="6"/>
                    <a:pt x="0" y="6"/>
                    <a:pt x="0" y="6"/>
                  </a:cubicBezTo>
                  <a:cubicBezTo>
                    <a:pt x="0" y="6"/>
                    <a:pt x="0" y="7"/>
                    <a:pt x="0" y="8"/>
                  </a:cubicBezTo>
                  <a:close/>
                </a:path>
              </a:pathLst>
            </a:custGeom>
            <a:solidFill>
              <a:srgbClr val="F2C279"/>
            </a:solidFill>
            <a:ln w="9525">
              <a:noFill/>
              <a:round/>
            </a:ln>
          </p:spPr>
          <p:txBody>
            <a:bodyPr/>
            <a:lstStyle/>
            <a:p>
              <a:endParaRPr lang="zh-CN" altLang="en-US"/>
            </a:p>
          </p:txBody>
        </p:sp>
        <p:sp>
          <p:nvSpPr>
            <p:cNvPr id="21553" name="Freeform 7"/>
            <p:cNvSpPr/>
            <p:nvPr/>
          </p:nvSpPr>
          <p:spPr bwMode="auto">
            <a:xfrm>
              <a:off x="2031207" y="2798496"/>
              <a:ext cx="123825" cy="139700"/>
            </a:xfrm>
            <a:custGeom>
              <a:avLst/>
              <a:gdLst>
                <a:gd name="T0" fmla="*/ 2147483647 w 7"/>
                <a:gd name="T1" fmla="*/ 0 h 8"/>
                <a:gd name="T2" fmla="*/ 2147483647 w 7"/>
                <a:gd name="T3" fmla="*/ 0 h 8"/>
                <a:gd name="T4" fmla="*/ 2147483647 w 7"/>
                <a:gd name="T5" fmla="*/ 2147483647 h 8"/>
                <a:gd name="T6" fmla="*/ 2147483647 w 7"/>
                <a:gd name="T7" fmla="*/ 2147483647 h 8"/>
                <a:gd name="T8" fmla="*/ 2147483647 w 7"/>
                <a:gd name="T9" fmla="*/ 2147483647 h 8"/>
                <a:gd name="T10" fmla="*/ 2147483647 w 7"/>
                <a:gd name="T11" fmla="*/ 2147483647 h 8"/>
                <a:gd name="T12" fmla="*/ 2147483647 w 7"/>
                <a:gd name="T13" fmla="*/ 2147483647 h 8"/>
                <a:gd name="T14" fmla="*/ 2147483647 w 7"/>
                <a:gd name="T15" fmla="*/ 2147483647 h 8"/>
                <a:gd name="T16" fmla="*/ 0 w 7"/>
                <a:gd name="T17" fmla="*/ 2147483647 h 8"/>
                <a:gd name="T18" fmla="*/ 0 w 7"/>
                <a:gd name="T19" fmla="*/ 2147483647 h 8"/>
                <a:gd name="T20" fmla="*/ 2147483647 w 7"/>
                <a:gd name="T21" fmla="*/ 2147483647 h 8"/>
                <a:gd name="T22" fmla="*/ 2147483647 w 7"/>
                <a:gd name="T23" fmla="*/ 2147483647 h 8"/>
                <a:gd name="T24" fmla="*/ 2147483647 w 7"/>
                <a:gd name="T25" fmla="*/ 2147483647 h 8"/>
                <a:gd name="T26" fmla="*/ 2147483647 w 7"/>
                <a:gd name="T27" fmla="*/ 2147483647 h 8"/>
                <a:gd name="T28" fmla="*/ 2147483647 w 7"/>
                <a:gd name="T29" fmla="*/ 2147483647 h 8"/>
                <a:gd name="T30" fmla="*/ 2147483647 w 7"/>
                <a:gd name="T31" fmla="*/ 2147483647 h 8"/>
                <a:gd name="T32" fmla="*/ 2147483647 w 7"/>
                <a:gd name="T33" fmla="*/ 0 h 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
                <a:gd name="T52" fmla="*/ 0 h 8"/>
                <a:gd name="T53" fmla="*/ 7 w 7"/>
                <a:gd name="T54" fmla="*/ 8 h 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 h="8">
                  <a:moveTo>
                    <a:pt x="7" y="0"/>
                  </a:moveTo>
                  <a:cubicBezTo>
                    <a:pt x="7" y="0"/>
                    <a:pt x="7" y="0"/>
                    <a:pt x="7" y="0"/>
                  </a:cubicBezTo>
                  <a:cubicBezTo>
                    <a:pt x="7" y="1"/>
                    <a:pt x="6" y="2"/>
                    <a:pt x="6" y="2"/>
                  </a:cubicBezTo>
                  <a:cubicBezTo>
                    <a:pt x="5" y="4"/>
                    <a:pt x="5" y="4"/>
                    <a:pt x="5" y="4"/>
                  </a:cubicBezTo>
                  <a:cubicBezTo>
                    <a:pt x="5" y="4"/>
                    <a:pt x="6" y="3"/>
                    <a:pt x="6" y="4"/>
                  </a:cubicBezTo>
                  <a:cubicBezTo>
                    <a:pt x="5" y="4"/>
                    <a:pt x="4" y="6"/>
                    <a:pt x="4" y="6"/>
                  </a:cubicBezTo>
                  <a:cubicBezTo>
                    <a:pt x="4" y="6"/>
                    <a:pt x="3" y="7"/>
                    <a:pt x="2" y="7"/>
                  </a:cubicBezTo>
                  <a:cubicBezTo>
                    <a:pt x="1" y="8"/>
                    <a:pt x="1" y="7"/>
                    <a:pt x="1" y="7"/>
                  </a:cubicBezTo>
                  <a:cubicBezTo>
                    <a:pt x="0" y="7"/>
                    <a:pt x="0" y="7"/>
                    <a:pt x="0" y="7"/>
                  </a:cubicBezTo>
                  <a:cubicBezTo>
                    <a:pt x="0" y="8"/>
                    <a:pt x="0" y="8"/>
                    <a:pt x="0" y="8"/>
                  </a:cubicBezTo>
                  <a:cubicBezTo>
                    <a:pt x="0" y="8"/>
                    <a:pt x="2" y="8"/>
                    <a:pt x="2" y="8"/>
                  </a:cubicBezTo>
                  <a:cubicBezTo>
                    <a:pt x="2" y="8"/>
                    <a:pt x="5" y="6"/>
                    <a:pt x="5" y="6"/>
                  </a:cubicBezTo>
                  <a:cubicBezTo>
                    <a:pt x="5" y="6"/>
                    <a:pt x="5" y="5"/>
                    <a:pt x="5" y="5"/>
                  </a:cubicBezTo>
                  <a:cubicBezTo>
                    <a:pt x="6" y="4"/>
                    <a:pt x="7" y="3"/>
                    <a:pt x="6" y="3"/>
                  </a:cubicBezTo>
                  <a:cubicBezTo>
                    <a:pt x="6" y="3"/>
                    <a:pt x="6" y="3"/>
                    <a:pt x="6" y="3"/>
                  </a:cubicBezTo>
                  <a:cubicBezTo>
                    <a:pt x="6" y="3"/>
                    <a:pt x="6" y="3"/>
                    <a:pt x="6" y="2"/>
                  </a:cubicBezTo>
                  <a:cubicBezTo>
                    <a:pt x="6" y="2"/>
                    <a:pt x="7" y="1"/>
                    <a:pt x="7" y="0"/>
                  </a:cubicBezTo>
                  <a:close/>
                </a:path>
              </a:pathLst>
            </a:custGeom>
            <a:solidFill>
              <a:srgbClr val="EBB273"/>
            </a:solidFill>
            <a:ln w="9525">
              <a:noFill/>
              <a:round/>
            </a:ln>
          </p:spPr>
          <p:txBody>
            <a:bodyPr/>
            <a:lstStyle/>
            <a:p>
              <a:endParaRPr lang="zh-CN" altLang="en-US"/>
            </a:p>
          </p:txBody>
        </p:sp>
        <p:sp>
          <p:nvSpPr>
            <p:cNvPr id="21554" name="Freeform 8"/>
            <p:cNvSpPr/>
            <p:nvPr/>
          </p:nvSpPr>
          <p:spPr bwMode="auto">
            <a:xfrm>
              <a:off x="2101057" y="2850883"/>
              <a:ext cx="34925" cy="34925"/>
            </a:xfrm>
            <a:custGeom>
              <a:avLst/>
              <a:gdLst>
                <a:gd name="T0" fmla="*/ 0 w 2"/>
                <a:gd name="T1" fmla="*/ 2147483647 h 2"/>
                <a:gd name="T2" fmla="*/ 2147483647 w 2"/>
                <a:gd name="T3" fmla="*/ 2147483647 h 2"/>
                <a:gd name="T4" fmla="*/ 2147483647 w 2"/>
                <a:gd name="T5" fmla="*/ 0 h 2"/>
                <a:gd name="T6" fmla="*/ 0 w 2"/>
                <a:gd name="T7" fmla="*/ 2147483647 h 2"/>
                <a:gd name="T8" fmla="*/ 0 60000 65536"/>
                <a:gd name="T9" fmla="*/ 0 60000 65536"/>
                <a:gd name="T10" fmla="*/ 0 60000 65536"/>
                <a:gd name="T11" fmla="*/ 0 60000 65536"/>
                <a:gd name="T12" fmla="*/ 0 w 2"/>
                <a:gd name="T13" fmla="*/ 0 h 2"/>
                <a:gd name="T14" fmla="*/ 2 w 2"/>
                <a:gd name="T15" fmla="*/ 2 h 2"/>
              </a:gdLst>
              <a:ahLst/>
              <a:cxnLst>
                <a:cxn ang="T8">
                  <a:pos x="T0" y="T1"/>
                </a:cxn>
                <a:cxn ang="T9">
                  <a:pos x="T2" y="T3"/>
                </a:cxn>
                <a:cxn ang="T10">
                  <a:pos x="T4" y="T5"/>
                </a:cxn>
                <a:cxn ang="T11">
                  <a:pos x="T6" y="T7"/>
                </a:cxn>
              </a:cxnLst>
              <a:rect l="T12" t="T13" r="T14" b="T15"/>
              <a:pathLst>
                <a:path w="2" h="2">
                  <a:moveTo>
                    <a:pt x="0" y="2"/>
                  </a:moveTo>
                  <a:cubicBezTo>
                    <a:pt x="0" y="2"/>
                    <a:pt x="1" y="1"/>
                    <a:pt x="2" y="1"/>
                  </a:cubicBezTo>
                  <a:cubicBezTo>
                    <a:pt x="1" y="0"/>
                    <a:pt x="1" y="0"/>
                    <a:pt x="1" y="0"/>
                  </a:cubicBezTo>
                  <a:cubicBezTo>
                    <a:pt x="1" y="0"/>
                    <a:pt x="0" y="1"/>
                    <a:pt x="0" y="2"/>
                  </a:cubicBezTo>
                  <a:close/>
                </a:path>
              </a:pathLst>
            </a:custGeom>
            <a:solidFill>
              <a:srgbClr val="EBB273"/>
            </a:solidFill>
            <a:ln w="9525">
              <a:noFill/>
              <a:round/>
            </a:ln>
          </p:spPr>
          <p:txBody>
            <a:bodyPr/>
            <a:lstStyle/>
            <a:p>
              <a:endParaRPr lang="zh-CN" altLang="en-US"/>
            </a:p>
          </p:txBody>
        </p:sp>
        <p:sp>
          <p:nvSpPr>
            <p:cNvPr id="21555" name="Freeform 9"/>
            <p:cNvSpPr/>
            <p:nvPr/>
          </p:nvSpPr>
          <p:spPr bwMode="auto">
            <a:xfrm>
              <a:off x="2101057" y="2815958"/>
              <a:ext cx="34925" cy="34925"/>
            </a:xfrm>
            <a:custGeom>
              <a:avLst/>
              <a:gdLst>
                <a:gd name="T0" fmla="*/ 0 w 2"/>
                <a:gd name="T1" fmla="*/ 2147483647 h 2"/>
                <a:gd name="T2" fmla="*/ 2147483647 w 2"/>
                <a:gd name="T3" fmla="*/ 2147483647 h 2"/>
                <a:gd name="T4" fmla="*/ 2147483647 w 2"/>
                <a:gd name="T5" fmla="*/ 0 h 2"/>
                <a:gd name="T6" fmla="*/ 2147483647 w 2"/>
                <a:gd name="T7" fmla="*/ 2147483647 h 2"/>
                <a:gd name="T8" fmla="*/ 0 w 2"/>
                <a:gd name="T9" fmla="*/ 2147483647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0" y="2"/>
                  </a:moveTo>
                  <a:cubicBezTo>
                    <a:pt x="0" y="2"/>
                    <a:pt x="1" y="1"/>
                    <a:pt x="1" y="1"/>
                  </a:cubicBezTo>
                  <a:cubicBezTo>
                    <a:pt x="1" y="1"/>
                    <a:pt x="2" y="0"/>
                    <a:pt x="2" y="0"/>
                  </a:cubicBezTo>
                  <a:cubicBezTo>
                    <a:pt x="1" y="1"/>
                    <a:pt x="1" y="1"/>
                    <a:pt x="1" y="1"/>
                  </a:cubicBezTo>
                  <a:lnTo>
                    <a:pt x="0" y="2"/>
                  </a:lnTo>
                  <a:close/>
                </a:path>
              </a:pathLst>
            </a:custGeom>
            <a:solidFill>
              <a:srgbClr val="EBB273"/>
            </a:solidFill>
            <a:ln w="9525">
              <a:noFill/>
              <a:round/>
            </a:ln>
          </p:spPr>
          <p:txBody>
            <a:bodyPr/>
            <a:lstStyle/>
            <a:p>
              <a:endParaRPr lang="zh-CN" altLang="en-US"/>
            </a:p>
          </p:txBody>
        </p:sp>
        <p:sp>
          <p:nvSpPr>
            <p:cNvPr id="21556" name="Freeform 10"/>
            <p:cNvSpPr/>
            <p:nvPr/>
          </p:nvSpPr>
          <p:spPr bwMode="auto">
            <a:xfrm>
              <a:off x="2066132" y="2868346"/>
              <a:ext cx="17463" cy="69850"/>
            </a:xfrm>
            <a:custGeom>
              <a:avLst/>
              <a:gdLst>
                <a:gd name="T0" fmla="*/ 2147483647 w 1"/>
                <a:gd name="T1" fmla="*/ 0 h 4"/>
                <a:gd name="T2" fmla="*/ 0 w 1"/>
                <a:gd name="T3" fmla="*/ 2147483647 h 4"/>
                <a:gd name="T4" fmla="*/ 2147483647 w 1"/>
                <a:gd name="T5" fmla="*/ 2147483647 h 4"/>
                <a:gd name="T6" fmla="*/ 2147483647 w 1"/>
                <a:gd name="T7" fmla="*/ 0 h 4"/>
                <a:gd name="T8" fmla="*/ 0 60000 65536"/>
                <a:gd name="T9" fmla="*/ 0 60000 65536"/>
                <a:gd name="T10" fmla="*/ 0 60000 65536"/>
                <a:gd name="T11" fmla="*/ 0 60000 65536"/>
                <a:gd name="T12" fmla="*/ 0 w 1"/>
                <a:gd name="T13" fmla="*/ 0 h 4"/>
                <a:gd name="T14" fmla="*/ 1 w 1"/>
                <a:gd name="T15" fmla="*/ 4 h 4"/>
              </a:gdLst>
              <a:ahLst/>
              <a:cxnLst>
                <a:cxn ang="T8">
                  <a:pos x="T0" y="T1"/>
                </a:cxn>
                <a:cxn ang="T9">
                  <a:pos x="T2" y="T3"/>
                </a:cxn>
                <a:cxn ang="T10">
                  <a:pos x="T4" y="T5"/>
                </a:cxn>
                <a:cxn ang="T11">
                  <a:pos x="T6" y="T7"/>
                </a:cxn>
              </a:cxnLst>
              <a:rect l="T12" t="T13" r="T14" b="T15"/>
              <a:pathLst>
                <a:path w="1" h="4">
                  <a:moveTo>
                    <a:pt x="1" y="0"/>
                  </a:moveTo>
                  <a:cubicBezTo>
                    <a:pt x="0" y="1"/>
                    <a:pt x="0" y="1"/>
                    <a:pt x="0" y="1"/>
                  </a:cubicBezTo>
                  <a:cubicBezTo>
                    <a:pt x="1" y="4"/>
                    <a:pt x="1" y="4"/>
                    <a:pt x="1" y="4"/>
                  </a:cubicBezTo>
                  <a:cubicBezTo>
                    <a:pt x="1" y="4"/>
                    <a:pt x="1" y="2"/>
                    <a:pt x="1" y="0"/>
                  </a:cubicBezTo>
                  <a:close/>
                </a:path>
              </a:pathLst>
            </a:custGeom>
            <a:solidFill>
              <a:srgbClr val="CFD0D0"/>
            </a:solidFill>
            <a:ln w="9525">
              <a:noFill/>
              <a:round/>
            </a:ln>
          </p:spPr>
          <p:txBody>
            <a:bodyPr/>
            <a:lstStyle/>
            <a:p>
              <a:endParaRPr lang="zh-CN" altLang="en-US"/>
            </a:p>
          </p:txBody>
        </p:sp>
        <p:sp>
          <p:nvSpPr>
            <p:cNvPr id="21557" name="Freeform 11"/>
            <p:cNvSpPr/>
            <p:nvPr/>
          </p:nvSpPr>
          <p:spPr bwMode="auto">
            <a:xfrm>
              <a:off x="1383507" y="3255696"/>
              <a:ext cx="69850" cy="104775"/>
            </a:xfrm>
            <a:custGeom>
              <a:avLst/>
              <a:gdLst>
                <a:gd name="T0" fmla="*/ 0 w 4"/>
                <a:gd name="T1" fmla="*/ 0 h 6"/>
                <a:gd name="T2" fmla="*/ 0 w 4"/>
                <a:gd name="T3" fmla="*/ 2147483647 h 6"/>
                <a:gd name="T4" fmla="*/ 2147483647 w 4"/>
                <a:gd name="T5" fmla="*/ 2147483647 h 6"/>
                <a:gd name="T6" fmla="*/ 2147483647 w 4"/>
                <a:gd name="T7" fmla="*/ 0 h 6"/>
                <a:gd name="T8" fmla="*/ 0 w 4"/>
                <a:gd name="T9" fmla="*/ 0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0" y="0"/>
                  </a:moveTo>
                  <a:cubicBezTo>
                    <a:pt x="0" y="0"/>
                    <a:pt x="0" y="4"/>
                    <a:pt x="0" y="5"/>
                  </a:cubicBezTo>
                  <a:cubicBezTo>
                    <a:pt x="1" y="5"/>
                    <a:pt x="4" y="6"/>
                    <a:pt x="4" y="6"/>
                  </a:cubicBezTo>
                  <a:cubicBezTo>
                    <a:pt x="2" y="0"/>
                    <a:pt x="2" y="0"/>
                    <a:pt x="2" y="0"/>
                  </a:cubicBezTo>
                  <a:lnTo>
                    <a:pt x="0" y="0"/>
                  </a:lnTo>
                  <a:close/>
                </a:path>
              </a:pathLst>
            </a:custGeom>
            <a:solidFill>
              <a:srgbClr val="000000"/>
            </a:solidFill>
            <a:ln w="9525">
              <a:noFill/>
              <a:round/>
            </a:ln>
          </p:spPr>
          <p:txBody>
            <a:bodyPr/>
            <a:lstStyle/>
            <a:p>
              <a:endParaRPr lang="zh-CN" altLang="en-US"/>
            </a:p>
          </p:txBody>
        </p:sp>
        <p:sp>
          <p:nvSpPr>
            <p:cNvPr id="21558" name="Freeform 12"/>
            <p:cNvSpPr/>
            <p:nvPr/>
          </p:nvSpPr>
          <p:spPr bwMode="auto">
            <a:xfrm>
              <a:off x="1523207" y="2727058"/>
              <a:ext cx="87313" cy="123825"/>
            </a:xfrm>
            <a:custGeom>
              <a:avLst/>
              <a:gdLst>
                <a:gd name="T0" fmla="*/ 2147483647 w 5"/>
                <a:gd name="T1" fmla="*/ 2147483647 h 7"/>
                <a:gd name="T2" fmla="*/ 2147483647 w 5"/>
                <a:gd name="T3" fmla="*/ 2147483647 h 7"/>
                <a:gd name="T4" fmla="*/ 2147483647 w 5"/>
                <a:gd name="T5" fmla="*/ 2147483647 h 7"/>
                <a:gd name="T6" fmla="*/ 2147483647 w 5"/>
                <a:gd name="T7" fmla="*/ 2147483647 h 7"/>
                <a:gd name="T8" fmla="*/ 0 w 5"/>
                <a:gd name="T9" fmla="*/ 2147483647 h 7"/>
                <a:gd name="T10" fmla="*/ 0 w 5"/>
                <a:gd name="T11" fmla="*/ 2147483647 h 7"/>
                <a:gd name="T12" fmla="*/ 2147483647 w 5"/>
                <a:gd name="T13" fmla="*/ 2147483647 h 7"/>
                <a:gd name="T14" fmla="*/ 0 60000 65536"/>
                <a:gd name="T15" fmla="*/ 0 60000 65536"/>
                <a:gd name="T16" fmla="*/ 0 60000 65536"/>
                <a:gd name="T17" fmla="*/ 0 60000 65536"/>
                <a:gd name="T18" fmla="*/ 0 60000 65536"/>
                <a:gd name="T19" fmla="*/ 0 60000 65536"/>
                <a:gd name="T20" fmla="*/ 0 60000 65536"/>
                <a:gd name="T21" fmla="*/ 0 w 5"/>
                <a:gd name="T22" fmla="*/ 0 h 7"/>
                <a:gd name="T23" fmla="*/ 5 w 5"/>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7">
                  <a:moveTo>
                    <a:pt x="5" y="3"/>
                  </a:moveTo>
                  <a:cubicBezTo>
                    <a:pt x="5" y="4"/>
                    <a:pt x="5" y="4"/>
                    <a:pt x="5" y="4"/>
                  </a:cubicBezTo>
                  <a:cubicBezTo>
                    <a:pt x="5" y="4"/>
                    <a:pt x="3" y="6"/>
                    <a:pt x="3" y="7"/>
                  </a:cubicBezTo>
                  <a:cubicBezTo>
                    <a:pt x="2" y="7"/>
                    <a:pt x="1" y="6"/>
                    <a:pt x="1" y="6"/>
                  </a:cubicBezTo>
                  <a:cubicBezTo>
                    <a:pt x="0" y="4"/>
                    <a:pt x="0" y="4"/>
                    <a:pt x="0" y="4"/>
                  </a:cubicBezTo>
                  <a:cubicBezTo>
                    <a:pt x="0" y="4"/>
                    <a:pt x="0" y="2"/>
                    <a:pt x="0" y="1"/>
                  </a:cubicBezTo>
                  <a:cubicBezTo>
                    <a:pt x="0" y="0"/>
                    <a:pt x="4" y="2"/>
                    <a:pt x="5" y="3"/>
                  </a:cubicBezTo>
                  <a:close/>
                </a:path>
              </a:pathLst>
            </a:custGeom>
            <a:solidFill>
              <a:srgbClr val="D69B60"/>
            </a:solidFill>
            <a:ln w="9525">
              <a:noFill/>
              <a:round/>
            </a:ln>
          </p:spPr>
          <p:txBody>
            <a:bodyPr/>
            <a:lstStyle/>
            <a:p>
              <a:endParaRPr lang="zh-CN" altLang="en-US"/>
            </a:p>
          </p:txBody>
        </p:sp>
        <p:sp>
          <p:nvSpPr>
            <p:cNvPr id="21559" name="Freeform 13"/>
            <p:cNvSpPr/>
            <p:nvPr/>
          </p:nvSpPr>
          <p:spPr bwMode="auto">
            <a:xfrm>
              <a:off x="1540670" y="2761983"/>
              <a:ext cx="52388" cy="88900"/>
            </a:xfrm>
            <a:custGeom>
              <a:avLst/>
              <a:gdLst>
                <a:gd name="T0" fmla="*/ 0 w 3"/>
                <a:gd name="T1" fmla="*/ 0 h 5"/>
                <a:gd name="T2" fmla="*/ 2147483647 w 3"/>
                <a:gd name="T3" fmla="*/ 2147483647 h 5"/>
                <a:gd name="T4" fmla="*/ 2147483647 w 3"/>
                <a:gd name="T5" fmla="*/ 2147483647 h 5"/>
                <a:gd name="T6" fmla="*/ 2147483647 w 3"/>
                <a:gd name="T7" fmla="*/ 2147483647 h 5"/>
                <a:gd name="T8" fmla="*/ 0 w 3"/>
                <a:gd name="T9" fmla="*/ 2147483647 h 5"/>
                <a:gd name="T10" fmla="*/ 0 w 3"/>
                <a:gd name="T11" fmla="*/ 2147483647 h 5"/>
                <a:gd name="T12" fmla="*/ 0 w 3"/>
                <a:gd name="T13" fmla="*/ 0 h 5"/>
                <a:gd name="T14" fmla="*/ 0 60000 65536"/>
                <a:gd name="T15" fmla="*/ 0 60000 65536"/>
                <a:gd name="T16" fmla="*/ 0 60000 65536"/>
                <a:gd name="T17" fmla="*/ 0 60000 65536"/>
                <a:gd name="T18" fmla="*/ 0 60000 65536"/>
                <a:gd name="T19" fmla="*/ 0 60000 65536"/>
                <a:gd name="T20" fmla="*/ 0 60000 65536"/>
                <a:gd name="T21" fmla="*/ 0 w 3"/>
                <a:gd name="T22" fmla="*/ 0 h 5"/>
                <a:gd name="T23" fmla="*/ 3 w 3"/>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5">
                  <a:moveTo>
                    <a:pt x="0" y="0"/>
                  </a:moveTo>
                  <a:cubicBezTo>
                    <a:pt x="0" y="0"/>
                    <a:pt x="1" y="1"/>
                    <a:pt x="1" y="2"/>
                  </a:cubicBezTo>
                  <a:cubicBezTo>
                    <a:pt x="1" y="2"/>
                    <a:pt x="3" y="3"/>
                    <a:pt x="3" y="3"/>
                  </a:cubicBezTo>
                  <a:cubicBezTo>
                    <a:pt x="3" y="4"/>
                    <a:pt x="2" y="5"/>
                    <a:pt x="2" y="5"/>
                  </a:cubicBezTo>
                  <a:cubicBezTo>
                    <a:pt x="1" y="5"/>
                    <a:pt x="0" y="4"/>
                    <a:pt x="0" y="4"/>
                  </a:cubicBezTo>
                  <a:cubicBezTo>
                    <a:pt x="0" y="3"/>
                    <a:pt x="0" y="3"/>
                    <a:pt x="0" y="3"/>
                  </a:cubicBezTo>
                  <a:cubicBezTo>
                    <a:pt x="0" y="2"/>
                    <a:pt x="0" y="0"/>
                    <a:pt x="0" y="0"/>
                  </a:cubicBezTo>
                  <a:close/>
                </a:path>
              </a:pathLst>
            </a:custGeom>
            <a:solidFill>
              <a:srgbClr val="EBB273"/>
            </a:solidFill>
            <a:ln w="9525">
              <a:noFill/>
              <a:round/>
            </a:ln>
          </p:spPr>
          <p:txBody>
            <a:bodyPr/>
            <a:lstStyle/>
            <a:p>
              <a:endParaRPr lang="zh-CN" altLang="en-US"/>
            </a:p>
          </p:txBody>
        </p:sp>
        <p:sp>
          <p:nvSpPr>
            <p:cNvPr id="21560" name="Freeform 14"/>
            <p:cNvSpPr/>
            <p:nvPr/>
          </p:nvSpPr>
          <p:spPr bwMode="auto">
            <a:xfrm>
              <a:off x="1488282" y="2604821"/>
              <a:ext cx="157163" cy="139700"/>
            </a:xfrm>
            <a:custGeom>
              <a:avLst/>
              <a:gdLst>
                <a:gd name="T0" fmla="*/ 2147483647 w 9"/>
                <a:gd name="T1" fmla="*/ 2147483647 h 8"/>
                <a:gd name="T2" fmla="*/ 2147483647 w 9"/>
                <a:gd name="T3" fmla="*/ 2147483647 h 8"/>
                <a:gd name="T4" fmla="*/ 2147483647 w 9"/>
                <a:gd name="T5" fmla="*/ 0 h 8"/>
                <a:gd name="T6" fmla="*/ 2147483647 w 9"/>
                <a:gd name="T7" fmla="*/ 0 h 8"/>
                <a:gd name="T8" fmla="*/ 2147483647 w 9"/>
                <a:gd name="T9" fmla="*/ 2147483647 h 8"/>
                <a:gd name="T10" fmla="*/ 2147483647 w 9"/>
                <a:gd name="T11" fmla="*/ 2147483647 h 8"/>
                <a:gd name="T12" fmla="*/ 2147483647 w 9"/>
                <a:gd name="T13" fmla="*/ 2147483647 h 8"/>
                <a:gd name="T14" fmla="*/ 2147483647 w 9"/>
                <a:gd name="T15" fmla="*/ 2147483647 h 8"/>
                <a:gd name="T16" fmla="*/ 0 60000 65536"/>
                <a:gd name="T17" fmla="*/ 0 60000 65536"/>
                <a:gd name="T18" fmla="*/ 0 60000 65536"/>
                <a:gd name="T19" fmla="*/ 0 60000 65536"/>
                <a:gd name="T20" fmla="*/ 0 60000 65536"/>
                <a:gd name="T21" fmla="*/ 0 60000 65536"/>
                <a:gd name="T22" fmla="*/ 0 60000 65536"/>
                <a:gd name="T23" fmla="*/ 0 60000 65536"/>
                <a:gd name="T24" fmla="*/ 0 w 9"/>
                <a:gd name="T25" fmla="*/ 0 h 8"/>
                <a:gd name="T26" fmla="*/ 9 w 9"/>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 h="8">
                  <a:moveTo>
                    <a:pt x="8" y="2"/>
                  </a:moveTo>
                  <a:cubicBezTo>
                    <a:pt x="8" y="2"/>
                    <a:pt x="9" y="2"/>
                    <a:pt x="8" y="2"/>
                  </a:cubicBezTo>
                  <a:cubicBezTo>
                    <a:pt x="8" y="1"/>
                    <a:pt x="7" y="0"/>
                    <a:pt x="6" y="0"/>
                  </a:cubicBezTo>
                  <a:cubicBezTo>
                    <a:pt x="5" y="0"/>
                    <a:pt x="3" y="0"/>
                    <a:pt x="3" y="0"/>
                  </a:cubicBezTo>
                  <a:cubicBezTo>
                    <a:pt x="3" y="0"/>
                    <a:pt x="2" y="1"/>
                    <a:pt x="1" y="2"/>
                  </a:cubicBezTo>
                  <a:cubicBezTo>
                    <a:pt x="0" y="3"/>
                    <a:pt x="1" y="4"/>
                    <a:pt x="1" y="4"/>
                  </a:cubicBezTo>
                  <a:cubicBezTo>
                    <a:pt x="1" y="4"/>
                    <a:pt x="0" y="7"/>
                    <a:pt x="1" y="7"/>
                  </a:cubicBezTo>
                  <a:cubicBezTo>
                    <a:pt x="1" y="7"/>
                    <a:pt x="4" y="8"/>
                    <a:pt x="8" y="2"/>
                  </a:cubicBezTo>
                  <a:close/>
                </a:path>
              </a:pathLst>
            </a:custGeom>
            <a:solidFill>
              <a:srgbClr val="262423"/>
            </a:solidFill>
            <a:ln w="9525">
              <a:noFill/>
              <a:round/>
            </a:ln>
          </p:spPr>
          <p:txBody>
            <a:bodyPr/>
            <a:lstStyle/>
            <a:p>
              <a:endParaRPr lang="zh-CN" altLang="en-US"/>
            </a:p>
          </p:txBody>
        </p:sp>
        <p:sp>
          <p:nvSpPr>
            <p:cNvPr id="21561" name="Freeform 15"/>
            <p:cNvSpPr/>
            <p:nvPr/>
          </p:nvSpPr>
          <p:spPr bwMode="auto">
            <a:xfrm>
              <a:off x="1505745" y="2639746"/>
              <a:ext cx="139700" cy="158750"/>
            </a:xfrm>
            <a:custGeom>
              <a:avLst/>
              <a:gdLst>
                <a:gd name="T0" fmla="*/ 2147483647 w 8"/>
                <a:gd name="T1" fmla="*/ 2147483647 h 9"/>
                <a:gd name="T2" fmla="*/ 2147483647 w 8"/>
                <a:gd name="T3" fmla="*/ 2147483647 h 9"/>
                <a:gd name="T4" fmla="*/ 2147483647 w 8"/>
                <a:gd name="T5" fmla="*/ 2147483647 h 9"/>
                <a:gd name="T6" fmla="*/ 2147483647 w 8"/>
                <a:gd name="T7" fmla="*/ 2147483647 h 9"/>
                <a:gd name="T8" fmla="*/ 2147483647 w 8"/>
                <a:gd name="T9" fmla="*/ 2147483647 h 9"/>
                <a:gd name="T10" fmla="*/ 0 w 8"/>
                <a:gd name="T11" fmla="*/ 2147483647 h 9"/>
                <a:gd name="T12" fmla="*/ 0 w 8"/>
                <a:gd name="T13" fmla="*/ 2147483647 h 9"/>
                <a:gd name="T14" fmla="*/ 2147483647 w 8"/>
                <a:gd name="T15" fmla="*/ 2147483647 h 9"/>
                <a:gd name="T16" fmla="*/ 2147483647 w 8"/>
                <a:gd name="T17" fmla="*/ 2147483647 h 9"/>
                <a:gd name="T18" fmla="*/ 2147483647 w 8"/>
                <a:gd name="T19" fmla="*/ 2147483647 h 9"/>
                <a:gd name="T20" fmla="*/ 2147483647 w 8"/>
                <a:gd name="T21" fmla="*/ 2147483647 h 9"/>
                <a:gd name="T22" fmla="*/ 2147483647 w 8"/>
                <a:gd name="T23" fmla="*/ 2147483647 h 9"/>
                <a:gd name="T24" fmla="*/ 2147483647 w 8"/>
                <a:gd name="T25" fmla="*/ 2147483647 h 9"/>
                <a:gd name="T26" fmla="*/ 2147483647 w 8"/>
                <a:gd name="T27" fmla="*/ 0 h 9"/>
                <a:gd name="T28" fmla="*/ 2147483647 w 8"/>
                <a:gd name="T29" fmla="*/ 0 h 9"/>
                <a:gd name="T30" fmla="*/ 2147483647 w 8"/>
                <a:gd name="T31" fmla="*/ 2147483647 h 9"/>
                <a:gd name="T32" fmla="*/ 2147483647 w 8"/>
                <a:gd name="T33" fmla="*/ 2147483647 h 9"/>
                <a:gd name="T34" fmla="*/ 2147483647 w 8"/>
                <a:gd name="T35" fmla="*/ 2147483647 h 9"/>
                <a:gd name="T36" fmla="*/ 2147483647 w 8"/>
                <a:gd name="T37" fmla="*/ 2147483647 h 9"/>
                <a:gd name="T38" fmla="*/ 2147483647 w 8"/>
                <a:gd name="T39" fmla="*/ 2147483647 h 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
                <a:gd name="T61" fmla="*/ 0 h 9"/>
                <a:gd name="T62" fmla="*/ 8 w 8"/>
                <a:gd name="T63" fmla="*/ 9 h 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 h="9">
                  <a:moveTo>
                    <a:pt x="7" y="9"/>
                  </a:moveTo>
                  <a:cubicBezTo>
                    <a:pt x="7" y="9"/>
                    <a:pt x="6" y="9"/>
                    <a:pt x="5" y="9"/>
                  </a:cubicBezTo>
                  <a:cubicBezTo>
                    <a:pt x="5" y="9"/>
                    <a:pt x="4" y="9"/>
                    <a:pt x="3" y="8"/>
                  </a:cubicBezTo>
                  <a:cubicBezTo>
                    <a:pt x="2" y="7"/>
                    <a:pt x="2" y="6"/>
                    <a:pt x="2" y="6"/>
                  </a:cubicBezTo>
                  <a:cubicBezTo>
                    <a:pt x="2" y="6"/>
                    <a:pt x="1" y="6"/>
                    <a:pt x="1" y="6"/>
                  </a:cubicBezTo>
                  <a:cubicBezTo>
                    <a:pt x="1" y="6"/>
                    <a:pt x="0" y="5"/>
                    <a:pt x="0" y="5"/>
                  </a:cubicBezTo>
                  <a:cubicBezTo>
                    <a:pt x="0" y="5"/>
                    <a:pt x="0" y="4"/>
                    <a:pt x="0" y="3"/>
                  </a:cubicBezTo>
                  <a:cubicBezTo>
                    <a:pt x="1" y="3"/>
                    <a:pt x="1" y="3"/>
                    <a:pt x="1" y="3"/>
                  </a:cubicBezTo>
                  <a:cubicBezTo>
                    <a:pt x="1" y="4"/>
                    <a:pt x="2" y="5"/>
                    <a:pt x="2" y="5"/>
                  </a:cubicBezTo>
                  <a:cubicBezTo>
                    <a:pt x="2" y="5"/>
                    <a:pt x="2" y="5"/>
                    <a:pt x="2" y="5"/>
                  </a:cubicBezTo>
                  <a:cubicBezTo>
                    <a:pt x="2" y="5"/>
                    <a:pt x="2" y="4"/>
                    <a:pt x="2" y="3"/>
                  </a:cubicBezTo>
                  <a:cubicBezTo>
                    <a:pt x="2" y="3"/>
                    <a:pt x="3" y="2"/>
                    <a:pt x="3" y="2"/>
                  </a:cubicBezTo>
                  <a:cubicBezTo>
                    <a:pt x="3" y="2"/>
                    <a:pt x="3" y="2"/>
                    <a:pt x="3" y="1"/>
                  </a:cubicBezTo>
                  <a:cubicBezTo>
                    <a:pt x="3" y="1"/>
                    <a:pt x="4" y="0"/>
                    <a:pt x="4" y="0"/>
                  </a:cubicBezTo>
                  <a:cubicBezTo>
                    <a:pt x="4" y="0"/>
                    <a:pt x="6" y="0"/>
                    <a:pt x="7" y="0"/>
                  </a:cubicBezTo>
                  <a:cubicBezTo>
                    <a:pt x="7" y="0"/>
                    <a:pt x="8" y="1"/>
                    <a:pt x="8" y="2"/>
                  </a:cubicBezTo>
                  <a:cubicBezTo>
                    <a:pt x="8" y="2"/>
                    <a:pt x="8" y="3"/>
                    <a:pt x="8" y="3"/>
                  </a:cubicBezTo>
                  <a:cubicBezTo>
                    <a:pt x="8" y="3"/>
                    <a:pt x="8" y="4"/>
                    <a:pt x="8" y="5"/>
                  </a:cubicBezTo>
                  <a:cubicBezTo>
                    <a:pt x="8" y="6"/>
                    <a:pt x="7" y="7"/>
                    <a:pt x="7" y="8"/>
                  </a:cubicBezTo>
                  <a:cubicBezTo>
                    <a:pt x="7" y="8"/>
                    <a:pt x="7" y="8"/>
                    <a:pt x="7" y="9"/>
                  </a:cubicBezTo>
                  <a:close/>
                </a:path>
              </a:pathLst>
            </a:custGeom>
            <a:solidFill>
              <a:srgbClr val="F2C279"/>
            </a:solidFill>
            <a:ln w="9525">
              <a:noFill/>
              <a:round/>
            </a:ln>
          </p:spPr>
          <p:txBody>
            <a:bodyPr/>
            <a:lstStyle/>
            <a:p>
              <a:endParaRPr lang="zh-CN" altLang="en-US"/>
            </a:p>
          </p:txBody>
        </p:sp>
        <p:sp>
          <p:nvSpPr>
            <p:cNvPr id="21562" name="Freeform 16"/>
            <p:cNvSpPr/>
            <p:nvPr/>
          </p:nvSpPr>
          <p:spPr bwMode="auto">
            <a:xfrm>
              <a:off x="1505745" y="2639746"/>
              <a:ext cx="122238" cy="158750"/>
            </a:xfrm>
            <a:custGeom>
              <a:avLst/>
              <a:gdLst>
                <a:gd name="T0" fmla="*/ 0 w 7"/>
                <a:gd name="T1" fmla="*/ 2147483647 h 9"/>
                <a:gd name="T2" fmla="*/ 2147483647 w 7"/>
                <a:gd name="T3" fmla="*/ 2147483647 h 9"/>
                <a:gd name="T4" fmla="*/ 2147483647 w 7"/>
                <a:gd name="T5" fmla="*/ 2147483647 h 9"/>
                <a:gd name="T6" fmla="*/ 2147483647 w 7"/>
                <a:gd name="T7" fmla="*/ 2147483647 h 9"/>
                <a:gd name="T8" fmla="*/ 2147483647 w 7"/>
                <a:gd name="T9" fmla="*/ 2147483647 h 9"/>
                <a:gd name="T10" fmla="*/ 2147483647 w 7"/>
                <a:gd name="T11" fmla="*/ 2147483647 h 9"/>
                <a:gd name="T12" fmla="*/ 2147483647 w 7"/>
                <a:gd name="T13" fmla="*/ 2147483647 h 9"/>
                <a:gd name="T14" fmla="*/ 2147483647 w 7"/>
                <a:gd name="T15" fmla="*/ 0 h 9"/>
                <a:gd name="T16" fmla="*/ 2147483647 w 7"/>
                <a:gd name="T17" fmla="*/ 0 h 9"/>
                <a:gd name="T18" fmla="*/ 2147483647 w 7"/>
                <a:gd name="T19" fmla="*/ 2147483647 h 9"/>
                <a:gd name="T20" fmla="*/ 2147483647 w 7"/>
                <a:gd name="T21" fmla="*/ 2147483647 h 9"/>
                <a:gd name="T22" fmla="*/ 2147483647 w 7"/>
                <a:gd name="T23" fmla="*/ 2147483647 h 9"/>
                <a:gd name="T24" fmla="*/ 2147483647 w 7"/>
                <a:gd name="T25" fmla="*/ 2147483647 h 9"/>
                <a:gd name="T26" fmla="*/ 2147483647 w 7"/>
                <a:gd name="T27" fmla="*/ 2147483647 h 9"/>
                <a:gd name="T28" fmla="*/ 2147483647 w 7"/>
                <a:gd name="T29" fmla="*/ 2147483647 h 9"/>
                <a:gd name="T30" fmla="*/ 2147483647 w 7"/>
                <a:gd name="T31" fmla="*/ 2147483647 h 9"/>
                <a:gd name="T32" fmla="*/ 2147483647 w 7"/>
                <a:gd name="T33" fmla="*/ 2147483647 h 9"/>
                <a:gd name="T34" fmla="*/ 2147483647 w 7"/>
                <a:gd name="T35" fmla="*/ 2147483647 h 9"/>
                <a:gd name="T36" fmla="*/ 2147483647 w 7"/>
                <a:gd name="T37" fmla="*/ 2147483647 h 9"/>
                <a:gd name="T38" fmla="*/ 2147483647 w 7"/>
                <a:gd name="T39" fmla="*/ 2147483647 h 9"/>
                <a:gd name="T40" fmla="*/ 2147483647 w 7"/>
                <a:gd name="T41" fmla="*/ 2147483647 h 9"/>
                <a:gd name="T42" fmla="*/ 2147483647 w 7"/>
                <a:gd name="T43" fmla="*/ 2147483647 h 9"/>
                <a:gd name="T44" fmla="*/ 2147483647 w 7"/>
                <a:gd name="T45" fmla="*/ 2147483647 h 9"/>
                <a:gd name="T46" fmla="*/ 0 w 7"/>
                <a:gd name="T47" fmla="*/ 2147483647 h 9"/>
                <a:gd name="T48" fmla="*/ 0 w 7"/>
                <a:gd name="T49" fmla="*/ 2147483647 h 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
                <a:gd name="T76" fmla="*/ 0 h 9"/>
                <a:gd name="T77" fmla="*/ 7 w 7"/>
                <a:gd name="T78" fmla="*/ 9 h 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 h="9">
                  <a:moveTo>
                    <a:pt x="0" y="3"/>
                  </a:moveTo>
                  <a:cubicBezTo>
                    <a:pt x="1" y="3"/>
                    <a:pt x="1" y="3"/>
                    <a:pt x="1" y="3"/>
                  </a:cubicBezTo>
                  <a:cubicBezTo>
                    <a:pt x="1" y="4"/>
                    <a:pt x="2" y="5"/>
                    <a:pt x="2" y="5"/>
                  </a:cubicBezTo>
                  <a:cubicBezTo>
                    <a:pt x="2" y="5"/>
                    <a:pt x="2" y="5"/>
                    <a:pt x="2" y="5"/>
                  </a:cubicBezTo>
                  <a:cubicBezTo>
                    <a:pt x="2" y="5"/>
                    <a:pt x="2" y="4"/>
                    <a:pt x="2" y="3"/>
                  </a:cubicBezTo>
                  <a:cubicBezTo>
                    <a:pt x="2" y="3"/>
                    <a:pt x="3" y="2"/>
                    <a:pt x="3" y="2"/>
                  </a:cubicBezTo>
                  <a:cubicBezTo>
                    <a:pt x="3" y="2"/>
                    <a:pt x="3" y="2"/>
                    <a:pt x="3" y="1"/>
                  </a:cubicBezTo>
                  <a:cubicBezTo>
                    <a:pt x="3" y="1"/>
                    <a:pt x="4" y="0"/>
                    <a:pt x="4" y="0"/>
                  </a:cubicBezTo>
                  <a:cubicBezTo>
                    <a:pt x="4" y="0"/>
                    <a:pt x="4" y="0"/>
                    <a:pt x="4" y="0"/>
                  </a:cubicBezTo>
                  <a:cubicBezTo>
                    <a:pt x="5" y="1"/>
                    <a:pt x="5" y="2"/>
                    <a:pt x="5" y="2"/>
                  </a:cubicBezTo>
                  <a:cubicBezTo>
                    <a:pt x="5" y="2"/>
                    <a:pt x="4" y="3"/>
                    <a:pt x="4" y="3"/>
                  </a:cubicBezTo>
                  <a:cubicBezTo>
                    <a:pt x="4" y="3"/>
                    <a:pt x="4" y="3"/>
                    <a:pt x="4" y="4"/>
                  </a:cubicBezTo>
                  <a:cubicBezTo>
                    <a:pt x="4" y="4"/>
                    <a:pt x="3" y="4"/>
                    <a:pt x="3" y="4"/>
                  </a:cubicBezTo>
                  <a:cubicBezTo>
                    <a:pt x="3" y="4"/>
                    <a:pt x="3" y="5"/>
                    <a:pt x="4" y="5"/>
                  </a:cubicBezTo>
                  <a:cubicBezTo>
                    <a:pt x="4" y="6"/>
                    <a:pt x="5" y="5"/>
                    <a:pt x="5" y="5"/>
                  </a:cubicBezTo>
                  <a:cubicBezTo>
                    <a:pt x="4" y="6"/>
                    <a:pt x="4" y="7"/>
                    <a:pt x="5" y="7"/>
                  </a:cubicBezTo>
                  <a:cubicBezTo>
                    <a:pt x="5" y="8"/>
                    <a:pt x="5" y="8"/>
                    <a:pt x="6" y="8"/>
                  </a:cubicBezTo>
                  <a:cubicBezTo>
                    <a:pt x="6" y="8"/>
                    <a:pt x="7" y="8"/>
                    <a:pt x="7" y="8"/>
                  </a:cubicBezTo>
                  <a:cubicBezTo>
                    <a:pt x="7" y="8"/>
                    <a:pt x="7" y="9"/>
                    <a:pt x="7" y="9"/>
                  </a:cubicBezTo>
                  <a:cubicBezTo>
                    <a:pt x="7" y="9"/>
                    <a:pt x="6" y="9"/>
                    <a:pt x="5" y="9"/>
                  </a:cubicBezTo>
                  <a:cubicBezTo>
                    <a:pt x="5" y="9"/>
                    <a:pt x="4" y="9"/>
                    <a:pt x="3" y="8"/>
                  </a:cubicBezTo>
                  <a:cubicBezTo>
                    <a:pt x="2" y="7"/>
                    <a:pt x="2" y="6"/>
                    <a:pt x="2" y="6"/>
                  </a:cubicBezTo>
                  <a:cubicBezTo>
                    <a:pt x="2" y="6"/>
                    <a:pt x="1" y="6"/>
                    <a:pt x="1" y="6"/>
                  </a:cubicBezTo>
                  <a:cubicBezTo>
                    <a:pt x="1" y="6"/>
                    <a:pt x="0" y="5"/>
                    <a:pt x="0" y="5"/>
                  </a:cubicBezTo>
                  <a:cubicBezTo>
                    <a:pt x="0" y="5"/>
                    <a:pt x="0" y="4"/>
                    <a:pt x="0" y="3"/>
                  </a:cubicBezTo>
                  <a:close/>
                </a:path>
              </a:pathLst>
            </a:custGeom>
            <a:solidFill>
              <a:srgbClr val="EBB273"/>
            </a:solidFill>
            <a:ln w="9525">
              <a:noFill/>
              <a:round/>
            </a:ln>
          </p:spPr>
          <p:txBody>
            <a:bodyPr/>
            <a:lstStyle/>
            <a:p>
              <a:endParaRPr lang="zh-CN" altLang="en-US"/>
            </a:p>
          </p:txBody>
        </p:sp>
        <p:sp>
          <p:nvSpPr>
            <p:cNvPr id="21563" name="Freeform 17"/>
            <p:cNvSpPr/>
            <p:nvPr/>
          </p:nvSpPr>
          <p:spPr bwMode="auto">
            <a:xfrm>
              <a:off x="1435895" y="3643046"/>
              <a:ext cx="69850" cy="34925"/>
            </a:xfrm>
            <a:custGeom>
              <a:avLst/>
              <a:gdLst>
                <a:gd name="T0" fmla="*/ 2147483647 w 4"/>
                <a:gd name="T1" fmla="*/ 2147483647 h 2"/>
                <a:gd name="T2" fmla="*/ 2147483647 w 4"/>
                <a:gd name="T3" fmla="*/ 0 h 2"/>
                <a:gd name="T4" fmla="*/ 2147483647 w 4"/>
                <a:gd name="T5" fmla="*/ 2147483647 h 2"/>
                <a:gd name="T6" fmla="*/ 0 60000 65536"/>
                <a:gd name="T7" fmla="*/ 0 60000 65536"/>
                <a:gd name="T8" fmla="*/ 0 60000 65536"/>
                <a:gd name="T9" fmla="*/ 0 w 4"/>
                <a:gd name="T10" fmla="*/ 0 h 2"/>
                <a:gd name="T11" fmla="*/ 4 w 4"/>
                <a:gd name="T12" fmla="*/ 2 h 2"/>
              </a:gdLst>
              <a:ahLst/>
              <a:cxnLst>
                <a:cxn ang="T6">
                  <a:pos x="T0" y="T1"/>
                </a:cxn>
                <a:cxn ang="T7">
                  <a:pos x="T2" y="T3"/>
                </a:cxn>
                <a:cxn ang="T8">
                  <a:pos x="T4" y="T5"/>
                </a:cxn>
              </a:cxnLst>
              <a:rect l="T9" t="T10" r="T11" b="T12"/>
              <a:pathLst>
                <a:path w="4" h="2">
                  <a:moveTo>
                    <a:pt x="1" y="2"/>
                  </a:moveTo>
                  <a:cubicBezTo>
                    <a:pt x="3" y="2"/>
                    <a:pt x="4" y="0"/>
                    <a:pt x="2" y="0"/>
                  </a:cubicBezTo>
                  <a:cubicBezTo>
                    <a:pt x="1" y="0"/>
                    <a:pt x="0" y="2"/>
                    <a:pt x="1" y="2"/>
                  </a:cubicBezTo>
                  <a:close/>
                </a:path>
              </a:pathLst>
            </a:custGeom>
            <a:solidFill>
              <a:srgbClr val="262423"/>
            </a:solidFill>
            <a:ln w="9525">
              <a:noFill/>
              <a:round/>
            </a:ln>
          </p:spPr>
          <p:txBody>
            <a:bodyPr/>
            <a:lstStyle/>
            <a:p>
              <a:endParaRPr lang="zh-CN" altLang="en-US"/>
            </a:p>
          </p:txBody>
        </p:sp>
        <p:sp>
          <p:nvSpPr>
            <p:cNvPr id="21564" name="Freeform 18"/>
            <p:cNvSpPr/>
            <p:nvPr/>
          </p:nvSpPr>
          <p:spPr bwMode="auto">
            <a:xfrm>
              <a:off x="1383507" y="3906571"/>
              <a:ext cx="104775" cy="87313"/>
            </a:xfrm>
            <a:custGeom>
              <a:avLst/>
              <a:gdLst>
                <a:gd name="T0" fmla="*/ 2147483647 w 6"/>
                <a:gd name="T1" fmla="*/ 0 h 5"/>
                <a:gd name="T2" fmla="*/ 0 w 6"/>
                <a:gd name="T3" fmla="*/ 2147483647 h 5"/>
                <a:gd name="T4" fmla="*/ 2147483647 w 6"/>
                <a:gd name="T5" fmla="*/ 2147483647 h 5"/>
                <a:gd name="T6" fmla="*/ 2147483647 w 6"/>
                <a:gd name="T7" fmla="*/ 2147483647 h 5"/>
                <a:gd name="T8" fmla="*/ 2147483647 w 6"/>
                <a:gd name="T9" fmla="*/ 2147483647 h 5"/>
                <a:gd name="T10" fmla="*/ 2147483647 w 6"/>
                <a:gd name="T11" fmla="*/ 0 h 5"/>
                <a:gd name="T12" fmla="*/ 0 60000 65536"/>
                <a:gd name="T13" fmla="*/ 0 60000 65536"/>
                <a:gd name="T14" fmla="*/ 0 60000 65536"/>
                <a:gd name="T15" fmla="*/ 0 60000 65536"/>
                <a:gd name="T16" fmla="*/ 0 60000 65536"/>
                <a:gd name="T17" fmla="*/ 0 60000 65536"/>
                <a:gd name="T18" fmla="*/ 0 w 6"/>
                <a:gd name="T19" fmla="*/ 0 h 5"/>
                <a:gd name="T20" fmla="*/ 6 w 6"/>
                <a:gd name="T21" fmla="*/ 5 h 5"/>
              </a:gdLst>
              <a:ahLst/>
              <a:cxnLst>
                <a:cxn ang="T12">
                  <a:pos x="T0" y="T1"/>
                </a:cxn>
                <a:cxn ang="T13">
                  <a:pos x="T2" y="T3"/>
                </a:cxn>
                <a:cxn ang="T14">
                  <a:pos x="T4" y="T5"/>
                </a:cxn>
                <a:cxn ang="T15">
                  <a:pos x="T6" y="T7"/>
                </a:cxn>
                <a:cxn ang="T16">
                  <a:pos x="T8" y="T9"/>
                </a:cxn>
                <a:cxn ang="T17">
                  <a:pos x="T10" y="T11"/>
                </a:cxn>
              </a:cxnLst>
              <a:rect l="T18" t="T19" r="T20" b="T21"/>
              <a:pathLst>
                <a:path w="6" h="5">
                  <a:moveTo>
                    <a:pt x="2" y="0"/>
                  </a:moveTo>
                  <a:cubicBezTo>
                    <a:pt x="2" y="0"/>
                    <a:pt x="0" y="3"/>
                    <a:pt x="0" y="5"/>
                  </a:cubicBezTo>
                  <a:cubicBezTo>
                    <a:pt x="0" y="5"/>
                    <a:pt x="5" y="5"/>
                    <a:pt x="5" y="4"/>
                  </a:cubicBezTo>
                  <a:cubicBezTo>
                    <a:pt x="5" y="2"/>
                    <a:pt x="5" y="2"/>
                    <a:pt x="5" y="2"/>
                  </a:cubicBezTo>
                  <a:cubicBezTo>
                    <a:pt x="5" y="2"/>
                    <a:pt x="6" y="3"/>
                    <a:pt x="6" y="1"/>
                  </a:cubicBezTo>
                  <a:lnTo>
                    <a:pt x="2" y="0"/>
                  </a:lnTo>
                  <a:close/>
                </a:path>
              </a:pathLst>
            </a:custGeom>
            <a:solidFill>
              <a:srgbClr val="000000"/>
            </a:solidFill>
            <a:ln w="9525">
              <a:noFill/>
              <a:round/>
            </a:ln>
          </p:spPr>
          <p:txBody>
            <a:bodyPr/>
            <a:lstStyle/>
            <a:p>
              <a:endParaRPr lang="zh-CN" altLang="en-US"/>
            </a:p>
          </p:txBody>
        </p:sp>
        <p:sp>
          <p:nvSpPr>
            <p:cNvPr id="21565" name="Freeform 19"/>
            <p:cNvSpPr/>
            <p:nvPr/>
          </p:nvSpPr>
          <p:spPr bwMode="auto">
            <a:xfrm>
              <a:off x="1680370" y="3889108"/>
              <a:ext cx="123825" cy="104775"/>
            </a:xfrm>
            <a:custGeom>
              <a:avLst/>
              <a:gdLst>
                <a:gd name="T0" fmla="*/ 0 w 7"/>
                <a:gd name="T1" fmla="*/ 2147483647 h 6"/>
                <a:gd name="T2" fmla="*/ 0 w 7"/>
                <a:gd name="T3" fmla="*/ 2147483647 h 6"/>
                <a:gd name="T4" fmla="*/ 2147483647 w 7"/>
                <a:gd name="T5" fmla="*/ 2147483647 h 6"/>
                <a:gd name="T6" fmla="*/ 2147483647 w 7"/>
                <a:gd name="T7" fmla="*/ 2147483647 h 6"/>
                <a:gd name="T8" fmla="*/ 2147483647 w 7"/>
                <a:gd name="T9" fmla="*/ 2147483647 h 6"/>
                <a:gd name="T10" fmla="*/ 2147483647 w 7"/>
                <a:gd name="T11" fmla="*/ 2147483647 h 6"/>
                <a:gd name="T12" fmla="*/ 2147483647 w 7"/>
                <a:gd name="T13" fmla="*/ 2147483647 h 6"/>
                <a:gd name="T14" fmla="*/ 2147483647 w 7"/>
                <a:gd name="T15" fmla="*/ 2147483647 h 6"/>
                <a:gd name="T16" fmla="*/ 0 w 7"/>
                <a:gd name="T17" fmla="*/ 2147483647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6"/>
                <a:gd name="T29" fmla="*/ 7 w 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6">
                  <a:moveTo>
                    <a:pt x="0" y="1"/>
                  </a:moveTo>
                  <a:cubicBezTo>
                    <a:pt x="0" y="1"/>
                    <a:pt x="0" y="3"/>
                    <a:pt x="0" y="3"/>
                  </a:cubicBezTo>
                  <a:cubicBezTo>
                    <a:pt x="0" y="3"/>
                    <a:pt x="1" y="4"/>
                    <a:pt x="2" y="5"/>
                  </a:cubicBezTo>
                  <a:cubicBezTo>
                    <a:pt x="2" y="5"/>
                    <a:pt x="2" y="6"/>
                    <a:pt x="2" y="6"/>
                  </a:cubicBezTo>
                  <a:cubicBezTo>
                    <a:pt x="2" y="6"/>
                    <a:pt x="2" y="6"/>
                    <a:pt x="2" y="6"/>
                  </a:cubicBezTo>
                  <a:cubicBezTo>
                    <a:pt x="2" y="6"/>
                    <a:pt x="6" y="6"/>
                    <a:pt x="7" y="6"/>
                  </a:cubicBezTo>
                  <a:cubicBezTo>
                    <a:pt x="7" y="5"/>
                    <a:pt x="7" y="5"/>
                    <a:pt x="7" y="5"/>
                  </a:cubicBezTo>
                  <a:cubicBezTo>
                    <a:pt x="7" y="5"/>
                    <a:pt x="4" y="2"/>
                    <a:pt x="4" y="1"/>
                  </a:cubicBezTo>
                  <a:cubicBezTo>
                    <a:pt x="4" y="0"/>
                    <a:pt x="0" y="1"/>
                    <a:pt x="0" y="1"/>
                  </a:cubicBezTo>
                  <a:close/>
                </a:path>
              </a:pathLst>
            </a:custGeom>
            <a:solidFill>
              <a:srgbClr val="000000"/>
            </a:solidFill>
            <a:ln w="9525">
              <a:noFill/>
              <a:round/>
            </a:ln>
          </p:spPr>
          <p:txBody>
            <a:bodyPr/>
            <a:lstStyle/>
            <a:p>
              <a:endParaRPr lang="zh-CN" altLang="en-US"/>
            </a:p>
          </p:txBody>
        </p:sp>
        <p:sp>
          <p:nvSpPr>
            <p:cNvPr id="21566" name="Freeform 20"/>
            <p:cNvSpPr/>
            <p:nvPr/>
          </p:nvSpPr>
          <p:spPr bwMode="auto">
            <a:xfrm>
              <a:off x="1400970" y="3166796"/>
              <a:ext cx="368300" cy="774700"/>
            </a:xfrm>
            <a:custGeom>
              <a:avLst/>
              <a:gdLst>
                <a:gd name="T0" fmla="*/ 2147483647 w 21"/>
                <a:gd name="T1" fmla="*/ 2147483647 h 44"/>
                <a:gd name="T2" fmla="*/ 2147483647 w 21"/>
                <a:gd name="T3" fmla="*/ 2147483647 h 44"/>
                <a:gd name="T4" fmla="*/ 2147483647 w 21"/>
                <a:gd name="T5" fmla="*/ 2147483647 h 44"/>
                <a:gd name="T6" fmla="*/ 2147483647 w 21"/>
                <a:gd name="T7" fmla="*/ 2147483647 h 44"/>
                <a:gd name="T8" fmla="*/ 2147483647 w 21"/>
                <a:gd name="T9" fmla="*/ 2147483647 h 44"/>
                <a:gd name="T10" fmla="*/ 2147483647 w 21"/>
                <a:gd name="T11" fmla="*/ 2147483647 h 44"/>
                <a:gd name="T12" fmla="*/ 2147483647 w 21"/>
                <a:gd name="T13" fmla="*/ 2147483647 h 44"/>
                <a:gd name="T14" fmla="*/ 2147483647 w 21"/>
                <a:gd name="T15" fmla="*/ 2147483647 h 44"/>
                <a:gd name="T16" fmla="*/ 2147483647 w 21"/>
                <a:gd name="T17" fmla="*/ 2147483647 h 44"/>
                <a:gd name="T18" fmla="*/ 2147483647 w 21"/>
                <a:gd name="T19" fmla="*/ 2147483647 h 44"/>
                <a:gd name="T20" fmla="*/ 2147483647 w 21"/>
                <a:gd name="T21" fmla="*/ 2147483647 h 44"/>
                <a:gd name="T22" fmla="*/ 2147483647 w 21"/>
                <a:gd name="T23" fmla="*/ 2147483647 h 44"/>
                <a:gd name="T24" fmla="*/ 2147483647 w 21"/>
                <a:gd name="T25" fmla="*/ 2147483647 h 44"/>
                <a:gd name="T26" fmla="*/ 2147483647 w 21"/>
                <a:gd name="T27" fmla="*/ 2147483647 h 44"/>
                <a:gd name="T28" fmla="*/ 2147483647 w 21"/>
                <a:gd name="T29" fmla="*/ 2147483647 h 44"/>
                <a:gd name="T30" fmla="*/ 2147483647 w 21"/>
                <a:gd name="T31" fmla="*/ 2147483647 h 44"/>
                <a:gd name="T32" fmla="*/ 2147483647 w 21"/>
                <a:gd name="T33" fmla="*/ 0 h 44"/>
                <a:gd name="T34" fmla="*/ 2147483647 w 21"/>
                <a:gd name="T35" fmla="*/ 2147483647 h 44"/>
                <a:gd name="T36" fmla="*/ 2147483647 w 21"/>
                <a:gd name="T37" fmla="*/ 2147483647 h 44"/>
                <a:gd name="T38" fmla="*/ 2147483647 w 21"/>
                <a:gd name="T39" fmla="*/ 2147483647 h 44"/>
                <a:gd name="T40" fmla="*/ 2147483647 w 21"/>
                <a:gd name="T41" fmla="*/ 2147483647 h 44"/>
                <a:gd name="T42" fmla="*/ 2147483647 w 21"/>
                <a:gd name="T43" fmla="*/ 2147483647 h 44"/>
                <a:gd name="T44" fmla="*/ 0 w 21"/>
                <a:gd name="T45" fmla="*/ 2147483647 h 44"/>
                <a:gd name="T46" fmla="*/ 2147483647 w 21"/>
                <a:gd name="T47" fmla="*/ 2147483647 h 4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
                <a:gd name="T73" fmla="*/ 0 h 44"/>
                <a:gd name="T74" fmla="*/ 21 w 21"/>
                <a:gd name="T75" fmla="*/ 44 h 4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 h="44">
                  <a:moveTo>
                    <a:pt x="1" y="43"/>
                  </a:moveTo>
                  <a:cubicBezTo>
                    <a:pt x="1" y="43"/>
                    <a:pt x="5" y="44"/>
                    <a:pt x="5" y="42"/>
                  </a:cubicBezTo>
                  <a:cubicBezTo>
                    <a:pt x="6" y="41"/>
                    <a:pt x="5" y="37"/>
                    <a:pt x="5" y="37"/>
                  </a:cubicBezTo>
                  <a:cubicBezTo>
                    <a:pt x="5" y="37"/>
                    <a:pt x="7" y="23"/>
                    <a:pt x="8" y="23"/>
                  </a:cubicBezTo>
                  <a:cubicBezTo>
                    <a:pt x="8" y="23"/>
                    <a:pt x="9" y="17"/>
                    <a:pt x="10" y="13"/>
                  </a:cubicBezTo>
                  <a:cubicBezTo>
                    <a:pt x="11" y="15"/>
                    <a:pt x="11" y="15"/>
                    <a:pt x="11" y="15"/>
                  </a:cubicBezTo>
                  <a:cubicBezTo>
                    <a:pt x="11" y="15"/>
                    <a:pt x="13" y="39"/>
                    <a:pt x="16" y="42"/>
                  </a:cubicBezTo>
                  <a:cubicBezTo>
                    <a:pt x="16" y="42"/>
                    <a:pt x="19" y="44"/>
                    <a:pt x="20" y="43"/>
                  </a:cubicBezTo>
                  <a:cubicBezTo>
                    <a:pt x="20" y="43"/>
                    <a:pt x="21" y="42"/>
                    <a:pt x="20" y="39"/>
                  </a:cubicBezTo>
                  <a:cubicBezTo>
                    <a:pt x="20" y="39"/>
                    <a:pt x="21" y="34"/>
                    <a:pt x="20" y="31"/>
                  </a:cubicBezTo>
                  <a:cubicBezTo>
                    <a:pt x="20" y="31"/>
                    <a:pt x="20" y="23"/>
                    <a:pt x="20" y="21"/>
                  </a:cubicBezTo>
                  <a:cubicBezTo>
                    <a:pt x="20" y="19"/>
                    <a:pt x="19" y="10"/>
                    <a:pt x="19" y="9"/>
                  </a:cubicBezTo>
                  <a:cubicBezTo>
                    <a:pt x="19" y="7"/>
                    <a:pt x="19" y="7"/>
                    <a:pt x="19" y="7"/>
                  </a:cubicBezTo>
                  <a:cubicBezTo>
                    <a:pt x="18" y="5"/>
                    <a:pt x="18" y="5"/>
                    <a:pt x="18" y="5"/>
                  </a:cubicBezTo>
                  <a:cubicBezTo>
                    <a:pt x="18" y="1"/>
                    <a:pt x="18" y="1"/>
                    <a:pt x="18" y="1"/>
                  </a:cubicBezTo>
                  <a:cubicBezTo>
                    <a:pt x="18" y="1"/>
                    <a:pt x="13" y="3"/>
                    <a:pt x="10" y="2"/>
                  </a:cubicBezTo>
                  <a:cubicBezTo>
                    <a:pt x="4" y="0"/>
                    <a:pt x="4" y="0"/>
                    <a:pt x="4" y="0"/>
                  </a:cubicBezTo>
                  <a:cubicBezTo>
                    <a:pt x="4" y="2"/>
                    <a:pt x="4" y="2"/>
                    <a:pt x="4" y="2"/>
                  </a:cubicBezTo>
                  <a:cubicBezTo>
                    <a:pt x="4" y="2"/>
                    <a:pt x="1" y="5"/>
                    <a:pt x="1" y="6"/>
                  </a:cubicBezTo>
                  <a:cubicBezTo>
                    <a:pt x="1" y="9"/>
                    <a:pt x="1" y="9"/>
                    <a:pt x="1" y="9"/>
                  </a:cubicBezTo>
                  <a:cubicBezTo>
                    <a:pt x="1" y="9"/>
                    <a:pt x="1" y="17"/>
                    <a:pt x="1" y="20"/>
                  </a:cubicBezTo>
                  <a:cubicBezTo>
                    <a:pt x="1" y="20"/>
                    <a:pt x="0" y="31"/>
                    <a:pt x="1" y="33"/>
                  </a:cubicBezTo>
                  <a:cubicBezTo>
                    <a:pt x="1" y="33"/>
                    <a:pt x="0" y="39"/>
                    <a:pt x="0" y="40"/>
                  </a:cubicBezTo>
                  <a:cubicBezTo>
                    <a:pt x="0" y="40"/>
                    <a:pt x="1" y="43"/>
                    <a:pt x="1" y="43"/>
                  </a:cubicBezTo>
                  <a:close/>
                </a:path>
              </a:pathLst>
            </a:custGeom>
            <a:solidFill>
              <a:srgbClr val="262423"/>
            </a:solidFill>
            <a:ln w="9525">
              <a:noFill/>
              <a:round/>
            </a:ln>
          </p:spPr>
          <p:txBody>
            <a:bodyPr/>
            <a:lstStyle/>
            <a:p>
              <a:endParaRPr lang="zh-CN" altLang="en-US"/>
            </a:p>
          </p:txBody>
        </p:sp>
        <p:sp>
          <p:nvSpPr>
            <p:cNvPr id="21567" name="Rectangle 21"/>
            <p:cNvSpPr>
              <a:spLocks noChangeArrowheads="1"/>
            </p:cNvSpPr>
            <p:nvPr/>
          </p:nvSpPr>
          <p:spPr bwMode="auto">
            <a:xfrm>
              <a:off x="1627982" y="3290621"/>
              <a:ext cx="1588" cy="1588"/>
            </a:xfrm>
            <a:prstGeom prst="rect">
              <a:avLst/>
            </a:prstGeom>
            <a:solidFill>
              <a:srgbClr val="000000"/>
            </a:solidFill>
            <a:ln w="9525">
              <a:noFill/>
              <a:miter lim="800000"/>
            </a:ln>
          </p:spPr>
          <p:txBody>
            <a:bodyPr/>
            <a:lstStyle/>
            <a:p>
              <a:endParaRPr lang="zh-CN" altLang="en-US">
                <a:solidFill>
                  <a:srgbClr val="000000"/>
                </a:solidFill>
                <a:latin typeface="Calibri" panose="020F0502020204030204" pitchFamily="34" charset="0"/>
              </a:endParaRPr>
            </a:p>
          </p:txBody>
        </p:sp>
        <p:sp>
          <p:nvSpPr>
            <p:cNvPr id="21568" name="Freeform 22"/>
            <p:cNvSpPr/>
            <p:nvPr/>
          </p:nvSpPr>
          <p:spPr bwMode="auto">
            <a:xfrm>
              <a:off x="1680370" y="3325546"/>
              <a:ext cx="19050" cy="0"/>
            </a:xfrm>
            <a:custGeom>
              <a:avLst/>
              <a:gdLst>
                <a:gd name="T0" fmla="*/ 0 w 1"/>
                <a:gd name="T1" fmla="*/ 2147483647 w 1"/>
                <a:gd name="T2" fmla="*/ 0 w 1"/>
                <a:gd name="T3" fmla="*/ 0 60000 65536"/>
                <a:gd name="T4" fmla="*/ 0 60000 65536"/>
                <a:gd name="T5" fmla="*/ 0 60000 65536"/>
                <a:gd name="T6" fmla="*/ 0 w 1"/>
                <a:gd name="T7" fmla="*/ 1 w 1"/>
              </a:gdLst>
              <a:ahLst/>
              <a:cxnLst>
                <a:cxn ang="T3">
                  <a:pos x="T0" y="0"/>
                </a:cxn>
                <a:cxn ang="T4">
                  <a:pos x="T1" y="0"/>
                </a:cxn>
                <a:cxn ang="T5">
                  <a:pos x="T2" y="0"/>
                </a:cxn>
              </a:cxnLst>
              <a:rect l="T6" t="0" r="T7" b="0"/>
              <a:pathLst>
                <a:path w="1">
                  <a:moveTo>
                    <a:pt x="0" y="0"/>
                  </a:moveTo>
                  <a:cubicBezTo>
                    <a:pt x="0" y="0"/>
                    <a:pt x="1" y="0"/>
                    <a:pt x="1" y="0"/>
                  </a:cubicBezTo>
                  <a:cubicBezTo>
                    <a:pt x="1" y="0"/>
                    <a:pt x="1" y="0"/>
                    <a:pt x="0" y="0"/>
                  </a:cubicBezTo>
                  <a:close/>
                </a:path>
              </a:pathLst>
            </a:custGeom>
            <a:solidFill>
              <a:srgbClr val="000000"/>
            </a:solidFill>
            <a:ln w="9525">
              <a:noFill/>
              <a:round/>
            </a:ln>
          </p:spPr>
          <p:txBody>
            <a:bodyPr/>
            <a:lstStyle/>
            <a:p>
              <a:endParaRPr lang="zh-CN" altLang="en-US"/>
            </a:p>
          </p:txBody>
        </p:sp>
        <p:sp>
          <p:nvSpPr>
            <p:cNvPr id="21569" name="Freeform 23"/>
            <p:cNvSpPr/>
            <p:nvPr/>
          </p:nvSpPr>
          <p:spPr bwMode="auto">
            <a:xfrm>
              <a:off x="1680370" y="3377933"/>
              <a:ext cx="19050" cy="0"/>
            </a:xfrm>
            <a:custGeom>
              <a:avLst/>
              <a:gdLst>
                <a:gd name="T0" fmla="*/ 0 w 1"/>
                <a:gd name="T1" fmla="*/ 2147483647 w 1"/>
                <a:gd name="T2" fmla="*/ 0 w 1"/>
                <a:gd name="T3" fmla="*/ 0 60000 65536"/>
                <a:gd name="T4" fmla="*/ 0 60000 65536"/>
                <a:gd name="T5" fmla="*/ 0 60000 65536"/>
                <a:gd name="T6" fmla="*/ 0 w 1"/>
                <a:gd name="T7" fmla="*/ 1 w 1"/>
              </a:gdLst>
              <a:ahLst/>
              <a:cxnLst>
                <a:cxn ang="T3">
                  <a:pos x="T0" y="0"/>
                </a:cxn>
                <a:cxn ang="T4">
                  <a:pos x="T1" y="0"/>
                </a:cxn>
                <a:cxn ang="T5">
                  <a:pos x="T2" y="0"/>
                </a:cxn>
              </a:cxnLst>
              <a:rect l="T6" t="0" r="T7" b="0"/>
              <a:pathLst>
                <a:path w="1">
                  <a:moveTo>
                    <a:pt x="0" y="0"/>
                  </a:moveTo>
                  <a:cubicBezTo>
                    <a:pt x="1" y="0"/>
                    <a:pt x="1" y="0"/>
                    <a:pt x="1" y="0"/>
                  </a:cubicBezTo>
                  <a:cubicBezTo>
                    <a:pt x="1" y="0"/>
                    <a:pt x="1" y="0"/>
                    <a:pt x="0" y="0"/>
                  </a:cubicBezTo>
                  <a:close/>
                </a:path>
              </a:pathLst>
            </a:custGeom>
            <a:solidFill>
              <a:srgbClr val="000000"/>
            </a:solidFill>
            <a:ln w="9525">
              <a:noFill/>
              <a:round/>
            </a:ln>
          </p:spPr>
          <p:txBody>
            <a:bodyPr/>
            <a:lstStyle/>
            <a:p>
              <a:endParaRPr lang="zh-CN" altLang="en-US"/>
            </a:p>
          </p:txBody>
        </p:sp>
        <p:sp>
          <p:nvSpPr>
            <p:cNvPr id="21570" name="Freeform 24"/>
            <p:cNvSpPr/>
            <p:nvPr/>
          </p:nvSpPr>
          <p:spPr bwMode="auto">
            <a:xfrm>
              <a:off x="1418432" y="3238233"/>
              <a:ext cx="315913" cy="685800"/>
            </a:xfrm>
            <a:custGeom>
              <a:avLst/>
              <a:gdLst>
                <a:gd name="T0" fmla="*/ 2147483647 w 18"/>
                <a:gd name="T1" fmla="*/ 2147483647 h 39"/>
                <a:gd name="T2" fmla="*/ 2147483647 w 18"/>
                <a:gd name="T3" fmla="*/ 2147483647 h 39"/>
                <a:gd name="T4" fmla="*/ 2147483647 w 18"/>
                <a:gd name="T5" fmla="*/ 2147483647 h 39"/>
                <a:gd name="T6" fmla="*/ 2147483647 w 18"/>
                <a:gd name="T7" fmla="*/ 2147483647 h 39"/>
                <a:gd name="T8" fmla="*/ 2147483647 w 18"/>
                <a:gd name="T9" fmla="*/ 2147483647 h 39"/>
                <a:gd name="T10" fmla="*/ 2147483647 w 18"/>
                <a:gd name="T11" fmla="*/ 2147483647 h 39"/>
                <a:gd name="T12" fmla="*/ 2147483647 w 18"/>
                <a:gd name="T13" fmla="*/ 2147483647 h 39"/>
                <a:gd name="T14" fmla="*/ 2147483647 w 18"/>
                <a:gd name="T15" fmla="*/ 2147483647 h 39"/>
                <a:gd name="T16" fmla="*/ 2147483647 w 18"/>
                <a:gd name="T17" fmla="*/ 2147483647 h 39"/>
                <a:gd name="T18" fmla="*/ 2147483647 w 18"/>
                <a:gd name="T19" fmla="*/ 2147483647 h 39"/>
                <a:gd name="T20" fmla="*/ 2147483647 w 18"/>
                <a:gd name="T21" fmla="*/ 2147483647 h 39"/>
                <a:gd name="T22" fmla="*/ 2147483647 w 18"/>
                <a:gd name="T23" fmla="*/ 2147483647 h 39"/>
                <a:gd name="T24" fmla="*/ 2147483647 w 18"/>
                <a:gd name="T25" fmla="*/ 2147483647 h 39"/>
                <a:gd name="T26" fmla="*/ 2147483647 w 18"/>
                <a:gd name="T27" fmla="*/ 2147483647 h 39"/>
                <a:gd name="T28" fmla="*/ 2147483647 w 18"/>
                <a:gd name="T29" fmla="*/ 2147483647 h 39"/>
                <a:gd name="T30" fmla="*/ 2147483647 w 18"/>
                <a:gd name="T31" fmla="*/ 0 h 39"/>
                <a:gd name="T32" fmla="*/ 2147483647 w 18"/>
                <a:gd name="T33" fmla="*/ 2147483647 h 39"/>
                <a:gd name="T34" fmla="*/ 2147483647 w 18"/>
                <a:gd name="T35" fmla="*/ 2147483647 h 39"/>
                <a:gd name="T36" fmla="*/ 2147483647 w 18"/>
                <a:gd name="T37" fmla="*/ 0 h 39"/>
                <a:gd name="T38" fmla="*/ 0 w 18"/>
                <a:gd name="T39" fmla="*/ 2147483647 h 39"/>
                <a:gd name="T40" fmla="*/ 0 w 18"/>
                <a:gd name="T41" fmla="*/ 2147483647 h 39"/>
                <a:gd name="T42" fmla="*/ 2147483647 w 18"/>
                <a:gd name="T43" fmla="*/ 2147483647 h 39"/>
                <a:gd name="T44" fmla="*/ 2147483647 w 18"/>
                <a:gd name="T45" fmla="*/ 2147483647 h 39"/>
                <a:gd name="T46" fmla="*/ 2147483647 w 18"/>
                <a:gd name="T47" fmla="*/ 2147483647 h 39"/>
                <a:gd name="T48" fmla="*/ 2147483647 w 18"/>
                <a:gd name="T49" fmla="*/ 2147483647 h 39"/>
                <a:gd name="T50" fmla="*/ 2147483647 w 18"/>
                <a:gd name="T51" fmla="*/ 2147483647 h 39"/>
                <a:gd name="T52" fmla="*/ 2147483647 w 18"/>
                <a:gd name="T53" fmla="*/ 2147483647 h 39"/>
                <a:gd name="T54" fmla="*/ 2147483647 w 18"/>
                <a:gd name="T55" fmla="*/ 2147483647 h 39"/>
                <a:gd name="T56" fmla="*/ 2147483647 w 18"/>
                <a:gd name="T57" fmla="*/ 2147483647 h 39"/>
                <a:gd name="T58" fmla="*/ 2147483647 w 18"/>
                <a:gd name="T59" fmla="*/ 2147483647 h 39"/>
                <a:gd name="T60" fmla="*/ 2147483647 w 18"/>
                <a:gd name="T61" fmla="*/ 2147483647 h 39"/>
                <a:gd name="T62" fmla="*/ 2147483647 w 18"/>
                <a:gd name="T63" fmla="*/ 2147483647 h 39"/>
                <a:gd name="T64" fmla="*/ 2147483647 w 18"/>
                <a:gd name="T65" fmla="*/ 2147483647 h 39"/>
                <a:gd name="T66" fmla="*/ 2147483647 w 18"/>
                <a:gd name="T67" fmla="*/ 2147483647 h 39"/>
                <a:gd name="T68" fmla="*/ 2147483647 w 18"/>
                <a:gd name="T69" fmla="*/ 2147483647 h 39"/>
                <a:gd name="T70" fmla="*/ 2147483647 w 18"/>
                <a:gd name="T71" fmla="*/ 2147483647 h 39"/>
                <a:gd name="T72" fmla="*/ 2147483647 w 18"/>
                <a:gd name="T73" fmla="*/ 2147483647 h 39"/>
                <a:gd name="T74" fmla="*/ 2147483647 w 18"/>
                <a:gd name="T75" fmla="*/ 2147483647 h 39"/>
                <a:gd name="T76" fmla="*/ 2147483647 w 18"/>
                <a:gd name="T77" fmla="*/ 2147483647 h 3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8"/>
                <a:gd name="T118" fmla="*/ 0 h 39"/>
                <a:gd name="T119" fmla="*/ 18 w 18"/>
                <a:gd name="T120" fmla="*/ 39 h 3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8" h="39">
                  <a:moveTo>
                    <a:pt x="18" y="39"/>
                  </a:moveTo>
                  <a:cubicBezTo>
                    <a:pt x="18" y="38"/>
                    <a:pt x="18" y="36"/>
                    <a:pt x="17" y="35"/>
                  </a:cubicBezTo>
                  <a:cubicBezTo>
                    <a:pt x="16" y="33"/>
                    <a:pt x="16" y="31"/>
                    <a:pt x="16" y="31"/>
                  </a:cubicBezTo>
                  <a:cubicBezTo>
                    <a:pt x="18" y="31"/>
                    <a:pt x="18" y="25"/>
                    <a:pt x="18" y="25"/>
                  </a:cubicBezTo>
                  <a:cubicBezTo>
                    <a:pt x="18" y="25"/>
                    <a:pt x="16" y="28"/>
                    <a:pt x="16" y="27"/>
                  </a:cubicBezTo>
                  <a:cubicBezTo>
                    <a:pt x="15" y="27"/>
                    <a:pt x="15" y="26"/>
                    <a:pt x="16" y="24"/>
                  </a:cubicBezTo>
                  <a:cubicBezTo>
                    <a:pt x="16" y="21"/>
                    <a:pt x="15" y="15"/>
                    <a:pt x="15" y="15"/>
                  </a:cubicBezTo>
                  <a:cubicBezTo>
                    <a:pt x="15" y="17"/>
                    <a:pt x="15" y="21"/>
                    <a:pt x="15" y="21"/>
                  </a:cubicBezTo>
                  <a:cubicBezTo>
                    <a:pt x="15" y="21"/>
                    <a:pt x="13" y="14"/>
                    <a:pt x="13" y="12"/>
                  </a:cubicBezTo>
                  <a:cubicBezTo>
                    <a:pt x="12" y="10"/>
                    <a:pt x="15" y="8"/>
                    <a:pt x="15" y="8"/>
                  </a:cubicBezTo>
                  <a:cubicBezTo>
                    <a:pt x="13" y="10"/>
                    <a:pt x="11" y="8"/>
                    <a:pt x="11" y="8"/>
                  </a:cubicBezTo>
                  <a:cubicBezTo>
                    <a:pt x="12" y="8"/>
                    <a:pt x="15" y="5"/>
                    <a:pt x="15" y="5"/>
                  </a:cubicBezTo>
                  <a:cubicBezTo>
                    <a:pt x="14" y="6"/>
                    <a:pt x="11" y="6"/>
                    <a:pt x="11" y="6"/>
                  </a:cubicBezTo>
                  <a:cubicBezTo>
                    <a:pt x="12" y="3"/>
                    <a:pt x="12" y="3"/>
                    <a:pt x="12" y="3"/>
                  </a:cubicBezTo>
                  <a:cubicBezTo>
                    <a:pt x="11" y="5"/>
                    <a:pt x="9" y="6"/>
                    <a:pt x="8" y="4"/>
                  </a:cubicBezTo>
                  <a:cubicBezTo>
                    <a:pt x="7" y="2"/>
                    <a:pt x="4" y="0"/>
                    <a:pt x="4" y="0"/>
                  </a:cubicBezTo>
                  <a:cubicBezTo>
                    <a:pt x="5" y="1"/>
                    <a:pt x="6" y="5"/>
                    <a:pt x="6" y="5"/>
                  </a:cubicBezTo>
                  <a:cubicBezTo>
                    <a:pt x="6" y="5"/>
                    <a:pt x="6" y="5"/>
                    <a:pt x="3" y="3"/>
                  </a:cubicBezTo>
                  <a:cubicBezTo>
                    <a:pt x="1" y="3"/>
                    <a:pt x="1" y="1"/>
                    <a:pt x="1" y="0"/>
                  </a:cubicBezTo>
                  <a:cubicBezTo>
                    <a:pt x="0" y="1"/>
                    <a:pt x="0" y="2"/>
                    <a:pt x="0" y="2"/>
                  </a:cubicBezTo>
                  <a:cubicBezTo>
                    <a:pt x="0" y="3"/>
                    <a:pt x="0" y="3"/>
                    <a:pt x="0" y="3"/>
                  </a:cubicBezTo>
                  <a:cubicBezTo>
                    <a:pt x="1" y="8"/>
                    <a:pt x="8" y="7"/>
                    <a:pt x="7" y="8"/>
                  </a:cubicBezTo>
                  <a:cubicBezTo>
                    <a:pt x="6" y="9"/>
                    <a:pt x="2" y="7"/>
                    <a:pt x="2" y="7"/>
                  </a:cubicBezTo>
                  <a:cubicBezTo>
                    <a:pt x="3" y="9"/>
                    <a:pt x="6" y="9"/>
                    <a:pt x="6" y="9"/>
                  </a:cubicBezTo>
                  <a:cubicBezTo>
                    <a:pt x="6" y="9"/>
                    <a:pt x="6" y="12"/>
                    <a:pt x="4" y="16"/>
                  </a:cubicBezTo>
                  <a:cubicBezTo>
                    <a:pt x="2" y="20"/>
                    <a:pt x="4" y="23"/>
                    <a:pt x="4" y="23"/>
                  </a:cubicBezTo>
                  <a:cubicBezTo>
                    <a:pt x="2" y="23"/>
                    <a:pt x="2" y="19"/>
                    <a:pt x="2" y="19"/>
                  </a:cubicBezTo>
                  <a:cubicBezTo>
                    <a:pt x="2" y="19"/>
                    <a:pt x="2" y="25"/>
                    <a:pt x="2" y="27"/>
                  </a:cubicBezTo>
                  <a:cubicBezTo>
                    <a:pt x="1" y="29"/>
                    <a:pt x="3" y="34"/>
                    <a:pt x="3" y="34"/>
                  </a:cubicBezTo>
                  <a:cubicBezTo>
                    <a:pt x="1" y="34"/>
                    <a:pt x="1" y="30"/>
                    <a:pt x="1" y="30"/>
                  </a:cubicBezTo>
                  <a:cubicBezTo>
                    <a:pt x="0" y="30"/>
                    <a:pt x="1" y="34"/>
                    <a:pt x="2" y="36"/>
                  </a:cubicBezTo>
                  <a:cubicBezTo>
                    <a:pt x="2" y="37"/>
                    <a:pt x="2" y="38"/>
                    <a:pt x="2" y="39"/>
                  </a:cubicBezTo>
                  <a:cubicBezTo>
                    <a:pt x="3" y="39"/>
                    <a:pt x="4" y="39"/>
                    <a:pt x="4" y="38"/>
                  </a:cubicBezTo>
                  <a:cubicBezTo>
                    <a:pt x="5" y="37"/>
                    <a:pt x="4" y="33"/>
                    <a:pt x="4" y="33"/>
                  </a:cubicBezTo>
                  <a:cubicBezTo>
                    <a:pt x="4" y="33"/>
                    <a:pt x="6" y="19"/>
                    <a:pt x="7" y="19"/>
                  </a:cubicBezTo>
                  <a:cubicBezTo>
                    <a:pt x="7" y="19"/>
                    <a:pt x="8" y="13"/>
                    <a:pt x="9" y="9"/>
                  </a:cubicBezTo>
                  <a:cubicBezTo>
                    <a:pt x="10" y="11"/>
                    <a:pt x="10" y="11"/>
                    <a:pt x="10" y="11"/>
                  </a:cubicBezTo>
                  <a:cubicBezTo>
                    <a:pt x="10" y="11"/>
                    <a:pt x="12" y="35"/>
                    <a:pt x="15" y="38"/>
                  </a:cubicBezTo>
                  <a:cubicBezTo>
                    <a:pt x="15" y="38"/>
                    <a:pt x="16" y="39"/>
                    <a:pt x="18" y="39"/>
                  </a:cubicBezTo>
                  <a:close/>
                </a:path>
              </a:pathLst>
            </a:custGeom>
            <a:solidFill>
              <a:srgbClr val="000000"/>
            </a:solidFill>
            <a:ln w="9525">
              <a:noFill/>
              <a:round/>
            </a:ln>
          </p:spPr>
          <p:txBody>
            <a:bodyPr/>
            <a:lstStyle/>
            <a:p>
              <a:endParaRPr lang="zh-CN" altLang="en-US"/>
            </a:p>
          </p:txBody>
        </p:sp>
        <p:sp>
          <p:nvSpPr>
            <p:cNvPr id="21571" name="Freeform 25"/>
            <p:cNvSpPr/>
            <p:nvPr/>
          </p:nvSpPr>
          <p:spPr bwMode="auto">
            <a:xfrm>
              <a:off x="1400970" y="3255696"/>
              <a:ext cx="52388" cy="69850"/>
            </a:xfrm>
            <a:custGeom>
              <a:avLst/>
              <a:gdLst>
                <a:gd name="T0" fmla="*/ 0 w 3"/>
                <a:gd name="T1" fmla="*/ 2147483647 h 4"/>
                <a:gd name="T2" fmla="*/ 2147483647 w 3"/>
                <a:gd name="T3" fmla="*/ 2147483647 h 4"/>
                <a:gd name="T4" fmla="*/ 2147483647 w 3"/>
                <a:gd name="T5" fmla="*/ 2147483647 h 4"/>
                <a:gd name="T6" fmla="*/ 2147483647 w 3"/>
                <a:gd name="T7" fmla="*/ 0 h 4"/>
                <a:gd name="T8" fmla="*/ 0 w 3"/>
                <a:gd name="T9" fmla="*/ 2147483647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0" y="2"/>
                  </a:moveTo>
                  <a:cubicBezTo>
                    <a:pt x="0" y="2"/>
                    <a:pt x="1" y="4"/>
                    <a:pt x="2" y="4"/>
                  </a:cubicBezTo>
                  <a:cubicBezTo>
                    <a:pt x="2" y="4"/>
                    <a:pt x="1" y="3"/>
                    <a:pt x="2" y="2"/>
                  </a:cubicBezTo>
                  <a:cubicBezTo>
                    <a:pt x="2" y="2"/>
                    <a:pt x="3" y="1"/>
                    <a:pt x="3" y="0"/>
                  </a:cubicBezTo>
                  <a:lnTo>
                    <a:pt x="0" y="2"/>
                  </a:lnTo>
                  <a:close/>
                </a:path>
              </a:pathLst>
            </a:custGeom>
            <a:solidFill>
              <a:srgbClr val="EBB273"/>
            </a:solidFill>
            <a:ln w="9525">
              <a:noFill/>
              <a:round/>
            </a:ln>
          </p:spPr>
          <p:txBody>
            <a:bodyPr/>
            <a:lstStyle/>
            <a:p>
              <a:endParaRPr lang="zh-CN" altLang="en-US"/>
            </a:p>
          </p:txBody>
        </p:sp>
        <p:sp>
          <p:nvSpPr>
            <p:cNvPr id="21572" name="Freeform 26"/>
            <p:cNvSpPr/>
            <p:nvPr/>
          </p:nvSpPr>
          <p:spPr bwMode="auto">
            <a:xfrm>
              <a:off x="1435895" y="2798496"/>
              <a:ext cx="280988" cy="403225"/>
            </a:xfrm>
            <a:custGeom>
              <a:avLst/>
              <a:gdLst>
                <a:gd name="T0" fmla="*/ 2147483647 w 16"/>
                <a:gd name="T1" fmla="*/ 0 h 23"/>
                <a:gd name="T2" fmla="*/ 2147483647 w 16"/>
                <a:gd name="T3" fmla="*/ 2147483647 h 23"/>
                <a:gd name="T4" fmla="*/ 2147483647 w 16"/>
                <a:gd name="T5" fmla="*/ 2147483647 h 23"/>
                <a:gd name="T6" fmla="*/ 2147483647 w 16"/>
                <a:gd name="T7" fmla="*/ 2147483647 h 23"/>
                <a:gd name="T8" fmla="*/ 2147483647 w 16"/>
                <a:gd name="T9" fmla="*/ 2147483647 h 23"/>
                <a:gd name="T10" fmla="*/ 2147483647 w 16"/>
                <a:gd name="T11" fmla="*/ 2147483647 h 23"/>
                <a:gd name="T12" fmla="*/ 0 w 16"/>
                <a:gd name="T13" fmla="*/ 2147483647 h 23"/>
                <a:gd name="T14" fmla="*/ 0 w 16"/>
                <a:gd name="T15" fmla="*/ 2147483647 h 23"/>
                <a:gd name="T16" fmla="*/ 2147483647 w 16"/>
                <a:gd name="T17" fmla="*/ 0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23"/>
                <a:gd name="T29" fmla="*/ 16 w 16"/>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23">
                  <a:moveTo>
                    <a:pt x="5" y="0"/>
                  </a:moveTo>
                  <a:cubicBezTo>
                    <a:pt x="5" y="0"/>
                    <a:pt x="6" y="2"/>
                    <a:pt x="7" y="2"/>
                  </a:cubicBezTo>
                  <a:cubicBezTo>
                    <a:pt x="7" y="2"/>
                    <a:pt x="9" y="3"/>
                    <a:pt x="10" y="1"/>
                  </a:cubicBezTo>
                  <a:cubicBezTo>
                    <a:pt x="13" y="16"/>
                    <a:pt x="13" y="16"/>
                    <a:pt x="13" y="16"/>
                  </a:cubicBezTo>
                  <a:cubicBezTo>
                    <a:pt x="16" y="22"/>
                    <a:pt x="16" y="22"/>
                    <a:pt x="16" y="22"/>
                  </a:cubicBezTo>
                  <a:cubicBezTo>
                    <a:pt x="8" y="23"/>
                    <a:pt x="8" y="23"/>
                    <a:pt x="8" y="23"/>
                  </a:cubicBezTo>
                  <a:cubicBezTo>
                    <a:pt x="0" y="23"/>
                    <a:pt x="0" y="23"/>
                    <a:pt x="0" y="23"/>
                  </a:cubicBezTo>
                  <a:cubicBezTo>
                    <a:pt x="0" y="7"/>
                    <a:pt x="0" y="7"/>
                    <a:pt x="0" y="7"/>
                  </a:cubicBezTo>
                  <a:lnTo>
                    <a:pt x="5" y="0"/>
                  </a:lnTo>
                  <a:close/>
                </a:path>
              </a:pathLst>
            </a:custGeom>
            <a:solidFill>
              <a:srgbClr val="F5F7FC"/>
            </a:solidFill>
            <a:ln w="9525">
              <a:noFill/>
              <a:round/>
            </a:ln>
          </p:spPr>
          <p:txBody>
            <a:bodyPr/>
            <a:lstStyle/>
            <a:p>
              <a:endParaRPr lang="zh-CN" altLang="en-US"/>
            </a:p>
          </p:txBody>
        </p:sp>
        <p:sp>
          <p:nvSpPr>
            <p:cNvPr id="21573" name="Freeform 27"/>
            <p:cNvSpPr/>
            <p:nvPr/>
          </p:nvSpPr>
          <p:spPr bwMode="auto">
            <a:xfrm>
              <a:off x="1488282" y="2833421"/>
              <a:ext cx="52388" cy="52388"/>
            </a:xfrm>
            <a:custGeom>
              <a:avLst/>
              <a:gdLst>
                <a:gd name="T0" fmla="*/ 0 w 33"/>
                <a:gd name="T1" fmla="*/ 2147483647 h 33"/>
                <a:gd name="T2" fmla="*/ 2147483647 w 33"/>
                <a:gd name="T3" fmla="*/ 0 h 33"/>
                <a:gd name="T4" fmla="*/ 0 w 33"/>
                <a:gd name="T5" fmla="*/ 2147483647 h 33"/>
                <a:gd name="T6" fmla="*/ 0 w 33"/>
                <a:gd name="T7" fmla="*/ 2147483647 h 33"/>
                <a:gd name="T8" fmla="*/ 0 60000 65536"/>
                <a:gd name="T9" fmla="*/ 0 60000 65536"/>
                <a:gd name="T10" fmla="*/ 0 60000 65536"/>
                <a:gd name="T11" fmla="*/ 0 60000 65536"/>
                <a:gd name="T12" fmla="*/ 0 w 33"/>
                <a:gd name="T13" fmla="*/ 0 h 33"/>
                <a:gd name="T14" fmla="*/ 33 w 33"/>
                <a:gd name="T15" fmla="*/ 33 h 33"/>
              </a:gdLst>
              <a:ahLst/>
              <a:cxnLst>
                <a:cxn ang="T8">
                  <a:pos x="T0" y="T1"/>
                </a:cxn>
                <a:cxn ang="T9">
                  <a:pos x="T2" y="T3"/>
                </a:cxn>
                <a:cxn ang="T10">
                  <a:pos x="T4" y="T5"/>
                </a:cxn>
                <a:cxn ang="T11">
                  <a:pos x="T6" y="T7"/>
                </a:cxn>
              </a:cxnLst>
              <a:rect l="T12" t="T13" r="T14" b="T15"/>
              <a:pathLst>
                <a:path w="33" h="33">
                  <a:moveTo>
                    <a:pt x="0" y="33"/>
                  </a:moveTo>
                  <a:lnTo>
                    <a:pt x="33" y="0"/>
                  </a:lnTo>
                  <a:lnTo>
                    <a:pt x="0" y="33"/>
                  </a:lnTo>
                  <a:close/>
                </a:path>
              </a:pathLst>
            </a:custGeom>
            <a:solidFill>
              <a:srgbClr val="CFD0D0"/>
            </a:solidFill>
            <a:ln w="9525">
              <a:noFill/>
              <a:round/>
            </a:ln>
          </p:spPr>
          <p:txBody>
            <a:bodyPr/>
            <a:lstStyle/>
            <a:p>
              <a:endParaRPr lang="zh-CN" altLang="en-US"/>
            </a:p>
          </p:txBody>
        </p:sp>
        <p:sp>
          <p:nvSpPr>
            <p:cNvPr id="21574" name="Freeform 28"/>
            <p:cNvSpPr/>
            <p:nvPr/>
          </p:nvSpPr>
          <p:spPr bwMode="auto">
            <a:xfrm>
              <a:off x="1575595" y="2850883"/>
              <a:ext cx="123825" cy="333375"/>
            </a:xfrm>
            <a:custGeom>
              <a:avLst/>
              <a:gdLst>
                <a:gd name="T0" fmla="*/ 0 w 7"/>
                <a:gd name="T1" fmla="*/ 0 h 19"/>
                <a:gd name="T2" fmla="*/ 2147483647 w 7"/>
                <a:gd name="T3" fmla="*/ 2147483647 h 19"/>
                <a:gd name="T4" fmla="*/ 2147483647 w 7"/>
                <a:gd name="T5" fmla="*/ 2147483647 h 19"/>
                <a:gd name="T6" fmla="*/ 2147483647 w 7"/>
                <a:gd name="T7" fmla="*/ 2147483647 h 19"/>
                <a:gd name="T8" fmla="*/ 2147483647 w 7"/>
                <a:gd name="T9" fmla="*/ 2147483647 h 19"/>
                <a:gd name="T10" fmla="*/ 2147483647 w 7"/>
                <a:gd name="T11" fmla="*/ 2147483647 h 19"/>
                <a:gd name="T12" fmla="*/ 2147483647 w 7"/>
                <a:gd name="T13" fmla="*/ 2147483647 h 19"/>
                <a:gd name="T14" fmla="*/ 2147483647 w 7"/>
                <a:gd name="T15" fmla="*/ 2147483647 h 19"/>
                <a:gd name="T16" fmla="*/ 2147483647 w 7"/>
                <a:gd name="T17" fmla="*/ 2147483647 h 19"/>
                <a:gd name="T18" fmla="*/ 0 w 7"/>
                <a:gd name="T19" fmla="*/ 0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19"/>
                <a:gd name="T32" fmla="*/ 7 w 7"/>
                <a:gd name="T33" fmla="*/ 19 h 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19">
                  <a:moveTo>
                    <a:pt x="0" y="0"/>
                  </a:moveTo>
                  <a:cubicBezTo>
                    <a:pt x="2" y="2"/>
                    <a:pt x="2" y="2"/>
                    <a:pt x="2" y="2"/>
                  </a:cubicBezTo>
                  <a:cubicBezTo>
                    <a:pt x="5" y="10"/>
                    <a:pt x="5" y="10"/>
                    <a:pt x="5" y="10"/>
                  </a:cubicBezTo>
                  <a:cubicBezTo>
                    <a:pt x="7" y="18"/>
                    <a:pt x="7" y="18"/>
                    <a:pt x="7" y="18"/>
                  </a:cubicBezTo>
                  <a:cubicBezTo>
                    <a:pt x="7" y="18"/>
                    <a:pt x="3" y="19"/>
                    <a:pt x="2" y="17"/>
                  </a:cubicBezTo>
                  <a:cubicBezTo>
                    <a:pt x="2" y="17"/>
                    <a:pt x="5" y="18"/>
                    <a:pt x="4" y="15"/>
                  </a:cubicBezTo>
                  <a:cubicBezTo>
                    <a:pt x="4" y="13"/>
                    <a:pt x="2" y="13"/>
                    <a:pt x="2" y="12"/>
                  </a:cubicBezTo>
                  <a:cubicBezTo>
                    <a:pt x="2" y="12"/>
                    <a:pt x="2" y="12"/>
                    <a:pt x="2" y="10"/>
                  </a:cubicBezTo>
                  <a:cubicBezTo>
                    <a:pt x="2" y="8"/>
                    <a:pt x="2" y="3"/>
                    <a:pt x="2" y="3"/>
                  </a:cubicBezTo>
                  <a:cubicBezTo>
                    <a:pt x="2" y="3"/>
                    <a:pt x="1" y="1"/>
                    <a:pt x="0" y="0"/>
                  </a:cubicBezTo>
                  <a:close/>
                </a:path>
              </a:pathLst>
            </a:custGeom>
            <a:solidFill>
              <a:srgbClr val="CFD0D0"/>
            </a:solidFill>
            <a:ln w="9525">
              <a:noFill/>
              <a:round/>
            </a:ln>
          </p:spPr>
          <p:txBody>
            <a:bodyPr/>
            <a:lstStyle/>
            <a:p>
              <a:endParaRPr lang="zh-CN" altLang="en-US"/>
            </a:p>
          </p:txBody>
        </p:sp>
        <p:sp>
          <p:nvSpPr>
            <p:cNvPr id="21575" name="Freeform 29"/>
            <p:cNvSpPr/>
            <p:nvPr/>
          </p:nvSpPr>
          <p:spPr bwMode="auto">
            <a:xfrm>
              <a:off x="1331119" y="2798496"/>
              <a:ext cx="174625" cy="509588"/>
            </a:xfrm>
            <a:custGeom>
              <a:avLst/>
              <a:gdLst>
                <a:gd name="T0" fmla="*/ 2147483647 w 10"/>
                <a:gd name="T1" fmla="*/ 2147483647 h 29"/>
                <a:gd name="T2" fmla="*/ 2147483647 w 10"/>
                <a:gd name="T3" fmla="*/ 2147483647 h 29"/>
                <a:gd name="T4" fmla="*/ 2147483647 w 10"/>
                <a:gd name="T5" fmla="*/ 2147483647 h 29"/>
                <a:gd name="T6" fmla="*/ 2147483647 w 10"/>
                <a:gd name="T7" fmla="*/ 0 h 29"/>
                <a:gd name="T8" fmla="*/ 2147483647 w 10"/>
                <a:gd name="T9" fmla="*/ 2147483647 h 29"/>
                <a:gd name="T10" fmla="*/ 2147483647 w 10"/>
                <a:gd name="T11" fmla="*/ 2147483647 h 29"/>
                <a:gd name="T12" fmla="*/ 0 w 10"/>
                <a:gd name="T13" fmla="*/ 2147483647 h 29"/>
                <a:gd name="T14" fmla="*/ 2147483647 w 10"/>
                <a:gd name="T15" fmla="*/ 2147483647 h 29"/>
                <a:gd name="T16" fmla="*/ 2147483647 w 10"/>
                <a:gd name="T17" fmla="*/ 2147483647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29"/>
                <a:gd name="T29" fmla="*/ 10 w 10"/>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29">
                  <a:moveTo>
                    <a:pt x="4" y="29"/>
                  </a:moveTo>
                  <a:cubicBezTo>
                    <a:pt x="4" y="29"/>
                    <a:pt x="5" y="27"/>
                    <a:pt x="7" y="27"/>
                  </a:cubicBezTo>
                  <a:cubicBezTo>
                    <a:pt x="7" y="27"/>
                    <a:pt x="9" y="21"/>
                    <a:pt x="10" y="15"/>
                  </a:cubicBezTo>
                  <a:cubicBezTo>
                    <a:pt x="10" y="10"/>
                    <a:pt x="9" y="2"/>
                    <a:pt x="10" y="0"/>
                  </a:cubicBezTo>
                  <a:cubicBezTo>
                    <a:pt x="10" y="0"/>
                    <a:pt x="10" y="1"/>
                    <a:pt x="9" y="2"/>
                  </a:cubicBezTo>
                  <a:cubicBezTo>
                    <a:pt x="9" y="2"/>
                    <a:pt x="4" y="2"/>
                    <a:pt x="2" y="3"/>
                  </a:cubicBezTo>
                  <a:cubicBezTo>
                    <a:pt x="2" y="3"/>
                    <a:pt x="1" y="8"/>
                    <a:pt x="0" y="16"/>
                  </a:cubicBezTo>
                  <a:cubicBezTo>
                    <a:pt x="0" y="16"/>
                    <a:pt x="1" y="21"/>
                    <a:pt x="1" y="22"/>
                  </a:cubicBezTo>
                  <a:cubicBezTo>
                    <a:pt x="1" y="23"/>
                    <a:pt x="3" y="27"/>
                    <a:pt x="4" y="29"/>
                  </a:cubicBezTo>
                  <a:close/>
                </a:path>
              </a:pathLst>
            </a:custGeom>
            <a:solidFill>
              <a:srgbClr val="262423"/>
            </a:solidFill>
            <a:ln w="9525">
              <a:noFill/>
              <a:round/>
            </a:ln>
          </p:spPr>
          <p:txBody>
            <a:bodyPr/>
            <a:lstStyle/>
            <a:p>
              <a:endParaRPr lang="zh-CN" altLang="en-US"/>
            </a:p>
          </p:txBody>
        </p:sp>
        <p:sp>
          <p:nvSpPr>
            <p:cNvPr id="21576" name="Freeform 30"/>
            <p:cNvSpPr/>
            <p:nvPr/>
          </p:nvSpPr>
          <p:spPr bwMode="auto">
            <a:xfrm>
              <a:off x="1488282" y="3166796"/>
              <a:ext cx="211138" cy="71438"/>
            </a:xfrm>
            <a:custGeom>
              <a:avLst/>
              <a:gdLst>
                <a:gd name="T0" fmla="*/ 2147483647 w 12"/>
                <a:gd name="T1" fmla="*/ 0 h 4"/>
                <a:gd name="T2" fmla="*/ 0 w 12"/>
                <a:gd name="T3" fmla="*/ 2147483647 h 4"/>
                <a:gd name="T4" fmla="*/ 0 w 12"/>
                <a:gd name="T5" fmla="*/ 2147483647 h 4"/>
                <a:gd name="T6" fmla="*/ 2147483647 w 12"/>
                <a:gd name="T7" fmla="*/ 2147483647 h 4"/>
                <a:gd name="T8" fmla="*/ 2147483647 w 12"/>
                <a:gd name="T9" fmla="*/ 0 h 4"/>
                <a:gd name="T10" fmla="*/ 0 60000 65536"/>
                <a:gd name="T11" fmla="*/ 0 60000 65536"/>
                <a:gd name="T12" fmla="*/ 0 60000 65536"/>
                <a:gd name="T13" fmla="*/ 0 60000 65536"/>
                <a:gd name="T14" fmla="*/ 0 60000 65536"/>
                <a:gd name="T15" fmla="*/ 0 w 12"/>
                <a:gd name="T16" fmla="*/ 0 h 4"/>
                <a:gd name="T17" fmla="*/ 12 w 12"/>
                <a:gd name="T18" fmla="*/ 4 h 4"/>
              </a:gdLst>
              <a:ahLst/>
              <a:cxnLst>
                <a:cxn ang="T10">
                  <a:pos x="T0" y="T1"/>
                </a:cxn>
                <a:cxn ang="T11">
                  <a:pos x="T2" y="T3"/>
                </a:cxn>
                <a:cxn ang="T12">
                  <a:pos x="T4" y="T5"/>
                </a:cxn>
                <a:cxn ang="T13">
                  <a:pos x="T6" y="T7"/>
                </a:cxn>
                <a:cxn ang="T14">
                  <a:pos x="T8" y="T9"/>
                </a:cxn>
              </a:cxnLst>
              <a:rect l="T15" t="T16" r="T17" b="T18"/>
              <a:pathLst>
                <a:path w="12" h="4">
                  <a:moveTo>
                    <a:pt x="11" y="0"/>
                  </a:moveTo>
                  <a:cubicBezTo>
                    <a:pt x="7" y="2"/>
                    <a:pt x="2" y="2"/>
                    <a:pt x="0" y="2"/>
                  </a:cubicBezTo>
                  <a:cubicBezTo>
                    <a:pt x="0" y="2"/>
                    <a:pt x="0" y="2"/>
                    <a:pt x="0" y="2"/>
                  </a:cubicBezTo>
                  <a:cubicBezTo>
                    <a:pt x="0" y="2"/>
                    <a:pt x="7" y="4"/>
                    <a:pt x="12" y="2"/>
                  </a:cubicBezTo>
                  <a:lnTo>
                    <a:pt x="11" y="0"/>
                  </a:lnTo>
                  <a:close/>
                </a:path>
              </a:pathLst>
            </a:custGeom>
            <a:solidFill>
              <a:srgbClr val="000000"/>
            </a:solidFill>
            <a:ln w="9525">
              <a:noFill/>
              <a:round/>
            </a:ln>
          </p:spPr>
          <p:txBody>
            <a:bodyPr/>
            <a:lstStyle/>
            <a:p>
              <a:endParaRPr lang="zh-CN" altLang="en-US"/>
            </a:p>
          </p:txBody>
        </p:sp>
        <p:sp>
          <p:nvSpPr>
            <p:cNvPr id="21577" name="Freeform 31"/>
            <p:cNvSpPr/>
            <p:nvPr/>
          </p:nvSpPr>
          <p:spPr bwMode="auto">
            <a:xfrm>
              <a:off x="1435895" y="2850883"/>
              <a:ext cx="69850" cy="280988"/>
            </a:xfrm>
            <a:custGeom>
              <a:avLst/>
              <a:gdLst>
                <a:gd name="T0" fmla="*/ 2147483647 w 4"/>
                <a:gd name="T1" fmla="*/ 2147483647 h 16"/>
                <a:gd name="T2" fmla="*/ 2147483647 w 4"/>
                <a:gd name="T3" fmla="*/ 2147483647 h 16"/>
                <a:gd name="T4" fmla="*/ 2147483647 w 4"/>
                <a:gd name="T5" fmla="*/ 2147483647 h 16"/>
                <a:gd name="T6" fmla="*/ 2147483647 w 4"/>
                <a:gd name="T7" fmla="*/ 2147483647 h 16"/>
                <a:gd name="T8" fmla="*/ 2147483647 w 4"/>
                <a:gd name="T9" fmla="*/ 2147483647 h 16"/>
                <a:gd name="T10" fmla="*/ 2147483647 w 4"/>
                <a:gd name="T11" fmla="*/ 0 h 16"/>
                <a:gd name="T12" fmla="*/ 2147483647 w 4"/>
                <a:gd name="T13" fmla="*/ 2147483647 h 16"/>
                <a:gd name="T14" fmla="*/ 0 w 4"/>
                <a:gd name="T15" fmla="*/ 2147483647 h 16"/>
                <a:gd name="T16" fmla="*/ 2147483647 w 4"/>
                <a:gd name="T17" fmla="*/ 2147483647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
                <a:gd name="T28" fmla="*/ 0 h 16"/>
                <a:gd name="T29" fmla="*/ 4 w 4"/>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 h="16">
                  <a:moveTo>
                    <a:pt x="3" y="16"/>
                  </a:moveTo>
                  <a:cubicBezTo>
                    <a:pt x="3" y="15"/>
                    <a:pt x="4" y="14"/>
                    <a:pt x="4" y="12"/>
                  </a:cubicBezTo>
                  <a:cubicBezTo>
                    <a:pt x="4" y="12"/>
                    <a:pt x="4" y="12"/>
                    <a:pt x="4" y="12"/>
                  </a:cubicBezTo>
                  <a:cubicBezTo>
                    <a:pt x="2" y="8"/>
                    <a:pt x="1" y="2"/>
                    <a:pt x="1" y="2"/>
                  </a:cubicBezTo>
                  <a:cubicBezTo>
                    <a:pt x="2" y="1"/>
                    <a:pt x="2" y="1"/>
                    <a:pt x="2" y="1"/>
                  </a:cubicBezTo>
                  <a:cubicBezTo>
                    <a:pt x="1" y="1"/>
                    <a:pt x="1" y="0"/>
                    <a:pt x="1" y="0"/>
                  </a:cubicBezTo>
                  <a:cubicBezTo>
                    <a:pt x="1" y="1"/>
                    <a:pt x="1" y="1"/>
                    <a:pt x="1" y="1"/>
                  </a:cubicBezTo>
                  <a:cubicBezTo>
                    <a:pt x="1" y="2"/>
                    <a:pt x="0" y="2"/>
                    <a:pt x="0" y="2"/>
                  </a:cubicBezTo>
                  <a:cubicBezTo>
                    <a:pt x="2" y="8"/>
                    <a:pt x="3" y="13"/>
                    <a:pt x="3" y="16"/>
                  </a:cubicBezTo>
                  <a:close/>
                </a:path>
              </a:pathLst>
            </a:custGeom>
            <a:solidFill>
              <a:srgbClr val="000000"/>
            </a:solidFill>
            <a:ln w="9525">
              <a:noFill/>
              <a:round/>
            </a:ln>
          </p:spPr>
          <p:txBody>
            <a:bodyPr/>
            <a:lstStyle/>
            <a:p>
              <a:endParaRPr lang="zh-CN" altLang="en-US"/>
            </a:p>
          </p:txBody>
        </p:sp>
        <p:sp>
          <p:nvSpPr>
            <p:cNvPr id="21578" name="Freeform 32"/>
            <p:cNvSpPr/>
            <p:nvPr/>
          </p:nvSpPr>
          <p:spPr bwMode="auto">
            <a:xfrm>
              <a:off x="1453357" y="2990583"/>
              <a:ext cx="0" cy="19050"/>
            </a:xfrm>
            <a:custGeom>
              <a:avLst/>
              <a:gdLst>
                <a:gd name="T0" fmla="*/ 0 h 1"/>
                <a:gd name="T1" fmla="*/ 2147483647 h 1"/>
                <a:gd name="T2" fmla="*/ 0 h 1"/>
                <a:gd name="T3" fmla="*/ 0 h 1"/>
                <a:gd name="T4" fmla="*/ 0 60000 65536"/>
                <a:gd name="T5" fmla="*/ 0 60000 65536"/>
                <a:gd name="T6" fmla="*/ 0 60000 65536"/>
                <a:gd name="T7" fmla="*/ 0 60000 65536"/>
                <a:gd name="T8" fmla="*/ 0 h 1"/>
                <a:gd name="T9" fmla="*/ 1 h 1"/>
              </a:gdLst>
              <a:ahLst/>
              <a:cxnLst>
                <a:cxn ang="T4">
                  <a:pos x="0" y="T0"/>
                </a:cxn>
                <a:cxn ang="T5">
                  <a:pos x="0" y="T1"/>
                </a:cxn>
                <a:cxn ang="T6">
                  <a:pos x="0" y="T2"/>
                </a:cxn>
                <a:cxn ang="T7">
                  <a:pos x="0" y="T3"/>
                </a:cxn>
              </a:cxnLst>
              <a:rect l="0" t="T8" r="0" b="T9"/>
              <a:pathLst>
                <a:path h="1">
                  <a:moveTo>
                    <a:pt x="0" y="0"/>
                  </a:moveTo>
                  <a:cubicBezTo>
                    <a:pt x="0" y="0"/>
                    <a:pt x="0" y="0"/>
                    <a:pt x="0" y="1"/>
                  </a:cubicBezTo>
                  <a:cubicBezTo>
                    <a:pt x="0" y="1"/>
                    <a:pt x="0" y="1"/>
                    <a:pt x="0" y="0"/>
                  </a:cubicBezTo>
                  <a:cubicBezTo>
                    <a:pt x="0" y="0"/>
                    <a:pt x="0" y="0"/>
                    <a:pt x="0" y="0"/>
                  </a:cubicBezTo>
                  <a:close/>
                </a:path>
              </a:pathLst>
            </a:custGeom>
            <a:solidFill>
              <a:srgbClr val="000000"/>
            </a:solidFill>
            <a:ln w="9525">
              <a:noFill/>
              <a:round/>
            </a:ln>
          </p:spPr>
          <p:txBody>
            <a:bodyPr/>
            <a:lstStyle/>
            <a:p>
              <a:endParaRPr lang="zh-CN" altLang="en-US"/>
            </a:p>
          </p:txBody>
        </p:sp>
        <p:sp>
          <p:nvSpPr>
            <p:cNvPr id="21579" name="Freeform 33"/>
            <p:cNvSpPr/>
            <p:nvPr/>
          </p:nvSpPr>
          <p:spPr bwMode="auto">
            <a:xfrm>
              <a:off x="1348582" y="2885808"/>
              <a:ext cx="122238" cy="369888"/>
            </a:xfrm>
            <a:custGeom>
              <a:avLst/>
              <a:gdLst>
                <a:gd name="T0" fmla="*/ 2147483647 w 7"/>
                <a:gd name="T1" fmla="*/ 2147483647 h 21"/>
                <a:gd name="T2" fmla="*/ 2147483647 w 7"/>
                <a:gd name="T3" fmla="*/ 2147483647 h 21"/>
                <a:gd name="T4" fmla="*/ 2147483647 w 7"/>
                <a:gd name="T5" fmla="*/ 2147483647 h 21"/>
                <a:gd name="T6" fmla="*/ 2147483647 w 7"/>
                <a:gd name="T7" fmla="*/ 2147483647 h 21"/>
                <a:gd name="T8" fmla="*/ 2147483647 w 7"/>
                <a:gd name="T9" fmla="*/ 2147483647 h 21"/>
                <a:gd name="T10" fmla="*/ 2147483647 w 7"/>
                <a:gd name="T11" fmla="*/ 2147483647 h 21"/>
                <a:gd name="T12" fmla="*/ 2147483647 w 7"/>
                <a:gd name="T13" fmla="*/ 2147483647 h 21"/>
                <a:gd name="T14" fmla="*/ 2147483647 w 7"/>
                <a:gd name="T15" fmla="*/ 0 h 21"/>
                <a:gd name="T16" fmla="*/ 2147483647 w 7"/>
                <a:gd name="T17" fmla="*/ 2147483647 h 21"/>
                <a:gd name="T18" fmla="*/ 0 w 7"/>
                <a:gd name="T19" fmla="*/ 2147483647 h 21"/>
                <a:gd name="T20" fmla="*/ 2147483647 w 7"/>
                <a:gd name="T21" fmla="*/ 2147483647 h 21"/>
                <a:gd name="T22" fmla="*/ 2147483647 w 7"/>
                <a:gd name="T23" fmla="*/ 2147483647 h 21"/>
                <a:gd name="T24" fmla="*/ 2147483647 w 7"/>
                <a:gd name="T25" fmla="*/ 2147483647 h 21"/>
                <a:gd name="T26" fmla="*/ 2147483647 w 7"/>
                <a:gd name="T27" fmla="*/ 2147483647 h 21"/>
                <a:gd name="T28" fmla="*/ 2147483647 w 7"/>
                <a:gd name="T29" fmla="*/ 2147483647 h 21"/>
                <a:gd name="T30" fmla="*/ 2147483647 w 7"/>
                <a:gd name="T31" fmla="*/ 2147483647 h 21"/>
                <a:gd name="T32" fmla="*/ 2147483647 w 7"/>
                <a:gd name="T33" fmla="*/ 2147483647 h 21"/>
                <a:gd name="T34" fmla="*/ 2147483647 w 7"/>
                <a:gd name="T35" fmla="*/ 2147483647 h 21"/>
                <a:gd name="T36" fmla="*/ 2147483647 w 7"/>
                <a:gd name="T37" fmla="*/ 2147483647 h 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21"/>
                <a:gd name="T59" fmla="*/ 7 w 7"/>
                <a:gd name="T60" fmla="*/ 21 h 2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21">
                  <a:moveTo>
                    <a:pt x="7" y="20"/>
                  </a:moveTo>
                  <a:cubicBezTo>
                    <a:pt x="6" y="18"/>
                    <a:pt x="6" y="16"/>
                    <a:pt x="6" y="16"/>
                  </a:cubicBezTo>
                  <a:cubicBezTo>
                    <a:pt x="6" y="13"/>
                    <a:pt x="6" y="9"/>
                    <a:pt x="6" y="7"/>
                  </a:cubicBezTo>
                  <a:cubicBezTo>
                    <a:pt x="6" y="10"/>
                    <a:pt x="5" y="13"/>
                    <a:pt x="5" y="13"/>
                  </a:cubicBezTo>
                  <a:cubicBezTo>
                    <a:pt x="5" y="11"/>
                    <a:pt x="5" y="6"/>
                    <a:pt x="5" y="6"/>
                  </a:cubicBezTo>
                  <a:cubicBezTo>
                    <a:pt x="5" y="6"/>
                    <a:pt x="5" y="16"/>
                    <a:pt x="5" y="16"/>
                  </a:cubicBezTo>
                  <a:cubicBezTo>
                    <a:pt x="3" y="14"/>
                    <a:pt x="3" y="10"/>
                    <a:pt x="3" y="10"/>
                  </a:cubicBezTo>
                  <a:cubicBezTo>
                    <a:pt x="3" y="7"/>
                    <a:pt x="2" y="0"/>
                    <a:pt x="2" y="0"/>
                  </a:cubicBezTo>
                  <a:cubicBezTo>
                    <a:pt x="2" y="0"/>
                    <a:pt x="3" y="8"/>
                    <a:pt x="2" y="9"/>
                  </a:cubicBezTo>
                  <a:cubicBezTo>
                    <a:pt x="1" y="10"/>
                    <a:pt x="0" y="7"/>
                    <a:pt x="0" y="7"/>
                  </a:cubicBezTo>
                  <a:cubicBezTo>
                    <a:pt x="1" y="9"/>
                    <a:pt x="2" y="10"/>
                    <a:pt x="2" y="10"/>
                  </a:cubicBezTo>
                  <a:cubicBezTo>
                    <a:pt x="2" y="10"/>
                    <a:pt x="1" y="11"/>
                    <a:pt x="1" y="11"/>
                  </a:cubicBezTo>
                  <a:cubicBezTo>
                    <a:pt x="2" y="11"/>
                    <a:pt x="2" y="11"/>
                    <a:pt x="2" y="11"/>
                  </a:cubicBezTo>
                  <a:cubicBezTo>
                    <a:pt x="2" y="11"/>
                    <a:pt x="1" y="12"/>
                    <a:pt x="1" y="12"/>
                  </a:cubicBezTo>
                  <a:cubicBezTo>
                    <a:pt x="2" y="12"/>
                    <a:pt x="3" y="12"/>
                    <a:pt x="3" y="12"/>
                  </a:cubicBezTo>
                  <a:cubicBezTo>
                    <a:pt x="2" y="12"/>
                    <a:pt x="1" y="13"/>
                    <a:pt x="1" y="13"/>
                  </a:cubicBezTo>
                  <a:cubicBezTo>
                    <a:pt x="2" y="13"/>
                    <a:pt x="3" y="14"/>
                    <a:pt x="3" y="14"/>
                  </a:cubicBezTo>
                  <a:cubicBezTo>
                    <a:pt x="3" y="15"/>
                    <a:pt x="5" y="19"/>
                    <a:pt x="6" y="21"/>
                  </a:cubicBezTo>
                  <a:cubicBezTo>
                    <a:pt x="6" y="21"/>
                    <a:pt x="6" y="21"/>
                    <a:pt x="7" y="20"/>
                  </a:cubicBezTo>
                  <a:close/>
                </a:path>
              </a:pathLst>
            </a:custGeom>
            <a:solidFill>
              <a:srgbClr val="000000"/>
            </a:solidFill>
            <a:ln w="9525">
              <a:noFill/>
              <a:round/>
            </a:ln>
          </p:spPr>
          <p:txBody>
            <a:bodyPr/>
            <a:lstStyle/>
            <a:p>
              <a:endParaRPr lang="zh-CN" altLang="en-US"/>
            </a:p>
          </p:txBody>
        </p:sp>
        <p:sp>
          <p:nvSpPr>
            <p:cNvPr id="21580" name="Freeform 34"/>
            <p:cNvSpPr/>
            <p:nvPr/>
          </p:nvSpPr>
          <p:spPr bwMode="auto">
            <a:xfrm>
              <a:off x="1610520" y="2815958"/>
              <a:ext cx="473075" cy="544513"/>
            </a:xfrm>
            <a:custGeom>
              <a:avLst/>
              <a:gdLst>
                <a:gd name="T0" fmla="*/ 0 w 27"/>
                <a:gd name="T1" fmla="*/ 2147483647 h 31"/>
                <a:gd name="T2" fmla="*/ 0 w 27"/>
                <a:gd name="T3" fmla="*/ 2147483647 h 31"/>
                <a:gd name="T4" fmla="*/ 2147483647 w 27"/>
                <a:gd name="T5" fmla="*/ 2147483647 h 31"/>
                <a:gd name="T6" fmla="*/ 2147483647 w 27"/>
                <a:gd name="T7" fmla="*/ 2147483647 h 31"/>
                <a:gd name="T8" fmla="*/ 2147483647 w 27"/>
                <a:gd name="T9" fmla="*/ 2147483647 h 31"/>
                <a:gd name="T10" fmla="*/ 2147483647 w 27"/>
                <a:gd name="T11" fmla="*/ 2147483647 h 31"/>
                <a:gd name="T12" fmla="*/ 2147483647 w 27"/>
                <a:gd name="T13" fmla="*/ 2147483647 h 31"/>
                <a:gd name="T14" fmla="*/ 2147483647 w 27"/>
                <a:gd name="T15" fmla="*/ 2147483647 h 31"/>
                <a:gd name="T16" fmla="*/ 2147483647 w 27"/>
                <a:gd name="T17" fmla="*/ 2147483647 h 31"/>
                <a:gd name="T18" fmla="*/ 2147483647 w 27"/>
                <a:gd name="T19" fmla="*/ 2147483647 h 31"/>
                <a:gd name="T20" fmla="*/ 2147483647 w 27"/>
                <a:gd name="T21" fmla="*/ 2147483647 h 31"/>
                <a:gd name="T22" fmla="*/ 2147483647 w 27"/>
                <a:gd name="T23" fmla="*/ 2147483647 h 31"/>
                <a:gd name="T24" fmla="*/ 2147483647 w 27"/>
                <a:gd name="T25" fmla="*/ 2147483647 h 31"/>
                <a:gd name="T26" fmla="*/ 2147483647 w 27"/>
                <a:gd name="T27" fmla="*/ 2147483647 h 31"/>
                <a:gd name="T28" fmla="*/ 2147483647 w 27"/>
                <a:gd name="T29" fmla="*/ 2147483647 h 31"/>
                <a:gd name="T30" fmla="*/ 2147483647 w 27"/>
                <a:gd name="T31" fmla="*/ 2147483647 h 31"/>
                <a:gd name="T32" fmla="*/ 2147483647 w 27"/>
                <a:gd name="T33" fmla="*/ 2147483647 h 31"/>
                <a:gd name="T34" fmla="*/ 2147483647 w 27"/>
                <a:gd name="T35" fmla="*/ 0 h 31"/>
                <a:gd name="T36" fmla="*/ 2147483647 w 27"/>
                <a:gd name="T37" fmla="*/ 0 h 31"/>
                <a:gd name="T38" fmla="*/ 0 w 27"/>
                <a:gd name="T39" fmla="*/ 2147483647 h 3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7"/>
                <a:gd name="T61" fmla="*/ 0 h 31"/>
                <a:gd name="T62" fmla="*/ 27 w 27"/>
                <a:gd name="T63" fmla="*/ 31 h 3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7" h="31">
                  <a:moveTo>
                    <a:pt x="0" y="1"/>
                  </a:moveTo>
                  <a:cubicBezTo>
                    <a:pt x="0" y="1"/>
                    <a:pt x="0" y="9"/>
                    <a:pt x="0" y="13"/>
                  </a:cubicBezTo>
                  <a:cubicBezTo>
                    <a:pt x="0" y="13"/>
                    <a:pt x="5" y="29"/>
                    <a:pt x="10" y="31"/>
                  </a:cubicBezTo>
                  <a:cubicBezTo>
                    <a:pt x="10" y="31"/>
                    <a:pt x="11" y="30"/>
                    <a:pt x="11" y="30"/>
                  </a:cubicBezTo>
                  <a:cubicBezTo>
                    <a:pt x="12" y="29"/>
                    <a:pt x="9" y="16"/>
                    <a:pt x="9" y="15"/>
                  </a:cubicBezTo>
                  <a:cubicBezTo>
                    <a:pt x="9" y="14"/>
                    <a:pt x="8" y="9"/>
                    <a:pt x="8" y="9"/>
                  </a:cubicBezTo>
                  <a:cubicBezTo>
                    <a:pt x="8" y="9"/>
                    <a:pt x="12" y="9"/>
                    <a:pt x="13" y="9"/>
                  </a:cubicBezTo>
                  <a:cubicBezTo>
                    <a:pt x="13" y="9"/>
                    <a:pt x="13" y="10"/>
                    <a:pt x="14" y="10"/>
                  </a:cubicBezTo>
                  <a:cubicBezTo>
                    <a:pt x="15" y="10"/>
                    <a:pt x="19" y="9"/>
                    <a:pt x="19" y="9"/>
                  </a:cubicBezTo>
                  <a:cubicBezTo>
                    <a:pt x="20" y="9"/>
                    <a:pt x="27" y="8"/>
                    <a:pt x="27" y="7"/>
                  </a:cubicBezTo>
                  <a:cubicBezTo>
                    <a:pt x="27" y="7"/>
                    <a:pt x="26" y="4"/>
                    <a:pt x="26" y="3"/>
                  </a:cubicBezTo>
                  <a:cubicBezTo>
                    <a:pt x="26" y="3"/>
                    <a:pt x="17" y="4"/>
                    <a:pt x="15" y="4"/>
                  </a:cubicBezTo>
                  <a:cubicBezTo>
                    <a:pt x="15" y="4"/>
                    <a:pt x="11" y="4"/>
                    <a:pt x="11" y="4"/>
                  </a:cubicBezTo>
                  <a:cubicBezTo>
                    <a:pt x="11" y="4"/>
                    <a:pt x="9" y="4"/>
                    <a:pt x="9" y="4"/>
                  </a:cubicBezTo>
                  <a:cubicBezTo>
                    <a:pt x="9" y="4"/>
                    <a:pt x="9" y="3"/>
                    <a:pt x="9" y="3"/>
                  </a:cubicBezTo>
                  <a:cubicBezTo>
                    <a:pt x="8" y="3"/>
                    <a:pt x="7" y="3"/>
                    <a:pt x="7" y="3"/>
                  </a:cubicBezTo>
                  <a:cubicBezTo>
                    <a:pt x="7" y="3"/>
                    <a:pt x="8" y="1"/>
                    <a:pt x="7" y="1"/>
                  </a:cubicBezTo>
                  <a:cubicBezTo>
                    <a:pt x="6" y="0"/>
                    <a:pt x="3" y="1"/>
                    <a:pt x="3" y="0"/>
                  </a:cubicBezTo>
                  <a:cubicBezTo>
                    <a:pt x="2" y="0"/>
                    <a:pt x="1" y="0"/>
                    <a:pt x="1" y="0"/>
                  </a:cubicBezTo>
                  <a:lnTo>
                    <a:pt x="0" y="1"/>
                  </a:lnTo>
                  <a:close/>
                </a:path>
              </a:pathLst>
            </a:custGeom>
            <a:solidFill>
              <a:srgbClr val="000000"/>
            </a:solidFill>
            <a:ln w="9525">
              <a:noFill/>
              <a:round/>
            </a:ln>
          </p:spPr>
          <p:txBody>
            <a:bodyPr/>
            <a:lstStyle/>
            <a:p>
              <a:endParaRPr lang="zh-CN" altLang="en-US"/>
            </a:p>
          </p:txBody>
        </p:sp>
        <p:sp>
          <p:nvSpPr>
            <p:cNvPr id="21581" name="Freeform 35"/>
            <p:cNvSpPr/>
            <p:nvPr/>
          </p:nvSpPr>
          <p:spPr bwMode="auto">
            <a:xfrm>
              <a:off x="1610520" y="2815958"/>
              <a:ext cx="455613" cy="509588"/>
            </a:xfrm>
            <a:custGeom>
              <a:avLst/>
              <a:gdLst>
                <a:gd name="T0" fmla="*/ 2147483647 w 26"/>
                <a:gd name="T1" fmla="*/ 2147483647 h 29"/>
                <a:gd name="T2" fmla="*/ 2147483647 w 26"/>
                <a:gd name="T3" fmla="*/ 2147483647 h 29"/>
                <a:gd name="T4" fmla="*/ 2147483647 w 26"/>
                <a:gd name="T5" fmla="*/ 2147483647 h 29"/>
                <a:gd name="T6" fmla="*/ 2147483647 w 26"/>
                <a:gd name="T7" fmla="*/ 2147483647 h 29"/>
                <a:gd name="T8" fmla="*/ 2147483647 w 26"/>
                <a:gd name="T9" fmla="*/ 2147483647 h 29"/>
                <a:gd name="T10" fmla="*/ 2147483647 w 26"/>
                <a:gd name="T11" fmla="*/ 2147483647 h 29"/>
                <a:gd name="T12" fmla="*/ 2147483647 w 26"/>
                <a:gd name="T13" fmla="*/ 2147483647 h 29"/>
                <a:gd name="T14" fmla="*/ 2147483647 w 26"/>
                <a:gd name="T15" fmla="*/ 2147483647 h 29"/>
                <a:gd name="T16" fmla="*/ 2147483647 w 26"/>
                <a:gd name="T17" fmla="*/ 2147483647 h 29"/>
                <a:gd name="T18" fmla="*/ 2147483647 w 26"/>
                <a:gd name="T19" fmla="*/ 2147483647 h 29"/>
                <a:gd name="T20" fmla="*/ 2147483647 w 26"/>
                <a:gd name="T21" fmla="*/ 2147483647 h 29"/>
                <a:gd name="T22" fmla="*/ 2147483647 w 26"/>
                <a:gd name="T23" fmla="*/ 2147483647 h 29"/>
                <a:gd name="T24" fmla="*/ 2147483647 w 26"/>
                <a:gd name="T25" fmla="*/ 2147483647 h 29"/>
                <a:gd name="T26" fmla="*/ 2147483647 w 26"/>
                <a:gd name="T27" fmla="*/ 2147483647 h 29"/>
                <a:gd name="T28" fmla="*/ 2147483647 w 26"/>
                <a:gd name="T29" fmla="*/ 2147483647 h 29"/>
                <a:gd name="T30" fmla="*/ 2147483647 w 26"/>
                <a:gd name="T31" fmla="*/ 2147483647 h 29"/>
                <a:gd name="T32" fmla="*/ 2147483647 w 26"/>
                <a:gd name="T33" fmla="*/ 0 h 29"/>
                <a:gd name="T34" fmla="*/ 2147483647 w 26"/>
                <a:gd name="T35" fmla="*/ 2147483647 h 29"/>
                <a:gd name="T36" fmla="*/ 2147483647 w 26"/>
                <a:gd name="T37" fmla="*/ 2147483647 h 29"/>
                <a:gd name="T38" fmla="*/ 2147483647 w 26"/>
                <a:gd name="T39" fmla="*/ 2147483647 h 29"/>
                <a:gd name="T40" fmla="*/ 0 w 26"/>
                <a:gd name="T41" fmla="*/ 0 h 29"/>
                <a:gd name="T42" fmla="*/ 0 w 26"/>
                <a:gd name="T43" fmla="*/ 2147483647 h 29"/>
                <a:gd name="T44" fmla="*/ 0 w 26"/>
                <a:gd name="T45" fmla="*/ 2147483647 h 29"/>
                <a:gd name="T46" fmla="*/ 2147483647 w 26"/>
                <a:gd name="T47" fmla="*/ 2147483647 h 29"/>
                <a:gd name="T48" fmla="*/ 0 w 26"/>
                <a:gd name="T49" fmla="*/ 2147483647 h 29"/>
                <a:gd name="T50" fmla="*/ 0 w 26"/>
                <a:gd name="T51" fmla="*/ 2147483647 h 29"/>
                <a:gd name="T52" fmla="*/ 0 w 26"/>
                <a:gd name="T53" fmla="*/ 2147483647 h 29"/>
                <a:gd name="T54" fmla="*/ 2147483647 w 26"/>
                <a:gd name="T55" fmla="*/ 2147483647 h 29"/>
                <a:gd name="T56" fmla="*/ 2147483647 w 26"/>
                <a:gd name="T57" fmla="*/ 2147483647 h 29"/>
                <a:gd name="T58" fmla="*/ 2147483647 w 26"/>
                <a:gd name="T59" fmla="*/ 2147483647 h 29"/>
                <a:gd name="T60" fmla="*/ 2147483647 w 26"/>
                <a:gd name="T61" fmla="*/ 2147483647 h 29"/>
                <a:gd name="T62" fmla="*/ 2147483647 w 26"/>
                <a:gd name="T63" fmla="*/ 2147483647 h 29"/>
                <a:gd name="T64" fmla="*/ 2147483647 w 26"/>
                <a:gd name="T65" fmla="*/ 2147483647 h 29"/>
                <a:gd name="T66" fmla="*/ 2147483647 w 26"/>
                <a:gd name="T67" fmla="*/ 2147483647 h 29"/>
                <a:gd name="T68" fmla="*/ 2147483647 w 26"/>
                <a:gd name="T69" fmla="*/ 2147483647 h 29"/>
                <a:gd name="T70" fmla="*/ 2147483647 w 26"/>
                <a:gd name="T71" fmla="*/ 2147483647 h 29"/>
                <a:gd name="T72" fmla="*/ 2147483647 w 26"/>
                <a:gd name="T73" fmla="*/ 2147483647 h 29"/>
                <a:gd name="T74" fmla="*/ 2147483647 w 26"/>
                <a:gd name="T75" fmla="*/ 2147483647 h 29"/>
                <a:gd name="T76" fmla="*/ 2147483647 w 26"/>
                <a:gd name="T77" fmla="*/ 2147483647 h 29"/>
                <a:gd name="T78" fmla="*/ 2147483647 w 26"/>
                <a:gd name="T79" fmla="*/ 2147483647 h 29"/>
                <a:gd name="T80" fmla="*/ 2147483647 w 26"/>
                <a:gd name="T81" fmla="*/ 2147483647 h 29"/>
                <a:gd name="T82" fmla="*/ 2147483647 w 26"/>
                <a:gd name="T83" fmla="*/ 2147483647 h 2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6"/>
                <a:gd name="T127" fmla="*/ 0 h 29"/>
                <a:gd name="T128" fmla="*/ 26 w 26"/>
                <a:gd name="T129" fmla="*/ 29 h 2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6" h="29">
                  <a:moveTo>
                    <a:pt x="26" y="4"/>
                  </a:moveTo>
                  <a:cubicBezTo>
                    <a:pt x="25" y="3"/>
                    <a:pt x="15" y="5"/>
                    <a:pt x="15" y="5"/>
                  </a:cubicBezTo>
                  <a:cubicBezTo>
                    <a:pt x="15" y="5"/>
                    <a:pt x="12" y="8"/>
                    <a:pt x="11" y="7"/>
                  </a:cubicBezTo>
                  <a:cubicBezTo>
                    <a:pt x="11" y="7"/>
                    <a:pt x="14" y="6"/>
                    <a:pt x="13" y="5"/>
                  </a:cubicBezTo>
                  <a:cubicBezTo>
                    <a:pt x="13" y="4"/>
                    <a:pt x="10" y="7"/>
                    <a:pt x="10" y="7"/>
                  </a:cubicBezTo>
                  <a:cubicBezTo>
                    <a:pt x="10" y="7"/>
                    <a:pt x="10" y="5"/>
                    <a:pt x="12" y="5"/>
                  </a:cubicBezTo>
                  <a:cubicBezTo>
                    <a:pt x="12" y="5"/>
                    <a:pt x="10" y="4"/>
                    <a:pt x="9" y="7"/>
                  </a:cubicBezTo>
                  <a:cubicBezTo>
                    <a:pt x="9" y="7"/>
                    <a:pt x="9" y="6"/>
                    <a:pt x="10" y="5"/>
                  </a:cubicBezTo>
                  <a:cubicBezTo>
                    <a:pt x="10" y="5"/>
                    <a:pt x="10" y="5"/>
                    <a:pt x="10" y="4"/>
                  </a:cubicBezTo>
                  <a:cubicBezTo>
                    <a:pt x="11" y="4"/>
                    <a:pt x="10" y="4"/>
                    <a:pt x="9" y="4"/>
                  </a:cubicBezTo>
                  <a:cubicBezTo>
                    <a:pt x="8" y="5"/>
                    <a:pt x="8" y="7"/>
                    <a:pt x="8" y="7"/>
                  </a:cubicBezTo>
                  <a:cubicBezTo>
                    <a:pt x="8" y="7"/>
                    <a:pt x="8" y="4"/>
                    <a:pt x="8" y="4"/>
                  </a:cubicBezTo>
                  <a:cubicBezTo>
                    <a:pt x="8" y="4"/>
                    <a:pt x="7" y="3"/>
                    <a:pt x="7" y="5"/>
                  </a:cubicBezTo>
                  <a:cubicBezTo>
                    <a:pt x="7" y="5"/>
                    <a:pt x="7" y="5"/>
                    <a:pt x="7" y="6"/>
                  </a:cubicBezTo>
                  <a:cubicBezTo>
                    <a:pt x="7" y="8"/>
                    <a:pt x="5" y="2"/>
                    <a:pt x="7" y="1"/>
                  </a:cubicBezTo>
                  <a:cubicBezTo>
                    <a:pt x="7" y="1"/>
                    <a:pt x="7" y="1"/>
                    <a:pt x="7" y="1"/>
                  </a:cubicBezTo>
                  <a:cubicBezTo>
                    <a:pt x="6" y="1"/>
                    <a:pt x="6" y="0"/>
                    <a:pt x="5" y="0"/>
                  </a:cubicBezTo>
                  <a:cubicBezTo>
                    <a:pt x="5" y="1"/>
                    <a:pt x="5" y="1"/>
                    <a:pt x="5" y="1"/>
                  </a:cubicBezTo>
                  <a:cubicBezTo>
                    <a:pt x="5" y="1"/>
                    <a:pt x="3" y="1"/>
                    <a:pt x="3" y="1"/>
                  </a:cubicBezTo>
                  <a:cubicBezTo>
                    <a:pt x="3" y="1"/>
                    <a:pt x="4" y="2"/>
                    <a:pt x="4" y="2"/>
                  </a:cubicBezTo>
                  <a:cubicBezTo>
                    <a:pt x="4" y="2"/>
                    <a:pt x="1" y="1"/>
                    <a:pt x="0" y="0"/>
                  </a:cubicBezTo>
                  <a:cubicBezTo>
                    <a:pt x="0" y="1"/>
                    <a:pt x="0" y="1"/>
                    <a:pt x="0" y="1"/>
                  </a:cubicBezTo>
                  <a:cubicBezTo>
                    <a:pt x="0" y="1"/>
                    <a:pt x="0" y="1"/>
                    <a:pt x="0" y="1"/>
                  </a:cubicBezTo>
                  <a:cubicBezTo>
                    <a:pt x="0" y="1"/>
                    <a:pt x="1" y="2"/>
                    <a:pt x="2" y="2"/>
                  </a:cubicBezTo>
                  <a:cubicBezTo>
                    <a:pt x="2" y="3"/>
                    <a:pt x="0" y="4"/>
                    <a:pt x="0" y="8"/>
                  </a:cubicBezTo>
                  <a:cubicBezTo>
                    <a:pt x="1" y="9"/>
                    <a:pt x="0" y="11"/>
                    <a:pt x="0" y="12"/>
                  </a:cubicBezTo>
                  <a:cubicBezTo>
                    <a:pt x="0" y="12"/>
                    <a:pt x="0" y="13"/>
                    <a:pt x="0" y="13"/>
                  </a:cubicBezTo>
                  <a:cubicBezTo>
                    <a:pt x="0" y="13"/>
                    <a:pt x="1" y="14"/>
                    <a:pt x="1" y="15"/>
                  </a:cubicBezTo>
                  <a:cubicBezTo>
                    <a:pt x="2" y="8"/>
                    <a:pt x="2" y="8"/>
                    <a:pt x="2" y="8"/>
                  </a:cubicBezTo>
                  <a:cubicBezTo>
                    <a:pt x="3" y="3"/>
                    <a:pt x="3" y="3"/>
                    <a:pt x="3" y="3"/>
                  </a:cubicBezTo>
                  <a:cubicBezTo>
                    <a:pt x="2" y="9"/>
                    <a:pt x="2" y="9"/>
                    <a:pt x="2" y="9"/>
                  </a:cubicBezTo>
                  <a:cubicBezTo>
                    <a:pt x="2" y="9"/>
                    <a:pt x="2" y="15"/>
                    <a:pt x="3" y="15"/>
                  </a:cubicBezTo>
                  <a:cubicBezTo>
                    <a:pt x="3" y="15"/>
                    <a:pt x="7" y="26"/>
                    <a:pt x="7" y="26"/>
                  </a:cubicBezTo>
                  <a:cubicBezTo>
                    <a:pt x="7" y="26"/>
                    <a:pt x="10" y="29"/>
                    <a:pt x="10" y="29"/>
                  </a:cubicBezTo>
                  <a:cubicBezTo>
                    <a:pt x="10" y="29"/>
                    <a:pt x="8" y="19"/>
                    <a:pt x="8" y="18"/>
                  </a:cubicBezTo>
                  <a:cubicBezTo>
                    <a:pt x="8" y="17"/>
                    <a:pt x="8" y="8"/>
                    <a:pt x="8" y="8"/>
                  </a:cubicBezTo>
                  <a:cubicBezTo>
                    <a:pt x="8" y="8"/>
                    <a:pt x="11" y="8"/>
                    <a:pt x="11" y="8"/>
                  </a:cubicBezTo>
                  <a:cubicBezTo>
                    <a:pt x="12" y="8"/>
                    <a:pt x="14" y="8"/>
                    <a:pt x="15" y="8"/>
                  </a:cubicBezTo>
                  <a:cubicBezTo>
                    <a:pt x="15" y="8"/>
                    <a:pt x="14" y="8"/>
                    <a:pt x="14" y="8"/>
                  </a:cubicBezTo>
                  <a:cubicBezTo>
                    <a:pt x="15" y="9"/>
                    <a:pt x="17" y="8"/>
                    <a:pt x="18" y="8"/>
                  </a:cubicBezTo>
                  <a:cubicBezTo>
                    <a:pt x="19" y="8"/>
                    <a:pt x="26" y="7"/>
                    <a:pt x="26" y="7"/>
                  </a:cubicBezTo>
                  <a:cubicBezTo>
                    <a:pt x="26" y="7"/>
                    <a:pt x="26" y="4"/>
                    <a:pt x="26" y="4"/>
                  </a:cubicBezTo>
                  <a:close/>
                </a:path>
              </a:pathLst>
            </a:custGeom>
            <a:solidFill>
              <a:srgbClr val="262423"/>
            </a:solidFill>
            <a:ln w="9525">
              <a:noFill/>
              <a:round/>
            </a:ln>
          </p:spPr>
          <p:txBody>
            <a:bodyPr/>
            <a:lstStyle/>
            <a:p>
              <a:endParaRPr lang="zh-CN" altLang="en-US"/>
            </a:p>
          </p:txBody>
        </p:sp>
        <p:sp>
          <p:nvSpPr>
            <p:cNvPr id="21582" name="Freeform 36"/>
            <p:cNvSpPr/>
            <p:nvPr/>
          </p:nvSpPr>
          <p:spPr bwMode="auto">
            <a:xfrm>
              <a:off x="1505745" y="2833421"/>
              <a:ext cx="87313" cy="333375"/>
            </a:xfrm>
            <a:custGeom>
              <a:avLst/>
              <a:gdLst>
                <a:gd name="T0" fmla="*/ 0 w 5"/>
                <a:gd name="T1" fmla="*/ 2147483647 h 19"/>
                <a:gd name="T2" fmla="*/ 2147483647 w 5"/>
                <a:gd name="T3" fmla="*/ 2147483647 h 19"/>
                <a:gd name="T4" fmla="*/ 2147483647 w 5"/>
                <a:gd name="T5" fmla="*/ 2147483647 h 19"/>
                <a:gd name="T6" fmla="*/ 2147483647 w 5"/>
                <a:gd name="T7" fmla="*/ 2147483647 h 19"/>
                <a:gd name="T8" fmla="*/ 2147483647 w 5"/>
                <a:gd name="T9" fmla="*/ 2147483647 h 19"/>
                <a:gd name="T10" fmla="*/ 2147483647 w 5"/>
                <a:gd name="T11" fmla="*/ 2147483647 h 19"/>
                <a:gd name="T12" fmla="*/ 2147483647 w 5"/>
                <a:gd name="T13" fmla="*/ 0 h 19"/>
                <a:gd name="T14" fmla="*/ 2147483647 w 5"/>
                <a:gd name="T15" fmla="*/ 2147483647 h 19"/>
                <a:gd name="T16" fmla="*/ 2147483647 w 5"/>
                <a:gd name="T17" fmla="*/ 2147483647 h 19"/>
                <a:gd name="T18" fmla="*/ 0 w 5"/>
                <a:gd name="T19" fmla="*/ 2147483647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
                <a:gd name="T31" fmla="*/ 0 h 19"/>
                <a:gd name="T32" fmla="*/ 5 w 5"/>
                <a:gd name="T33" fmla="*/ 19 h 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 h="19">
                  <a:moveTo>
                    <a:pt x="0" y="17"/>
                  </a:moveTo>
                  <a:cubicBezTo>
                    <a:pt x="3" y="19"/>
                    <a:pt x="3" y="19"/>
                    <a:pt x="3" y="19"/>
                  </a:cubicBezTo>
                  <a:cubicBezTo>
                    <a:pt x="5" y="16"/>
                    <a:pt x="5" y="16"/>
                    <a:pt x="5" y="16"/>
                  </a:cubicBezTo>
                  <a:cubicBezTo>
                    <a:pt x="5" y="16"/>
                    <a:pt x="4" y="4"/>
                    <a:pt x="4" y="4"/>
                  </a:cubicBezTo>
                  <a:cubicBezTo>
                    <a:pt x="4" y="3"/>
                    <a:pt x="3" y="2"/>
                    <a:pt x="3" y="2"/>
                  </a:cubicBezTo>
                  <a:cubicBezTo>
                    <a:pt x="4" y="1"/>
                    <a:pt x="4" y="1"/>
                    <a:pt x="4" y="1"/>
                  </a:cubicBezTo>
                  <a:cubicBezTo>
                    <a:pt x="4" y="1"/>
                    <a:pt x="3" y="0"/>
                    <a:pt x="3" y="0"/>
                  </a:cubicBezTo>
                  <a:cubicBezTo>
                    <a:pt x="2" y="0"/>
                    <a:pt x="2" y="2"/>
                    <a:pt x="2" y="2"/>
                  </a:cubicBezTo>
                  <a:cubicBezTo>
                    <a:pt x="1" y="3"/>
                    <a:pt x="1" y="3"/>
                    <a:pt x="1" y="3"/>
                  </a:cubicBezTo>
                  <a:lnTo>
                    <a:pt x="0" y="17"/>
                  </a:lnTo>
                  <a:close/>
                </a:path>
              </a:pathLst>
            </a:custGeom>
            <a:solidFill>
              <a:srgbClr val="262423"/>
            </a:solidFill>
            <a:ln w="9525">
              <a:noFill/>
              <a:round/>
            </a:ln>
          </p:spPr>
          <p:txBody>
            <a:bodyPr/>
            <a:lstStyle/>
            <a:p>
              <a:endParaRPr lang="zh-CN" altLang="en-US"/>
            </a:p>
          </p:txBody>
        </p:sp>
      </p:grpSp>
      <p:sp>
        <p:nvSpPr>
          <p:cNvPr id="469" name="矩形 468"/>
          <p:cNvSpPr/>
          <p:nvPr/>
        </p:nvSpPr>
        <p:spPr>
          <a:xfrm>
            <a:off x="7769225" y="1771650"/>
            <a:ext cx="28575" cy="1579563"/>
          </a:xfrm>
          <a:prstGeom prst="rect">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black"/>
              </a:solidFill>
            </a:endParaRPr>
          </a:p>
        </p:txBody>
      </p:sp>
      <p:sp>
        <p:nvSpPr>
          <p:cNvPr id="470" name="矩形 469"/>
          <p:cNvSpPr>
            <a:spLocks noChangeArrowheads="1"/>
          </p:cNvSpPr>
          <p:nvPr/>
        </p:nvSpPr>
        <p:spPr bwMode="auto">
          <a:xfrm>
            <a:off x="6100763" y="1695450"/>
            <a:ext cx="1649412" cy="1717675"/>
          </a:xfrm>
          <a:prstGeom prst="rect">
            <a:avLst/>
          </a:prstGeom>
          <a:noFill/>
          <a:ln w="9525">
            <a:noFill/>
            <a:miter lim="800000"/>
          </a:ln>
        </p:spPr>
        <p:txBody>
          <a:bodyPr>
            <a:spAutoFit/>
          </a:bodyPr>
          <a:lstStyle/>
          <a:p>
            <a:pPr algn="just">
              <a:lnSpc>
                <a:spcPts val="1600"/>
              </a:lnSpc>
            </a:pPr>
            <a:r>
              <a:rPr lang="zh-CN" altLang="en-US" sz="1000">
                <a:solidFill>
                  <a:srgbClr val="7F7F7F"/>
                </a:solidFill>
                <a:latin typeface="微软雅黑" panose="020B0503020204020204" pitchFamily="34" charset="-122"/>
                <a:ea typeface="微软雅黑" panose="020B0503020204020204" pitchFamily="34" charset="-122"/>
              </a:rPr>
              <a:t>本套图表使用了主题色设置，可以更换您喜欢的颜色，大家可以联系作者索取获得主题色使用的教程。本套图表使用了主题色设置，可以更换您喜欢的颜色，大家可以联系作者索取获得主题色使用的教程。</a:t>
            </a:r>
            <a:endParaRPr lang="zh-CN" altLang="en-US" sz="1000">
              <a:solidFill>
                <a:srgbClr val="7F7F7F"/>
              </a:solidFill>
              <a:latin typeface="微软雅黑" panose="020B0503020204020204" pitchFamily="34" charset="-122"/>
              <a:ea typeface="微软雅黑" panose="020B0503020204020204" pitchFamily="34" charset="-122"/>
            </a:endParaRPr>
          </a:p>
        </p:txBody>
      </p:sp>
      <p:sp>
        <p:nvSpPr>
          <p:cNvPr id="471" name="椭圆 470"/>
          <p:cNvSpPr/>
          <p:nvPr/>
        </p:nvSpPr>
        <p:spPr>
          <a:xfrm>
            <a:off x="7750175" y="3287713"/>
            <a:ext cx="782638" cy="150812"/>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nvGrpSpPr>
          <p:cNvPr id="472" name="组合 471"/>
          <p:cNvGrpSpPr/>
          <p:nvPr/>
        </p:nvGrpSpPr>
        <p:grpSpPr bwMode="auto">
          <a:xfrm>
            <a:off x="7805738" y="2593975"/>
            <a:ext cx="481012" cy="788988"/>
            <a:chOff x="6977063" y="2655888"/>
            <a:chExt cx="847725" cy="1390649"/>
          </a:xfrm>
        </p:grpSpPr>
        <p:sp>
          <p:nvSpPr>
            <p:cNvPr id="21524" name="Freeform 41"/>
            <p:cNvSpPr/>
            <p:nvPr/>
          </p:nvSpPr>
          <p:spPr bwMode="auto">
            <a:xfrm>
              <a:off x="7535863" y="2825750"/>
              <a:ext cx="101600" cy="84137"/>
            </a:xfrm>
            <a:custGeom>
              <a:avLst/>
              <a:gdLst>
                <a:gd name="T0" fmla="*/ 2147483647 w 6"/>
                <a:gd name="T1" fmla="*/ 2147483647 h 5"/>
                <a:gd name="T2" fmla="*/ 2147483647 w 6"/>
                <a:gd name="T3" fmla="*/ 2147483647 h 5"/>
                <a:gd name="T4" fmla="*/ 2147483647 w 6"/>
                <a:gd name="T5" fmla="*/ 2147483647 h 5"/>
                <a:gd name="T6" fmla="*/ 0 w 6"/>
                <a:gd name="T7" fmla="*/ 2147483647 h 5"/>
                <a:gd name="T8" fmla="*/ 0 w 6"/>
                <a:gd name="T9" fmla="*/ 2147483647 h 5"/>
                <a:gd name="T10" fmla="*/ 2147483647 w 6"/>
                <a:gd name="T11" fmla="*/ 0 h 5"/>
                <a:gd name="T12" fmla="*/ 2147483647 w 6"/>
                <a:gd name="T13" fmla="*/ 2147483647 h 5"/>
                <a:gd name="T14" fmla="*/ 2147483647 w 6"/>
                <a:gd name="T15" fmla="*/ 2147483647 h 5"/>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5"/>
                <a:gd name="T26" fmla="*/ 6 w 6"/>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5">
                  <a:moveTo>
                    <a:pt x="4" y="5"/>
                  </a:moveTo>
                  <a:cubicBezTo>
                    <a:pt x="4" y="5"/>
                    <a:pt x="3" y="4"/>
                    <a:pt x="3" y="5"/>
                  </a:cubicBezTo>
                  <a:cubicBezTo>
                    <a:pt x="3" y="5"/>
                    <a:pt x="1" y="5"/>
                    <a:pt x="1" y="4"/>
                  </a:cubicBezTo>
                  <a:cubicBezTo>
                    <a:pt x="0" y="4"/>
                    <a:pt x="0" y="4"/>
                    <a:pt x="0" y="4"/>
                  </a:cubicBezTo>
                  <a:cubicBezTo>
                    <a:pt x="0" y="1"/>
                    <a:pt x="0" y="1"/>
                    <a:pt x="0" y="1"/>
                  </a:cubicBezTo>
                  <a:cubicBezTo>
                    <a:pt x="0" y="1"/>
                    <a:pt x="3" y="3"/>
                    <a:pt x="5" y="0"/>
                  </a:cubicBezTo>
                  <a:cubicBezTo>
                    <a:pt x="5" y="0"/>
                    <a:pt x="5" y="1"/>
                    <a:pt x="6" y="2"/>
                  </a:cubicBezTo>
                  <a:cubicBezTo>
                    <a:pt x="6" y="2"/>
                    <a:pt x="5" y="4"/>
                    <a:pt x="4" y="5"/>
                  </a:cubicBezTo>
                  <a:close/>
                </a:path>
              </a:pathLst>
            </a:custGeom>
            <a:solidFill>
              <a:srgbClr val="D69B60"/>
            </a:solidFill>
            <a:ln w="9525">
              <a:noFill/>
              <a:round/>
            </a:ln>
          </p:spPr>
          <p:txBody>
            <a:bodyPr/>
            <a:lstStyle/>
            <a:p>
              <a:endParaRPr lang="zh-CN" altLang="en-US"/>
            </a:p>
          </p:txBody>
        </p:sp>
        <p:sp>
          <p:nvSpPr>
            <p:cNvPr id="21525" name="Freeform 42"/>
            <p:cNvSpPr/>
            <p:nvPr/>
          </p:nvSpPr>
          <p:spPr bwMode="auto">
            <a:xfrm>
              <a:off x="7502525" y="2673350"/>
              <a:ext cx="134938" cy="203200"/>
            </a:xfrm>
            <a:custGeom>
              <a:avLst/>
              <a:gdLst>
                <a:gd name="T0" fmla="*/ 2147483647 w 8"/>
                <a:gd name="T1" fmla="*/ 2147483647 h 12"/>
                <a:gd name="T2" fmla="*/ 2147483647 w 8"/>
                <a:gd name="T3" fmla="*/ 2147483647 h 12"/>
                <a:gd name="T4" fmla="*/ 2147483647 w 8"/>
                <a:gd name="T5" fmla="*/ 2147483647 h 12"/>
                <a:gd name="T6" fmla="*/ 2147483647 w 8"/>
                <a:gd name="T7" fmla="*/ 2147483647 h 12"/>
                <a:gd name="T8" fmla="*/ 2147483647 w 8"/>
                <a:gd name="T9" fmla="*/ 2147483647 h 12"/>
                <a:gd name="T10" fmla="*/ 2147483647 w 8"/>
                <a:gd name="T11" fmla="*/ 2147483647 h 12"/>
                <a:gd name="T12" fmla="*/ 2147483647 w 8"/>
                <a:gd name="T13" fmla="*/ 2147483647 h 12"/>
                <a:gd name="T14" fmla="*/ 2147483647 w 8"/>
                <a:gd name="T15" fmla="*/ 2147483647 h 12"/>
                <a:gd name="T16" fmla="*/ 2147483647 w 8"/>
                <a:gd name="T17" fmla="*/ 2147483647 h 12"/>
                <a:gd name="T18" fmla="*/ 2147483647 w 8"/>
                <a:gd name="T19" fmla="*/ 2147483647 h 12"/>
                <a:gd name="T20" fmla="*/ 0 w 8"/>
                <a:gd name="T21" fmla="*/ 2147483647 h 12"/>
                <a:gd name="T22" fmla="*/ 0 w 8"/>
                <a:gd name="T23" fmla="*/ 2147483647 h 12"/>
                <a:gd name="T24" fmla="*/ 0 w 8"/>
                <a:gd name="T25" fmla="*/ 2147483647 h 12"/>
                <a:gd name="T26" fmla="*/ 2147483647 w 8"/>
                <a:gd name="T27" fmla="*/ 2147483647 h 12"/>
                <a:gd name="T28" fmla="*/ 2147483647 w 8"/>
                <a:gd name="T29" fmla="*/ 2147483647 h 12"/>
                <a:gd name="T30" fmla="*/ 2147483647 w 8"/>
                <a:gd name="T31" fmla="*/ 2147483647 h 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
                <a:gd name="T49" fmla="*/ 0 h 12"/>
                <a:gd name="T50" fmla="*/ 8 w 8"/>
                <a:gd name="T51" fmla="*/ 12 h 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 h="12">
                  <a:moveTo>
                    <a:pt x="8" y="5"/>
                  </a:moveTo>
                  <a:cubicBezTo>
                    <a:pt x="8" y="5"/>
                    <a:pt x="8" y="6"/>
                    <a:pt x="8" y="6"/>
                  </a:cubicBezTo>
                  <a:cubicBezTo>
                    <a:pt x="8" y="6"/>
                    <a:pt x="8" y="7"/>
                    <a:pt x="8" y="7"/>
                  </a:cubicBezTo>
                  <a:cubicBezTo>
                    <a:pt x="8" y="7"/>
                    <a:pt x="8" y="8"/>
                    <a:pt x="8" y="8"/>
                  </a:cubicBezTo>
                  <a:cubicBezTo>
                    <a:pt x="8" y="8"/>
                    <a:pt x="8" y="9"/>
                    <a:pt x="8" y="9"/>
                  </a:cubicBezTo>
                  <a:cubicBezTo>
                    <a:pt x="7" y="9"/>
                    <a:pt x="7" y="11"/>
                    <a:pt x="6" y="12"/>
                  </a:cubicBezTo>
                  <a:cubicBezTo>
                    <a:pt x="5" y="12"/>
                    <a:pt x="4" y="12"/>
                    <a:pt x="4" y="12"/>
                  </a:cubicBezTo>
                  <a:cubicBezTo>
                    <a:pt x="3" y="11"/>
                    <a:pt x="2" y="10"/>
                    <a:pt x="1" y="9"/>
                  </a:cubicBezTo>
                  <a:cubicBezTo>
                    <a:pt x="1" y="9"/>
                    <a:pt x="1" y="8"/>
                    <a:pt x="1" y="8"/>
                  </a:cubicBezTo>
                  <a:cubicBezTo>
                    <a:pt x="1" y="8"/>
                    <a:pt x="1" y="8"/>
                    <a:pt x="1" y="8"/>
                  </a:cubicBezTo>
                  <a:cubicBezTo>
                    <a:pt x="1" y="8"/>
                    <a:pt x="1" y="8"/>
                    <a:pt x="0" y="7"/>
                  </a:cubicBezTo>
                  <a:cubicBezTo>
                    <a:pt x="0" y="7"/>
                    <a:pt x="0" y="6"/>
                    <a:pt x="0" y="6"/>
                  </a:cubicBezTo>
                  <a:cubicBezTo>
                    <a:pt x="0" y="6"/>
                    <a:pt x="0" y="4"/>
                    <a:pt x="0" y="4"/>
                  </a:cubicBezTo>
                  <a:cubicBezTo>
                    <a:pt x="0" y="4"/>
                    <a:pt x="1" y="1"/>
                    <a:pt x="3" y="1"/>
                  </a:cubicBezTo>
                  <a:cubicBezTo>
                    <a:pt x="6" y="0"/>
                    <a:pt x="7" y="2"/>
                    <a:pt x="8" y="3"/>
                  </a:cubicBezTo>
                  <a:cubicBezTo>
                    <a:pt x="8" y="3"/>
                    <a:pt x="8" y="4"/>
                    <a:pt x="8" y="5"/>
                  </a:cubicBezTo>
                  <a:close/>
                </a:path>
              </a:pathLst>
            </a:custGeom>
            <a:solidFill>
              <a:srgbClr val="F2C279"/>
            </a:solidFill>
            <a:ln w="9525">
              <a:noFill/>
              <a:round/>
            </a:ln>
          </p:spPr>
          <p:txBody>
            <a:bodyPr/>
            <a:lstStyle/>
            <a:p>
              <a:endParaRPr lang="zh-CN" altLang="en-US"/>
            </a:p>
          </p:txBody>
        </p:sp>
        <p:sp>
          <p:nvSpPr>
            <p:cNvPr id="21526" name="Freeform 43"/>
            <p:cNvSpPr/>
            <p:nvPr/>
          </p:nvSpPr>
          <p:spPr bwMode="auto">
            <a:xfrm>
              <a:off x="7502525" y="2690813"/>
              <a:ext cx="134938" cy="185737"/>
            </a:xfrm>
            <a:custGeom>
              <a:avLst/>
              <a:gdLst>
                <a:gd name="T0" fmla="*/ 0 w 8"/>
                <a:gd name="T1" fmla="*/ 2147483647 h 11"/>
                <a:gd name="T2" fmla="*/ 0 w 8"/>
                <a:gd name="T3" fmla="*/ 2147483647 h 11"/>
                <a:gd name="T4" fmla="*/ 2147483647 w 8"/>
                <a:gd name="T5" fmla="*/ 0 h 11"/>
                <a:gd name="T6" fmla="*/ 2147483647 w 8"/>
                <a:gd name="T7" fmla="*/ 2147483647 h 11"/>
                <a:gd name="T8" fmla="*/ 2147483647 w 8"/>
                <a:gd name="T9" fmla="*/ 2147483647 h 11"/>
                <a:gd name="T10" fmla="*/ 2147483647 w 8"/>
                <a:gd name="T11" fmla="*/ 2147483647 h 11"/>
                <a:gd name="T12" fmla="*/ 2147483647 w 8"/>
                <a:gd name="T13" fmla="*/ 2147483647 h 11"/>
                <a:gd name="T14" fmla="*/ 2147483647 w 8"/>
                <a:gd name="T15" fmla="*/ 2147483647 h 11"/>
                <a:gd name="T16" fmla="*/ 2147483647 w 8"/>
                <a:gd name="T17" fmla="*/ 2147483647 h 11"/>
                <a:gd name="T18" fmla="*/ 2147483647 w 8"/>
                <a:gd name="T19" fmla="*/ 2147483647 h 11"/>
                <a:gd name="T20" fmla="*/ 2147483647 w 8"/>
                <a:gd name="T21" fmla="*/ 2147483647 h 11"/>
                <a:gd name="T22" fmla="*/ 2147483647 w 8"/>
                <a:gd name="T23" fmla="*/ 2147483647 h 11"/>
                <a:gd name="T24" fmla="*/ 2147483647 w 8"/>
                <a:gd name="T25" fmla="*/ 2147483647 h 11"/>
                <a:gd name="T26" fmla="*/ 2147483647 w 8"/>
                <a:gd name="T27" fmla="*/ 2147483647 h 11"/>
                <a:gd name="T28" fmla="*/ 2147483647 w 8"/>
                <a:gd name="T29" fmla="*/ 2147483647 h 11"/>
                <a:gd name="T30" fmla="*/ 2147483647 w 8"/>
                <a:gd name="T31" fmla="*/ 2147483647 h 11"/>
                <a:gd name="T32" fmla="*/ 2147483647 w 8"/>
                <a:gd name="T33" fmla="*/ 2147483647 h 11"/>
                <a:gd name="T34" fmla="*/ 2147483647 w 8"/>
                <a:gd name="T35" fmla="*/ 0 h 11"/>
                <a:gd name="T36" fmla="*/ 2147483647 w 8"/>
                <a:gd name="T37" fmla="*/ 2147483647 h 11"/>
                <a:gd name="T38" fmla="*/ 2147483647 w 8"/>
                <a:gd name="T39" fmla="*/ 2147483647 h 11"/>
                <a:gd name="T40" fmla="*/ 2147483647 w 8"/>
                <a:gd name="T41" fmla="*/ 2147483647 h 11"/>
                <a:gd name="T42" fmla="*/ 2147483647 w 8"/>
                <a:gd name="T43" fmla="*/ 2147483647 h 11"/>
                <a:gd name="T44" fmla="*/ 2147483647 w 8"/>
                <a:gd name="T45" fmla="*/ 2147483647 h 11"/>
                <a:gd name="T46" fmla="*/ 2147483647 w 8"/>
                <a:gd name="T47" fmla="*/ 2147483647 h 11"/>
                <a:gd name="T48" fmla="*/ 2147483647 w 8"/>
                <a:gd name="T49" fmla="*/ 2147483647 h 11"/>
                <a:gd name="T50" fmla="*/ 2147483647 w 8"/>
                <a:gd name="T51" fmla="*/ 2147483647 h 11"/>
                <a:gd name="T52" fmla="*/ 2147483647 w 8"/>
                <a:gd name="T53" fmla="*/ 2147483647 h 11"/>
                <a:gd name="T54" fmla="*/ 2147483647 w 8"/>
                <a:gd name="T55" fmla="*/ 2147483647 h 11"/>
                <a:gd name="T56" fmla="*/ 2147483647 w 8"/>
                <a:gd name="T57" fmla="*/ 2147483647 h 11"/>
                <a:gd name="T58" fmla="*/ 0 w 8"/>
                <a:gd name="T59" fmla="*/ 2147483647 h 11"/>
                <a:gd name="T60" fmla="*/ 0 w 8"/>
                <a:gd name="T61" fmla="*/ 2147483647 h 1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
                <a:gd name="T94" fmla="*/ 0 h 11"/>
                <a:gd name="T95" fmla="*/ 8 w 8"/>
                <a:gd name="T96" fmla="*/ 11 h 1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 h="11">
                  <a:moveTo>
                    <a:pt x="0" y="5"/>
                  </a:moveTo>
                  <a:cubicBezTo>
                    <a:pt x="0" y="5"/>
                    <a:pt x="0" y="3"/>
                    <a:pt x="0" y="3"/>
                  </a:cubicBezTo>
                  <a:cubicBezTo>
                    <a:pt x="0" y="3"/>
                    <a:pt x="0" y="1"/>
                    <a:pt x="1" y="0"/>
                  </a:cubicBezTo>
                  <a:cubicBezTo>
                    <a:pt x="2" y="1"/>
                    <a:pt x="2" y="1"/>
                    <a:pt x="2" y="1"/>
                  </a:cubicBezTo>
                  <a:cubicBezTo>
                    <a:pt x="2" y="1"/>
                    <a:pt x="2" y="4"/>
                    <a:pt x="2" y="4"/>
                  </a:cubicBezTo>
                  <a:cubicBezTo>
                    <a:pt x="2" y="4"/>
                    <a:pt x="2" y="5"/>
                    <a:pt x="2" y="6"/>
                  </a:cubicBezTo>
                  <a:cubicBezTo>
                    <a:pt x="2" y="6"/>
                    <a:pt x="2" y="6"/>
                    <a:pt x="2" y="7"/>
                  </a:cubicBezTo>
                  <a:cubicBezTo>
                    <a:pt x="2" y="8"/>
                    <a:pt x="2" y="9"/>
                    <a:pt x="4" y="9"/>
                  </a:cubicBezTo>
                  <a:cubicBezTo>
                    <a:pt x="4" y="9"/>
                    <a:pt x="4" y="10"/>
                    <a:pt x="4" y="10"/>
                  </a:cubicBezTo>
                  <a:cubicBezTo>
                    <a:pt x="4" y="10"/>
                    <a:pt x="5" y="11"/>
                    <a:pt x="6" y="10"/>
                  </a:cubicBezTo>
                  <a:cubicBezTo>
                    <a:pt x="6" y="10"/>
                    <a:pt x="7" y="8"/>
                    <a:pt x="7" y="8"/>
                  </a:cubicBezTo>
                  <a:cubicBezTo>
                    <a:pt x="7" y="8"/>
                    <a:pt x="7" y="7"/>
                    <a:pt x="7" y="7"/>
                  </a:cubicBezTo>
                  <a:cubicBezTo>
                    <a:pt x="7" y="7"/>
                    <a:pt x="7" y="7"/>
                    <a:pt x="7" y="7"/>
                  </a:cubicBezTo>
                  <a:cubicBezTo>
                    <a:pt x="7" y="6"/>
                    <a:pt x="7" y="5"/>
                    <a:pt x="7" y="5"/>
                  </a:cubicBezTo>
                  <a:cubicBezTo>
                    <a:pt x="7" y="5"/>
                    <a:pt x="7" y="4"/>
                    <a:pt x="6" y="4"/>
                  </a:cubicBezTo>
                  <a:cubicBezTo>
                    <a:pt x="6" y="4"/>
                    <a:pt x="6" y="3"/>
                    <a:pt x="6" y="3"/>
                  </a:cubicBezTo>
                  <a:cubicBezTo>
                    <a:pt x="6" y="2"/>
                    <a:pt x="6" y="1"/>
                    <a:pt x="6" y="1"/>
                  </a:cubicBezTo>
                  <a:cubicBezTo>
                    <a:pt x="6" y="1"/>
                    <a:pt x="6" y="1"/>
                    <a:pt x="6" y="0"/>
                  </a:cubicBezTo>
                  <a:cubicBezTo>
                    <a:pt x="7" y="1"/>
                    <a:pt x="7" y="2"/>
                    <a:pt x="8" y="2"/>
                  </a:cubicBezTo>
                  <a:cubicBezTo>
                    <a:pt x="8" y="2"/>
                    <a:pt x="8" y="3"/>
                    <a:pt x="8" y="4"/>
                  </a:cubicBezTo>
                  <a:cubicBezTo>
                    <a:pt x="8" y="4"/>
                    <a:pt x="8" y="5"/>
                    <a:pt x="8" y="5"/>
                  </a:cubicBezTo>
                  <a:cubicBezTo>
                    <a:pt x="8" y="5"/>
                    <a:pt x="8" y="6"/>
                    <a:pt x="8" y="6"/>
                  </a:cubicBezTo>
                  <a:cubicBezTo>
                    <a:pt x="8" y="6"/>
                    <a:pt x="8" y="7"/>
                    <a:pt x="8" y="7"/>
                  </a:cubicBezTo>
                  <a:cubicBezTo>
                    <a:pt x="8" y="7"/>
                    <a:pt x="8" y="8"/>
                    <a:pt x="8" y="8"/>
                  </a:cubicBezTo>
                  <a:cubicBezTo>
                    <a:pt x="7" y="8"/>
                    <a:pt x="7" y="10"/>
                    <a:pt x="6" y="11"/>
                  </a:cubicBezTo>
                  <a:cubicBezTo>
                    <a:pt x="5" y="11"/>
                    <a:pt x="4" y="11"/>
                    <a:pt x="4" y="11"/>
                  </a:cubicBezTo>
                  <a:cubicBezTo>
                    <a:pt x="3" y="10"/>
                    <a:pt x="2" y="9"/>
                    <a:pt x="1" y="8"/>
                  </a:cubicBezTo>
                  <a:cubicBezTo>
                    <a:pt x="1" y="8"/>
                    <a:pt x="1" y="7"/>
                    <a:pt x="1" y="7"/>
                  </a:cubicBezTo>
                  <a:cubicBezTo>
                    <a:pt x="1" y="7"/>
                    <a:pt x="1" y="7"/>
                    <a:pt x="1" y="7"/>
                  </a:cubicBezTo>
                  <a:cubicBezTo>
                    <a:pt x="1" y="7"/>
                    <a:pt x="1" y="7"/>
                    <a:pt x="0" y="6"/>
                  </a:cubicBezTo>
                  <a:cubicBezTo>
                    <a:pt x="0" y="6"/>
                    <a:pt x="0" y="5"/>
                    <a:pt x="0" y="5"/>
                  </a:cubicBezTo>
                  <a:close/>
                </a:path>
              </a:pathLst>
            </a:custGeom>
            <a:solidFill>
              <a:srgbClr val="EBB273"/>
            </a:solidFill>
            <a:ln w="9525">
              <a:noFill/>
              <a:round/>
            </a:ln>
          </p:spPr>
          <p:txBody>
            <a:bodyPr/>
            <a:lstStyle/>
            <a:p>
              <a:endParaRPr lang="zh-CN" altLang="en-US"/>
            </a:p>
          </p:txBody>
        </p:sp>
        <p:sp>
          <p:nvSpPr>
            <p:cNvPr id="21527" name="Freeform 44"/>
            <p:cNvSpPr/>
            <p:nvPr/>
          </p:nvSpPr>
          <p:spPr bwMode="auto">
            <a:xfrm>
              <a:off x="7502525" y="2655888"/>
              <a:ext cx="134938" cy="152400"/>
            </a:xfrm>
            <a:custGeom>
              <a:avLst/>
              <a:gdLst>
                <a:gd name="T0" fmla="*/ 2147483647 w 8"/>
                <a:gd name="T1" fmla="*/ 2147483647 h 9"/>
                <a:gd name="T2" fmla="*/ 2147483647 w 8"/>
                <a:gd name="T3" fmla="*/ 2147483647 h 9"/>
                <a:gd name="T4" fmla="*/ 2147483647 w 8"/>
                <a:gd name="T5" fmla="*/ 2147483647 h 9"/>
                <a:gd name="T6" fmla="*/ 2147483647 w 8"/>
                <a:gd name="T7" fmla="*/ 2147483647 h 9"/>
                <a:gd name="T8" fmla="*/ 2147483647 w 8"/>
                <a:gd name="T9" fmla="*/ 2147483647 h 9"/>
                <a:gd name="T10" fmla="*/ 2147483647 w 8"/>
                <a:gd name="T11" fmla="*/ 2147483647 h 9"/>
                <a:gd name="T12" fmla="*/ 2147483647 w 8"/>
                <a:gd name="T13" fmla="*/ 2147483647 h 9"/>
                <a:gd name="T14" fmla="*/ 2147483647 w 8"/>
                <a:gd name="T15" fmla="*/ 2147483647 h 9"/>
                <a:gd name="T16" fmla="*/ 2147483647 w 8"/>
                <a:gd name="T17" fmla="*/ 2147483647 h 9"/>
                <a:gd name="T18" fmla="*/ 2147483647 w 8"/>
                <a:gd name="T19" fmla="*/ 2147483647 h 9"/>
                <a:gd name="T20" fmla="*/ 2147483647 w 8"/>
                <a:gd name="T21" fmla="*/ 2147483647 h 9"/>
                <a:gd name="T22" fmla="*/ 0 w 8"/>
                <a:gd name="T23" fmla="*/ 2147483647 h 9"/>
                <a:gd name="T24" fmla="*/ 0 w 8"/>
                <a:gd name="T25" fmla="*/ 2147483647 h 9"/>
                <a:gd name="T26" fmla="*/ 0 w 8"/>
                <a:gd name="T27" fmla="*/ 2147483647 h 9"/>
                <a:gd name="T28" fmla="*/ 2147483647 w 8"/>
                <a:gd name="T29" fmla="*/ 2147483647 h 9"/>
                <a:gd name="T30" fmla="*/ 2147483647 w 8"/>
                <a:gd name="T31" fmla="*/ 2147483647 h 9"/>
                <a:gd name="T32" fmla="*/ 2147483647 w 8"/>
                <a:gd name="T33" fmla="*/ 2147483647 h 9"/>
                <a:gd name="T34" fmla="*/ 2147483647 w 8"/>
                <a:gd name="T35" fmla="*/ 2147483647 h 9"/>
                <a:gd name="T36" fmla="*/ 2147483647 w 8"/>
                <a:gd name="T37" fmla="*/ 2147483647 h 9"/>
                <a:gd name="T38" fmla="*/ 2147483647 w 8"/>
                <a:gd name="T39" fmla="*/ 2147483647 h 9"/>
                <a:gd name="T40" fmla="*/ 2147483647 w 8"/>
                <a:gd name="T41" fmla="*/ 2147483647 h 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
                <a:gd name="T64" fmla="*/ 0 h 9"/>
                <a:gd name="T65" fmla="*/ 8 w 8"/>
                <a:gd name="T66" fmla="*/ 9 h 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 h="9">
                  <a:moveTo>
                    <a:pt x="8" y="7"/>
                  </a:moveTo>
                  <a:cubicBezTo>
                    <a:pt x="8" y="7"/>
                    <a:pt x="8" y="7"/>
                    <a:pt x="8" y="7"/>
                  </a:cubicBezTo>
                  <a:cubicBezTo>
                    <a:pt x="8" y="7"/>
                    <a:pt x="7" y="6"/>
                    <a:pt x="7" y="6"/>
                  </a:cubicBezTo>
                  <a:cubicBezTo>
                    <a:pt x="7" y="5"/>
                    <a:pt x="6" y="4"/>
                    <a:pt x="7" y="4"/>
                  </a:cubicBezTo>
                  <a:cubicBezTo>
                    <a:pt x="7" y="4"/>
                    <a:pt x="4" y="3"/>
                    <a:pt x="3" y="4"/>
                  </a:cubicBezTo>
                  <a:cubicBezTo>
                    <a:pt x="3" y="4"/>
                    <a:pt x="2" y="4"/>
                    <a:pt x="2" y="4"/>
                  </a:cubicBezTo>
                  <a:cubicBezTo>
                    <a:pt x="2" y="4"/>
                    <a:pt x="1" y="5"/>
                    <a:pt x="1" y="6"/>
                  </a:cubicBezTo>
                  <a:cubicBezTo>
                    <a:pt x="1" y="6"/>
                    <a:pt x="1" y="7"/>
                    <a:pt x="1" y="8"/>
                  </a:cubicBezTo>
                  <a:cubicBezTo>
                    <a:pt x="1" y="8"/>
                    <a:pt x="1" y="9"/>
                    <a:pt x="1" y="9"/>
                  </a:cubicBezTo>
                  <a:cubicBezTo>
                    <a:pt x="1" y="9"/>
                    <a:pt x="1" y="9"/>
                    <a:pt x="1" y="9"/>
                  </a:cubicBezTo>
                  <a:cubicBezTo>
                    <a:pt x="1" y="9"/>
                    <a:pt x="1" y="7"/>
                    <a:pt x="1" y="7"/>
                  </a:cubicBezTo>
                  <a:cubicBezTo>
                    <a:pt x="0" y="7"/>
                    <a:pt x="0" y="7"/>
                    <a:pt x="0" y="7"/>
                  </a:cubicBezTo>
                  <a:cubicBezTo>
                    <a:pt x="0" y="7"/>
                    <a:pt x="0" y="7"/>
                    <a:pt x="0" y="6"/>
                  </a:cubicBezTo>
                  <a:cubicBezTo>
                    <a:pt x="0" y="6"/>
                    <a:pt x="0" y="5"/>
                    <a:pt x="0" y="5"/>
                  </a:cubicBezTo>
                  <a:cubicBezTo>
                    <a:pt x="0" y="5"/>
                    <a:pt x="0" y="3"/>
                    <a:pt x="2" y="1"/>
                  </a:cubicBezTo>
                  <a:cubicBezTo>
                    <a:pt x="3" y="0"/>
                    <a:pt x="4" y="1"/>
                    <a:pt x="4" y="1"/>
                  </a:cubicBezTo>
                  <a:cubicBezTo>
                    <a:pt x="4" y="1"/>
                    <a:pt x="6" y="1"/>
                    <a:pt x="7" y="2"/>
                  </a:cubicBezTo>
                  <a:cubicBezTo>
                    <a:pt x="7" y="2"/>
                    <a:pt x="8" y="3"/>
                    <a:pt x="8" y="4"/>
                  </a:cubicBezTo>
                  <a:cubicBezTo>
                    <a:pt x="8" y="4"/>
                    <a:pt x="8" y="6"/>
                    <a:pt x="8" y="6"/>
                  </a:cubicBezTo>
                  <a:cubicBezTo>
                    <a:pt x="8" y="6"/>
                    <a:pt x="8" y="6"/>
                    <a:pt x="8" y="6"/>
                  </a:cubicBezTo>
                  <a:cubicBezTo>
                    <a:pt x="8" y="6"/>
                    <a:pt x="8" y="7"/>
                    <a:pt x="8" y="7"/>
                  </a:cubicBezTo>
                </a:path>
              </a:pathLst>
            </a:custGeom>
            <a:solidFill>
              <a:srgbClr val="412727"/>
            </a:solidFill>
            <a:ln w="9525">
              <a:noFill/>
              <a:round/>
            </a:ln>
          </p:spPr>
          <p:txBody>
            <a:bodyPr/>
            <a:lstStyle/>
            <a:p>
              <a:endParaRPr lang="zh-CN" altLang="en-US"/>
            </a:p>
          </p:txBody>
        </p:sp>
        <p:sp>
          <p:nvSpPr>
            <p:cNvPr id="21528" name="Freeform 45"/>
            <p:cNvSpPr/>
            <p:nvPr/>
          </p:nvSpPr>
          <p:spPr bwMode="auto">
            <a:xfrm>
              <a:off x="7705725" y="3300413"/>
              <a:ext cx="68263" cy="119062"/>
            </a:xfrm>
            <a:custGeom>
              <a:avLst/>
              <a:gdLst>
                <a:gd name="T0" fmla="*/ 2147483647 w 4"/>
                <a:gd name="T1" fmla="*/ 0 h 7"/>
                <a:gd name="T2" fmla="*/ 2147483647 w 4"/>
                <a:gd name="T3" fmla="*/ 2147483647 h 7"/>
                <a:gd name="T4" fmla="*/ 0 w 4"/>
                <a:gd name="T5" fmla="*/ 2147483647 h 7"/>
                <a:gd name="T6" fmla="*/ 2147483647 w 4"/>
                <a:gd name="T7" fmla="*/ 0 h 7"/>
                <a:gd name="T8" fmla="*/ 2147483647 w 4"/>
                <a:gd name="T9" fmla="*/ 0 h 7"/>
                <a:gd name="T10" fmla="*/ 0 60000 65536"/>
                <a:gd name="T11" fmla="*/ 0 60000 65536"/>
                <a:gd name="T12" fmla="*/ 0 60000 65536"/>
                <a:gd name="T13" fmla="*/ 0 60000 65536"/>
                <a:gd name="T14" fmla="*/ 0 60000 65536"/>
                <a:gd name="T15" fmla="*/ 0 w 4"/>
                <a:gd name="T16" fmla="*/ 0 h 7"/>
                <a:gd name="T17" fmla="*/ 4 w 4"/>
                <a:gd name="T18" fmla="*/ 7 h 7"/>
              </a:gdLst>
              <a:ahLst/>
              <a:cxnLst>
                <a:cxn ang="T10">
                  <a:pos x="T0" y="T1"/>
                </a:cxn>
                <a:cxn ang="T11">
                  <a:pos x="T2" y="T3"/>
                </a:cxn>
                <a:cxn ang="T12">
                  <a:pos x="T4" y="T5"/>
                </a:cxn>
                <a:cxn ang="T13">
                  <a:pos x="T6" y="T7"/>
                </a:cxn>
                <a:cxn ang="T14">
                  <a:pos x="T8" y="T9"/>
                </a:cxn>
              </a:cxnLst>
              <a:rect l="T15" t="T16" r="T17" b="T18"/>
              <a:pathLst>
                <a:path w="4" h="7">
                  <a:moveTo>
                    <a:pt x="3" y="0"/>
                  </a:moveTo>
                  <a:cubicBezTo>
                    <a:pt x="3" y="0"/>
                    <a:pt x="4" y="5"/>
                    <a:pt x="3" y="6"/>
                  </a:cubicBezTo>
                  <a:cubicBezTo>
                    <a:pt x="3" y="6"/>
                    <a:pt x="0" y="7"/>
                    <a:pt x="0" y="7"/>
                  </a:cubicBezTo>
                  <a:cubicBezTo>
                    <a:pt x="2" y="0"/>
                    <a:pt x="2" y="0"/>
                    <a:pt x="2" y="0"/>
                  </a:cubicBezTo>
                  <a:lnTo>
                    <a:pt x="3" y="0"/>
                  </a:lnTo>
                  <a:close/>
                </a:path>
              </a:pathLst>
            </a:custGeom>
            <a:solidFill>
              <a:srgbClr val="000000"/>
            </a:solidFill>
            <a:ln w="9525">
              <a:noFill/>
              <a:round/>
            </a:ln>
          </p:spPr>
          <p:txBody>
            <a:bodyPr/>
            <a:lstStyle/>
            <a:p>
              <a:endParaRPr lang="zh-CN" altLang="en-US"/>
            </a:p>
          </p:txBody>
        </p:sp>
        <p:sp>
          <p:nvSpPr>
            <p:cNvPr id="21529" name="Freeform 46"/>
            <p:cNvSpPr/>
            <p:nvPr/>
          </p:nvSpPr>
          <p:spPr bwMode="auto">
            <a:xfrm>
              <a:off x="7688263" y="3300413"/>
              <a:ext cx="50800" cy="84137"/>
            </a:xfrm>
            <a:custGeom>
              <a:avLst/>
              <a:gdLst>
                <a:gd name="T0" fmla="*/ 2147483647 w 3"/>
                <a:gd name="T1" fmla="*/ 2147483647 h 5"/>
                <a:gd name="T2" fmla="*/ 2147483647 w 3"/>
                <a:gd name="T3" fmla="*/ 2147483647 h 5"/>
                <a:gd name="T4" fmla="*/ 2147483647 w 3"/>
                <a:gd name="T5" fmla="*/ 2147483647 h 5"/>
                <a:gd name="T6" fmla="*/ 2147483647 w 3"/>
                <a:gd name="T7" fmla="*/ 0 h 5"/>
                <a:gd name="T8" fmla="*/ 2147483647 w 3"/>
                <a:gd name="T9" fmla="*/ 2147483647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3" y="2"/>
                  </a:moveTo>
                  <a:cubicBezTo>
                    <a:pt x="3" y="2"/>
                    <a:pt x="3" y="5"/>
                    <a:pt x="2" y="5"/>
                  </a:cubicBezTo>
                  <a:cubicBezTo>
                    <a:pt x="2" y="5"/>
                    <a:pt x="2" y="3"/>
                    <a:pt x="2" y="3"/>
                  </a:cubicBezTo>
                  <a:cubicBezTo>
                    <a:pt x="2" y="3"/>
                    <a:pt x="0" y="2"/>
                    <a:pt x="1" y="0"/>
                  </a:cubicBezTo>
                  <a:lnTo>
                    <a:pt x="3" y="2"/>
                  </a:lnTo>
                  <a:close/>
                </a:path>
              </a:pathLst>
            </a:custGeom>
            <a:solidFill>
              <a:srgbClr val="EBB273"/>
            </a:solidFill>
            <a:ln w="9525">
              <a:noFill/>
              <a:round/>
            </a:ln>
          </p:spPr>
          <p:txBody>
            <a:bodyPr/>
            <a:lstStyle/>
            <a:p>
              <a:endParaRPr lang="zh-CN" altLang="en-US"/>
            </a:p>
          </p:txBody>
        </p:sp>
        <p:sp>
          <p:nvSpPr>
            <p:cNvPr id="21530" name="Freeform 47"/>
            <p:cNvSpPr/>
            <p:nvPr/>
          </p:nvSpPr>
          <p:spPr bwMode="auto">
            <a:xfrm>
              <a:off x="7434263" y="2843213"/>
              <a:ext cx="288925" cy="474662"/>
            </a:xfrm>
            <a:custGeom>
              <a:avLst/>
              <a:gdLst>
                <a:gd name="T0" fmla="*/ 2147483647 w 17"/>
                <a:gd name="T1" fmla="*/ 0 h 28"/>
                <a:gd name="T2" fmla="*/ 2147483647 w 17"/>
                <a:gd name="T3" fmla="*/ 2147483647 h 28"/>
                <a:gd name="T4" fmla="*/ 2147483647 w 17"/>
                <a:gd name="T5" fmla="*/ 2147483647 h 28"/>
                <a:gd name="T6" fmla="*/ 2147483647 w 17"/>
                <a:gd name="T7" fmla="*/ 2147483647 h 28"/>
                <a:gd name="T8" fmla="*/ 0 w 17"/>
                <a:gd name="T9" fmla="*/ 2147483647 h 28"/>
                <a:gd name="T10" fmla="*/ 2147483647 w 17"/>
                <a:gd name="T11" fmla="*/ 2147483647 h 28"/>
                <a:gd name="T12" fmla="*/ 2147483647 w 17"/>
                <a:gd name="T13" fmla="*/ 2147483647 h 28"/>
                <a:gd name="T14" fmla="*/ 2147483647 w 17"/>
                <a:gd name="T15" fmla="*/ 2147483647 h 28"/>
                <a:gd name="T16" fmla="*/ 2147483647 w 1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28"/>
                <a:gd name="T29" fmla="*/ 17 w 17"/>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28">
                  <a:moveTo>
                    <a:pt x="12" y="0"/>
                  </a:moveTo>
                  <a:cubicBezTo>
                    <a:pt x="12" y="0"/>
                    <a:pt x="11" y="3"/>
                    <a:pt x="10" y="3"/>
                  </a:cubicBezTo>
                  <a:cubicBezTo>
                    <a:pt x="10" y="3"/>
                    <a:pt x="8" y="3"/>
                    <a:pt x="6" y="2"/>
                  </a:cubicBezTo>
                  <a:cubicBezTo>
                    <a:pt x="3" y="17"/>
                    <a:pt x="3" y="17"/>
                    <a:pt x="3" y="17"/>
                  </a:cubicBezTo>
                  <a:cubicBezTo>
                    <a:pt x="0" y="24"/>
                    <a:pt x="0" y="24"/>
                    <a:pt x="0" y="24"/>
                  </a:cubicBezTo>
                  <a:cubicBezTo>
                    <a:pt x="8" y="28"/>
                    <a:pt x="8" y="28"/>
                    <a:pt x="8" y="28"/>
                  </a:cubicBezTo>
                  <a:cubicBezTo>
                    <a:pt x="16" y="25"/>
                    <a:pt x="16" y="25"/>
                    <a:pt x="16" y="25"/>
                  </a:cubicBezTo>
                  <a:cubicBezTo>
                    <a:pt x="17" y="7"/>
                    <a:pt x="17" y="7"/>
                    <a:pt x="17" y="7"/>
                  </a:cubicBezTo>
                  <a:lnTo>
                    <a:pt x="12" y="0"/>
                  </a:lnTo>
                  <a:close/>
                </a:path>
              </a:pathLst>
            </a:custGeom>
            <a:solidFill>
              <a:srgbClr val="F5F7FC"/>
            </a:solidFill>
            <a:ln w="9525">
              <a:noFill/>
              <a:round/>
            </a:ln>
          </p:spPr>
          <p:txBody>
            <a:bodyPr/>
            <a:lstStyle/>
            <a:p>
              <a:endParaRPr lang="zh-CN" altLang="en-US"/>
            </a:p>
          </p:txBody>
        </p:sp>
        <p:sp>
          <p:nvSpPr>
            <p:cNvPr id="21531" name="Freeform 48"/>
            <p:cNvSpPr/>
            <p:nvPr/>
          </p:nvSpPr>
          <p:spPr bwMode="auto">
            <a:xfrm>
              <a:off x="7434263" y="3232150"/>
              <a:ext cx="304800" cy="712787"/>
            </a:xfrm>
            <a:custGeom>
              <a:avLst/>
              <a:gdLst>
                <a:gd name="T0" fmla="*/ 0 w 18"/>
                <a:gd name="T1" fmla="*/ 2147483647 h 42"/>
                <a:gd name="T2" fmla="*/ 0 w 18"/>
                <a:gd name="T3" fmla="*/ 2147483647 h 42"/>
                <a:gd name="T4" fmla="*/ 2147483647 w 18"/>
                <a:gd name="T5" fmla="*/ 2147483647 h 42"/>
                <a:gd name="T6" fmla="*/ 0 w 18"/>
                <a:gd name="T7" fmla="*/ 2147483647 h 42"/>
                <a:gd name="T8" fmla="*/ 2147483647 w 18"/>
                <a:gd name="T9" fmla="*/ 2147483647 h 42"/>
                <a:gd name="T10" fmla="*/ 2147483647 w 18"/>
                <a:gd name="T11" fmla="*/ 2147483647 h 42"/>
                <a:gd name="T12" fmla="*/ 2147483647 w 18"/>
                <a:gd name="T13" fmla="*/ 2147483647 h 42"/>
                <a:gd name="T14" fmla="*/ 2147483647 w 18"/>
                <a:gd name="T15" fmla="*/ 2147483647 h 42"/>
                <a:gd name="T16" fmla="*/ 2147483647 w 18"/>
                <a:gd name="T17" fmla="*/ 2147483647 h 42"/>
                <a:gd name="T18" fmla="*/ 2147483647 w 18"/>
                <a:gd name="T19" fmla="*/ 2147483647 h 42"/>
                <a:gd name="T20" fmla="*/ 2147483647 w 18"/>
                <a:gd name="T21" fmla="*/ 2147483647 h 42"/>
                <a:gd name="T22" fmla="*/ 2147483647 w 18"/>
                <a:gd name="T23" fmla="*/ 2147483647 h 42"/>
                <a:gd name="T24" fmla="*/ 2147483647 w 18"/>
                <a:gd name="T25" fmla="*/ 2147483647 h 42"/>
                <a:gd name="T26" fmla="*/ 2147483647 w 18"/>
                <a:gd name="T27" fmla="*/ 2147483647 h 42"/>
                <a:gd name="T28" fmla="*/ 2147483647 w 18"/>
                <a:gd name="T29" fmla="*/ 2147483647 h 42"/>
                <a:gd name="T30" fmla="*/ 2147483647 w 18"/>
                <a:gd name="T31" fmla="*/ 2147483647 h 42"/>
                <a:gd name="T32" fmla="*/ 2147483647 w 18"/>
                <a:gd name="T33" fmla="*/ 2147483647 h 42"/>
                <a:gd name="T34" fmla="*/ 2147483647 w 18"/>
                <a:gd name="T35" fmla="*/ 2147483647 h 42"/>
                <a:gd name="T36" fmla="*/ 2147483647 w 18"/>
                <a:gd name="T37" fmla="*/ 0 h 42"/>
                <a:gd name="T38" fmla="*/ 0 w 18"/>
                <a:gd name="T39" fmla="*/ 2147483647 h 4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8"/>
                <a:gd name="T61" fmla="*/ 0 h 42"/>
                <a:gd name="T62" fmla="*/ 18 w 18"/>
                <a:gd name="T63" fmla="*/ 42 h 4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8" h="42">
                  <a:moveTo>
                    <a:pt x="0" y="3"/>
                  </a:moveTo>
                  <a:cubicBezTo>
                    <a:pt x="0" y="3"/>
                    <a:pt x="0" y="15"/>
                    <a:pt x="0" y="17"/>
                  </a:cubicBezTo>
                  <a:cubicBezTo>
                    <a:pt x="1" y="18"/>
                    <a:pt x="4" y="29"/>
                    <a:pt x="4" y="29"/>
                  </a:cubicBezTo>
                  <a:cubicBezTo>
                    <a:pt x="4" y="29"/>
                    <a:pt x="0" y="38"/>
                    <a:pt x="0" y="39"/>
                  </a:cubicBezTo>
                  <a:cubicBezTo>
                    <a:pt x="0" y="39"/>
                    <a:pt x="0" y="41"/>
                    <a:pt x="1" y="41"/>
                  </a:cubicBezTo>
                  <a:cubicBezTo>
                    <a:pt x="1" y="41"/>
                    <a:pt x="4" y="42"/>
                    <a:pt x="5" y="41"/>
                  </a:cubicBezTo>
                  <a:cubicBezTo>
                    <a:pt x="5" y="41"/>
                    <a:pt x="5" y="40"/>
                    <a:pt x="5" y="39"/>
                  </a:cubicBezTo>
                  <a:cubicBezTo>
                    <a:pt x="5" y="39"/>
                    <a:pt x="6" y="40"/>
                    <a:pt x="7" y="38"/>
                  </a:cubicBezTo>
                  <a:cubicBezTo>
                    <a:pt x="7" y="39"/>
                    <a:pt x="7" y="39"/>
                    <a:pt x="7" y="39"/>
                  </a:cubicBezTo>
                  <a:cubicBezTo>
                    <a:pt x="7" y="39"/>
                    <a:pt x="10" y="40"/>
                    <a:pt x="11" y="40"/>
                  </a:cubicBezTo>
                  <a:cubicBezTo>
                    <a:pt x="11" y="39"/>
                    <a:pt x="11" y="38"/>
                    <a:pt x="11" y="37"/>
                  </a:cubicBezTo>
                  <a:cubicBezTo>
                    <a:pt x="11" y="37"/>
                    <a:pt x="10" y="35"/>
                    <a:pt x="10" y="34"/>
                  </a:cubicBezTo>
                  <a:cubicBezTo>
                    <a:pt x="10" y="34"/>
                    <a:pt x="9" y="33"/>
                    <a:pt x="9" y="33"/>
                  </a:cubicBezTo>
                  <a:cubicBezTo>
                    <a:pt x="9" y="33"/>
                    <a:pt x="13" y="22"/>
                    <a:pt x="13" y="19"/>
                  </a:cubicBezTo>
                  <a:cubicBezTo>
                    <a:pt x="14" y="17"/>
                    <a:pt x="16" y="9"/>
                    <a:pt x="17" y="9"/>
                  </a:cubicBezTo>
                  <a:cubicBezTo>
                    <a:pt x="18" y="8"/>
                    <a:pt x="17" y="7"/>
                    <a:pt x="17" y="7"/>
                  </a:cubicBezTo>
                  <a:cubicBezTo>
                    <a:pt x="16" y="6"/>
                    <a:pt x="16" y="5"/>
                    <a:pt x="16" y="5"/>
                  </a:cubicBezTo>
                  <a:cubicBezTo>
                    <a:pt x="15" y="4"/>
                    <a:pt x="14" y="1"/>
                    <a:pt x="14" y="1"/>
                  </a:cubicBezTo>
                  <a:cubicBezTo>
                    <a:pt x="14" y="1"/>
                    <a:pt x="7" y="2"/>
                    <a:pt x="1" y="0"/>
                  </a:cubicBezTo>
                  <a:lnTo>
                    <a:pt x="0" y="3"/>
                  </a:lnTo>
                  <a:close/>
                </a:path>
              </a:pathLst>
            </a:custGeom>
            <a:solidFill>
              <a:srgbClr val="262423"/>
            </a:solidFill>
            <a:ln w="9525">
              <a:noFill/>
              <a:round/>
            </a:ln>
          </p:spPr>
          <p:txBody>
            <a:bodyPr/>
            <a:lstStyle/>
            <a:p>
              <a:endParaRPr lang="zh-CN" altLang="en-US"/>
            </a:p>
          </p:txBody>
        </p:sp>
        <p:sp>
          <p:nvSpPr>
            <p:cNvPr id="21532" name="Freeform 49"/>
            <p:cNvSpPr/>
            <p:nvPr/>
          </p:nvSpPr>
          <p:spPr bwMode="auto">
            <a:xfrm>
              <a:off x="7535863" y="3808413"/>
              <a:ext cx="85725" cy="101600"/>
            </a:xfrm>
            <a:custGeom>
              <a:avLst/>
              <a:gdLst>
                <a:gd name="T0" fmla="*/ 0 w 5"/>
                <a:gd name="T1" fmla="*/ 2147483647 h 6"/>
                <a:gd name="T2" fmla="*/ 2147483647 w 5"/>
                <a:gd name="T3" fmla="*/ 2147483647 h 6"/>
                <a:gd name="T4" fmla="*/ 2147483647 w 5"/>
                <a:gd name="T5" fmla="*/ 2147483647 h 6"/>
                <a:gd name="T6" fmla="*/ 2147483647 w 5"/>
                <a:gd name="T7" fmla="*/ 0 h 6"/>
                <a:gd name="T8" fmla="*/ 2147483647 w 5"/>
                <a:gd name="T9" fmla="*/ 2147483647 h 6"/>
                <a:gd name="T10" fmla="*/ 2147483647 w 5"/>
                <a:gd name="T11" fmla="*/ 2147483647 h 6"/>
                <a:gd name="T12" fmla="*/ 2147483647 w 5"/>
                <a:gd name="T13" fmla="*/ 2147483647 h 6"/>
                <a:gd name="T14" fmla="*/ 0 w 5"/>
                <a:gd name="T15" fmla="*/ 2147483647 h 6"/>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6"/>
                <a:gd name="T26" fmla="*/ 5 w 5"/>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6">
                  <a:moveTo>
                    <a:pt x="0" y="6"/>
                  </a:moveTo>
                  <a:cubicBezTo>
                    <a:pt x="1" y="4"/>
                    <a:pt x="1" y="4"/>
                    <a:pt x="1" y="4"/>
                  </a:cubicBezTo>
                  <a:cubicBezTo>
                    <a:pt x="2" y="3"/>
                    <a:pt x="2" y="2"/>
                    <a:pt x="2" y="2"/>
                  </a:cubicBezTo>
                  <a:cubicBezTo>
                    <a:pt x="3" y="1"/>
                    <a:pt x="3" y="0"/>
                    <a:pt x="3" y="0"/>
                  </a:cubicBezTo>
                  <a:cubicBezTo>
                    <a:pt x="3" y="0"/>
                    <a:pt x="3" y="2"/>
                    <a:pt x="3" y="2"/>
                  </a:cubicBezTo>
                  <a:cubicBezTo>
                    <a:pt x="3" y="3"/>
                    <a:pt x="4" y="4"/>
                    <a:pt x="5" y="6"/>
                  </a:cubicBezTo>
                  <a:cubicBezTo>
                    <a:pt x="5" y="6"/>
                    <a:pt x="5" y="6"/>
                    <a:pt x="5" y="6"/>
                  </a:cubicBezTo>
                  <a:cubicBezTo>
                    <a:pt x="4" y="6"/>
                    <a:pt x="0" y="6"/>
                    <a:pt x="0" y="6"/>
                  </a:cubicBezTo>
                  <a:close/>
                </a:path>
              </a:pathLst>
            </a:custGeom>
            <a:solidFill>
              <a:srgbClr val="000000"/>
            </a:solidFill>
            <a:ln w="9525">
              <a:noFill/>
              <a:round/>
            </a:ln>
          </p:spPr>
          <p:txBody>
            <a:bodyPr/>
            <a:lstStyle/>
            <a:p>
              <a:endParaRPr lang="zh-CN" altLang="en-US"/>
            </a:p>
          </p:txBody>
        </p:sp>
        <p:sp>
          <p:nvSpPr>
            <p:cNvPr id="21533" name="Freeform 50"/>
            <p:cNvSpPr/>
            <p:nvPr/>
          </p:nvSpPr>
          <p:spPr bwMode="auto">
            <a:xfrm>
              <a:off x="7434263" y="3249613"/>
              <a:ext cx="254000" cy="695325"/>
            </a:xfrm>
            <a:custGeom>
              <a:avLst/>
              <a:gdLst>
                <a:gd name="T0" fmla="*/ 2147483647 w 15"/>
                <a:gd name="T1" fmla="*/ 2147483647 h 41"/>
                <a:gd name="T2" fmla="*/ 0 w 15"/>
                <a:gd name="T3" fmla="*/ 2147483647 h 41"/>
                <a:gd name="T4" fmla="*/ 2147483647 w 15"/>
                <a:gd name="T5" fmla="*/ 2147483647 h 41"/>
                <a:gd name="T6" fmla="*/ 0 w 15"/>
                <a:gd name="T7" fmla="*/ 2147483647 h 41"/>
                <a:gd name="T8" fmla="*/ 0 w 15"/>
                <a:gd name="T9" fmla="*/ 2147483647 h 41"/>
                <a:gd name="T10" fmla="*/ 0 w 15"/>
                <a:gd name="T11" fmla="*/ 2147483647 h 41"/>
                <a:gd name="T12" fmla="*/ 2147483647 w 15"/>
                <a:gd name="T13" fmla="*/ 2147483647 h 41"/>
                <a:gd name="T14" fmla="*/ 2147483647 w 15"/>
                <a:gd name="T15" fmla="*/ 2147483647 h 41"/>
                <a:gd name="T16" fmla="*/ 2147483647 w 15"/>
                <a:gd name="T17" fmla="*/ 2147483647 h 41"/>
                <a:gd name="T18" fmla="*/ 2147483647 w 15"/>
                <a:gd name="T19" fmla="*/ 2147483647 h 41"/>
                <a:gd name="T20" fmla="*/ 2147483647 w 15"/>
                <a:gd name="T21" fmla="*/ 2147483647 h 41"/>
                <a:gd name="T22" fmla="*/ 2147483647 w 15"/>
                <a:gd name="T23" fmla="*/ 2147483647 h 41"/>
                <a:gd name="T24" fmla="*/ 2147483647 w 15"/>
                <a:gd name="T25" fmla="*/ 2147483647 h 41"/>
                <a:gd name="T26" fmla="*/ 2147483647 w 15"/>
                <a:gd name="T27" fmla="*/ 2147483647 h 41"/>
                <a:gd name="T28" fmla="*/ 2147483647 w 15"/>
                <a:gd name="T29" fmla="*/ 2147483647 h 41"/>
                <a:gd name="T30" fmla="*/ 2147483647 w 15"/>
                <a:gd name="T31" fmla="*/ 2147483647 h 41"/>
                <a:gd name="T32" fmla="*/ 2147483647 w 15"/>
                <a:gd name="T33" fmla="*/ 2147483647 h 41"/>
                <a:gd name="T34" fmla="*/ 2147483647 w 15"/>
                <a:gd name="T35" fmla="*/ 2147483647 h 41"/>
                <a:gd name="T36" fmla="*/ 2147483647 w 15"/>
                <a:gd name="T37" fmla="*/ 2147483647 h 41"/>
                <a:gd name="T38" fmla="*/ 2147483647 w 15"/>
                <a:gd name="T39" fmla="*/ 0 h 41"/>
                <a:gd name="T40" fmla="*/ 2147483647 w 15"/>
                <a:gd name="T41" fmla="*/ 0 h 41"/>
                <a:gd name="T42" fmla="*/ 2147483647 w 15"/>
                <a:gd name="T43" fmla="*/ 2147483647 h 41"/>
                <a:gd name="T44" fmla="*/ 2147483647 w 15"/>
                <a:gd name="T45" fmla="*/ 2147483647 h 41"/>
                <a:gd name="T46" fmla="*/ 2147483647 w 15"/>
                <a:gd name="T47" fmla="*/ 2147483647 h 41"/>
                <a:gd name="T48" fmla="*/ 2147483647 w 15"/>
                <a:gd name="T49" fmla="*/ 2147483647 h 41"/>
                <a:gd name="T50" fmla="*/ 2147483647 w 15"/>
                <a:gd name="T51" fmla="*/ 2147483647 h 41"/>
                <a:gd name="T52" fmla="*/ 2147483647 w 15"/>
                <a:gd name="T53" fmla="*/ 2147483647 h 41"/>
                <a:gd name="T54" fmla="*/ 2147483647 w 15"/>
                <a:gd name="T55" fmla="*/ 2147483647 h 41"/>
                <a:gd name="T56" fmla="*/ 2147483647 w 15"/>
                <a:gd name="T57" fmla="*/ 2147483647 h 41"/>
                <a:gd name="T58" fmla="*/ 2147483647 w 15"/>
                <a:gd name="T59" fmla="*/ 2147483647 h 41"/>
                <a:gd name="T60" fmla="*/ 2147483647 w 15"/>
                <a:gd name="T61" fmla="*/ 2147483647 h 41"/>
                <a:gd name="T62" fmla="*/ 2147483647 w 15"/>
                <a:gd name="T63" fmla="*/ 2147483647 h 41"/>
                <a:gd name="T64" fmla="*/ 2147483647 w 15"/>
                <a:gd name="T65" fmla="*/ 2147483647 h 41"/>
                <a:gd name="T66" fmla="*/ 2147483647 w 15"/>
                <a:gd name="T67" fmla="*/ 2147483647 h 41"/>
                <a:gd name="T68" fmla="*/ 2147483647 w 15"/>
                <a:gd name="T69" fmla="*/ 2147483647 h 41"/>
                <a:gd name="T70" fmla="*/ 2147483647 w 15"/>
                <a:gd name="T71" fmla="*/ 2147483647 h 41"/>
                <a:gd name="T72" fmla="*/ 2147483647 w 15"/>
                <a:gd name="T73" fmla="*/ 2147483647 h 4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
                <a:gd name="T112" fmla="*/ 0 h 41"/>
                <a:gd name="T113" fmla="*/ 15 w 15"/>
                <a:gd name="T114" fmla="*/ 41 h 4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 h="41">
                  <a:moveTo>
                    <a:pt x="1" y="40"/>
                  </a:moveTo>
                  <a:cubicBezTo>
                    <a:pt x="0" y="40"/>
                    <a:pt x="0" y="38"/>
                    <a:pt x="0" y="38"/>
                  </a:cubicBezTo>
                  <a:cubicBezTo>
                    <a:pt x="0" y="37"/>
                    <a:pt x="4" y="28"/>
                    <a:pt x="4" y="28"/>
                  </a:cubicBezTo>
                  <a:cubicBezTo>
                    <a:pt x="4" y="28"/>
                    <a:pt x="1" y="17"/>
                    <a:pt x="0" y="16"/>
                  </a:cubicBezTo>
                  <a:cubicBezTo>
                    <a:pt x="0" y="14"/>
                    <a:pt x="0" y="8"/>
                    <a:pt x="0" y="4"/>
                  </a:cubicBezTo>
                  <a:cubicBezTo>
                    <a:pt x="0" y="4"/>
                    <a:pt x="0" y="4"/>
                    <a:pt x="0" y="4"/>
                  </a:cubicBezTo>
                  <a:cubicBezTo>
                    <a:pt x="0" y="4"/>
                    <a:pt x="2" y="6"/>
                    <a:pt x="1" y="6"/>
                  </a:cubicBezTo>
                  <a:cubicBezTo>
                    <a:pt x="1" y="7"/>
                    <a:pt x="1" y="12"/>
                    <a:pt x="1" y="12"/>
                  </a:cubicBezTo>
                  <a:cubicBezTo>
                    <a:pt x="3" y="14"/>
                    <a:pt x="3" y="21"/>
                    <a:pt x="3" y="23"/>
                  </a:cubicBezTo>
                  <a:cubicBezTo>
                    <a:pt x="4" y="24"/>
                    <a:pt x="5" y="23"/>
                    <a:pt x="5" y="22"/>
                  </a:cubicBezTo>
                  <a:cubicBezTo>
                    <a:pt x="5" y="20"/>
                    <a:pt x="4" y="15"/>
                    <a:pt x="4" y="15"/>
                  </a:cubicBezTo>
                  <a:cubicBezTo>
                    <a:pt x="5" y="16"/>
                    <a:pt x="5" y="16"/>
                    <a:pt x="5" y="16"/>
                  </a:cubicBezTo>
                  <a:cubicBezTo>
                    <a:pt x="4" y="15"/>
                    <a:pt x="4" y="11"/>
                    <a:pt x="4" y="11"/>
                  </a:cubicBezTo>
                  <a:cubicBezTo>
                    <a:pt x="4" y="11"/>
                    <a:pt x="5" y="14"/>
                    <a:pt x="6" y="14"/>
                  </a:cubicBezTo>
                  <a:cubicBezTo>
                    <a:pt x="7" y="13"/>
                    <a:pt x="6" y="11"/>
                    <a:pt x="5" y="10"/>
                  </a:cubicBezTo>
                  <a:cubicBezTo>
                    <a:pt x="5" y="9"/>
                    <a:pt x="5" y="4"/>
                    <a:pt x="5" y="4"/>
                  </a:cubicBezTo>
                  <a:cubicBezTo>
                    <a:pt x="5" y="4"/>
                    <a:pt x="5" y="6"/>
                    <a:pt x="6" y="8"/>
                  </a:cubicBezTo>
                  <a:cubicBezTo>
                    <a:pt x="7" y="11"/>
                    <a:pt x="8" y="10"/>
                    <a:pt x="8" y="9"/>
                  </a:cubicBezTo>
                  <a:cubicBezTo>
                    <a:pt x="8" y="9"/>
                    <a:pt x="9" y="2"/>
                    <a:pt x="9" y="2"/>
                  </a:cubicBezTo>
                  <a:cubicBezTo>
                    <a:pt x="9" y="2"/>
                    <a:pt x="11" y="1"/>
                    <a:pt x="12" y="0"/>
                  </a:cubicBezTo>
                  <a:cubicBezTo>
                    <a:pt x="13" y="0"/>
                    <a:pt x="14" y="0"/>
                    <a:pt x="14" y="0"/>
                  </a:cubicBezTo>
                  <a:cubicBezTo>
                    <a:pt x="14" y="0"/>
                    <a:pt x="15" y="1"/>
                    <a:pt x="15" y="2"/>
                  </a:cubicBezTo>
                  <a:cubicBezTo>
                    <a:pt x="14" y="3"/>
                    <a:pt x="11" y="6"/>
                    <a:pt x="11" y="7"/>
                  </a:cubicBezTo>
                  <a:cubicBezTo>
                    <a:pt x="9" y="7"/>
                    <a:pt x="8" y="9"/>
                    <a:pt x="9" y="9"/>
                  </a:cubicBezTo>
                  <a:cubicBezTo>
                    <a:pt x="11" y="8"/>
                    <a:pt x="14" y="8"/>
                    <a:pt x="14" y="8"/>
                  </a:cubicBezTo>
                  <a:cubicBezTo>
                    <a:pt x="10" y="9"/>
                    <a:pt x="8" y="10"/>
                    <a:pt x="8" y="10"/>
                  </a:cubicBezTo>
                  <a:cubicBezTo>
                    <a:pt x="10" y="10"/>
                    <a:pt x="12" y="10"/>
                    <a:pt x="12" y="10"/>
                  </a:cubicBezTo>
                  <a:cubicBezTo>
                    <a:pt x="8" y="11"/>
                    <a:pt x="7" y="13"/>
                    <a:pt x="7" y="13"/>
                  </a:cubicBezTo>
                  <a:cubicBezTo>
                    <a:pt x="8" y="14"/>
                    <a:pt x="7" y="15"/>
                    <a:pt x="7" y="15"/>
                  </a:cubicBezTo>
                  <a:cubicBezTo>
                    <a:pt x="7" y="16"/>
                    <a:pt x="5" y="27"/>
                    <a:pt x="4" y="28"/>
                  </a:cubicBezTo>
                  <a:cubicBezTo>
                    <a:pt x="3" y="30"/>
                    <a:pt x="1" y="37"/>
                    <a:pt x="1" y="37"/>
                  </a:cubicBezTo>
                  <a:cubicBezTo>
                    <a:pt x="2" y="36"/>
                    <a:pt x="4" y="37"/>
                    <a:pt x="4" y="37"/>
                  </a:cubicBezTo>
                  <a:cubicBezTo>
                    <a:pt x="5" y="38"/>
                    <a:pt x="5" y="37"/>
                    <a:pt x="6" y="37"/>
                  </a:cubicBezTo>
                  <a:cubicBezTo>
                    <a:pt x="6" y="37"/>
                    <a:pt x="6" y="38"/>
                    <a:pt x="6" y="39"/>
                  </a:cubicBezTo>
                  <a:cubicBezTo>
                    <a:pt x="5" y="39"/>
                    <a:pt x="5" y="38"/>
                    <a:pt x="5" y="38"/>
                  </a:cubicBezTo>
                  <a:cubicBezTo>
                    <a:pt x="5" y="39"/>
                    <a:pt x="5" y="40"/>
                    <a:pt x="5" y="40"/>
                  </a:cubicBezTo>
                  <a:cubicBezTo>
                    <a:pt x="4" y="41"/>
                    <a:pt x="1" y="40"/>
                    <a:pt x="1" y="40"/>
                  </a:cubicBezTo>
                  <a:close/>
                </a:path>
              </a:pathLst>
            </a:custGeom>
            <a:solidFill>
              <a:srgbClr val="000000"/>
            </a:solidFill>
            <a:ln w="9525">
              <a:noFill/>
              <a:round/>
            </a:ln>
          </p:spPr>
          <p:txBody>
            <a:bodyPr/>
            <a:lstStyle/>
            <a:p>
              <a:endParaRPr lang="zh-CN" altLang="en-US"/>
            </a:p>
          </p:txBody>
        </p:sp>
        <p:sp>
          <p:nvSpPr>
            <p:cNvPr id="21534" name="Freeform 51"/>
            <p:cNvSpPr/>
            <p:nvPr/>
          </p:nvSpPr>
          <p:spPr bwMode="auto">
            <a:xfrm>
              <a:off x="6977063" y="2825750"/>
              <a:ext cx="119063" cy="152400"/>
            </a:xfrm>
            <a:custGeom>
              <a:avLst/>
              <a:gdLst>
                <a:gd name="T0" fmla="*/ 2147483647 w 7"/>
                <a:gd name="T1" fmla="*/ 2147483647 h 9"/>
                <a:gd name="T2" fmla="*/ 2147483647 w 7"/>
                <a:gd name="T3" fmla="*/ 2147483647 h 9"/>
                <a:gd name="T4" fmla="*/ 2147483647 w 7"/>
                <a:gd name="T5" fmla="*/ 2147483647 h 9"/>
                <a:gd name="T6" fmla="*/ 2147483647 w 7"/>
                <a:gd name="T7" fmla="*/ 2147483647 h 9"/>
                <a:gd name="T8" fmla="*/ 2147483647 w 7"/>
                <a:gd name="T9" fmla="*/ 2147483647 h 9"/>
                <a:gd name="T10" fmla="*/ 2147483647 w 7"/>
                <a:gd name="T11" fmla="*/ 2147483647 h 9"/>
                <a:gd name="T12" fmla="*/ 2147483647 w 7"/>
                <a:gd name="T13" fmla="*/ 2147483647 h 9"/>
                <a:gd name="T14" fmla="*/ 2147483647 w 7"/>
                <a:gd name="T15" fmla="*/ 0 h 9"/>
                <a:gd name="T16" fmla="*/ 2147483647 w 7"/>
                <a:gd name="T17" fmla="*/ 0 h 9"/>
                <a:gd name="T18" fmla="*/ 2147483647 w 7"/>
                <a:gd name="T19" fmla="*/ 2147483647 h 9"/>
                <a:gd name="T20" fmla="*/ 2147483647 w 7"/>
                <a:gd name="T21" fmla="*/ 2147483647 h 9"/>
                <a:gd name="T22" fmla="*/ 2147483647 w 7"/>
                <a:gd name="T23" fmla="*/ 2147483647 h 9"/>
                <a:gd name="T24" fmla="*/ 2147483647 w 7"/>
                <a:gd name="T25" fmla="*/ 2147483647 h 9"/>
                <a:gd name="T26" fmla="*/ 2147483647 w 7"/>
                <a:gd name="T27" fmla="*/ 2147483647 h 9"/>
                <a:gd name="T28" fmla="*/ 2147483647 w 7"/>
                <a:gd name="T29" fmla="*/ 2147483647 h 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
                <a:gd name="T46" fmla="*/ 0 h 9"/>
                <a:gd name="T47" fmla="*/ 7 w 7"/>
                <a:gd name="T48" fmla="*/ 9 h 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 h="9">
                  <a:moveTo>
                    <a:pt x="6" y="9"/>
                  </a:moveTo>
                  <a:cubicBezTo>
                    <a:pt x="6" y="9"/>
                    <a:pt x="5" y="9"/>
                    <a:pt x="5" y="9"/>
                  </a:cubicBezTo>
                  <a:cubicBezTo>
                    <a:pt x="4" y="8"/>
                    <a:pt x="2" y="6"/>
                    <a:pt x="2" y="6"/>
                  </a:cubicBezTo>
                  <a:cubicBezTo>
                    <a:pt x="2" y="6"/>
                    <a:pt x="2" y="5"/>
                    <a:pt x="2" y="5"/>
                  </a:cubicBezTo>
                  <a:cubicBezTo>
                    <a:pt x="1" y="4"/>
                    <a:pt x="1" y="3"/>
                    <a:pt x="1" y="3"/>
                  </a:cubicBezTo>
                  <a:cubicBezTo>
                    <a:pt x="2" y="3"/>
                    <a:pt x="2" y="3"/>
                    <a:pt x="2" y="3"/>
                  </a:cubicBezTo>
                  <a:cubicBezTo>
                    <a:pt x="2" y="3"/>
                    <a:pt x="1" y="3"/>
                    <a:pt x="1" y="2"/>
                  </a:cubicBezTo>
                  <a:cubicBezTo>
                    <a:pt x="1" y="2"/>
                    <a:pt x="0" y="1"/>
                    <a:pt x="1" y="0"/>
                  </a:cubicBezTo>
                  <a:cubicBezTo>
                    <a:pt x="1" y="0"/>
                    <a:pt x="1" y="0"/>
                    <a:pt x="1" y="0"/>
                  </a:cubicBezTo>
                  <a:cubicBezTo>
                    <a:pt x="1" y="0"/>
                    <a:pt x="1" y="0"/>
                    <a:pt x="2" y="1"/>
                  </a:cubicBezTo>
                  <a:cubicBezTo>
                    <a:pt x="2" y="1"/>
                    <a:pt x="3" y="2"/>
                    <a:pt x="3" y="2"/>
                  </a:cubicBezTo>
                  <a:cubicBezTo>
                    <a:pt x="3" y="2"/>
                    <a:pt x="3" y="4"/>
                    <a:pt x="4" y="4"/>
                  </a:cubicBezTo>
                  <a:cubicBezTo>
                    <a:pt x="4" y="4"/>
                    <a:pt x="5" y="5"/>
                    <a:pt x="6" y="6"/>
                  </a:cubicBezTo>
                  <a:cubicBezTo>
                    <a:pt x="6" y="7"/>
                    <a:pt x="7" y="7"/>
                    <a:pt x="7" y="7"/>
                  </a:cubicBezTo>
                  <a:cubicBezTo>
                    <a:pt x="7" y="7"/>
                    <a:pt x="7" y="8"/>
                    <a:pt x="6" y="9"/>
                  </a:cubicBezTo>
                  <a:close/>
                </a:path>
              </a:pathLst>
            </a:custGeom>
            <a:solidFill>
              <a:srgbClr val="F2C279"/>
            </a:solidFill>
            <a:ln w="9525">
              <a:noFill/>
              <a:round/>
            </a:ln>
          </p:spPr>
          <p:txBody>
            <a:bodyPr/>
            <a:lstStyle/>
            <a:p>
              <a:endParaRPr lang="zh-CN" altLang="en-US"/>
            </a:p>
          </p:txBody>
        </p:sp>
        <p:sp>
          <p:nvSpPr>
            <p:cNvPr id="21535" name="Freeform 52"/>
            <p:cNvSpPr/>
            <p:nvPr/>
          </p:nvSpPr>
          <p:spPr bwMode="auto">
            <a:xfrm>
              <a:off x="7604125" y="2894013"/>
              <a:ext cx="68263" cy="50800"/>
            </a:xfrm>
            <a:custGeom>
              <a:avLst/>
              <a:gdLst>
                <a:gd name="T0" fmla="*/ 2147483647 w 43"/>
                <a:gd name="T1" fmla="*/ 2147483647 h 32"/>
                <a:gd name="T2" fmla="*/ 0 w 43"/>
                <a:gd name="T3" fmla="*/ 0 h 32"/>
                <a:gd name="T4" fmla="*/ 2147483647 w 43"/>
                <a:gd name="T5" fmla="*/ 2147483647 h 32"/>
                <a:gd name="T6" fmla="*/ 2147483647 w 43"/>
                <a:gd name="T7" fmla="*/ 2147483647 h 32"/>
                <a:gd name="T8" fmla="*/ 0 60000 65536"/>
                <a:gd name="T9" fmla="*/ 0 60000 65536"/>
                <a:gd name="T10" fmla="*/ 0 60000 65536"/>
                <a:gd name="T11" fmla="*/ 0 60000 65536"/>
                <a:gd name="T12" fmla="*/ 0 w 43"/>
                <a:gd name="T13" fmla="*/ 0 h 32"/>
                <a:gd name="T14" fmla="*/ 43 w 43"/>
                <a:gd name="T15" fmla="*/ 32 h 32"/>
              </a:gdLst>
              <a:ahLst/>
              <a:cxnLst>
                <a:cxn ang="T8">
                  <a:pos x="T0" y="T1"/>
                </a:cxn>
                <a:cxn ang="T9">
                  <a:pos x="T2" y="T3"/>
                </a:cxn>
                <a:cxn ang="T10">
                  <a:pos x="T4" y="T5"/>
                </a:cxn>
                <a:cxn ang="T11">
                  <a:pos x="T6" y="T7"/>
                </a:cxn>
              </a:cxnLst>
              <a:rect l="T12" t="T13" r="T14" b="T15"/>
              <a:pathLst>
                <a:path w="43" h="32">
                  <a:moveTo>
                    <a:pt x="43" y="32"/>
                  </a:moveTo>
                  <a:lnTo>
                    <a:pt x="0" y="0"/>
                  </a:lnTo>
                  <a:lnTo>
                    <a:pt x="43" y="32"/>
                  </a:lnTo>
                  <a:close/>
                </a:path>
              </a:pathLst>
            </a:custGeom>
            <a:solidFill>
              <a:srgbClr val="CFD0D0"/>
            </a:solidFill>
            <a:ln w="9525">
              <a:noFill/>
              <a:round/>
            </a:ln>
          </p:spPr>
          <p:txBody>
            <a:bodyPr/>
            <a:lstStyle/>
            <a:p>
              <a:endParaRPr lang="zh-CN" altLang="en-US"/>
            </a:p>
          </p:txBody>
        </p:sp>
        <p:sp>
          <p:nvSpPr>
            <p:cNvPr id="21536" name="Freeform 53"/>
            <p:cNvSpPr/>
            <p:nvPr/>
          </p:nvSpPr>
          <p:spPr bwMode="auto">
            <a:xfrm>
              <a:off x="7451725" y="2909888"/>
              <a:ext cx="134938" cy="322262"/>
            </a:xfrm>
            <a:custGeom>
              <a:avLst/>
              <a:gdLst>
                <a:gd name="T0" fmla="*/ 2147483647 w 8"/>
                <a:gd name="T1" fmla="*/ 0 h 19"/>
                <a:gd name="T2" fmla="*/ 2147483647 w 8"/>
                <a:gd name="T3" fmla="*/ 2147483647 h 19"/>
                <a:gd name="T4" fmla="*/ 2147483647 w 8"/>
                <a:gd name="T5" fmla="*/ 2147483647 h 19"/>
                <a:gd name="T6" fmla="*/ 0 w 8"/>
                <a:gd name="T7" fmla="*/ 2147483647 h 19"/>
                <a:gd name="T8" fmla="*/ 2147483647 w 8"/>
                <a:gd name="T9" fmla="*/ 2147483647 h 19"/>
                <a:gd name="T10" fmla="*/ 2147483647 w 8"/>
                <a:gd name="T11" fmla="*/ 2147483647 h 19"/>
                <a:gd name="T12" fmla="*/ 2147483647 w 8"/>
                <a:gd name="T13" fmla="*/ 2147483647 h 19"/>
                <a:gd name="T14" fmla="*/ 2147483647 w 8"/>
                <a:gd name="T15" fmla="*/ 2147483647 h 19"/>
                <a:gd name="T16" fmla="*/ 2147483647 w 8"/>
                <a:gd name="T17" fmla="*/ 2147483647 h 19"/>
                <a:gd name="T18" fmla="*/ 2147483647 w 8"/>
                <a:gd name="T19" fmla="*/ 0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19"/>
                <a:gd name="T32" fmla="*/ 8 w 8"/>
                <a:gd name="T33" fmla="*/ 19 h 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19">
                  <a:moveTo>
                    <a:pt x="8" y="0"/>
                  </a:moveTo>
                  <a:cubicBezTo>
                    <a:pt x="5" y="2"/>
                    <a:pt x="5" y="2"/>
                    <a:pt x="5" y="2"/>
                  </a:cubicBezTo>
                  <a:cubicBezTo>
                    <a:pt x="2" y="10"/>
                    <a:pt x="2" y="10"/>
                    <a:pt x="2" y="10"/>
                  </a:cubicBezTo>
                  <a:cubicBezTo>
                    <a:pt x="0" y="18"/>
                    <a:pt x="0" y="18"/>
                    <a:pt x="0" y="18"/>
                  </a:cubicBezTo>
                  <a:cubicBezTo>
                    <a:pt x="0" y="18"/>
                    <a:pt x="5" y="19"/>
                    <a:pt x="6" y="18"/>
                  </a:cubicBezTo>
                  <a:cubicBezTo>
                    <a:pt x="6" y="18"/>
                    <a:pt x="3" y="19"/>
                    <a:pt x="3" y="16"/>
                  </a:cubicBezTo>
                  <a:cubicBezTo>
                    <a:pt x="3" y="13"/>
                    <a:pt x="5" y="13"/>
                    <a:pt x="6" y="12"/>
                  </a:cubicBezTo>
                  <a:cubicBezTo>
                    <a:pt x="6" y="12"/>
                    <a:pt x="5" y="12"/>
                    <a:pt x="5" y="10"/>
                  </a:cubicBezTo>
                  <a:cubicBezTo>
                    <a:pt x="5" y="8"/>
                    <a:pt x="5" y="3"/>
                    <a:pt x="5" y="3"/>
                  </a:cubicBezTo>
                  <a:cubicBezTo>
                    <a:pt x="5" y="3"/>
                    <a:pt x="6" y="1"/>
                    <a:pt x="8" y="0"/>
                  </a:cubicBezTo>
                  <a:close/>
                </a:path>
              </a:pathLst>
            </a:custGeom>
            <a:solidFill>
              <a:srgbClr val="CFD0D0"/>
            </a:solidFill>
            <a:ln w="9525">
              <a:noFill/>
              <a:round/>
            </a:ln>
          </p:spPr>
          <p:txBody>
            <a:bodyPr/>
            <a:lstStyle/>
            <a:p>
              <a:endParaRPr lang="zh-CN" altLang="en-US"/>
            </a:p>
          </p:txBody>
        </p:sp>
        <p:sp>
          <p:nvSpPr>
            <p:cNvPr id="21537" name="Freeform 54"/>
            <p:cNvSpPr/>
            <p:nvPr/>
          </p:nvSpPr>
          <p:spPr bwMode="auto">
            <a:xfrm>
              <a:off x="7637463" y="2859088"/>
              <a:ext cx="187325" cy="509587"/>
            </a:xfrm>
            <a:custGeom>
              <a:avLst/>
              <a:gdLst>
                <a:gd name="T0" fmla="*/ 2147483647 w 11"/>
                <a:gd name="T1" fmla="*/ 2147483647 h 30"/>
                <a:gd name="T2" fmla="*/ 2147483647 w 11"/>
                <a:gd name="T3" fmla="*/ 2147483647 h 30"/>
                <a:gd name="T4" fmla="*/ 2147483647 w 11"/>
                <a:gd name="T5" fmla="*/ 2147483647 h 30"/>
                <a:gd name="T6" fmla="*/ 0 w 11"/>
                <a:gd name="T7" fmla="*/ 0 h 30"/>
                <a:gd name="T8" fmla="*/ 2147483647 w 11"/>
                <a:gd name="T9" fmla="*/ 2147483647 h 30"/>
                <a:gd name="T10" fmla="*/ 2147483647 w 11"/>
                <a:gd name="T11" fmla="*/ 2147483647 h 30"/>
                <a:gd name="T12" fmla="*/ 2147483647 w 11"/>
                <a:gd name="T13" fmla="*/ 2147483647 h 30"/>
                <a:gd name="T14" fmla="*/ 2147483647 w 11"/>
                <a:gd name="T15" fmla="*/ 2147483647 h 30"/>
                <a:gd name="T16" fmla="*/ 2147483647 w 11"/>
                <a:gd name="T17" fmla="*/ 2147483647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0"/>
                <a:gd name="T29" fmla="*/ 11 w 1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0">
                  <a:moveTo>
                    <a:pt x="6" y="30"/>
                  </a:moveTo>
                  <a:cubicBezTo>
                    <a:pt x="6" y="30"/>
                    <a:pt x="6" y="28"/>
                    <a:pt x="4" y="27"/>
                  </a:cubicBezTo>
                  <a:cubicBezTo>
                    <a:pt x="4" y="27"/>
                    <a:pt x="1" y="21"/>
                    <a:pt x="1" y="16"/>
                  </a:cubicBezTo>
                  <a:cubicBezTo>
                    <a:pt x="1" y="10"/>
                    <a:pt x="1" y="1"/>
                    <a:pt x="0" y="0"/>
                  </a:cubicBezTo>
                  <a:cubicBezTo>
                    <a:pt x="0" y="0"/>
                    <a:pt x="1" y="0"/>
                    <a:pt x="2" y="1"/>
                  </a:cubicBezTo>
                  <a:cubicBezTo>
                    <a:pt x="2" y="1"/>
                    <a:pt x="7" y="2"/>
                    <a:pt x="8" y="3"/>
                  </a:cubicBezTo>
                  <a:cubicBezTo>
                    <a:pt x="8" y="3"/>
                    <a:pt x="10" y="8"/>
                    <a:pt x="11" y="17"/>
                  </a:cubicBezTo>
                  <a:cubicBezTo>
                    <a:pt x="11" y="17"/>
                    <a:pt x="10" y="22"/>
                    <a:pt x="10" y="23"/>
                  </a:cubicBezTo>
                  <a:cubicBezTo>
                    <a:pt x="10" y="23"/>
                    <a:pt x="8" y="27"/>
                    <a:pt x="6" y="30"/>
                  </a:cubicBezTo>
                  <a:close/>
                </a:path>
              </a:pathLst>
            </a:custGeom>
            <a:solidFill>
              <a:srgbClr val="262423"/>
            </a:solidFill>
            <a:ln w="9525">
              <a:noFill/>
              <a:round/>
            </a:ln>
          </p:spPr>
          <p:txBody>
            <a:bodyPr/>
            <a:lstStyle/>
            <a:p>
              <a:endParaRPr lang="zh-CN" altLang="en-US"/>
            </a:p>
          </p:txBody>
        </p:sp>
        <p:sp>
          <p:nvSpPr>
            <p:cNvPr id="21538" name="Freeform 55"/>
            <p:cNvSpPr/>
            <p:nvPr/>
          </p:nvSpPr>
          <p:spPr bwMode="auto">
            <a:xfrm>
              <a:off x="6977063" y="2825750"/>
              <a:ext cx="101600" cy="152400"/>
            </a:xfrm>
            <a:custGeom>
              <a:avLst/>
              <a:gdLst>
                <a:gd name="T0" fmla="*/ 2147483647 w 6"/>
                <a:gd name="T1" fmla="*/ 0 h 9"/>
                <a:gd name="T2" fmla="*/ 2147483647 w 6"/>
                <a:gd name="T3" fmla="*/ 0 h 9"/>
                <a:gd name="T4" fmla="*/ 2147483647 w 6"/>
                <a:gd name="T5" fmla="*/ 2147483647 h 9"/>
                <a:gd name="T6" fmla="*/ 2147483647 w 6"/>
                <a:gd name="T7" fmla="*/ 2147483647 h 9"/>
                <a:gd name="T8" fmla="*/ 2147483647 w 6"/>
                <a:gd name="T9" fmla="*/ 2147483647 h 9"/>
                <a:gd name="T10" fmla="*/ 2147483647 w 6"/>
                <a:gd name="T11" fmla="*/ 2147483647 h 9"/>
                <a:gd name="T12" fmla="*/ 2147483647 w 6"/>
                <a:gd name="T13" fmla="*/ 2147483647 h 9"/>
                <a:gd name="T14" fmla="*/ 2147483647 w 6"/>
                <a:gd name="T15" fmla="*/ 2147483647 h 9"/>
                <a:gd name="T16" fmla="*/ 2147483647 w 6"/>
                <a:gd name="T17" fmla="*/ 2147483647 h 9"/>
                <a:gd name="T18" fmla="*/ 2147483647 w 6"/>
                <a:gd name="T19" fmla="*/ 2147483647 h 9"/>
                <a:gd name="T20" fmla="*/ 2147483647 w 6"/>
                <a:gd name="T21" fmla="*/ 2147483647 h 9"/>
                <a:gd name="T22" fmla="*/ 2147483647 w 6"/>
                <a:gd name="T23" fmla="*/ 2147483647 h 9"/>
                <a:gd name="T24" fmla="*/ 2147483647 w 6"/>
                <a:gd name="T25" fmla="*/ 2147483647 h 9"/>
                <a:gd name="T26" fmla="*/ 2147483647 w 6"/>
                <a:gd name="T27" fmla="*/ 2147483647 h 9"/>
                <a:gd name="T28" fmla="*/ 2147483647 w 6"/>
                <a:gd name="T29" fmla="*/ 2147483647 h 9"/>
                <a:gd name="T30" fmla="*/ 2147483647 w 6"/>
                <a:gd name="T31" fmla="*/ 2147483647 h 9"/>
                <a:gd name="T32" fmla="*/ 2147483647 w 6"/>
                <a:gd name="T33" fmla="*/ 0 h 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
                <a:gd name="T52" fmla="*/ 0 h 9"/>
                <a:gd name="T53" fmla="*/ 6 w 6"/>
                <a:gd name="T54" fmla="*/ 9 h 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 h="9">
                  <a:moveTo>
                    <a:pt x="1" y="0"/>
                  </a:moveTo>
                  <a:cubicBezTo>
                    <a:pt x="1" y="0"/>
                    <a:pt x="1" y="0"/>
                    <a:pt x="1" y="0"/>
                  </a:cubicBezTo>
                  <a:cubicBezTo>
                    <a:pt x="0" y="1"/>
                    <a:pt x="2" y="3"/>
                    <a:pt x="2" y="3"/>
                  </a:cubicBezTo>
                  <a:cubicBezTo>
                    <a:pt x="2" y="4"/>
                    <a:pt x="2" y="4"/>
                    <a:pt x="2" y="4"/>
                  </a:cubicBezTo>
                  <a:cubicBezTo>
                    <a:pt x="2" y="4"/>
                    <a:pt x="2" y="4"/>
                    <a:pt x="1" y="4"/>
                  </a:cubicBezTo>
                  <a:cubicBezTo>
                    <a:pt x="2" y="4"/>
                    <a:pt x="2" y="6"/>
                    <a:pt x="2" y="6"/>
                  </a:cubicBezTo>
                  <a:cubicBezTo>
                    <a:pt x="2" y="6"/>
                    <a:pt x="3" y="7"/>
                    <a:pt x="5" y="8"/>
                  </a:cubicBezTo>
                  <a:cubicBezTo>
                    <a:pt x="6" y="9"/>
                    <a:pt x="6" y="8"/>
                    <a:pt x="6" y="8"/>
                  </a:cubicBezTo>
                  <a:cubicBezTo>
                    <a:pt x="6" y="8"/>
                    <a:pt x="6" y="8"/>
                    <a:pt x="6" y="8"/>
                  </a:cubicBezTo>
                  <a:cubicBezTo>
                    <a:pt x="6" y="9"/>
                    <a:pt x="6" y="9"/>
                    <a:pt x="6" y="9"/>
                  </a:cubicBezTo>
                  <a:cubicBezTo>
                    <a:pt x="6" y="9"/>
                    <a:pt x="5" y="9"/>
                    <a:pt x="5" y="9"/>
                  </a:cubicBezTo>
                  <a:cubicBezTo>
                    <a:pt x="4" y="8"/>
                    <a:pt x="2" y="6"/>
                    <a:pt x="2" y="6"/>
                  </a:cubicBezTo>
                  <a:cubicBezTo>
                    <a:pt x="2" y="6"/>
                    <a:pt x="2" y="5"/>
                    <a:pt x="2" y="5"/>
                  </a:cubicBezTo>
                  <a:cubicBezTo>
                    <a:pt x="1" y="4"/>
                    <a:pt x="1" y="3"/>
                    <a:pt x="1" y="3"/>
                  </a:cubicBezTo>
                  <a:cubicBezTo>
                    <a:pt x="2" y="3"/>
                    <a:pt x="2" y="3"/>
                    <a:pt x="2" y="3"/>
                  </a:cubicBezTo>
                  <a:cubicBezTo>
                    <a:pt x="2" y="3"/>
                    <a:pt x="1" y="3"/>
                    <a:pt x="1" y="2"/>
                  </a:cubicBezTo>
                  <a:cubicBezTo>
                    <a:pt x="1" y="2"/>
                    <a:pt x="0" y="1"/>
                    <a:pt x="1" y="0"/>
                  </a:cubicBezTo>
                  <a:close/>
                </a:path>
              </a:pathLst>
            </a:custGeom>
            <a:solidFill>
              <a:srgbClr val="EBB273"/>
            </a:solidFill>
            <a:ln w="9525">
              <a:noFill/>
              <a:round/>
            </a:ln>
          </p:spPr>
          <p:txBody>
            <a:bodyPr/>
            <a:lstStyle/>
            <a:p>
              <a:endParaRPr lang="zh-CN" altLang="en-US"/>
            </a:p>
          </p:txBody>
        </p:sp>
        <p:sp>
          <p:nvSpPr>
            <p:cNvPr id="21539" name="Freeform 56"/>
            <p:cNvSpPr/>
            <p:nvPr/>
          </p:nvSpPr>
          <p:spPr bwMode="auto">
            <a:xfrm>
              <a:off x="7451725" y="3232150"/>
              <a:ext cx="220663" cy="50800"/>
            </a:xfrm>
            <a:custGeom>
              <a:avLst/>
              <a:gdLst>
                <a:gd name="T0" fmla="*/ 2147483647 w 13"/>
                <a:gd name="T1" fmla="*/ 0 h 3"/>
                <a:gd name="T2" fmla="*/ 2147483647 w 13"/>
                <a:gd name="T3" fmla="*/ 2147483647 h 3"/>
                <a:gd name="T4" fmla="*/ 2147483647 w 13"/>
                <a:gd name="T5" fmla="*/ 2147483647 h 3"/>
                <a:gd name="T6" fmla="*/ 0 w 13"/>
                <a:gd name="T7" fmla="*/ 2147483647 h 3"/>
                <a:gd name="T8" fmla="*/ 2147483647 w 13"/>
                <a:gd name="T9" fmla="*/ 0 h 3"/>
                <a:gd name="T10" fmla="*/ 0 60000 65536"/>
                <a:gd name="T11" fmla="*/ 0 60000 65536"/>
                <a:gd name="T12" fmla="*/ 0 60000 65536"/>
                <a:gd name="T13" fmla="*/ 0 60000 65536"/>
                <a:gd name="T14" fmla="*/ 0 60000 65536"/>
                <a:gd name="T15" fmla="*/ 0 w 13"/>
                <a:gd name="T16" fmla="*/ 0 h 3"/>
                <a:gd name="T17" fmla="*/ 13 w 13"/>
                <a:gd name="T18" fmla="*/ 3 h 3"/>
              </a:gdLst>
              <a:ahLst/>
              <a:cxnLst>
                <a:cxn ang="T10">
                  <a:pos x="T0" y="T1"/>
                </a:cxn>
                <a:cxn ang="T11">
                  <a:pos x="T2" y="T3"/>
                </a:cxn>
                <a:cxn ang="T12">
                  <a:pos x="T4" y="T5"/>
                </a:cxn>
                <a:cxn ang="T13">
                  <a:pos x="T6" y="T7"/>
                </a:cxn>
                <a:cxn ang="T14">
                  <a:pos x="T8" y="T9"/>
                </a:cxn>
              </a:cxnLst>
              <a:rect l="T15" t="T16" r="T17" b="T18"/>
              <a:pathLst>
                <a:path w="13" h="3">
                  <a:moveTo>
                    <a:pt x="1" y="0"/>
                  </a:moveTo>
                  <a:cubicBezTo>
                    <a:pt x="5" y="2"/>
                    <a:pt x="10" y="2"/>
                    <a:pt x="12" y="1"/>
                  </a:cubicBezTo>
                  <a:cubicBezTo>
                    <a:pt x="13" y="2"/>
                    <a:pt x="13" y="2"/>
                    <a:pt x="13" y="2"/>
                  </a:cubicBezTo>
                  <a:cubicBezTo>
                    <a:pt x="13" y="2"/>
                    <a:pt x="5" y="3"/>
                    <a:pt x="0" y="1"/>
                  </a:cubicBezTo>
                  <a:lnTo>
                    <a:pt x="1" y="0"/>
                  </a:lnTo>
                  <a:close/>
                </a:path>
              </a:pathLst>
            </a:custGeom>
            <a:solidFill>
              <a:srgbClr val="000000"/>
            </a:solidFill>
            <a:ln w="9525">
              <a:noFill/>
              <a:round/>
            </a:ln>
          </p:spPr>
          <p:txBody>
            <a:bodyPr/>
            <a:lstStyle/>
            <a:p>
              <a:endParaRPr lang="zh-CN" altLang="en-US"/>
            </a:p>
          </p:txBody>
        </p:sp>
        <p:sp>
          <p:nvSpPr>
            <p:cNvPr id="21540" name="Freeform 57"/>
            <p:cNvSpPr/>
            <p:nvPr/>
          </p:nvSpPr>
          <p:spPr bwMode="auto">
            <a:xfrm>
              <a:off x="7654925" y="2909888"/>
              <a:ext cx="50800" cy="288925"/>
            </a:xfrm>
            <a:custGeom>
              <a:avLst/>
              <a:gdLst>
                <a:gd name="T0" fmla="*/ 0 w 3"/>
                <a:gd name="T1" fmla="*/ 2147483647 h 17"/>
                <a:gd name="T2" fmla="*/ 0 w 3"/>
                <a:gd name="T3" fmla="*/ 2147483647 h 17"/>
                <a:gd name="T4" fmla="*/ 0 w 3"/>
                <a:gd name="T5" fmla="*/ 2147483647 h 17"/>
                <a:gd name="T6" fmla="*/ 2147483647 w 3"/>
                <a:gd name="T7" fmla="*/ 2147483647 h 17"/>
                <a:gd name="T8" fmla="*/ 2147483647 w 3"/>
                <a:gd name="T9" fmla="*/ 2147483647 h 17"/>
                <a:gd name="T10" fmla="*/ 2147483647 w 3"/>
                <a:gd name="T11" fmla="*/ 0 h 17"/>
                <a:gd name="T12" fmla="*/ 2147483647 w 3"/>
                <a:gd name="T13" fmla="*/ 2147483647 h 17"/>
                <a:gd name="T14" fmla="*/ 2147483647 w 3"/>
                <a:gd name="T15" fmla="*/ 2147483647 h 17"/>
                <a:gd name="T16" fmla="*/ 0 w 3"/>
                <a:gd name="T17" fmla="*/ 2147483647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17"/>
                <a:gd name="T29" fmla="*/ 3 w 3"/>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17">
                  <a:moveTo>
                    <a:pt x="0" y="17"/>
                  </a:moveTo>
                  <a:cubicBezTo>
                    <a:pt x="0" y="15"/>
                    <a:pt x="0" y="14"/>
                    <a:pt x="0" y="13"/>
                  </a:cubicBezTo>
                  <a:cubicBezTo>
                    <a:pt x="0" y="12"/>
                    <a:pt x="0" y="12"/>
                    <a:pt x="0" y="12"/>
                  </a:cubicBezTo>
                  <a:cubicBezTo>
                    <a:pt x="1" y="8"/>
                    <a:pt x="3" y="2"/>
                    <a:pt x="3" y="2"/>
                  </a:cubicBezTo>
                  <a:cubicBezTo>
                    <a:pt x="2" y="1"/>
                    <a:pt x="2" y="1"/>
                    <a:pt x="2" y="1"/>
                  </a:cubicBezTo>
                  <a:cubicBezTo>
                    <a:pt x="2" y="0"/>
                    <a:pt x="3" y="0"/>
                    <a:pt x="3" y="0"/>
                  </a:cubicBezTo>
                  <a:cubicBezTo>
                    <a:pt x="2" y="1"/>
                    <a:pt x="2" y="1"/>
                    <a:pt x="2" y="1"/>
                  </a:cubicBezTo>
                  <a:cubicBezTo>
                    <a:pt x="3" y="1"/>
                    <a:pt x="3" y="2"/>
                    <a:pt x="3" y="2"/>
                  </a:cubicBezTo>
                  <a:cubicBezTo>
                    <a:pt x="2" y="8"/>
                    <a:pt x="1" y="14"/>
                    <a:pt x="0" y="17"/>
                  </a:cubicBezTo>
                  <a:close/>
                </a:path>
              </a:pathLst>
            </a:custGeom>
            <a:solidFill>
              <a:srgbClr val="000000"/>
            </a:solidFill>
            <a:ln w="9525">
              <a:noFill/>
              <a:round/>
            </a:ln>
          </p:spPr>
          <p:txBody>
            <a:bodyPr/>
            <a:lstStyle/>
            <a:p>
              <a:endParaRPr lang="zh-CN" altLang="en-US"/>
            </a:p>
          </p:txBody>
        </p:sp>
        <p:sp>
          <p:nvSpPr>
            <p:cNvPr id="21541" name="Freeform 58"/>
            <p:cNvSpPr/>
            <p:nvPr/>
          </p:nvSpPr>
          <p:spPr bwMode="auto">
            <a:xfrm>
              <a:off x="7062788" y="2927350"/>
              <a:ext cx="33338" cy="68262"/>
            </a:xfrm>
            <a:custGeom>
              <a:avLst/>
              <a:gdLst>
                <a:gd name="T0" fmla="*/ 0 w 2"/>
                <a:gd name="T1" fmla="*/ 0 h 4"/>
                <a:gd name="T2" fmla="*/ 2147483647 w 2"/>
                <a:gd name="T3" fmla="*/ 2147483647 h 4"/>
                <a:gd name="T4" fmla="*/ 2147483647 w 2"/>
                <a:gd name="T5" fmla="*/ 2147483647 h 4"/>
                <a:gd name="T6" fmla="*/ 0 w 2"/>
                <a:gd name="T7" fmla="*/ 0 h 4"/>
                <a:gd name="T8" fmla="*/ 0 60000 65536"/>
                <a:gd name="T9" fmla="*/ 0 60000 65536"/>
                <a:gd name="T10" fmla="*/ 0 60000 65536"/>
                <a:gd name="T11" fmla="*/ 0 60000 65536"/>
                <a:gd name="T12" fmla="*/ 0 w 2"/>
                <a:gd name="T13" fmla="*/ 0 h 4"/>
                <a:gd name="T14" fmla="*/ 2 w 2"/>
                <a:gd name="T15" fmla="*/ 4 h 4"/>
              </a:gdLst>
              <a:ahLst/>
              <a:cxnLst>
                <a:cxn ang="T8">
                  <a:pos x="T0" y="T1"/>
                </a:cxn>
                <a:cxn ang="T9">
                  <a:pos x="T2" y="T3"/>
                </a:cxn>
                <a:cxn ang="T10">
                  <a:pos x="T4" y="T5"/>
                </a:cxn>
                <a:cxn ang="T11">
                  <a:pos x="T6" y="T7"/>
                </a:cxn>
              </a:cxnLst>
              <a:rect l="T12" t="T13" r="T14" b="T15"/>
              <a:pathLst>
                <a:path w="2" h="4">
                  <a:moveTo>
                    <a:pt x="0" y="0"/>
                  </a:moveTo>
                  <a:cubicBezTo>
                    <a:pt x="2" y="1"/>
                    <a:pt x="2" y="1"/>
                    <a:pt x="2" y="1"/>
                  </a:cubicBezTo>
                  <a:cubicBezTo>
                    <a:pt x="1" y="4"/>
                    <a:pt x="1" y="4"/>
                    <a:pt x="1" y="4"/>
                  </a:cubicBezTo>
                  <a:cubicBezTo>
                    <a:pt x="1" y="4"/>
                    <a:pt x="0" y="2"/>
                    <a:pt x="0" y="0"/>
                  </a:cubicBezTo>
                  <a:close/>
                </a:path>
              </a:pathLst>
            </a:custGeom>
            <a:solidFill>
              <a:srgbClr val="CFD0D0"/>
            </a:solidFill>
            <a:ln w="9525">
              <a:noFill/>
              <a:round/>
            </a:ln>
          </p:spPr>
          <p:txBody>
            <a:bodyPr/>
            <a:lstStyle/>
            <a:p>
              <a:endParaRPr lang="zh-CN" altLang="en-US"/>
            </a:p>
          </p:txBody>
        </p:sp>
        <p:sp>
          <p:nvSpPr>
            <p:cNvPr id="21542" name="Freeform 59"/>
            <p:cNvSpPr/>
            <p:nvPr/>
          </p:nvSpPr>
          <p:spPr bwMode="auto">
            <a:xfrm>
              <a:off x="7705725" y="3046413"/>
              <a:ext cx="0" cy="33337"/>
            </a:xfrm>
            <a:custGeom>
              <a:avLst/>
              <a:gdLst>
                <a:gd name="T0" fmla="*/ 0 h 2"/>
                <a:gd name="T1" fmla="*/ 2147483647 h 2"/>
                <a:gd name="T2" fmla="*/ 0 h 2"/>
                <a:gd name="T3" fmla="*/ 0 h 2"/>
                <a:gd name="T4" fmla="*/ 0 60000 65536"/>
                <a:gd name="T5" fmla="*/ 0 60000 65536"/>
                <a:gd name="T6" fmla="*/ 0 60000 65536"/>
                <a:gd name="T7" fmla="*/ 0 60000 65536"/>
                <a:gd name="T8" fmla="*/ 0 h 2"/>
                <a:gd name="T9" fmla="*/ 2 h 2"/>
              </a:gdLst>
              <a:ahLst/>
              <a:cxnLst>
                <a:cxn ang="T4">
                  <a:pos x="0" y="T0"/>
                </a:cxn>
                <a:cxn ang="T5">
                  <a:pos x="0" y="T1"/>
                </a:cxn>
                <a:cxn ang="T6">
                  <a:pos x="0" y="T2"/>
                </a:cxn>
                <a:cxn ang="T7">
                  <a:pos x="0" y="T3"/>
                </a:cxn>
              </a:cxnLst>
              <a:rect l="0" t="T8" r="0" b="T9"/>
              <a:pathLst>
                <a:path h="2">
                  <a:moveTo>
                    <a:pt x="0" y="0"/>
                  </a:moveTo>
                  <a:cubicBezTo>
                    <a:pt x="0" y="0"/>
                    <a:pt x="0" y="0"/>
                    <a:pt x="0" y="2"/>
                  </a:cubicBezTo>
                  <a:cubicBezTo>
                    <a:pt x="0" y="1"/>
                    <a:pt x="0" y="1"/>
                    <a:pt x="0" y="0"/>
                  </a:cubicBezTo>
                  <a:cubicBezTo>
                    <a:pt x="0" y="0"/>
                    <a:pt x="0" y="0"/>
                    <a:pt x="0" y="0"/>
                  </a:cubicBezTo>
                  <a:close/>
                </a:path>
              </a:pathLst>
            </a:custGeom>
            <a:solidFill>
              <a:srgbClr val="000000"/>
            </a:solidFill>
            <a:ln w="9525">
              <a:noFill/>
              <a:round/>
            </a:ln>
          </p:spPr>
          <p:txBody>
            <a:bodyPr/>
            <a:lstStyle/>
            <a:p>
              <a:endParaRPr lang="zh-CN" altLang="en-US"/>
            </a:p>
          </p:txBody>
        </p:sp>
        <p:sp>
          <p:nvSpPr>
            <p:cNvPr id="21543" name="Freeform 60"/>
            <p:cNvSpPr/>
            <p:nvPr/>
          </p:nvSpPr>
          <p:spPr bwMode="auto">
            <a:xfrm>
              <a:off x="7688263" y="2944813"/>
              <a:ext cx="119063" cy="373062"/>
            </a:xfrm>
            <a:custGeom>
              <a:avLst/>
              <a:gdLst>
                <a:gd name="T0" fmla="*/ 0 w 7"/>
                <a:gd name="T1" fmla="*/ 2147483647 h 22"/>
                <a:gd name="T2" fmla="*/ 2147483647 w 7"/>
                <a:gd name="T3" fmla="*/ 2147483647 h 22"/>
                <a:gd name="T4" fmla="*/ 2147483647 w 7"/>
                <a:gd name="T5" fmla="*/ 2147483647 h 22"/>
                <a:gd name="T6" fmla="*/ 2147483647 w 7"/>
                <a:gd name="T7" fmla="*/ 2147483647 h 22"/>
                <a:gd name="T8" fmla="*/ 2147483647 w 7"/>
                <a:gd name="T9" fmla="*/ 2147483647 h 22"/>
                <a:gd name="T10" fmla="*/ 2147483647 w 7"/>
                <a:gd name="T11" fmla="*/ 2147483647 h 22"/>
                <a:gd name="T12" fmla="*/ 2147483647 w 7"/>
                <a:gd name="T13" fmla="*/ 2147483647 h 22"/>
                <a:gd name="T14" fmla="*/ 2147483647 w 7"/>
                <a:gd name="T15" fmla="*/ 0 h 22"/>
                <a:gd name="T16" fmla="*/ 2147483647 w 7"/>
                <a:gd name="T17" fmla="*/ 2147483647 h 22"/>
                <a:gd name="T18" fmla="*/ 2147483647 w 7"/>
                <a:gd name="T19" fmla="*/ 2147483647 h 22"/>
                <a:gd name="T20" fmla="*/ 2147483647 w 7"/>
                <a:gd name="T21" fmla="*/ 2147483647 h 22"/>
                <a:gd name="T22" fmla="*/ 2147483647 w 7"/>
                <a:gd name="T23" fmla="*/ 2147483647 h 22"/>
                <a:gd name="T24" fmla="*/ 2147483647 w 7"/>
                <a:gd name="T25" fmla="*/ 2147483647 h 22"/>
                <a:gd name="T26" fmla="*/ 2147483647 w 7"/>
                <a:gd name="T27" fmla="*/ 2147483647 h 22"/>
                <a:gd name="T28" fmla="*/ 2147483647 w 7"/>
                <a:gd name="T29" fmla="*/ 2147483647 h 22"/>
                <a:gd name="T30" fmla="*/ 2147483647 w 7"/>
                <a:gd name="T31" fmla="*/ 2147483647 h 22"/>
                <a:gd name="T32" fmla="*/ 2147483647 w 7"/>
                <a:gd name="T33" fmla="*/ 2147483647 h 22"/>
                <a:gd name="T34" fmla="*/ 2147483647 w 7"/>
                <a:gd name="T35" fmla="*/ 2147483647 h 22"/>
                <a:gd name="T36" fmla="*/ 0 w 7"/>
                <a:gd name="T37" fmla="*/ 2147483647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22"/>
                <a:gd name="T59" fmla="*/ 7 w 7"/>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22">
                  <a:moveTo>
                    <a:pt x="0" y="21"/>
                  </a:moveTo>
                  <a:cubicBezTo>
                    <a:pt x="1" y="19"/>
                    <a:pt x="1" y="16"/>
                    <a:pt x="1" y="16"/>
                  </a:cubicBezTo>
                  <a:cubicBezTo>
                    <a:pt x="1" y="13"/>
                    <a:pt x="1" y="10"/>
                    <a:pt x="1" y="8"/>
                  </a:cubicBezTo>
                  <a:cubicBezTo>
                    <a:pt x="1" y="10"/>
                    <a:pt x="2" y="14"/>
                    <a:pt x="2" y="14"/>
                  </a:cubicBezTo>
                  <a:cubicBezTo>
                    <a:pt x="2" y="12"/>
                    <a:pt x="2" y="6"/>
                    <a:pt x="2" y="6"/>
                  </a:cubicBezTo>
                  <a:cubicBezTo>
                    <a:pt x="2" y="6"/>
                    <a:pt x="2" y="16"/>
                    <a:pt x="2" y="16"/>
                  </a:cubicBezTo>
                  <a:cubicBezTo>
                    <a:pt x="3" y="14"/>
                    <a:pt x="4" y="10"/>
                    <a:pt x="4" y="10"/>
                  </a:cubicBezTo>
                  <a:cubicBezTo>
                    <a:pt x="3" y="7"/>
                    <a:pt x="4" y="0"/>
                    <a:pt x="4" y="0"/>
                  </a:cubicBezTo>
                  <a:cubicBezTo>
                    <a:pt x="4" y="0"/>
                    <a:pt x="4" y="8"/>
                    <a:pt x="5" y="9"/>
                  </a:cubicBezTo>
                  <a:cubicBezTo>
                    <a:pt x="6" y="10"/>
                    <a:pt x="7" y="7"/>
                    <a:pt x="7" y="7"/>
                  </a:cubicBezTo>
                  <a:cubicBezTo>
                    <a:pt x="6" y="9"/>
                    <a:pt x="5" y="10"/>
                    <a:pt x="5" y="10"/>
                  </a:cubicBezTo>
                  <a:cubicBezTo>
                    <a:pt x="5" y="10"/>
                    <a:pt x="5" y="11"/>
                    <a:pt x="5" y="11"/>
                  </a:cubicBezTo>
                  <a:cubicBezTo>
                    <a:pt x="5" y="11"/>
                    <a:pt x="5" y="12"/>
                    <a:pt x="5" y="12"/>
                  </a:cubicBezTo>
                  <a:cubicBezTo>
                    <a:pt x="5" y="12"/>
                    <a:pt x="6" y="13"/>
                    <a:pt x="6" y="13"/>
                  </a:cubicBezTo>
                  <a:cubicBezTo>
                    <a:pt x="5" y="12"/>
                    <a:pt x="4" y="13"/>
                    <a:pt x="4" y="13"/>
                  </a:cubicBezTo>
                  <a:cubicBezTo>
                    <a:pt x="5" y="12"/>
                    <a:pt x="6" y="13"/>
                    <a:pt x="6" y="13"/>
                  </a:cubicBezTo>
                  <a:cubicBezTo>
                    <a:pt x="5" y="13"/>
                    <a:pt x="4" y="14"/>
                    <a:pt x="4" y="15"/>
                  </a:cubicBezTo>
                  <a:cubicBezTo>
                    <a:pt x="3" y="15"/>
                    <a:pt x="2" y="20"/>
                    <a:pt x="1" y="22"/>
                  </a:cubicBezTo>
                  <a:cubicBezTo>
                    <a:pt x="1" y="22"/>
                    <a:pt x="0" y="21"/>
                    <a:pt x="0" y="21"/>
                  </a:cubicBezTo>
                  <a:close/>
                </a:path>
              </a:pathLst>
            </a:custGeom>
            <a:solidFill>
              <a:srgbClr val="000000"/>
            </a:solidFill>
            <a:ln w="9525">
              <a:noFill/>
              <a:round/>
            </a:ln>
          </p:spPr>
          <p:txBody>
            <a:bodyPr/>
            <a:lstStyle/>
            <a:p>
              <a:endParaRPr lang="zh-CN" altLang="en-US"/>
            </a:p>
          </p:txBody>
        </p:sp>
        <p:sp>
          <p:nvSpPr>
            <p:cNvPr id="21544" name="Freeform 61"/>
            <p:cNvSpPr/>
            <p:nvPr/>
          </p:nvSpPr>
          <p:spPr bwMode="auto">
            <a:xfrm>
              <a:off x="7062788" y="2859088"/>
              <a:ext cx="490538" cy="560387"/>
            </a:xfrm>
            <a:custGeom>
              <a:avLst/>
              <a:gdLst>
                <a:gd name="T0" fmla="*/ 2147483647 w 29"/>
                <a:gd name="T1" fmla="*/ 2147483647 h 33"/>
                <a:gd name="T2" fmla="*/ 2147483647 w 29"/>
                <a:gd name="T3" fmla="*/ 2147483647 h 33"/>
                <a:gd name="T4" fmla="*/ 2147483647 w 29"/>
                <a:gd name="T5" fmla="*/ 2147483647 h 33"/>
                <a:gd name="T6" fmla="*/ 2147483647 w 29"/>
                <a:gd name="T7" fmla="*/ 2147483647 h 33"/>
                <a:gd name="T8" fmla="*/ 2147483647 w 29"/>
                <a:gd name="T9" fmla="*/ 2147483647 h 33"/>
                <a:gd name="T10" fmla="*/ 2147483647 w 29"/>
                <a:gd name="T11" fmla="*/ 2147483647 h 33"/>
                <a:gd name="T12" fmla="*/ 2147483647 w 29"/>
                <a:gd name="T13" fmla="*/ 2147483647 h 33"/>
                <a:gd name="T14" fmla="*/ 2147483647 w 29"/>
                <a:gd name="T15" fmla="*/ 2147483647 h 33"/>
                <a:gd name="T16" fmla="*/ 2147483647 w 29"/>
                <a:gd name="T17" fmla="*/ 2147483647 h 33"/>
                <a:gd name="T18" fmla="*/ 0 w 29"/>
                <a:gd name="T19" fmla="*/ 2147483647 h 33"/>
                <a:gd name="T20" fmla="*/ 2147483647 w 29"/>
                <a:gd name="T21" fmla="*/ 2147483647 h 33"/>
                <a:gd name="T22" fmla="*/ 2147483647 w 29"/>
                <a:gd name="T23" fmla="*/ 2147483647 h 33"/>
                <a:gd name="T24" fmla="*/ 2147483647 w 29"/>
                <a:gd name="T25" fmla="*/ 2147483647 h 33"/>
                <a:gd name="T26" fmla="*/ 2147483647 w 29"/>
                <a:gd name="T27" fmla="*/ 2147483647 h 33"/>
                <a:gd name="T28" fmla="*/ 2147483647 w 29"/>
                <a:gd name="T29" fmla="*/ 2147483647 h 33"/>
                <a:gd name="T30" fmla="*/ 2147483647 w 29"/>
                <a:gd name="T31" fmla="*/ 2147483647 h 33"/>
                <a:gd name="T32" fmla="*/ 2147483647 w 29"/>
                <a:gd name="T33" fmla="*/ 2147483647 h 33"/>
                <a:gd name="T34" fmla="*/ 2147483647 w 29"/>
                <a:gd name="T35" fmla="*/ 2147483647 h 33"/>
                <a:gd name="T36" fmla="*/ 2147483647 w 29"/>
                <a:gd name="T37" fmla="*/ 0 h 33"/>
                <a:gd name="T38" fmla="*/ 2147483647 w 29"/>
                <a:gd name="T39" fmla="*/ 2147483647 h 3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
                <a:gd name="T61" fmla="*/ 0 h 33"/>
                <a:gd name="T62" fmla="*/ 29 w 29"/>
                <a:gd name="T63" fmla="*/ 33 h 3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 h="33">
                  <a:moveTo>
                    <a:pt x="29" y="1"/>
                  </a:moveTo>
                  <a:cubicBezTo>
                    <a:pt x="29" y="1"/>
                    <a:pt x="29" y="10"/>
                    <a:pt x="28" y="14"/>
                  </a:cubicBezTo>
                  <a:cubicBezTo>
                    <a:pt x="28" y="14"/>
                    <a:pt x="24" y="31"/>
                    <a:pt x="18" y="33"/>
                  </a:cubicBezTo>
                  <a:cubicBezTo>
                    <a:pt x="18" y="33"/>
                    <a:pt x="17" y="32"/>
                    <a:pt x="17" y="32"/>
                  </a:cubicBezTo>
                  <a:cubicBezTo>
                    <a:pt x="16" y="31"/>
                    <a:pt x="19" y="17"/>
                    <a:pt x="19" y="16"/>
                  </a:cubicBezTo>
                  <a:cubicBezTo>
                    <a:pt x="19" y="15"/>
                    <a:pt x="20" y="10"/>
                    <a:pt x="20" y="10"/>
                  </a:cubicBezTo>
                  <a:cubicBezTo>
                    <a:pt x="20" y="10"/>
                    <a:pt x="16" y="10"/>
                    <a:pt x="15" y="10"/>
                  </a:cubicBezTo>
                  <a:cubicBezTo>
                    <a:pt x="15" y="10"/>
                    <a:pt x="15" y="11"/>
                    <a:pt x="14" y="11"/>
                  </a:cubicBezTo>
                  <a:cubicBezTo>
                    <a:pt x="13" y="11"/>
                    <a:pt x="9" y="10"/>
                    <a:pt x="8" y="10"/>
                  </a:cubicBezTo>
                  <a:cubicBezTo>
                    <a:pt x="7" y="10"/>
                    <a:pt x="1" y="9"/>
                    <a:pt x="0" y="8"/>
                  </a:cubicBezTo>
                  <a:cubicBezTo>
                    <a:pt x="0" y="8"/>
                    <a:pt x="1" y="5"/>
                    <a:pt x="1" y="4"/>
                  </a:cubicBezTo>
                  <a:cubicBezTo>
                    <a:pt x="1" y="4"/>
                    <a:pt x="11" y="5"/>
                    <a:pt x="13" y="5"/>
                  </a:cubicBezTo>
                  <a:cubicBezTo>
                    <a:pt x="13" y="5"/>
                    <a:pt x="17" y="5"/>
                    <a:pt x="17" y="5"/>
                  </a:cubicBezTo>
                  <a:cubicBezTo>
                    <a:pt x="17" y="4"/>
                    <a:pt x="19" y="5"/>
                    <a:pt x="19" y="5"/>
                  </a:cubicBezTo>
                  <a:cubicBezTo>
                    <a:pt x="19" y="5"/>
                    <a:pt x="19" y="4"/>
                    <a:pt x="19" y="4"/>
                  </a:cubicBezTo>
                  <a:cubicBezTo>
                    <a:pt x="20" y="4"/>
                    <a:pt x="21" y="4"/>
                    <a:pt x="21" y="4"/>
                  </a:cubicBezTo>
                  <a:cubicBezTo>
                    <a:pt x="21" y="4"/>
                    <a:pt x="20" y="2"/>
                    <a:pt x="21" y="1"/>
                  </a:cubicBezTo>
                  <a:cubicBezTo>
                    <a:pt x="23" y="1"/>
                    <a:pt x="25" y="1"/>
                    <a:pt x="25" y="1"/>
                  </a:cubicBezTo>
                  <a:cubicBezTo>
                    <a:pt x="26" y="1"/>
                    <a:pt x="28" y="0"/>
                    <a:pt x="28" y="0"/>
                  </a:cubicBezTo>
                  <a:lnTo>
                    <a:pt x="29" y="1"/>
                  </a:lnTo>
                  <a:close/>
                </a:path>
              </a:pathLst>
            </a:custGeom>
            <a:solidFill>
              <a:srgbClr val="000000"/>
            </a:solidFill>
            <a:ln w="9525">
              <a:noFill/>
              <a:round/>
            </a:ln>
          </p:spPr>
          <p:txBody>
            <a:bodyPr/>
            <a:lstStyle/>
            <a:p>
              <a:endParaRPr lang="zh-CN" altLang="en-US"/>
            </a:p>
          </p:txBody>
        </p:sp>
        <p:sp>
          <p:nvSpPr>
            <p:cNvPr id="21545" name="Freeform 62"/>
            <p:cNvSpPr/>
            <p:nvPr/>
          </p:nvSpPr>
          <p:spPr bwMode="auto">
            <a:xfrm>
              <a:off x="7078663" y="2876550"/>
              <a:ext cx="474663" cy="508000"/>
            </a:xfrm>
            <a:custGeom>
              <a:avLst/>
              <a:gdLst>
                <a:gd name="T0" fmla="*/ 2147483647 w 28"/>
                <a:gd name="T1" fmla="*/ 2147483647 h 30"/>
                <a:gd name="T2" fmla="*/ 2147483647 w 28"/>
                <a:gd name="T3" fmla="*/ 2147483647 h 30"/>
                <a:gd name="T4" fmla="*/ 2147483647 w 28"/>
                <a:gd name="T5" fmla="*/ 2147483647 h 30"/>
                <a:gd name="T6" fmla="*/ 2147483647 w 28"/>
                <a:gd name="T7" fmla="*/ 2147483647 h 30"/>
                <a:gd name="T8" fmla="*/ 2147483647 w 28"/>
                <a:gd name="T9" fmla="*/ 2147483647 h 30"/>
                <a:gd name="T10" fmla="*/ 2147483647 w 28"/>
                <a:gd name="T11" fmla="*/ 2147483647 h 30"/>
                <a:gd name="T12" fmla="*/ 2147483647 w 28"/>
                <a:gd name="T13" fmla="*/ 2147483647 h 30"/>
                <a:gd name="T14" fmla="*/ 2147483647 w 28"/>
                <a:gd name="T15" fmla="*/ 2147483647 h 30"/>
                <a:gd name="T16" fmla="*/ 2147483647 w 28"/>
                <a:gd name="T17" fmla="*/ 2147483647 h 30"/>
                <a:gd name="T18" fmla="*/ 2147483647 w 28"/>
                <a:gd name="T19" fmla="*/ 2147483647 h 30"/>
                <a:gd name="T20" fmla="*/ 2147483647 w 28"/>
                <a:gd name="T21" fmla="*/ 2147483647 h 30"/>
                <a:gd name="T22" fmla="*/ 2147483647 w 28"/>
                <a:gd name="T23" fmla="*/ 2147483647 h 30"/>
                <a:gd name="T24" fmla="*/ 2147483647 w 28"/>
                <a:gd name="T25" fmla="*/ 2147483647 h 30"/>
                <a:gd name="T26" fmla="*/ 2147483647 w 28"/>
                <a:gd name="T27" fmla="*/ 2147483647 h 30"/>
                <a:gd name="T28" fmla="*/ 2147483647 w 28"/>
                <a:gd name="T29" fmla="*/ 2147483647 h 30"/>
                <a:gd name="T30" fmla="*/ 2147483647 w 28"/>
                <a:gd name="T31" fmla="*/ 0 h 30"/>
                <a:gd name="T32" fmla="*/ 2147483647 w 28"/>
                <a:gd name="T33" fmla="*/ 0 h 30"/>
                <a:gd name="T34" fmla="*/ 2147483647 w 28"/>
                <a:gd name="T35" fmla="*/ 0 h 30"/>
                <a:gd name="T36" fmla="*/ 2147483647 w 28"/>
                <a:gd name="T37" fmla="*/ 0 h 30"/>
                <a:gd name="T38" fmla="*/ 2147483647 w 28"/>
                <a:gd name="T39" fmla="*/ 2147483647 h 30"/>
                <a:gd name="T40" fmla="*/ 2147483647 w 28"/>
                <a:gd name="T41" fmla="*/ 0 h 30"/>
                <a:gd name="T42" fmla="*/ 2147483647 w 28"/>
                <a:gd name="T43" fmla="*/ 0 h 30"/>
                <a:gd name="T44" fmla="*/ 2147483647 w 28"/>
                <a:gd name="T45" fmla="*/ 2147483647 h 30"/>
                <a:gd name="T46" fmla="*/ 2147483647 w 28"/>
                <a:gd name="T47" fmla="*/ 2147483647 h 30"/>
                <a:gd name="T48" fmla="*/ 2147483647 w 28"/>
                <a:gd name="T49" fmla="*/ 2147483647 h 30"/>
                <a:gd name="T50" fmla="*/ 2147483647 w 28"/>
                <a:gd name="T51" fmla="*/ 2147483647 h 30"/>
                <a:gd name="T52" fmla="*/ 2147483647 w 28"/>
                <a:gd name="T53" fmla="*/ 2147483647 h 30"/>
                <a:gd name="T54" fmla="*/ 2147483647 w 28"/>
                <a:gd name="T55" fmla="*/ 2147483647 h 30"/>
                <a:gd name="T56" fmla="*/ 2147483647 w 28"/>
                <a:gd name="T57" fmla="*/ 2147483647 h 30"/>
                <a:gd name="T58" fmla="*/ 2147483647 w 28"/>
                <a:gd name="T59" fmla="*/ 2147483647 h 30"/>
                <a:gd name="T60" fmla="*/ 2147483647 w 28"/>
                <a:gd name="T61" fmla="*/ 2147483647 h 30"/>
                <a:gd name="T62" fmla="*/ 2147483647 w 28"/>
                <a:gd name="T63" fmla="*/ 2147483647 h 30"/>
                <a:gd name="T64" fmla="*/ 2147483647 w 28"/>
                <a:gd name="T65" fmla="*/ 2147483647 h 30"/>
                <a:gd name="T66" fmla="*/ 2147483647 w 28"/>
                <a:gd name="T67" fmla="*/ 2147483647 h 30"/>
                <a:gd name="T68" fmla="*/ 2147483647 w 28"/>
                <a:gd name="T69" fmla="*/ 2147483647 h 30"/>
                <a:gd name="T70" fmla="*/ 2147483647 w 28"/>
                <a:gd name="T71" fmla="*/ 2147483647 h 30"/>
                <a:gd name="T72" fmla="*/ 2147483647 w 28"/>
                <a:gd name="T73" fmla="*/ 2147483647 h 30"/>
                <a:gd name="T74" fmla="*/ 2147483647 w 28"/>
                <a:gd name="T75" fmla="*/ 2147483647 h 30"/>
                <a:gd name="T76" fmla="*/ 2147483647 w 28"/>
                <a:gd name="T77" fmla="*/ 2147483647 h 30"/>
                <a:gd name="T78" fmla="*/ 2147483647 w 28"/>
                <a:gd name="T79" fmla="*/ 2147483647 h 30"/>
                <a:gd name="T80" fmla="*/ 0 w 28"/>
                <a:gd name="T81" fmla="*/ 2147483647 h 30"/>
                <a:gd name="T82" fmla="*/ 2147483647 w 28"/>
                <a:gd name="T83" fmla="*/ 2147483647 h 3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8"/>
                <a:gd name="T127" fmla="*/ 0 h 30"/>
                <a:gd name="T128" fmla="*/ 28 w 28"/>
                <a:gd name="T129" fmla="*/ 30 h 3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8" h="30">
                  <a:moveTo>
                    <a:pt x="1" y="4"/>
                  </a:moveTo>
                  <a:cubicBezTo>
                    <a:pt x="2" y="3"/>
                    <a:pt x="11" y="5"/>
                    <a:pt x="11" y="5"/>
                  </a:cubicBezTo>
                  <a:cubicBezTo>
                    <a:pt x="11" y="5"/>
                    <a:pt x="15" y="8"/>
                    <a:pt x="16" y="7"/>
                  </a:cubicBezTo>
                  <a:cubicBezTo>
                    <a:pt x="16" y="7"/>
                    <a:pt x="13" y="6"/>
                    <a:pt x="13" y="5"/>
                  </a:cubicBezTo>
                  <a:cubicBezTo>
                    <a:pt x="14" y="4"/>
                    <a:pt x="17" y="7"/>
                    <a:pt x="17" y="7"/>
                  </a:cubicBezTo>
                  <a:cubicBezTo>
                    <a:pt x="17" y="7"/>
                    <a:pt x="16" y="5"/>
                    <a:pt x="15" y="5"/>
                  </a:cubicBezTo>
                  <a:cubicBezTo>
                    <a:pt x="15" y="5"/>
                    <a:pt x="17" y="4"/>
                    <a:pt x="18" y="7"/>
                  </a:cubicBezTo>
                  <a:cubicBezTo>
                    <a:pt x="18" y="7"/>
                    <a:pt x="18" y="6"/>
                    <a:pt x="17" y="5"/>
                  </a:cubicBezTo>
                  <a:cubicBezTo>
                    <a:pt x="17" y="5"/>
                    <a:pt x="17" y="4"/>
                    <a:pt x="17" y="4"/>
                  </a:cubicBezTo>
                  <a:cubicBezTo>
                    <a:pt x="16" y="4"/>
                    <a:pt x="17" y="4"/>
                    <a:pt x="18" y="4"/>
                  </a:cubicBezTo>
                  <a:cubicBezTo>
                    <a:pt x="19" y="5"/>
                    <a:pt x="19" y="6"/>
                    <a:pt x="19" y="6"/>
                  </a:cubicBezTo>
                  <a:cubicBezTo>
                    <a:pt x="19" y="6"/>
                    <a:pt x="19" y="4"/>
                    <a:pt x="19" y="4"/>
                  </a:cubicBezTo>
                  <a:cubicBezTo>
                    <a:pt x="19" y="4"/>
                    <a:pt x="20" y="3"/>
                    <a:pt x="20" y="5"/>
                  </a:cubicBezTo>
                  <a:cubicBezTo>
                    <a:pt x="20" y="5"/>
                    <a:pt x="20" y="5"/>
                    <a:pt x="20" y="5"/>
                  </a:cubicBezTo>
                  <a:cubicBezTo>
                    <a:pt x="20" y="8"/>
                    <a:pt x="22" y="2"/>
                    <a:pt x="20" y="1"/>
                  </a:cubicBezTo>
                  <a:cubicBezTo>
                    <a:pt x="20" y="1"/>
                    <a:pt x="20" y="1"/>
                    <a:pt x="20" y="0"/>
                  </a:cubicBezTo>
                  <a:cubicBezTo>
                    <a:pt x="21" y="0"/>
                    <a:pt x="21" y="0"/>
                    <a:pt x="22" y="0"/>
                  </a:cubicBezTo>
                  <a:cubicBezTo>
                    <a:pt x="22" y="0"/>
                    <a:pt x="22" y="0"/>
                    <a:pt x="22" y="0"/>
                  </a:cubicBezTo>
                  <a:cubicBezTo>
                    <a:pt x="22" y="0"/>
                    <a:pt x="24" y="0"/>
                    <a:pt x="24" y="0"/>
                  </a:cubicBezTo>
                  <a:cubicBezTo>
                    <a:pt x="24" y="0"/>
                    <a:pt x="23" y="2"/>
                    <a:pt x="23" y="2"/>
                  </a:cubicBezTo>
                  <a:cubicBezTo>
                    <a:pt x="23" y="2"/>
                    <a:pt x="26" y="1"/>
                    <a:pt x="27" y="0"/>
                  </a:cubicBezTo>
                  <a:cubicBezTo>
                    <a:pt x="28" y="0"/>
                    <a:pt x="28" y="0"/>
                    <a:pt x="28" y="0"/>
                  </a:cubicBezTo>
                  <a:cubicBezTo>
                    <a:pt x="28" y="0"/>
                    <a:pt x="28" y="0"/>
                    <a:pt x="28" y="1"/>
                  </a:cubicBezTo>
                  <a:cubicBezTo>
                    <a:pt x="27" y="1"/>
                    <a:pt x="26" y="2"/>
                    <a:pt x="26" y="2"/>
                  </a:cubicBezTo>
                  <a:cubicBezTo>
                    <a:pt x="25" y="2"/>
                    <a:pt x="27" y="4"/>
                    <a:pt x="27" y="8"/>
                  </a:cubicBezTo>
                  <a:cubicBezTo>
                    <a:pt x="27" y="9"/>
                    <a:pt x="27" y="11"/>
                    <a:pt x="27" y="12"/>
                  </a:cubicBezTo>
                  <a:cubicBezTo>
                    <a:pt x="27" y="12"/>
                    <a:pt x="27" y="13"/>
                    <a:pt x="27" y="13"/>
                  </a:cubicBezTo>
                  <a:cubicBezTo>
                    <a:pt x="27" y="13"/>
                    <a:pt x="27" y="14"/>
                    <a:pt x="26" y="15"/>
                  </a:cubicBezTo>
                  <a:cubicBezTo>
                    <a:pt x="25" y="8"/>
                    <a:pt x="25" y="8"/>
                    <a:pt x="25" y="8"/>
                  </a:cubicBezTo>
                  <a:cubicBezTo>
                    <a:pt x="25" y="3"/>
                    <a:pt x="25" y="3"/>
                    <a:pt x="25" y="3"/>
                  </a:cubicBezTo>
                  <a:cubicBezTo>
                    <a:pt x="25" y="9"/>
                    <a:pt x="25" y="9"/>
                    <a:pt x="25" y="9"/>
                  </a:cubicBezTo>
                  <a:cubicBezTo>
                    <a:pt x="25" y="9"/>
                    <a:pt x="25" y="15"/>
                    <a:pt x="25" y="15"/>
                  </a:cubicBezTo>
                  <a:cubicBezTo>
                    <a:pt x="24" y="16"/>
                    <a:pt x="20" y="27"/>
                    <a:pt x="20" y="27"/>
                  </a:cubicBezTo>
                  <a:cubicBezTo>
                    <a:pt x="20" y="27"/>
                    <a:pt x="17" y="30"/>
                    <a:pt x="17" y="30"/>
                  </a:cubicBezTo>
                  <a:cubicBezTo>
                    <a:pt x="17" y="30"/>
                    <a:pt x="19" y="19"/>
                    <a:pt x="19" y="19"/>
                  </a:cubicBezTo>
                  <a:cubicBezTo>
                    <a:pt x="19" y="18"/>
                    <a:pt x="19" y="8"/>
                    <a:pt x="19" y="8"/>
                  </a:cubicBezTo>
                  <a:cubicBezTo>
                    <a:pt x="19" y="8"/>
                    <a:pt x="16" y="8"/>
                    <a:pt x="15" y="8"/>
                  </a:cubicBezTo>
                  <a:cubicBezTo>
                    <a:pt x="15" y="8"/>
                    <a:pt x="13" y="8"/>
                    <a:pt x="12" y="8"/>
                  </a:cubicBezTo>
                  <a:cubicBezTo>
                    <a:pt x="12" y="8"/>
                    <a:pt x="13" y="8"/>
                    <a:pt x="13" y="8"/>
                  </a:cubicBezTo>
                  <a:cubicBezTo>
                    <a:pt x="12" y="9"/>
                    <a:pt x="10" y="8"/>
                    <a:pt x="9" y="8"/>
                  </a:cubicBezTo>
                  <a:cubicBezTo>
                    <a:pt x="8" y="8"/>
                    <a:pt x="0" y="7"/>
                    <a:pt x="0" y="7"/>
                  </a:cubicBezTo>
                  <a:cubicBezTo>
                    <a:pt x="0" y="7"/>
                    <a:pt x="0" y="4"/>
                    <a:pt x="1" y="4"/>
                  </a:cubicBezTo>
                  <a:close/>
                </a:path>
              </a:pathLst>
            </a:custGeom>
            <a:solidFill>
              <a:srgbClr val="262423"/>
            </a:solidFill>
            <a:ln w="9525">
              <a:noFill/>
              <a:round/>
            </a:ln>
          </p:spPr>
          <p:txBody>
            <a:bodyPr/>
            <a:lstStyle/>
            <a:p>
              <a:endParaRPr lang="zh-CN" altLang="en-US"/>
            </a:p>
          </p:txBody>
        </p:sp>
        <p:sp>
          <p:nvSpPr>
            <p:cNvPr id="21546" name="Freeform 63"/>
            <p:cNvSpPr/>
            <p:nvPr/>
          </p:nvSpPr>
          <p:spPr bwMode="auto">
            <a:xfrm>
              <a:off x="7434263" y="3876675"/>
              <a:ext cx="152400" cy="169862"/>
            </a:xfrm>
            <a:custGeom>
              <a:avLst/>
              <a:gdLst>
                <a:gd name="T0" fmla="*/ 2147483647 w 9"/>
                <a:gd name="T1" fmla="*/ 2147483647 h 10"/>
                <a:gd name="T2" fmla="*/ 2147483647 w 9"/>
                <a:gd name="T3" fmla="*/ 2147483647 h 10"/>
                <a:gd name="T4" fmla="*/ 2147483647 w 9"/>
                <a:gd name="T5" fmla="*/ 2147483647 h 10"/>
                <a:gd name="T6" fmla="*/ 2147483647 w 9"/>
                <a:gd name="T7" fmla="*/ 2147483647 h 10"/>
                <a:gd name="T8" fmla="*/ 2147483647 w 9"/>
                <a:gd name="T9" fmla="*/ 2147483647 h 10"/>
                <a:gd name="T10" fmla="*/ 0 w 9"/>
                <a:gd name="T11" fmla="*/ 2147483647 h 10"/>
                <a:gd name="T12" fmla="*/ 0 w 9"/>
                <a:gd name="T13" fmla="*/ 2147483647 h 10"/>
                <a:gd name="T14" fmla="*/ 2147483647 w 9"/>
                <a:gd name="T15" fmla="*/ 2147483647 h 10"/>
                <a:gd name="T16" fmla="*/ 0 60000 65536"/>
                <a:gd name="T17" fmla="*/ 0 60000 65536"/>
                <a:gd name="T18" fmla="*/ 0 60000 65536"/>
                <a:gd name="T19" fmla="*/ 0 60000 65536"/>
                <a:gd name="T20" fmla="*/ 0 60000 65536"/>
                <a:gd name="T21" fmla="*/ 0 60000 65536"/>
                <a:gd name="T22" fmla="*/ 0 60000 65536"/>
                <a:gd name="T23" fmla="*/ 0 60000 65536"/>
                <a:gd name="T24" fmla="*/ 0 w 9"/>
                <a:gd name="T25" fmla="*/ 0 h 10"/>
                <a:gd name="T26" fmla="*/ 9 w 9"/>
                <a:gd name="T27" fmla="*/ 10 h 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 h="10">
                  <a:moveTo>
                    <a:pt x="4" y="2"/>
                  </a:moveTo>
                  <a:cubicBezTo>
                    <a:pt x="4" y="2"/>
                    <a:pt x="5" y="4"/>
                    <a:pt x="6" y="5"/>
                  </a:cubicBezTo>
                  <a:cubicBezTo>
                    <a:pt x="6" y="5"/>
                    <a:pt x="9" y="8"/>
                    <a:pt x="8" y="9"/>
                  </a:cubicBezTo>
                  <a:cubicBezTo>
                    <a:pt x="8" y="9"/>
                    <a:pt x="6" y="10"/>
                    <a:pt x="4" y="9"/>
                  </a:cubicBezTo>
                  <a:cubicBezTo>
                    <a:pt x="2" y="8"/>
                    <a:pt x="3" y="7"/>
                    <a:pt x="2" y="7"/>
                  </a:cubicBezTo>
                  <a:cubicBezTo>
                    <a:pt x="2" y="7"/>
                    <a:pt x="0" y="6"/>
                    <a:pt x="0" y="5"/>
                  </a:cubicBezTo>
                  <a:cubicBezTo>
                    <a:pt x="0" y="4"/>
                    <a:pt x="0" y="3"/>
                    <a:pt x="0" y="2"/>
                  </a:cubicBezTo>
                  <a:cubicBezTo>
                    <a:pt x="1" y="0"/>
                    <a:pt x="4" y="2"/>
                    <a:pt x="4" y="2"/>
                  </a:cubicBezTo>
                  <a:close/>
                </a:path>
              </a:pathLst>
            </a:custGeom>
            <a:solidFill>
              <a:srgbClr val="000000"/>
            </a:solidFill>
            <a:ln w="9525">
              <a:noFill/>
              <a:round/>
            </a:ln>
          </p:spPr>
          <p:txBody>
            <a:bodyPr/>
            <a:lstStyle/>
            <a:p>
              <a:endParaRPr lang="zh-CN" altLang="en-US"/>
            </a:p>
          </p:txBody>
        </p:sp>
        <p:sp>
          <p:nvSpPr>
            <p:cNvPr id="21547" name="Freeform 64"/>
            <p:cNvSpPr/>
            <p:nvPr/>
          </p:nvSpPr>
          <p:spPr bwMode="auto">
            <a:xfrm>
              <a:off x="7535863" y="3876675"/>
              <a:ext cx="101600" cy="134937"/>
            </a:xfrm>
            <a:custGeom>
              <a:avLst/>
              <a:gdLst>
                <a:gd name="T0" fmla="*/ 2147483647 w 6"/>
                <a:gd name="T1" fmla="*/ 2147483647 h 8"/>
                <a:gd name="T2" fmla="*/ 2147483647 w 6"/>
                <a:gd name="T3" fmla="*/ 2147483647 h 8"/>
                <a:gd name="T4" fmla="*/ 2147483647 w 6"/>
                <a:gd name="T5" fmla="*/ 2147483647 h 8"/>
                <a:gd name="T6" fmla="*/ 2147483647 w 6"/>
                <a:gd name="T7" fmla="*/ 2147483647 h 8"/>
                <a:gd name="T8" fmla="*/ 2147483647 w 6"/>
                <a:gd name="T9" fmla="*/ 2147483647 h 8"/>
                <a:gd name="T10" fmla="*/ 2147483647 w 6"/>
                <a:gd name="T11" fmla="*/ 0 h 8"/>
                <a:gd name="T12" fmla="*/ 2147483647 w 6"/>
                <a:gd name="T13" fmla="*/ 2147483647 h 8"/>
                <a:gd name="T14" fmla="*/ 0 60000 65536"/>
                <a:gd name="T15" fmla="*/ 0 60000 65536"/>
                <a:gd name="T16" fmla="*/ 0 60000 65536"/>
                <a:gd name="T17" fmla="*/ 0 60000 65536"/>
                <a:gd name="T18" fmla="*/ 0 60000 65536"/>
                <a:gd name="T19" fmla="*/ 0 60000 65536"/>
                <a:gd name="T20" fmla="*/ 0 60000 65536"/>
                <a:gd name="T21" fmla="*/ 0 w 6"/>
                <a:gd name="T22" fmla="*/ 0 h 8"/>
                <a:gd name="T23" fmla="*/ 6 w 6"/>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8">
                  <a:moveTo>
                    <a:pt x="4" y="1"/>
                  </a:moveTo>
                  <a:cubicBezTo>
                    <a:pt x="4" y="1"/>
                    <a:pt x="4" y="3"/>
                    <a:pt x="5" y="4"/>
                  </a:cubicBezTo>
                  <a:cubicBezTo>
                    <a:pt x="5" y="4"/>
                    <a:pt x="6" y="7"/>
                    <a:pt x="5" y="7"/>
                  </a:cubicBezTo>
                  <a:cubicBezTo>
                    <a:pt x="5" y="7"/>
                    <a:pt x="1" y="8"/>
                    <a:pt x="1" y="7"/>
                  </a:cubicBezTo>
                  <a:cubicBezTo>
                    <a:pt x="0" y="6"/>
                    <a:pt x="1" y="4"/>
                    <a:pt x="1" y="4"/>
                  </a:cubicBezTo>
                  <a:cubicBezTo>
                    <a:pt x="1" y="4"/>
                    <a:pt x="1" y="1"/>
                    <a:pt x="1" y="0"/>
                  </a:cubicBezTo>
                  <a:cubicBezTo>
                    <a:pt x="1" y="0"/>
                    <a:pt x="3" y="0"/>
                    <a:pt x="4" y="1"/>
                  </a:cubicBezTo>
                  <a:close/>
                </a:path>
              </a:pathLst>
            </a:custGeom>
            <a:solidFill>
              <a:srgbClr val="000000"/>
            </a:solidFill>
            <a:ln w="9525">
              <a:noFill/>
              <a:round/>
            </a:ln>
          </p:spPr>
          <p:txBody>
            <a:bodyPr/>
            <a:lstStyle/>
            <a:p>
              <a:endParaRPr lang="zh-CN" altLang="en-US"/>
            </a:p>
          </p:txBody>
        </p:sp>
        <p:sp>
          <p:nvSpPr>
            <p:cNvPr id="21548" name="Freeform 65"/>
            <p:cNvSpPr/>
            <p:nvPr/>
          </p:nvSpPr>
          <p:spPr bwMode="auto">
            <a:xfrm>
              <a:off x="7535863" y="3317875"/>
              <a:ext cx="203200" cy="525462"/>
            </a:xfrm>
            <a:custGeom>
              <a:avLst/>
              <a:gdLst>
                <a:gd name="T0" fmla="*/ 2147483647 w 12"/>
                <a:gd name="T1" fmla="*/ 2147483647 h 31"/>
                <a:gd name="T2" fmla="*/ 2147483647 w 12"/>
                <a:gd name="T3" fmla="*/ 2147483647 h 31"/>
                <a:gd name="T4" fmla="*/ 2147483647 w 12"/>
                <a:gd name="T5" fmla="*/ 2147483647 h 31"/>
                <a:gd name="T6" fmla="*/ 2147483647 w 12"/>
                <a:gd name="T7" fmla="*/ 2147483647 h 31"/>
                <a:gd name="T8" fmla="*/ 2147483647 w 12"/>
                <a:gd name="T9" fmla="*/ 2147483647 h 31"/>
                <a:gd name="T10" fmla="*/ 2147483647 w 12"/>
                <a:gd name="T11" fmla="*/ 2147483647 h 31"/>
                <a:gd name="T12" fmla="*/ 2147483647 w 12"/>
                <a:gd name="T13" fmla="*/ 0 h 31"/>
                <a:gd name="T14" fmla="*/ 2147483647 w 12"/>
                <a:gd name="T15" fmla="*/ 0 h 31"/>
                <a:gd name="T16" fmla="*/ 2147483647 w 12"/>
                <a:gd name="T17" fmla="*/ 2147483647 h 31"/>
                <a:gd name="T18" fmla="*/ 2147483647 w 12"/>
                <a:gd name="T19" fmla="*/ 2147483647 h 31"/>
                <a:gd name="T20" fmla="*/ 2147483647 w 12"/>
                <a:gd name="T21" fmla="*/ 2147483647 h 31"/>
                <a:gd name="T22" fmla="*/ 2147483647 w 12"/>
                <a:gd name="T23" fmla="*/ 2147483647 h 31"/>
                <a:gd name="T24" fmla="*/ 2147483647 w 12"/>
                <a:gd name="T25" fmla="*/ 2147483647 h 31"/>
                <a:gd name="T26" fmla="*/ 2147483647 w 12"/>
                <a:gd name="T27" fmla="*/ 2147483647 h 31"/>
                <a:gd name="T28" fmla="*/ 2147483647 w 12"/>
                <a:gd name="T29" fmla="*/ 2147483647 h 31"/>
                <a:gd name="T30" fmla="*/ 2147483647 w 12"/>
                <a:gd name="T31" fmla="*/ 2147483647 h 31"/>
                <a:gd name="T32" fmla="*/ 2147483647 w 12"/>
                <a:gd name="T33" fmla="*/ 2147483647 h 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31"/>
                <a:gd name="T53" fmla="*/ 12 w 12"/>
                <a:gd name="T54" fmla="*/ 31 h 3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31">
                  <a:moveTo>
                    <a:pt x="3" y="19"/>
                  </a:moveTo>
                  <a:cubicBezTo>
                    <a:pt x="3" y="18"/>
                    <a:pt x="3" y="13"/>
                    <a:pt x="3" y="13"/>
                  </a:cubicBezTo>
                  <a:cubicBezTo>
                    <a:pt x="3" y="13"/>
                    <a:pt x="3" y="18"/>
                    <a:pt x="5" y="18"/>
                  </a:cubicBezTo>
                  <a:cubicBezTo>
                    <a:pt x="6" y="18"/>
                    <a:pt x="5" y="13"/>
                    <a:pt x="5" y="12"/>
                  </a:cubicBezTo>
                  <a:cubicBezTo>
                    <a:pt x="5" y="11"/>
                    <a:pt x="8" y="8"/>
                    <a:pt x="8" y="8"/>
                  </a:cubicBezTo>
                  <a:cubicBezTo>
                    <a:pt x="9" y="7"/>
                    <a:pt x="10" y="3"/>
                    <a:pt x="10" y="2"/>
                  </a:cubicBezTo>
                  <a:cubicBezTo>
                    <a:pt x="9" y="2"/>
                    <a:pt x="10" y="1"/>
                    <a:pt x="10" y="0"/>
                  </a:cubicBezTo>
                  <a:cubicBezTo>
                    <a:pt x="10" y="0"/>
                    <a:pt x="10" y="0"/>
                    <a:pt x="10" y="0"/>
                  </a:cubicBezTo>
                  <a:cubicBezTo>
                    <a:pt x="10" y="0"/>
                    <a:pt x="10" y="1"/>
                    <a:pt x="11" y="2"/>
                  </a:cubicBezTo>
                  <a:cubicBezTo>
                    <a:pt x="11" y="2"/>
                    <a:pt x="12" y="3"/>
                    <a:pt x="11" y="4"/>
                  </a:cubicBezTo>
                  <a:cubicBezTo>
                    <a:pt x="10" y="4"/>
                    <a:pt x="8" y="12"/>
                    <a:pt x="7" y="14"/>
                  </a:cubicBezTo>
                  <a:cubicBezTo>
                    <a:pt x="7" y="17"/>
                    <a:pt x="3" y="28"/>
                    <a:pt x="3" y="28"/>
                  </a:cubicBezTo>
                  <a:cubicBezTo>
                    <a:pt x="2" y="30"/>
                    <a:pt x="1" y="31"/>
                    <a:pt x="1" y="31"/>
                  </a:cubicBezTo>
                  <a:cubicBezTo>
                    <a:pt x="2" y="30"/>
                    <a:pt x="3" y="27"/>
                    <a:pt x="3" y="27"/>
                  </a:cubicBezTo>
                  <a:cubicBezTo>
                    <a:pt x="2" y="27"/>
                    <a:pt x="1" y="29"/>
                    <a:pt x="1" y="29"/>
                  </a:cubicBezTo>
                  <a:cubicBezTo>
                    <a:pt x="0" y="28"/>
                    <a:pt x="1" y="25"/>
                    <a:pt x="2" y="25"/>
                  </a:cubicBezTo>
                  <a:cubicBezTo>
                    <a:pt x="2" y="24"/>
                    <a:pt x="4" y="20"/>
                    <a:pt x="3" y="19"/>
                  </a:cubicBezTo>
                  <a:close/>
                </a:path>
              </a:pathLst>
            </a:custGeom>
            <a:solidFill>
              <a:srgbClr val="000000"/>
            </a:solidFill>
            <a:ln w="9525">
              <a:noFill/>
              <a:round/>
            </a:ln>
          </p:spPr>
          <p:txBody>
            <a:bodyPr/>
            <a:lstStyle/>
            <a:p>
              <a:endParaRPr lang="zh-CN" altLang="en-US"/>
            </a:p>
          </p:txBody>
        </p:sp>
        <p:sp>
          <p:nvSpPr>
            <p:cNvPr id="21549" name="Freeform 66"/>
            <p:cNvSpPr/>
            <p:nvPr/>
          </p:nvSpPr>
          <p:spPr bwMode="auto">
            <a:xfrm>
              <a:off x="7570788" y="2876550"/>
              <a:ext cx="66675" cy="339725"/>
            </a:xfrm>
            <a:custGeom>
              <a:avLst/>
              <a:gdLst>
                <a:gd name="T0" fmla="*/ 2147483647 w 4"/>
                <a:gd name="T1" fmla="*/ 2147483647 h 20"/>
                <a:gd name="T2" fmla="*/ 2147483647 w 4"/>
                <a:gd name="T3" fmla="*/ 2147483647 h 20"/>
                <a:gd name="T4" fmla="*/ 0 w 4"/>
                <a:gd name="T5" fmla="*/ 2147483647 h 20"/>
                <a:gd name="T6" fmla="*/ 0 w 4"/>
                <a:gd name="T7" fmla="*/ 2147483647 h 20"/>
                <a:gd name="T8" fmla="*/ 2147483647 w 4"/>
                <a:gd name="T9" fmla="*/ 2147483647 h 20"/>
                <a:gd name="T10" fmla="*/ 2147483647 w 4"/>
                <a:gd name="T11" fmla="*/ 2147483647 h 20"/>
                <a:gd name="T12" fmla="*/ 2147483647 w 4"/>
                <a:gd name="T13" fmla="*/ 2147483647 h 20"/>
                <a:gd name="T14" fmla="*/ 2147483647 w 4"/>
                <a:gd name="T15" fmla="*/ 2147483647 h 20"/>
                <a:gd name="T16" fmla="*/ 2147483647 w 4"/>
                <a:gd name="T17" fmla="*/ 2147483647 h 20"/>
                <a:gd name="T18" fmla="*/ 2147483647 w 4"/>
                <a:gd name="T19" fmla="*/ 2147483647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
                <a:gd name="T31" fmla="*/ 0 h 20"/>
                <a:gd name="T32" fmla="*/ 4 w 4"/>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 h="20">
                  <a:moveTo>
                    <a:pt x="4" y="18"/>
                  </a:moveTo>
                  <a:cubicBezTo>
                    <a:pt x="2" y="20"/>
                    <a:pt x="2" y="20"/>
                    <a:pt x="2" y="20"/>
                  </a:cubicBezTo>
                  <a:cubicBezTo>
                    <a:pt x="0" y="18"/>
                    <a:pt x="0" y="18"/>
                    <a:pt x="0" y="18"/>
                  </a:cubicBezTo>
                  <a:cubicBezTo>
                    <a:pt x="0" y="18"/>
                    <a:pt x="0" y="5"/>
                    <a:pt x="0" y="5"/>
                  </a:cubicBezTo>
                  <a:cubicBezTo>
                    <a:pt x="0" y="4"/>
                    <a:pt x="1" y="3"/>
                    <a:pt x="1" y="3"/>
                  </a:cubicBezTo>
                  <a:cubicBezTo>
                    <a:pt x="1" y="2"/>
                    <a:pt x="1" y="2"/>
                    <a:pt x="1" y="2"/>
                  </a:cubicBezTo>
                  <a:cubicBezTo>
                    <a:pt x="1" y="2"/>
                    <a:pt x="1" y="0"/>
                    <a:pt x="2" y="1"/>
                  </a:cubicBezTo>
                  <a:cubicBezTo>
                    <a:pt x="3" y="1"/>
                    <a:pt x="3" y="3"/>
                    <a:pt x="3" y="3"/>
                  </a:cubicBezTo>
                  <a:cubicBezTo>
                    <a:pt x="4" y="4"/>
                    <a:pt x="4" y="4"/>
                    <a:pt x="4" y="4"/>
                  </a:cubicBezTo>
                  <a:lnTo>
                    <a:pt x="4" y="18"/>
                  </a:lnTo>
                  <a:close/>
                </a:path>
              </a:pathLst>
            </a:custGeom>
            <a:solidFill>
              <a:srgbClr val="262423"/>
            </a:solidFill>
            <a:ln w="9525">
              <a:noFill/>
              <a:round/>
            </a:ln>
          </p:spPr>
          <p:txBody>
            <a:bodyPr/>
            <a:lstStyle/>
            <a:p>
              <a:endParaRPr lang="zh-CN" altLang="en-US"/>
            </a:p>
          </p:txBody>
        </p:sp>
        <p:sp>
          <p:nvSpPr>
            <p:cNvPr id="21550" name="Freeform 67"/>
            <p:cNvSpPr/>
            <p:nvPr/>
          </p:nvSpPr>
          <p:spPr bwMode="auto">
            <a:xfrm>
              <a:off x="6994525" y="2876550"/>
              <a:ext cx="33338" cy="33337"/>
            </a:xfrm>
            <a:custGeom>
              <a:avLst/>
              <a:gdLst>
                <a:gd name="T0" fmla="*/ 2147483647 w 2"/>
                <a:gd name="T1" fmla="*/ 2147483647 h 2"/>
                <a:gd name="T2" fmla="*/ 0 w 2"/>
                <a:gd name="T3" fmla="*/ 2147483647 h 2"/>
                <a:gd name="T4" fmla="*/ 2147483647 w 2"/>
                <a:gd name="T5" fmla="*/ 0 h 2"/>
                <a:gd name="T6" fmla="*/ 2147483647 w 2"/>
                <a:gd name="T7" fmla="*/ 2147483647 h 2"/>
                <a:gd name="T8" fmla="*/ 0 60000 65536"/>
                <a:gd name="T9" fmla="*/ 0 60000 65536"/>
                <a:gd name="T10" fmla="*/ 0 60000 65536"/>
                <a:gd name="T11" fmla="*/ 0 60000 65536"/>
                <a:gd name="T12" fmla="*/ 0 w 2"/>
                <a:gd name="T13" fmla="*/ 0 h 2"/>
                <a:gd name="T14" fmla="*/ 2 w 2"/>
                <a:gd name="T15" fmla="*/ 2 h 2"/>
              </a:gdLst>
              <a:ahLst/>
              <a:cxnLst>
                <a:cxn ang="T8">
                  <a:pos x="T0" y="T1"/>
                </a:cxn>
                <a:cxn ang="T9">
                  <a:pos x="T2" y="T3"/>
                </a:cxn>
                <a:cxn ang="T10">
                  <a:pos x="T4" y="T5"/>
                </a:cxn>
                <a:cxn ang="T11">
                  <a:pos x="T6" y="T7"/>
                </a:cxn>
              </a:cxnLst>
              <a:rect l="T12" t="T13" r="T14" b="T15"/>
              <a:pathLst>
                <a:path w="2" h="2">
                  <a:moveTo>
                    <a:pt x="2" y="2"/>
                  </a:moveTo>
                  <a:cubicBezTo>
                    <a:pt x="2" y="2"/>
                    <a:pt x="1" y="1"/>
                    <a:pt x="0" y="1"/>
                  </a:cubicBezTo>
                  <a:cubicBezTo>
                    <a:pt x="1" y="0"/>
                    <a:pt x="1" y="0"/>
                    <a:pt x="1" y="0"/>
                  </a:cubicBezTo>
                  <a:cubicBezTo>
                    <a:pt x="1" y="0"/>
                    <a:pt x="2" y="2"/>
                    <a:pt x="2" y="2"/>
                  </a:cubicBezTo>
                  <a:close/>
                </a:path>
              </a:pathLst>
            </a:custGeom>
            <a:solidFill>
              <a:srgbClr val="EBB273"/>
            </a:solidFill>
            <a:ln w="9525">
              <a:noFill/>
              <a:round/>
            </a:ln>
          </p:spPr>
          <p:txBody>
            <a:bodyPr/>
            <a:lstStyle/>
            <a:p>
              <a:endParaRPr lang="zh-CN" altLang="en-US"/>
            </a:p>
          </p:txBody>
        </p:sp>
        <p:sp>
          <p:nvSpPr>
            <p:cNvPr id="21551" name="Freeform 68"/>
            <p:cNvSpPr/>
            <p:nvPr/>
          </p:nvSpPr>
          <p:spPr bwMode="auto">
            <a:xfrm>
              <a:off x="6994525" y="2843213"/>
              <a:ext cx="33338" cy="33337"/>
            </a:xfrm>
            <a:custGeom>
              <a:avLst/>
              <a:gdLst>
                <a:gd name="T0" fmla="*/ 2147483647 w 2"/>
                <a:gd name="T1" fmla="*/ 2147483647 h 2"/>
                <a:gd name="T2" fmla="*/ 2147483647 w 2"/>
                <a:gd name="T3" fmla="*/ 2147483647 h 2"/>
                <a:gd name="T4" fmla="*/ 0 w 2"/>
                <a:gd name="T5" fmla="*/ 0 h 2"/>
                <a:gd name="T6" fmla="*/ 2147483647 w 2"/>
                <a:gd name="T7" fmla="*/ 2147483647 h 2"/>
                <a:gd name="T8" fmla="*/ 2147483647 w 2"/>
                <a:gd name="T9" fmla="*/ 2147483647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2"/>
                  </a:moveTo>
                  <a:cubicBezTo>
                    <a:pt x="2" y="2"/>
                    <a:pt x="1" y="1"/>
                    <a:pt x="1" y="1"/>
                  </a:cubicBezTo>
                  <a:cubicBezTo>
                    <a:pt x="1" y="1"/>
                    <a:pt x="0" y="0"/>
                    <a:pt x="0" y="0"/>
                  </a:cubicBezTo>
                  <a:cubicBezTo>
                    <a:pt x="1" y="1"/>
                    <a:pt x="1" y="1"/>
                    <a:pt x="1" y="1"/>
                  </a:cubicBezTo>
                  <a:lnTo>
                    <a:pt x="2" y="2"/>
                  </a:lnTo>
                  <a:close/>
                </a:path>
              </a:pathLst>
            </a:custGeom>
            <a:solidFill>
              <a:srgbClr val="EBB273"/>
            </a:solidFill>
            <a:ln w="9525">
              <a:noFill/>
              <a:round/>
            </a:ln>
          </p:spPr>
          <p:txBody>
            <a:bodyPr/>
            <a:lstStyle/>
            <a:p>
              <a:endParaRPr lang="zh-CN" altLang="en-US"/>
            </a:p>
          </p:txBody>
        </p:sp>
      </p:grpSp>
      <p:grpSp>
        <p:nvGrpSpPr>
          <p:cNvPr id="501" name="组合 500"/>
          <p:cNvGrpSpPr/>
          <p:nvPr/>
        </p:nvGrpSpPr>
        <p:grpSpPr bwMode="auto">
          <a:xfrm rot="1889584">
            <a:off x="4840288" y="2574925"/>
            <a:ext cx="733425" cy="733425"/>
            <a:chOff x="3303065" y="2299580"/>
            <a:chExt cx="872242" cy="872242"/>
          </a:xfrm>
        </p:grpSpPr>
        <p:grpSp>
          <p:nvGrpSpPr>
            <p:cNvPr id="21520" name="组合 501"/>
            <p:cNvGrpSpPr/>
            <p:nvPr/>
          </p:nvGrpSpPr>
          <p:grpSpPr bwMode="auto">
            <a:xfrm>
              <a:off x="3303065" y="2564061"/>
              <a:ext cx="872242" cy="360040"/>
              <a:chOff x="3303065" y="2564061"/>
              <a:chExt cx="872242" cy="360040"/>
            </a:xfrm>
          </p:grpSpPr>
          <p:sp>
            <p:nvSpPr>
              <p:cNvPr id="504" name="椭圆 503"/>
              <p:cNvSpPr/>
              <p:nvPr/>
            </p:nvSpPr>
            <p:spPr bwMode="auto">
              <a:xfrm>
                <a:off x="3547304" y="2561715"/>
                <a:ext cx="360602" cy="364377"/>
              </a:xfrm>
              <a:prstGeom prst="ellipse">
                <a:avLst/>
              </a:prstGeom>
              <a:gradFill flip="none" rotWithShape="1">
                <a:gsLst>
                  <a:gs pos="0">
                    <a:schemeClr val="bg1">
                      <a:alpha val="63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505" name="椭圆 504"/>
              <p:cNvSpPr/>
              <p:nvPr/>
            </p:nvSpPr>
            <p:spPr bwMode="auto">
              <a:xfrm>
                <a:off x="3290780" y="2745021"/>
                <a:ext cx="872242" cy="20767"/>
              </a:xfrm>
              <a:prstGeom prst="ellipse">
                <a:avLst/>
              </a:prstGeom>
              <a:gradFill flip="none" rotWithShape="1">
                <a:gsLst>
                  <a:gs pos="0">
                    <a:schemeClr val="bg1">
                      <a:alpha val="61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503" name="椭圆 502"/>
            <p:cNvSpPr>
              <a:spLocks noChangeArrowheads="1"/>
            </p:cNvSpPr>
            <p:nvPr/>
          </p:nvSpPr>
          <p:spPr bwMode="auto">
            <a:xfrm rot="5400000">
              <a:off x="3302260" y="2725810"/>
              <a:ext cx="872242" cy="20768"/>
            </a:xfrm>
            <a:prstGeom prst="ellipse">
              <a:avLst/>
            </a:prstGeom>
            <a:gradFill rotWithShape="1">
              <a:gsLst>
                <a:gs pos="0">
                  <a:schemeClr val="bg1">
                    <a:alpha val="60999"/>
                  </a:schemeClr>
                </a:gs>
                <a:gs pos="100000">
                  <a:schemeClr val="bg1">
                    <a:alpha val="0"/>
                  </a:schemeClr>
                </a:gs>
              </a:gsLst>
              <a:path path="shape">
                <a:fillToRect l="50000" t="50000" r="50000" b="50000"/>
              </a:path>
            </a:gradFill>
            <a:ln w="3810" algn="ctr">
              <a:noFill/>
              <a:round/>
            </a:ln>
          </p:spPr>
          <p:txBody>
            <a:bodyPr rot="10800000" vert="eaVert" anchor="ctr"/>
            <a:lstStyle/>
            <a:p>
              <a:pPr algn="ctr" fontAlgn="auto">
                <a:spcBef>
                  <a:spcPts val="0"/>
                </a:spcBef>
                <a:spcAft>
                  <a:spcPts val="0"/>
                </a:spcAft>
                <a:defRPr/>
              </a:pPr>
              <a:endParaRPr lang="zh-CN" altLang="en-US">
                <a:solidFill>
                  <a:prstClr val="white"/>
                </a:solidFill>
                <a:latin typeface="+mn-lt"/>
                <a:ea typeface="+mn-ea"/>
              </a:endParaRPr>
            </a:p>
          </p:txBody>
        </p:sp>
      </p:gr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05"/>
                                        </p:tgtEl>
                                        <p:attrNameLst>
                                          <p:attrName>style.visibility</p:attrName>
                                        </p:attrNameLst>
                                      </p:cBhvr>
                                      <p:to>
                                        <p:strVal val="visible"/>
                                      </p:to>
                                    </p:set>
                                    <p:anim calcmode="lin" valueType="num">
                                      <p:cBhvr additive="base">
                                        <p:cTn id="7" dur="500" fill="hold"/>
                                        <p:tgtEl>
                                          <p:spTgt spid="405"/>
                                        </p:tgtEl>
                                        <p:attrNameLst>
                                          <p:attrName>ppt_x</p:attrName>
                                        </p:attrNameLst>
                                      </p:cBhvr>
                                      <p:tavLst>
                                        <p:tav tm="0">
                                          <p:val>
                                            <p:strVal val="#ppt_x"/>
                                          </p:val>
                                        </p:tav>
                                        <p:tav tm="100000">
                                          <p:val>
                                            <p:strVal val="#ppt_x"/>
                                          </p:val>
                                        </p:tav>
                                      </p:tavLst>
                                    </p:anim>
                                    <p:anim calcmode="lin" valueType="num">
                                      <p:cBhvr additive="base">
                                        <p:cTn id="8" dur="500" fill="hold"/>
                                        <p:tgtEl>
                                          <p:spTgt spid="405"/>
                                        </p:tgtEl>
                                        <p:attrNameLst>
                                          <p:attrName>ppt_y</p:attrName>
                                        </p:attrNameLst>
                                      </p:cBhvr>
                                      <p:tavLst>
                                        <p:tav tm="0">
                                          <p:val>
                                            <p:strVal val="0-#ppt_h/2"/>
                                          </p:val>
                                        </p:tav>
                                        <p:tav tm="100000">
                                          <p:val>
                                            <p:strVal val="#ppt_y"/>
                                          </p:val>
                                        </p:tav>
                                      </p:tavLst>
                                    </p:anim>
                                  </p:childTnLst>
                                </p:cTn>
                              </p:par>
                              <p:par>
                                <p:cTn id="9" presetID="6" presetClass="entr" presetSubtype="32" fill="hold" grpId="0" nodeType="withEffect">
                                  <p:stCondLst>
                                    <p:cond delay="200"/>
                                  </p:stCondLst>
                                  <p:childTnLst>
                                    <p:set>
                                      <p:cBhvr>
                                        <p:cTn id="10" dur="1" fill="hold">
                                          <p:stCondLst>
                                            <p:cond delay="0"/>
                                          </p:stCondLst>
                                        </p:cTn>
                                        <p:tgtEl>
                                          <p:spTgt spid="404"/>
                                        </p:tgtEl>
                                        <p:attrNameLst>
                                          <p:attrName>style.visibility</p:attrName>
                                        </p:attrNameLst>
                                      </p:cBhvr>
                                      <p:to>
                                        <p:strVal val="visible"/>
                                      </p:to>
                                    </p:set>
                                    <p:animEffect transition="in" filter="circle(out)">
                                      <p:cBhvr>
                                        <p:cTn id="11" dur="300"/>
                                        <p:tgtEl>
                                          <p:spTgt spid="404"/>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501"/>
                                        </p:tgtEl>
                                        <p:attrNameLst>
                                          <p:attrName>style.visibility</p:attrName>
                                        </p:attrNameLst>
                                      </p:cBhvr>
                                      <p:to>
                                        <p:strVal val="visible"/>
                                      </p:to>
                                    </p:set>
                                    <p:animEffect transition="in" filter="fade">
                                      <p:cBhvr>
                                        <p:cTn id="15" dur="400"/>
                                        <p:tgtEl>
                                          <p:spTgt spid="501"/>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418"/>
                                        </p:tgtEl>
                                        <p:attrNameLst>
                                          <p:attrName>style.visibility</p:attrName>
                                        </p:attrNameLst>
                                      </p:cBhvr>
                                      <p:to>
                                        <p:strVal val="visible"/>
                                      </p:to>
                                    </p:set>
                                    <p:animEffect transition="in" filter="wipe(left)">
                                      <p:cBhvr>
                                        <p:cTn id="19" dur="500"/>
                                        <p:tgtEl>
                                          <p:spTgt spid="418"/>
                                        </p:tgtEl>
                                      </p:cBhvr>
                                    </p:animEffect>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421"/>
                                        </p:tgtEl>
                                        <p:attrNameLst>
                                          <p:attrName>style.visibility</p:attrName>
                                        </p:attrNameLst>
                                      </p:cBhvr>
                                      <p:to>
                                        <p:strVal val="visible"/>
                                      </p:to>
                                    </p:set>
                                    <p:anim calcmode="lin" valueType="num">
                                      <p:cBhvr additive="base">
                                        <p:cTn id="23" dur="500" fill="hold"/>
                                        <p:tgtEl>
                                          <p:spTgt spid="421"/>
                                        </p:tgtEl>
                                        <p:attrNameLst>
                                          <p:attrName>ppt_x</p:attrName>
                                        </p:attrNameLst>
                                      </p:cBhvr>
                                      <p:tavLst>
                                        <p:tav tm="0">
                                          <p:val>
                                            <p:strVal val="0-#ppt_w/2"/>
                                          </p:val>
                                        </p:tav>
                                        <p:tav tm="100000">
                                          <p:val>
                                            <p:strVal val="#ppt_x"/>
                                          </p:val>
                                        </p:tav>
                                      </p:tavLst>
                                    </p:anim>
                                    <p:anim calcmode="lin" valueType="num">
                                      <p:cBhvr additive="base">
                                        <p:cTn id="24" dur="500" fill="hold"/>
                                        <p:tgtEl>
                                          <p:spTgt spid="421"/>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437"/>
                                        </p:tgtEl>
                                        <p:attrNameLst>
                                          <p:attrName>style.visibility</p:attrName>
                                        </p:attrNameLst>
                                      </p:cBhvr>
                                      <p:to>
                                        <p:strVal val="visible"/>
                                      </p:to>
                                    </p:set>
                                    <p:animEffect transition="in" filter="fade">
                                      <p:cBhvr>
                                        <p:cTn id="28" dur="500"/>
                                        <p:tgtEl>
                                          <p:spTgt spid="437"/>
                                        </p:tgtEl>
                                      </p:cBhvr>
                                    </p:animEffect>
                                    <p:anim calcmode="lin" valueType="num">
                                      <p:cBhvr>
                                        <p:cTn id="29" dur="500" fill="hold"/>
                                        <p:tgtEl>
                                          <p:spTgt spid="437"/>
                                        </p:tgtEl>
                                        <p:attrNameLst>
                                          <p:attrName>ppt_x</p:attrName>
                                        </p:attrNameLst>
                                      </p:cBhvr>
                                      <p:tavLst>
                                        <p:tav tm="0">
                                          <p:val>
                                            <p:strVal val="#ppt_x"/>
                                          </p:val>
                                        </p:tav>
                                        <p:tav tm="100000">
                                          <p:val>
                                            <p:strVal val="#ppt_x"/>
                                          </p:val>
                                        </p:tav>
                                      </p:tavLst>
                                    </p:anim>
                                    <p:anim calcmode="lin" valueType="num">
                                      <p:cBhvr>
                                        <p:cTn id="30" dur="500" fill="hold"/>
                                        <p:tgtEl>
                                          <p:spTgt spid="437"/>
                                        </p:tgtEl>
                                        <p:attrNameLst>
                                          <p:attrName>ppt_y</p:attrName>
                                        </p:attrNameLst>
                                      </p:cBhvr>
                                      <p:tavLst>
                                        <p:tav tm="0">
                                          <p:val>
                                            <p:strVal val="#ppt_y+.1"/>
                                          </p:val>
                                        </p:tav>
                                        <p:tav tm="100000">
                                          <p:val>
                                            <p:strVal val="#ppt_y"/>
                                          </p:val>
                                        </p:tav>
                                      </p:tavLst>
                                    </p:anim>
                                  </p:childTnLst>
                                </p:cTn>
                              </p:par>
                              <p:par>
                                <p:cTn id="31" presetID="6" presetClass="entr" presetSubtype="32" fill="hold" grpId="0" nodeType="withEffect">
                                  <p:stCondLst>
                                    <p:cond delay="200"/>
                                  </p:stCondLst>
                                  <p:childTnLst>
                                    <p:set>
                                      <p:cBhvr>
                                        <p:cTn id="32" dur="1" fill="hold">
                                          <p:stCondLst>
                                            <p:cond delay="0"/>
                                          </p:stCondLst>
                                        </p:cTn>
                                        <p:tgtEl>
                                          <p:spTgt spid="436"/>
                                        </p:tgtEl>
                                        <p:attrNameLst>
                                          <p:attrName>style.visibility</p:attrName>
                                        </p:attrNameLst>
                                      </p:cBhvr>
                                      <p:to>
                                        <p:strVal val="visible"/>
                                      </p:to>
                                    </p:set>
                                    <p:animEffect transition="in" filter="circle(out)">
                                      <p:cBhvr>
                                        <p:cTn id="33" dur="300"/>
                                        <p:tgtEl>
                                          <p:spTgt spid="436"/>
                                        </p:tgtEl>
                                      </p:cBhvr>
                                    </p:animEffect>
                                  </p:childTnLst>
                                </p:cTn>
                              </p:par>
                            </p:childTnLst>
                          </p:cTn>
                        </p:par>
                        <p:par>
                          <p:cTn id="34" fill="hold">
                            <p:stCondLst>
                              <p:cond delay="2500"/>
                            </p:stCondLst>
                            <p:childTnLst>
                              <p:par>
                                <p:cTn id="35" presetID="2" presetClass="entr" presetSubtype="8" decel="68000" fill="hold" grpId="0" nodeType="afterEffect">
                                  <p:stCondLst>
                                    <p:cond delay="0"/>
                                  </p:stCondLst>
                                  <p:childTnLst>
                                    <p:set>
                                      <p:cBhvr>
                                        <p:cTn id="36" dur="1" fill="hold">
                                          <p:stCondLst>
                                            <p:cond delay="0"/>
                                          </p:stCondLst>
                                        </p:cTn>
                                        <p:tgtEl>
                                          <p:spTgt spid="434"/>
                                        </p:tgtEl>
                                        <p:attrNameLst>
                                          <p:attrName>style.visibility</p:attrName>
                                        </p:attrNameLst>
                                      </p:cBhvr>
                                      <p:to>
                                        <p:strVal val="visible"/>
                                      </p:to>
                                    </p:set>
                                    <p:anim calcmode="lin" valueType="num">
                                      <p:cBhvr additive="base">
                                        <p:cTn id="37" dur="500" fill="hold"/>
                                        <p:tgtEl>
                                          <p:spTgt spid="434"/>
                                        </p:tgtEl>
                                        <p:attrNameLst>
                                          <p:attrName>ppt_x</p:attrName>
                                        </p:attrNameLst>
                                      </p:cBhvr>
                                      <p:tavLst>
                                        <p:tav tm="0">
                                          <p:val>
                                            <p:strVal val="0-#ppt_w/2"/>
                                          </p:val>
                                        </p:tav>
                                        <p:tav tm="100000">
                                          <p:val>
                                            <p:strVal val="#ppt_x"/>
                                          </p:val>
                                        </p:tav>
                                      </p:tavLst>
                                    </p:anim>
                                    <p:anim calcmode="lin" valueType="num">
                                      <p:cBhvr additive="base">
                                        <p:cTn id="38" dur="500" fill="hold"/>
                                        <p:tgtEl>
                                          <p:spTgt spid="434"/>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2" presetClass="entr" presetSubtype="8" decel="68000" fill="hold" grpId="0" nodeType="afterEffect">
                                  <p:stCondLst>
                                    <p:cond delay="0"/>
                                  </p:stCondLst>
                                  <p:childTnLst>
                                    <p:set>
                                      <p:cBhvr>
                                        <p:cTn id="41" dur="1" fill="hold">
                                          <p:stCondLst>
                                            <p:cond delay="0"/>
                                          </p:stCondLst>
                                        </p:cTn>
                                        <p:tgtEl>
                                          <p:spTgt spid="435"/>
                                        </p:tgtEl>
                                        <p:attrNameLst>
                                          <p:attrName>style.visibility</p:attrName>
                                        </p:attrNameLst>
                                      </p:cBhvr>
                                      <p:to>
                                        <p:strVal val="visible"/>
                                      </p:to>
                                    </p:set>
                                    <p:anim calcmode="lin" valueType="num">
                                      <p:cBhvr additive="base">
                                        <p:cTn id="42" dur="500" fill="hold"/>
                                        <p:tgtEl>
                                          <p:spTgt spid="435"/>
                                        </p:tgtEl>
                                        <p:attrNameLst>
                                          <p:attrName>ppt_x</p:attrName>
                                        </p:attrNameLst>
                                      </p:cBhvr>
                                      <p:tavLst>
                                        <p:tav tm="0">
                                          <p:val>
                                            <p:strVal val="0-#ppt_w/2"/>
                                          </p:val>
                                        </p:tav>
                                        <p:tav tm="100000">
                                          <p:val>
                                            <p:strVal val="#ppt_x"/>
                                          </p:val>
                                        </p:tav>
                                      </p:tavLst>
                                    </p:anim>
                                    <p:anim calcmode="lin" valueType="num">
                                      <p:cBhvr additive="base">
                                        <p:cTn id="43" dur="500" fill="hold"/>
                                        <p:tgtEl>
                                          <p:spTgt spid="435"/>
                                        </p:tgtEl>
                                        <p:attrNameLst>
                                          <p:attrName>ppt_y</p:attrName>
                                        </p:attrNameLst>
                                      </p:cBhvr>
                                      <p:tavLst>
                                        <p:tav tm="0">
                                          <p:val>
                                            <p:strVal val="#ppt_y"/>
                                          </p:val>
                                        </p:tav>
                                        <p:tav tm="100000">
                                          <p:val>
                                            <p:strVal val="#ppt_y"/>
                                          </p:val>
                                        </p:tav>
                                      </p:tavLst>
                                    </p:anim>
                                  </p:childTnLst>
                                </p:cTn>
                              </p:par>
                            </p:childTnLst>
                          </p:cTn>
                        </p:par>
                        <p:par>
                          <p:cTn id="44" fill="hold">
                            <p:stCondLst>
                              <p:cond delay="3500"/>
                            </p:stCondLst>
                            <p:childTnLst>
                              <p:par>
                                <p:cTn id="45" presetID="22" presetClass="entr" presetSubtype="2" fill="hold" nodeType="afterEffect">
                                  <p:stCondLst>
                                    <p:cond delay="0"/>
                                  </p:stCondLst>
                                  <p:childTnLst>
                                    <p:set>
                                      <p:cBhvr>
                                        <p:cTn id="46" dur="1" fill="hold">
                                          <p:stCondLst>
                                            <p:cond delay="0"/>
                                          </p:stCondLst>
                                        </p:cTn>
                                        <p:tgtEl>
                                          <p:spTgt spid="426"/>
                                        </p:tgtEl>
                                        <p:attrNameLst>
                                          <p:attrName>style.visibility</p:attrName>
                                        </p:attrNameLst>
                                      </p:cBhvr>
                                      <p:to>
                                        <p:strVal val="visible"/>
                                      </p:to>
                                    </p:set>
                                    <p:animEffect transition="in" filter="wipe(right)">
                                      <p:cBhvr>
                                        <p:cTn id="47" dur="500"/>
                                        <p:tgtEl>
                                          <p:spTgt spid="426"/>
                                        </p:tgtEl>
                                      </p:cBhvr>
                                    </p:animEffect>
                                  </p:childTnLst>
                                </p:cTn>
                              </p:par>
                            </p:childTnLst>
                          </p:cTn>
                        </p:par>
                        <p:par>
                          <p:cTn id="48" fill="hold">
                            <p:stCondLst>
                              <p:cond delay="4000"/>
                            </p:stCondLst>
                            <p:childTnLst>
                              <p:par>
                                <p:cTn id="49" presetID="2" presetClass="entr" presetSubtype="2" fill="hold" nodeType="afterEffect">
                                  <p:stCondLst>
                                    <p:cond delay="0"/>
                                  </p:stCondLst>
                                  <p:childTnLst>
                                    <p:set>
                                      <p:cBhvr>
                                        <p:cTn id="50" dur="1" fill="hold">
                                          <p:stCondLst>
                                            <p:cond delay="0"/>
                                          </p:stCondLst>
                                        </p:cTn>
                                        <p:tgtEl>
                                          <p:spTgt spid="429"/>
                                        </p:tgtEl>
                                        <p:attrNameLst>
                                          <p:attrName>style.visibility</p:attrName>
                                        </p:attrNameLst>
                                      </p:cBhvr>
                                      <p:to>
                                        <p:strVal val="visible"/>
                                      </p:to>
                                    </p:set>
                                    <p:anim calcmode="lin" valueType="num">
                                      <p:cBhvr additive="base">
                                        <p:cTn id="51" dur="500" fill="hold"/>
                                        <p:tgtEl>
                                          <p:spTgt spid="429"/>
                                        </p:tgtEl>
                                        <p:attrNameLst>
                                          <p:attrName>ppt_x</p:attrName>
                                        </p:attrNameLst>
                                      </p:cBhvr>
                                      <p:tavLst>
                                        <p:tav tm="0">
                                          <p:val>
                                            <p:strVal val="1+#ppt_w/2"/>
                                          </p:val>
                                        </p:tav>
                                        <p:tav tm="100000">
                                          <p:val>
                                            <p:strVal val="#ppt_x"/>
                                          </p:val>
                                        </p:tav>
                                      </p:tavLst>
                                    </p:anim>
                                    <p:anim calcmode="lin" valueType="num">
                                      <p:cBhvr additive="base">
                                        <p:cTn id="52" dur="500" fill="hold"/>
                                        <p:tgtEl>
                                          <p:spTgt spid="429"/>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42" presetClass="entr" presetSubtype="0" fill="hold" nodeType="afterEffect">
                                  <p:stCondLst>
                                    <p:cond delay="0"/>
                                  </p:stCondLst>
                                  <p:childTnLst>
                                    <p:set>
                                      <p:cBhvr>
                                        <p:cTn id="55" dur="1" fill="hold">
                                          <p:stCondLst>
                                            <p:cond delay="0"/>
                                          </p:stCondLst>
                                        </p:cTn>
                                        <p:tgtEl>
                                          <p:spTgt spid="472"/>
                                        </p:tgtEl>
                                        <p:attrNameLst>
                                          <p:attrName>style.visibility</p:attrName>
                                        </p:attrNameLst>
                                      </p:cBhvr>
                                      <p:to>
                                        <p:strVal val="visible"/>
                                      </p:to>
                                    </p:set>
                                    <p:animEffect transition="in" filter="fade">
                                      <p:cBhvr>
                                        <p:cTn id="56" dur="500"/>
                                        <p:tgtEl>
                                          <p:spTgt spid="472"/>
                                        </p:tgtEl>
                                      </p:cBhvr>
                                    </p:animEffect>
                                    <p:anim calcmode="lin" valueType="num">
                                      <p:cBhvr>
                                        <p:cTn id="57" dur="500" fill="hold"/>
                                        <p:tgtEl>
                                          <p:spTgt spid="472"/>
                                        </p:tgtEl>
                                        <p:attrNameLst>
                                          <p:attrName>ppt_x</p:attrName>
                                        </p:attrNameLst>
                                      </p:cBhvr>
                                      <p:tavLst>
                                        <p:tav tm="0">
                                          <p:val>
                                            <p:strVal val="#ppt_x"/>
                                          </p:val>
                                        </p:tav>
                                        <p:tav tm="100000">
                                          <p:val>
                                            <p:strVal val="#ppt_x"/>
                                          </p:val>
                                        </p:tav>
                                      </p:tavLst>
                                    </p:anim>
                                    <p:anim calcmode="lin" valueType="num">
                                      <p:cBhvr>
                                        <p:cTn id="58" dur="500" fill="hold"/>
                                        <p:tgtEl>
                                          <p:spTgt spid="472"/>
                                        </p:tgtEl>
                                        <p:attrNameLst>
                                          <p:attrName>ppt_y</p:attrName>
                                        </p:attrNameLst>
                                      </p:cBhvr>
                                      <p:tavLst>
                                        <p:tav tm="0">
                                          <p:val>
                                            <p:strVal val="#ppt_y+.1"/>
                                          </p:val>
                                        </p:tav>
                                        <p:tav tm="100000">
                                          <p:val>
                                            <p:strVal val="#ppt_y"/>
                                          </p:val>
                                        </p:tav>
                                      </p:tavLst>
                                    </p:anim>
                                  </p:childTnLst>
                                </p:cTn>
                              </p:par>
                              <p:par>
                                <p:cTn id="59" presetID="6" presetClass="entr" presetSubtype="32" fill="hold" grpId="0" nodeType="withEffect">
                                  <p:stCondLst>
                                    <p:cond delay="200"/>
                                  </p:stCondLst>
                                  <p:childTnLst>
                                    <p:set>
                                      <p:cBhvr>
                                        <p:cTn id="60" dur="1" fill="hold">
                                          <p:stCondLst>
                                            <p:cond delay="0"/>
                                          </p:stCondLst>
                                        </p:cTn>
                                        <p:tgtEl>
                                          <p:spTgt spid="471"/>
                                        </p:tgtEl>
                                        <p:attrNameLst>
                                          <p:attrName>style.visibility</p:attrName>
                                        </p:attrNameLst>
                                      </p:cBhvr>
                                      <p:to>
                                        <p:strVal val="visible"/>
                                      </p:to>
                                    </p:set>
                                    <p:animEffect transition="in" filter="circle(out)">
                                      <p:cBhvr>
                                        <p:cTn id="61" dur="300"/>
                                        <p:tgtEl>
                                          <p:spTgt spid="471"/>
                                        </p:tgtEl>
                                      </p:cBhvr>
                                    </p:animEffect>
                                  </p:childTnLst>
                                </p:cTn>
                              </p:par>
                            </p:childTnLst>
                          </p:cTn>
                        </p:par>
                        <p:par>
                          <p:cTn id="62" fill="hold">
                            <p:stCondLst>
                              <p:cond delay="5000"/>
                            </p:stCondLst>
                            <p:childTnLst>
                              <p:par>
                                <p:cTn id="63" presetID="2" presetClass="entr" presetSubtype="2" decel="68000" fill="hold" grpId="0" nodeType="afterEffect">
                                  <p:stCondLst>
                                    <p:cond delay="0"/>
                                  </p:stCondLst>
                                  <p:childTnLst>
                                    <p:set>
                                      <p:cBhvr>
                                        <p:cTn id="64" dur="1" fill="hold">
                                          <p:stCondLst>
                                            <p:cond delay="0"/>
                                          </p:stCondLst>
                                        </p:cTn>
                                        <p:tgtEl>
                                          <p:spTgt spid="469"/>
                                        </p:tgtEl>
                                        <p:attrNameLst>
                                          <p:attrName>style.visibility</p:attrName>
                                        </p:attrNameLst>
                                      </p:cBhvr>
                                      <p:to>
                                        <p:strVal val="visible"/>
                                      </p:to>
                                    </p:set>
                                    <p:anim calcmode="lin" valueType="num">
                                      <p:cBhvr additive="base">
                                        <p:cTn id="65" dur="500" fill="hold"/>
                                        <p:tgtEl>
                                          <p:spTgt spid="469"/>
                                        </p:tgtEl>
                                        <p:attrNameLst>
                                          <p:attrName>ppt_x</p:attrName>
                                        </p:attrNameLst>
                                      </p:cBhvr>
                                      <p:tavLst>
                                        <p:tav tm="0">
                                          <p:val>
                                            <p:strVal val="1+#ppt_w/2"/>
                                          </p:val>
                                        </p:tav>
                                        <p:tav tm="100000">
                                          <p:val>
                                            <p:strVal val="#ppt_x"/>
                                          </p:val>
                                        </p:tav>
                                      </p:tavLst>
                                    </p:anim>
                                    <p:anim calcmode="lin" valueType="num">
                                      <p:cBhvr additive="base">
                                        <p:cTn id="66" dur="500" fill="hold"/>
                                        <p:tgtEl>
                                          <p:spTgt spid="469"/>
                                        </p:tgtEl>
                                        <p:attrNameLst>
                                          <p:attrName>ppt_y</p:attrName>
                                        </p:attrNameLst>
                                      </p:cBhvr>
                                      <p:tavLst>
                                        <p:tav tm="0">
                                          <p:val>
                                            <p:strVal val="#ppt_y"/>
                                          </p:val>
                                        </p:tav>
                                        <p:tav tm="100000">
                                          <p:val>
                                            <p:strVal val="#ppt_y"/>
                                          </p:val>
                                        </p:tav>
                                      </p:tavLst>
                                    </p:anim>
                                  </p:childTnLst>
                                </p:cTn>
                              </p:par>
                            </p:childTnLst>
                          </p:cTn>
                        </p:par>
                        <p:par>
                          <p:cTn id="67" fill="hold">
                            <p:stCondLst>
                              <p:cond delay="5500"/>
                            </p:stCondLst>
                            <p:childTnLst>
                              <p:par>
                                <p:cTn id="68" presetID="2" presetClass="entr" presetSubtype="2" decel="68000" fill="hold" grpId="0" nodeType="afterEffect">
                                  <p:stCondLst>
                                    <p:cond delay="0"/>
                                  </p:stCondLst>
                                  <p:childTnLst>
                                    <p:set>
                                      <p:cBhvr>
                                        <p:cTn id="69" dur="1" fill="hold">
                                          <p:stCondLst>
                                            <p:cond delay="0"/>
                                          </p:stCondLst>
                                        </p:cTn>
                                        <p:tgtEl>
                                          <p:spTgt spid="470"/>
                                        </p:tgtEl>
                                        <p:attrNameLst>
                                          <p:attrName>style.visibility</p:attrName>
                                        </p:attrNameLst>
                                      </p:cBhvr>
                                      <p:to>
                                        <p:strVal val="visible"/>
                                      </p:to>
                                    </p:set>
                                    <p:anim calcmode="lin" valueType="num">
                                      <p:cBhvr additive="base">
                                        <p:cTn id="70" dur="500" fill="hold"/>
                                        <p:tgtEl>
                                          <p:spTgt spid="470"/>
                                        </p:tgtEl>
                                        <p:attrNameLst>
                                          <p:attrName>ppt_x</p:attrName>
                                        </p:attrNameLst>
                                      </p:cBhvr>
                                      <p:tavLst>
                                        <p:tav tm="0">
                                          <p:val>
                                            <p:strVal val="1+#ppt_w/2"/>
                                          </p:val>
                                        </p:tav>
                                        <p:tav tm="100000">
                                          <p:val>
                                            <p:strVal val="#ppt_x"/>
                                          </p:val>
                                        </p:tav>
                                      </p:tavLst>
                                    </p:anim>
                                    <p:anim calcmode="lin" valueType="num">
                                      <p:cBhvr additive="base">
                                        <p:cTn id="71" dur="500" fill="hold"/>
                                        <p:tgtEl>
                                          <p:spTgt spid="4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 grpId="0" animBg="1"/>
      <p:bldP spid="434" grpId="0" animBg="1"/>
      <p:bldP spid="435" grpId="0"/>
      <p:bldP spid="436" grpId="0" animBg="1"/>
      <p:bldP spid="469" grpId="0" animBg="1"/>
      <p:bldP spid="470" grpId="0"/>
      <p:bldP spid="47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a:off x="2030413" y="1671638"/>
            <a:ext cx="2376487" cy="2025650"/>
          </a:xfrm>
          <a:prstGeom prst="triangle">
            <a:avLst/>
          </a:prstGeom>
          <a:solidFill>
            <a:schemeClr val="tx1">
              <a:lumMod val="65000"/>
              <a:lumOff val="35000"/>
              <a:alpha val="14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TextBox 7"/>
          <p:cNvSpPr txBox="1">
            <a:spLocks noChangeArrowheads="1"/>
          </p:cNvSpPr>
          <p:nvPr/>
        </p:nvSpPr>
        <p:spPr bwMode="auto">
          <a:xfrm>
            <a:off x="2419350" y="1857375"/>
            <a:ext cx="1782763" cy="1938338"/>
          </a:xfrm>
          <a:prstGeom prst="rect">
            <a:avLst/>
          </a:prstGeom>
          <a:noFill/>
          <a:ln w="9525">
            <a:noFill/>
            <a:miter lim="800000"/>
          </a:ln>
        </p:spPr>
        <p:txBody>
          <a:bodyPr wrap="none">
            <a:spAutoFit/>
          </a:bodyPr>
          <a:lstStyle/>
          <a:p>
            <a:r>
              <a:rPr lang="en-US" altLang="zh-CN" sz="12000">
                <a:solidFill>
                  <a:schemeClr val="accent2"/>
                </a:solidFill>
                <a:latin typeface="Impact" panose="020B0806030902050204" pitchFamily="34" charset="0"/>
              </a:rPr>
              <a:t>02</a:t>
            </a:r>
            <a:endParaRPr lang="zh-CN" altLang="en-US" sz="12000">
              <a:solidFill>
                <a:schemeClr val="accent2"/>
              </a:solidFill>
              <a:latin typeface="Impact" panose="020B0806030902050204" pitchFamily="34" charset="0"/>
            </a:endParaRPr>
          </a:p>
        </p:txBody>
      </p:sp>
      <p:sp>
        <p:nvSpPr>
          <p:cNvPr id="9" name="TextBox 8"/>
          <p:cNvSpPr txBox="1"/>
          <p:nvPr/>
        </p:nvSpPr>
        <p:spPr>
          <a:xfrm>
            <a:off x="4211960" y="1912771"/>
            <a:ext cx="2954655" cy="923330"/>
          </a:xfrm>
          <a:prstGeom prst="rect">
            <a:avLst/>
          </a:prstGeom>
          <a:noFill/>
        </p:spPr>
        <p:txBody>
          <a:bodyPr wrap="none">
            <a:spAutoFit/>
          </a:bodyPr>
          <a:lstStyle/>
          <a:p>
            <a:pPr fontAlgn="auto">
              <a:spcBef>
                <a:spcPts val="0"/>
              </a:spcBef>
              <a:spcAft>
                <a:spcPts val="0"/>
              </a:spcAft>
              <a:defRPr/>
            </a:pPr>
            <a:r>
              <a:rPr lang="zh-CN" altLang="en-US" sz="5400" b="1"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市场分析</a:t>
            </a:r>
            <a:endParaRPr lang="zh-CN" altLang="en-US" sz="5400" b="1"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cxnSp>
        <p:nvCxnSpPr>
          <p:cNvPr id="11" name="直接连接符 10"/>
          <p:cNvCxnSpPr/>
          <p:nvPr/>
        </p:nvCxnSpPr>
        <p:spPr>
          <a:xfrm>
            <a:off x="4152900" y="2825750"/>
            <a:ext cx="3082925"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bwMode="auto">
          <a:xfrm>
            <a:off x="4572000" y="2921000"/>
            <a:ext cx="974725" cy="307975"/>
            <a:chOff x="1694389" y="3210530"/>
            <a:chExt cx="974819" cy="307777"/>
          </a:xfrm>
        </p:grpSpPr>
        <p:sp>
          <p:nvSpPr>
            <p:cNvPr id="3" name="矩形 13"/>
            <p:cNvSpPr/>
            <p:nvPr/>
          </p:nvSpPr>
          <p:spPr>
            <a:xfrm flipH="1">
              <a:off x="1694389" y="3364419"/>
              <a:ext cx="71445" cy="713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TextBox 14"/>
            <p:cNvSpPr txBox="1"/>
            <p:nvPr/>
          </p:nvSpPr>
          <p:spPr>
            <a:xfrm>
              <a:off x="1766397" y="3210530"/>
              <a:ext cx="902811" cy="307777"/>
            </a:xfrm>
            <a:prstGeom prst="rect">
              <a:avLst/>
            </a:prstGeom>
            <a:noFill/>
          </p:spPr>
          <p:txBody>
            <a:bodyPr wrap="none">
              <a:spAutoFit/>
            </a:bodyPr>
            <a:lstStyle/>
            <a:p>
              <a:pPr fontAlgn="auto">
                <a:spcBef>
                  <a:spcPts val="0"/>
                </a:spcBef>
                <a:spcAft>
                  <a:spcPts val="0"/>
                </a:spcAft>
                <a:defRPr/>
              </a:pPr>
              <a:r>
                <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市场描述</a:t>
              </a:r>
              <a:endPar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16" name="组合 15"/>
          <p:cNvGrpSpPr/>
          <p:nvPr/>
        </p:nvGrpSpPr>
        <p:grpSpPr bwMode="auto">
          <a:xfrm>
            <a:off x="5973763" y="2921000"/>
            <a:ext cx="974725" cy="307975"/>
            <a:chOff x="1694389" y="3537387"/>
            <a:chExt cx="974819" cy="307777"/>
          </a:xfrm>
        </p:grpSpPr>
        <p:sp>
          <p:nvSpPr>
            <p:cNvPr id="5" name="矩形 16"/>
            <p:cNvSpPr/>
            <p:nvPr/>
          </p:nvSpPr>
          <p:spPr>
            <a:xfrm flipH="1">
              <a:off x="1694389" y="3691276"/>
              <a:ext cx="71444" cy="713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TextBox 17"/>
            <p:cNvSpPr txBox="1"/>
            <p:nvPr/>
          </p:nvSpPr>
          <p:spPr>
            <a:xfrm>
              <a:off x="1766397" y="3537387"/>
              <a:ext cx="902811" cy="307777"/>
            </a:xfrm>
            <a:prstGeom prst="rect">
              <a:avLst/>
            </a:prstGeom>
            <a:noFill/>
          </p:spPr>
          <p:txBody>
            <a:bodyPr wrap="none">
              <a:spAutoFit/>
            </a:bodyPr>
            <a:lstStyle/>
            <a:p>
              <a:pPr fontAlgn="auto">
                <a:spcBef>
                  <a:spcPts val="0"/>
                </a:spcBef>
                <a:spcAft>
                  <a:spcPts val="0"/>
                </a:spcAft>
                <a:defRPr/>
              </a:pPr>
              <a:r>
                <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市场预期</a:t>
              </a:r>
              <a:endPar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19" name="组合 18"/>
          <p:cNvGrpSpPr/>
          <p:nvPr/>
        </p:nvGrpSpPr>
        <p:grpSpPr bwMode="auto">
          <a:xfrm>
            <a:off x="4572000" y="3281363"/>
            <a:ext cx="974725" cy="307975"/>
            <a:chOff x="1694389" y="3875941"/>
            <a:chExt cx="974819" cy="307777"/>
          </a:xfrm>
        </p:grpSpPr>
        <p:sp>
          <p:nvSpPr>
            <p:cNvPr id="7" name="矩形 19"/>
            <p:cNvSpPr/>
            <p:nvPr/>
          </p:nvSpPr>
          <p:spPr>
            <a:xfrm flipH="1">
              <a:off x="1694389" y="4029829"/>
              <a:ext cx="71445" cy="7139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TextBox 20"/>
            <p:cNvSpPr txBox="1"/>
            <p:nvPr/>
          </p:nvSpPr>
          <p:spPr>
            <a:xfrm>
              <a:off x="1766397" y="3875941"/>
              <a:ext cx="902811" cy="307777"/>
            </a:xfrm>
            <a:prstGeom prst="rect">
              <a:avLst/>
            </a:prstGeom>
            <a:noFill/>
          </p:spPr>
          <p:txBody>
            <a:bodyPr wrap="none">
              <a:spAutoFit/>
            </a:bodyPr>
            <a:lstStyle/>
            <a:p>
              <a:pPr fontAlgn="auto">
                <a:spcBef>
                  <a:spcPts val="0"/>
                </a:spcBef>
                <a:spcAft>
                  <a:spcPts val="0"/>
                </a:spcAft>
                <a:defRPr/>
              </a:pPr>
              <a:r>
                <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目标客户</a:t>
              </a:r>
              <a:endPar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22" name="组合 21"/>
          <p:cNvGrpSpPr/>
          <p:nvPr/>
        </p:nvGrpSpPr>
        <p:grpSpPr bwMode="auto">
          <a:xfrm>
            <a:off x="5973763" y="3281363"/>
            <a:ext cx="974725" cy="307975"/>
            <a:chOff x="1694389" y="4211992"/>
            <a:chExt cx="974819" cy="307777"/>
          </a:xfrm>
        </p:grpSpPr>
        <p:sp>
          <p:nvSpPr>
            <p:cNvPr id="23" name="矩形 22"/>
            <p:cNvSpPr/>
            <p:nvPr/>
          </p:nvSpPr>
          <p:spPr>
            <a:xfrm flipH="1">
              <a:off x="1694389" y="4365880"/>
              <a:ext cx="71444" cy="7139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TextBox 23"/>
            <p:cNvSpPr txBox="1"/>
            <p:nvPr/>
          </p:nvSpPr>
          <p:spPr>
            <a:xfrm>
              <a:off x="1766397" y="4211992"/>
              <a:ext cx="902811" cy="307777"/>
            </a:xfrm>
            <a:prstGeom prst="rect">
              <a:avLst/>
            </a:prstGeom>
            <a:noFill/>
          </p:spPr>
          <p:txBody>
            <a:bodyPr wrap="none">
              <a:spAutoFit/>
            </a:bodyPr>
            <a:lstStyle/>
            <a:p>
              <a:pPr fontAlgn="auto">
                <a:spcBef>
                  <a:spcPts val="0"/>
                </a:spcBef>
                <a:spcAft>
                  <a:spcPts val="0"/>
                </a:spcAft>
                <a:defRPr/>
              </a:pPr>
              <a:r>
                <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公司管理</a:t>
              </a:r>
              <a:endPar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100" fill="hold"/>
                                        <p:tgtEl>
                                          <p:spTgt spid="2"/>
                                        </p:tgtEl>
                                        <p:attrNameLst>
                                          <p:attrName>ppt_x</p:attrName>
                                        </p:attrNameLst>
                                      </p:cBhvr>
                                      <p:tavLst>
                                        <p:tav tm="0">
                                          <p:val>
                                            <p:strVal val="0-#ppt_w/2"/>
                                          </p:val>
                                        </p:tav>
                                        <p:tav tm="100000">
                                          <p:val>
                                            <p:strVal val="#ppt_x"/>
                                          </p:val>
                                        </p:tav>
                                      </p:tavLst>
                                    </p:anim>
                                    <p:anim calcmode="lin" valueType="num">
                                      <p:cBhvr additive="base">
                                        <p:cTn id="8" dur="1100" fill="hold"/>
                                        <p:tgtEl>
                                          <p:spTgt spid="2"/>
                                        </p:tgtEl>
                                        <p:attrNameLst>
                                          <p:attrName>ppt_y</p:attrName>
                                        </p:attrNameLst>
                                      </p:cBhvr>
                                      <p:tavLst>
                                        <p:tav tm="0">
                                          <p:val>
                                            <p:strVal val="0-#ppt_h/2"/>
                                          </p:val>
                                        </p:tav>
                                        <p:tav tm="100000">
                                          <p:val>
                                            <p:strVal val="#ppt_y"/>
                                          </p:val>
                                        </p:tav>
                                      </p:tavLst>
                                    </p:anim>
                                  </p:childTnLst>
                                </p:cTn>
                              </p:par>
                              <p:par>
                                <p:cTn id="9" presetID="8" presetClass="emph" presetSubtype="0" fill="hold" grpId="1" nodeType="withEffect">
                                  <p:stCondLst>
                                    <p:cond delay="700"/>
                                  </p:stCondLst>
                                  <p:childTnLst>
                                    <p:animRot by="21600000">
                                      <p:cBhvr>
                                        <p:cTn id="10" dur="1100" fill="hold"/>
                                        <p:tgtEl>
                                          <p:spTgt spid="2"/>
                                        </p:tgtEl>
                                        <p:attrNameLst>
                                          <p:attrName>r</p:attrName>
                                        </p:attrNameLst>
                                      </p:cBhvr>
                                    </p:animRot>
                                  </p:childTnLst>
                                </p:cTn>
                              </p:par>
                            </p:childTnLst>
                          </p:cTn>
                        </p:par>
                        <p:par>
                          <p:cTn id="11" fill="hold">
                            <p:stCondLst>
                              <p:cond delay="2100"/>
                            </p:stCondLst>
                            <p:childTnLst>
                              <p:par>
                                <p:cTn id="12" presetID="10"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2600"/>
                            </p:stCondLst>
                            <p:childTnLst>
                              <p:par>
                                <p:cTn id="16" presetID="22" presetClass="entr" presetSubtype="8"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childTnLst>
                          </p:cTn>
                        </p:par>
                        <p:par>
                          <p:cTn id="19" fill="hold">
                            <p:stCondLst>
                              <p:cond delay="3100"/>
                            </p:stCondLst>
                            <p:childTnLst>
                              <p:par>
                                <p:cTn id="20" presetID="12" presetClass="entr" presetSubtype="1"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p:tgtEl>
                                          <p:spTgt spid="9"/>
                                        </p:tgtEl>
                                        <p:attrNameLst>
                                          <p:attrName>ppt_y</p:attrName>
                                        </p:attrNameLst>
                                      </p:cBhvr>
                                      <p:tavLst>
                                        <p:tav tm="0">
                                          <p:val>
                                            <p:strVal val="#ppt_y-#ppt_h*1.125000"/>
                                          </p:val>
                                        </p:tav>
                                        <p:tav tm="100000">
                                          <p:val>
                                            <p:strVal val="#ppt_y"/>
                                          </p:val>
                                        </p:tav>
                                      </p:tavLst>
                                    </p:anim>
                                    <p:animEffect transition="in" filter="wipe(down)">
                                      <p:cBhvr>
                                        <p:cTn id="23" dur="500"/>
                                        <p:tgtEl>
                                          <p:spTgt spid="9"/>
                                        </p:tgtEl>
                                      </p:cBhvr>
                                    </p:animEffect>
                                  </p:childTnLst>
                                </p:cTn>
                              </p:par>
                              <p:par>
                                <p:cTn id="24" presetID="42" presetClass="entr" presetSubtype="0" fill="hold" nodeType="withEffect">
                                  <p:stCondLst>
                                    <p:cond delay="20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anim calcmode="lin" valueType="num">
                                      <p:cBhvr>
                                        <p:cTn id="27" dur="500" fill="hold"/>
                                        <p:tgtEl>
                                          <p:spTgt spid="13"/>
                                        </p:tgtEl>
                                        <p:attrNameLst>
                                          <p:attrName>ppt_x</p:attrName>
                                        </p:attrNameLst>
                                      </p:cBhvr>
                                      <p:tavLst>
                                        <p:tav tm="0">
                                          <p:val>
                                            <p:strVal val="#ppt_x"/>
                                          </p:val>
                                        </p:tav>
                                        <p:tav tm="100000">
                                          <p:val>
                                            <p:strVal val="#ppt_x"/>
                                          </p:val>
                                        </p:tav>
                                      </p:tavLst>
                                    </p:anim>
                                    <p:anim calcmode="lin" valueType="num">
                                      <p:cBhvr>
                                        <p:cTn id="28" dur="500" fill="hold"/>
                                        <p:tgtEl>
                                          <p:spTgt spid="1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4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anim calcmode="lin" valueType="num">
                                      <p:cBhvr>
                                        <p:cTn id="32" dur="500" fill="hold"/>
                                        <p:tgtEl>
                                          <p:spTgt spid="16"/>
                                        </p:tgtEl>
                                        <p:attrNameLst>
                                          <p:attrName>ppt_x</p:attrName>
                                        </p:attrNameLst>
                                      </p:cBhvr>
                                      <p:tavLst>
                                        <p:tav tm="0">
                                          <p:val>
                                            <p:strVal val="#ppt_x"/>
                                          </p:val>
                                        </p:tav>
                                        <p:tav tm="100000">
                                          <p:val>
                                            <p:strVal val="#ppt_x"/>
                                          </p:val>
                                        </p:tav>
                                      </p:tavLst>
                                    </p:anim>
                                    <p:anim calcmode="lin" valueType="num">
                                      <p:cBhvr>
                                        <p:cTn id="33" dur="5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60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anim calcmode="lin" valueType="num">
                                      <p:cBhvr>
                                        <p:cTn id="37" dur="500" fill="hold"/>
                                        <p:tgtEl>
                                          <p:spTgt spid="19"/>
                                        </p:tgtEl>
                                        <p:attrNameLst>
                                          <p:attrName>ppt_x</p:attrName>
                                        </p:attrNameLst>
                                      </p:cBhvr>
                                      <p:tavLst>
                                        <p:tav tm="0">
                                          <p:val>
                                            <p:strVal val="#ppt_x"/>
                                          </p:val>
                                        </p:tav>
                                        <p:tav tm="100000">
                                          <p:val>
                                            <p:strVal val="#ppt_x"/>
                                          </p:val>
                                        </p:tav>
                                      </p:tavLst>
                                    </p:anim>
                                    <p:anim calcmode="lin" valueType="num">
                                      <p:cBhvr>
                                        <p:cTn id="38" dur="500" fill="hold"/>
                                        <p:tgtEl>
                                          <p:spTgt spid="19"/>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80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anim calcmode="lin" valueType="num">
                                      <p:cBhvr>
                                        <p:cTn id="42" dur="500" fill="hold"/>
                                        <p:tgtEl>
                                          <p:spTgt spid="22"/>
                                        </p:tgtEl>
                                        <p:attrNameLst>
                                          <p:attrName>ppt_x</p:attrName>
                                        </p:attrNameLst>
                                      </p:cBhvr>
                                      <p:tavLst>
                                        <p:tav tm="0">
                                          <p:val>
                                            <p:strVal val="#ppt_x"/>
                                          </p:val>
                                        </p:tav>
                                        <p:tav tm="100000">
                                          <p:val>
                                            <p:strVal val="#ppt_x"/>
                                          </p:val>
                                        </p:tav>
                                      </p:tavLst>
                                    </p:anim>
                                    <p:anim calcmode="lin" valueType="num">
                                      <p:cBhvr>
                                        <p:cTn id="43"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Freeform 15"/>
          <p:cNvSpPr>
            <a:spLocks noChangeAspect="1" noEditPoints="1"/>
          </p:cNvSpPr>
          <p:nvPr/>
        </p:nvSpPr>
        <p:spPr bwMode="auto">
          <a:xfrm>
            <a:off x="4271963" y="2546350"/>
            <a:ext cx="514350" cy="374650"/>
          </a:xfrm>
          <a:custGeom>
            <a:avLst/>
            <a:gdLst>
              <a:gd name="T0" fmla="*/ 275 w 326"/>
              <a:gd name="T1" fmla="*/ 25 h 237"/>
              <a:gd name="T2" fmla="*/ 49 w 326"/>
              <a:gd name="T3" fmla="*/ 163 h 237"/>
              <a:gd name="T4" fmla="*/ 162 w 326"/>
              <a:gd name="T5" fmla="*/ 127 h 237"/>
              <a:gd name="T6" fmla="*/ 222 w 326"/>
              <a:gd name="T7" fmla="*/ 134 h 237"/>
              <a:gd name="T8" fmla="*/ 162 w 326"/>
              <a:gd name="T9" fmla="*/ 127 h 237"/>
              <a:gd name="T10" fmla="*/ 162 w 326"/>
              <a:gd name="T11" fmla="*/ 116 h 237"/>
              <a:gd name="T12" fmla="*/ 222 w 326"/>
              <a:gd name="T13" fmla="*/ 108 h 237"/>
              <a:gd name="T14" fmla="*/ 162 w 326"/>
              <a:gd name="T15" fmla="*/ 86 h 237"/>
              <a:gd name="T16" fmla="*/ 263 w 326"/>
              <a:gd name="T17" fmla="*/ 94 h 237"/>
              <a:gd name="T18" fmla="*/ 162 w 326"/>
              <a:gd name="T19" fmla="*/ 86 h 237"/>
              <a:gd name="T20" fmla="*/ 162 w 326"/>
              <a:gd name="T21" fmla="*/ 74 h 237"/>
              <a:gd name="T22" fmla="*/ 263 w 326"/>
              <a:gd name="T23" fmla="*/ 66 h 237"/>
              <a:gd name="T24" fmla="*/ 162 w 326"/>
              <a:gd name="T25" fmla="*/ 45 h 237"/>
              <a:gd name="T26" fmla="*/ 263 w 326"/>
              <a:gd name="T27" fmla="*/ 53 h 237"/>
              <a:gd name="T28" fmla="*/ 162 w 326"/>
              <a:gd name="T29" fmla="*/ 45 h 237"/>
              <a:gd name="T30" fmla="*/ 93 w 326"/>
              <a:gd name="T31" fmla="*/ 43 h 237"/>
              <a:gd name="T32" fmla="*/ 91 w 326"/>
              <a:gd name="T33" fmla="*/ 44 h 237"/>
              <a:gd name="T34" fmla="*/ 90 w 326"/>
              <a:gd name="T35" fmla="*/ 44 h 237"/>
              <a:gd name="T36" fmla="*/ 89 w 326"/>
              <a:gd name="T37" fmla="*/ 45 h 237"/>
              <a:gd name="T38" fmla="*/ 88 w 326"/>
              <a:gd name="T39" fmla="*/ 45 h 237"/>
              <a:gd name="T40" fmla="*/ 88 w 326"/>
              <a:gd name="T41" fmla="*/ 45 h 237"/>
              <a:gd name="T42" fmla="*/ 87 w 326"/>
              <a:gd name="T43" fmla="*/ 46 h 237"/>
              <a:gd name="T44" fmla="*/ 87 w 326"/>
              <a:gd name="T45" fmla="*/ 46 h 237"/>
              <a:gd name="T46" fmla="*/ 86 w 326"/>
              <a:gd name="T47" fmla="*/ 47 h 237"/>
              <a:gd name="T48" fmla="*/ 85 w 326"/>
              <a:gd name="T49" fmla="*/ 47 h 237"/>
              <a:gd name="T50" fmla="*/ 85 w 326"/>
              <a:gd name="T51" fmla="*/ 47 h 237"/>
              <a:gd name="T52" fmla="*/ 84 w 326"/>
              <a:gd name="T53" fmla="*/ 48 h 237"/>
              <a:gd name="T54" fmla="*/ 84 w 326"/>
              <a:gd name="T55" fmla="*/ 48 h 237"/>
              <a:gd name="T56" fmla="*/ 83 w 326"/>
              <a:gd name="T57" fmla="*/ 49 h 237"/>
              <a:gd name="T58" fmla="*/ 83 w 326"/>
              <a:gd name="T59" fmla="*/ 49 h 237"/>
              <a:gd name="T60" fmla="*/ 82 w 326"/>
              <a:gd name="T61" fmla="*/ 50 h 237"/>
              <a:gd name="T62" fmla="*/ 82 w 326"/>
              <a:gd name="T63" fmla="*/ 50 h 237"/>
              <a:gd name="T64" fmla="*/ 72 w 326"/>
              <a:gd name="T65" fmla="*/ 69 h 237"/>
              <a:gd name="T66" fmla="*/ 144 w 326"/>
              <a:gd name="T67" fmla="*/ 105 h 237"/>
              <a:gd name="T68" fmla="*/ 93 w 326"/>
              <a:gd name="T69" fmla="*/ 43 h 237"/>
              <a:gd name="T70" fmla="*/ 80 w 326"/>
              <a:gd name="T71" fmla="*/ 69 h 237"/>
              <a:gd name="T72" fmla="*/ 106 w 326"/>
              <a:gd name="T73" fmla="*/ 102 h 237"/>
              <a:gd name="T74" fmla="*/ 132 w 326"/>
              <a:gd name="T75" fmla="*/ 71 h 237"/>
              <a:gd name="T76" fmla="*/ 113 w 326"/>
              <a:gd name="T77" fmla="*/ 64 h 237"/>
              <a:gd name="T78" fmla="*/ 109 w 326"/>
              <a:gd name="T79" fmla="*/ 72 h 237"/>
              <a:gd name="T80" fmla="*/ 106 w 326"/>
              <a:gd name="T81" fmla="*/ 72 h 237"/>
              <a:gd name="T82" fmla="*/ 116 w 326"/>
              <a:gd name="T83" fmla="*/ 77 h 237"/>
              <a:gd name="T84" fmla="*/ 116 w 326"/>
              <a:gd name="T85" fmla="*/ 84 h 237"/>
              <a:gd name="T86" fmla="*/ 116 w 326"/>
              <a:gd name="T87" fmla="*/ 77 h 237"/>
              <a:gd name="T88" fmla="*/ 91 w 326"/>
              <a:gd name="T89" fmla="*/ 81 h 237"/>
              <a:gd name="T90" fmla="*/ 98 w 326"/>
              <a:gd name="T91" fmla="*/ 81 h 237"/>
              <a:gd name="T92" fmla="*/ 148 w 326"/>
              <a:gd name="T93" fmla="*/ 149 h 237"/>
              <a:gd name="T94" fmla="*/ 93 w 326"/>
              <a:gd name="T95" fmla="*/ 142 h 237"/>
              <a:gd name="T96" fmla="*/ 63 w 326"/>
              <a:gd name="T97" fmla="*/ 149 h 237"/>
              <a:gd name="T98" fmla="*/ 145 w 326"/>
              <a:gd name="T99" fmla="*/ 199 h 237"/>
              <a:gd name="T100" fmla="*/ 191 w 326"/>
              <a:gd name="T101" fmla="*/ 219 h 237"/>
              <a:gd name="T102" fmla="*/ 145 w 326"/>
              <a:gd name="T103" fmla="*/ 199 h 237"/>
              <a:gd name="T104" fmla="*/ 26 w 326"/>
              <a:gd name="T105" fmla="*/ 24 h 237"/>
              <a:gd name="T106" fmla="*/ 43 w 326"/>
              <a:gd name="T107" fmla="*/ 182 h 237"/>
              <a:gd name="T108" fmla="*/ 0 w 326"/>
              <a:gd name="T109" fmla="*/ 216 h 237"/>
              <a:gd name="T110" fmla="*/ 326 w 326"/>
              <a:gd name="T111" fmla="*/ 237 h 237"/>
              <a:gd name="T112" fmla="*/ 279 w 326"/>
              <a:gd name="T113" fmla="*/ 182 h 237"/>
              <a:gd name="T114" fmla="*/ 298 w 326"/>
              <a:gd name="T115" fmla="*/ 24 h 237"/>
              <a:gd name="T116" fmla="*/ 50 w 326"/>
              <a:gd name="T11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237">
                <a:moveTo>
                  <a:pt x="49" y="25"/>
                </a:moveTo>
                <a:cubicBezTo>
                  <a:pt x="275" y="25"/>
                  <a:pt x="275" y="25"/>
                  <a:pt x="275" y="25"/>
                </a:cubicBezTo>
                <a:cubicBezTo>
                  <a:pt x="275" y="163"/>
                  <a:pt x="275" y="163"/>
                  <a:pt x="275" y="163"/>
                </a:cubicBezTo>
                <a:cubicBezTo>
                  <a:pt x="49" y="163"/>
                  <a:pt x="49" y="163"/>
                  <a:pt x="49" y="163"/>
                </a:cubicBezTo>
                <a:cubicBezTo>
                  <a:pt x="49" y="25"/>
                  <a:pt x="49" y="25"/>
                  <a:pt x="49" y="25"/>
                </a:cubicBezTo>
                <a:close/>
                <a:moveTo>
                  <a:pt x="162" y="127"/>
                </a:moveTo>
                <a:cubicBezTo>
                  <a:pt x="162" y="134"/>
                  <a:pt x="162" y="134"/>
                  <a:pt x="162" y="134"/>
                </a:cubicBezTo>
                <a:cubicBezTo>
                  <a:pt x="222" y="134"/>
                  <a:pt x="222" y="134"/>
                  <a:pt x="222" y="134"/>
                </a:cubicBezTo>
                <a:cubicBezTo>
                  <a:pt x="222" y="127"/>
                  <a:pt x="222" y="127"/>
                  <a:pt x="222" y="127"/>
                </a:cubicBezTo>
                <a:cubicBezTo>
                  <a:pt x="162" y="127"/>
                  <a:pt x="162" y="127"/>
                  <a:pt x="162" y="127"/>
                </a:cubicBezTo>
                <a:close/>
                <a:moveTo>
                  <a:pt x="162" y="108"/>
                </a:moveTo>
                <a:cubicBezTo>
                  <a:pt x="162" y="116"/>
                  <a:pt x="162" y="116"/>
                  <a:pt x="162" y="116"/>
                </a:cubicBezTo>
                <a:cubicBezTo>
                  <a:pt x="222" y="116"/>
                  <a:pt x="222" y="116"/>
                  <a:pt x="222" y="116"/>
                </a:cubicBezTo>
                <a:cubicBezTo>
                  <a:pt x="222" y="108"/>
                  <a:pt x="222" y="108"/>
                  <a:pt x="222" y="108"/>
                </a:cubicBezTo>
                <a:cubicBezTo>
                  <a:pt x="162" y="108"/>
                  <a:pt x="162" y="108"/>
                  <a:pt x="162" y="108"/>
                </a:cubicBezTo>
                <a:close/>
                <a:moveTo>
                  <a:pt x="162" y="86"/>
                </a:moveTo>
                <a:cubicBezTo>
                  <a:pt x="162" y="94"/>
                  <a:pt x="162" y="94"/>
                  <a:pt x="162" y="94"/>
                </a:cubicBezTo>
                <a:cubicBezTo>
                  <a:pt x="263" y="94"/>
                  <a:pt x="263" y="94"/>
                  <a:pt x="263" y="94"/>
                </a:cubicBezTo>
                <a:cubicBezTo>
                  <a:pt x="263" y="86"/>
                  <a:pt x="263" y="86"/>
                  <a:pt x="263" y="86"/>
                </a:cubicBezTo>
                <a:cubicBezTo>
                  <a:pt x="162" y="86"/>
                  <a:pt x="162" y="86"/>
                  <a:pt x="162" y="86"/>
                </a:cubicBezTo>
                <a:close/>
                <a:moveTo>
                  <a:pt x="162" y="66"/>
                </a:moveTo>
                <a:cubicBezTo>
                  <a:pt x="162" y="74"/>
                  <a:pt x="162" y="74"/>
                  <a:pt x="162" y="74"/>
                </a:cubicBezTo>
                <a:cubicBezTo>
                  <a:pt x="263" y="74"/>
                  <a:pt x="263" y="74"/>
                  <a:pt x="263" y="74"/>
                </a:cubicBezTo>
                <a:cubicBezTo>
                  <a:pt x="263" y="66"/>
                  <a:pt x="263" y="66"/>
                  <a:pt x="263" y="66"/>
                </a:cubicBezTo>
                <a:cubicBezTo>
                  <a:pt x="162" y="66"/>
                  <a:pt x="162" y="66"/>
                  <a:pt x="162" y="66"/>
                </a:cubicBezTo>
                <a:close/>
                <a:moveTo>
                  <a:pt x="162" y="45"/>
                </a:moveTo>
                <a:cubicBezTo>
                  <a:pt x="162" y="53"/>
                  <a:pt x="162" y="53"/>
                  <a:pt x="162" y="53"/>
                </a:cubicBezTo>
                <a:cubicBezTo>
                  <a:pt x="263" y="53"/>
                  <a:pt x="263" y="53"/>
                  <a:pt x="263" y="53"/>
                </a:cubicBezTo>
                <a:cubicBezTo>
                  <a:pt x="263" y="45"/>
                  <a:pt x="263" y="45"/>
                  <a:pt x="263" y="45"/>
                </a:cubicBezTo>
                <a:cubicBezTo>
                  <a:pt x="162" y="45"/>
                  <a:pt x="162" y="45"/>
                  <a:pt x="162" y="45"/>
                </a:cubicBezTo>
                <a:close/>
                <a:moveTo>
                  <a:pt x="93" y="43"/>
                </a:moveTo>
                <a:cubicBezTo>
                  <a:pt x="93" y="43"/>
                  <a:pt x="93" y="43"/>
                  <a:pt x="93" y="43"/>
                </a:cubicBezTo>
                <a:cubicBezTo>
                  <a:pt x="92" y="43"/>
                  <a:pt x="91" y="43"/>
                  <a:pt x="91" y="44"/>
                </a:cubicBezTo>
                <a:cubicBezTo>
                  <a:pt x="91" y="44"/>
                  <a:pt x="91" y="44"/>
                  <a:pt x="91" y="44"/>
                </a:cubicBezTo>
                <a:cubicBezTo>
                  <a:pt x="91" y="44"/>
                  <a:pt x="90" y="44"/>
                  <a:pt x="90" y="44"/>
                </a:cubicBezTo>
                <a:cubicBezTo>
                  <a:pt x="90" y="44"/>
                  <a:pt x="90" y="44"/>
                  <a:pt x="90" y="44"/>
                </a:cubicBezTo>
                <a:cubicBezTo>
                  <a:pt x="90" y="44"/>
                  <a:pt x="89" y="45"/>
                  <a:pt x="89" y="45"/>
                </a:cubicBezTo>
                <a:cubicBezTo>
                  <a:pt x="89" y="45"/>
                  <a:pt x="89" y="45"/>
                  <a:pt x="89" y="45"/>
                </a:cubicBezTo>
                <a:cubicBezTo>
                  <a:pt x="89" y="45"/>
                  <a:pt x="89" y="45"/>
                  <a:pt x="88" y="45"/>
                </a:cubicBezTo>
                <a:cubicBezTo>
                  <a:pt x="88" y="45"/>
                  <a:pt x="88" y="45"/>
                  <a:pt x="88" y="45"/>
                </a:cubicBezTo>
                <a:cubicBezTo>
                  <a:pt x="88" y="45"/>
                  <a:pt x="88" y="45"/>
                  <a:pt x="88" y="45"/>
                </a:cubicBezTo>
                <a:cubicBezTo>
                  <a:pt x="88" y="45"/>
                  <a:pt x="88" y="45"/>
                  <a:pt x="88" y="45"/>
                </a:cubicBezTo>
                <a:cubicBezTo>
                  <a:pt x="88" y="46"/>
                  <a:pt x="87" y="46"/>
                  <a:pt x="87" y="46"/>
                </a:cubicBezTo>
                <a:cubicBezTo>
                  <a:pt x="87" y="46"/>
                  <a:pt x="87" y="46"/>
                  <a:pt x="87" y="46"/>
                </a:cubicBezTo>
                <a:cubicBezTo>
                  <a:pt x="87" y="46"/>
                  <a:pt x="87" y="46"/>
                  <a:pt x="87" y="46"/>
                </a:cubicBezTo>
                <a:cubicBezTo>
                  <a:pt x="87" y="46"/>
                  <a:pt x="87" y="46"/>
                  <a:pt x="87" y="46"/>
                </a:cubicBezTo>
                <a:cubicBezTo>
                  <a:pt x="86" y="46"/>
                  <a:pt x="86" y="46"/>
                  <a:pt x="86" y="47"/>
                </a:cubicBezTo>
                <a:cubicBezTo>
                  <a:pt x="86" y="47"/>
                  <a:pt x="86" y="47"/>
                  <a:pt x="86" y="47"/>
                </a:cubicBezTo>
                <a:cubicBezTo>
                  <a:pt x="86" y="47"/>
                  <a:pt x="86" y="47"/>
                  <a:pt x="86" y="47"/>
                </a:cubicBezTo>
                <a:cubicBezTo>
                  <a:pt x="85" y="47"/>
                  <a:pt x="85" y="47"/>
                  <a:pt x="85" y="47"/>
                </a:cubicBezTo>
                <a:cubicBezTo>
                  <a:pt x="85" y="47"/>
                  <a:pt x="85" y="47"/>
                  <a:pt x="85" y="47"/>
                </a:cubicBezTo>
                <a:cubicBezTo>
                  <a:pt x="85" y="47"/>
                  <a:pt x="85" y="47"/>
                  <a:pt x="85" y="47"/>
                </a:cubicBezTo>
                <a:cubicBezTo>
                  <a:pt x="85" y="48"/>
                  <a:pt x="85" y="48"/>
                  <a:pt x="84" y="48"/>
                </a:cubicBezTo>
                <a:cubicBezTo>
                  <a:pt x="84" y="48"/>
                  <a:pt x="84" y="48"/>
                  <a:pt x="84" y="48"/>
                </a:cubicBezTo>
                <a:cubicBezTo>
                  <a:pt x="84" y="48"/>
                  <a:pt x="84" y="48"/>
                  <a:pt x="84" y="48"/>
                </a:cubicBezTo>
                <a:cubicBezTo>
                  <a:pt x="84" y="48"/>
                  <a:pt x="84" y="48"/>
                  <a:pt x="84" y="48"/>
                </a:cubicBezTo>
                <a:cubicBezTo>
                  <a:pt x="83" y="49"/>
                  <a:pt x="83" y="49"/>
                  <a:pt x="83" y="49"/>
                </a:cubicBezTo>
                <a:cubicBezTo>
                  <a:pt x="83" y="49"/>
                  <a:pt x="83" y="49"/>
                  <a:pt x="83" y="49"/>
                </a:cubicBezTo>
                <a:cubicBezTo>
                  <a:pt x="83" y="49"/>
                  <a:pt x="83" y="49"/>
                  <a:pt x="83" y="49"/>
                </a:cubicBezTo>
                <a:cubicBezTo>
                  <a:pt x="83" y="49"/>
                  <a:pt x="83" y="49"/>
                  <a:pt x="83" y="49"/>
                </a:cubicBezTo>
                <a:cubicBezTo>
                  <a:pt x="83" y="49"/>
                  <a:pt x="83" y="49"/>
                  <a:pt x="82" y="50"/>
                </a:cubicBezTo>
                <a:cubicBezTo>
                  <a:pt x="82" y="50"/>
                  <a:pt x="82" y="50"/>
                  <a:pt x="82" y="50"/>
                </a:cubicBezTo>
                <a:cubicBezTo>
                  <a:pt x="82" y="50"/>
                  <a:pt x="82" y="50"/>
                  <a:pt x="82" y="50"/>
                </a:cubicBezTo>
                <a:cubicBezTo>
                  <a:pt x="82" y="50"/>
                  <a:pt x="82" y="50"/>
                  <a:pt x="82" y="50"/>
                </a:cubicBezTo>
                <a:cubicBezTo>
                  <a:pt x="77" y="55"/>
                  <a:pt x="73" y="62"/>
                  <a:pt x="72" y="69"/>
                </a:cubicBezTo>
                <a:cubicBezTo>
                  <a:pt x="72" y="69"/>
                  <a:pt x="72" y="69"/>
                  <a:pt x="72" y="69"/>
                </a:cubicBezTo>
                <a:cubicBezTo>
                  <a:pt x="70" y="81"/>
                  <a:pt x="82" y="98"/>
                  <a:pt x="66" y="105"/>
                </a:cubicBezTo>
                <a:cubicBezTo>
                  <a:pt x="144" y="105"/>
                  <a:pt x="144" y="105"/>
                  <a:pt x="144" y="105"/>
                </a:cubicBezTo>
                <a:cubicBezTo>
                  <a:pt x="151" y="82"/>
                  <a:pt x="142" y="39"/>
                  <a:pt x="106" y="40"/>
                </a:cubicBezTo>
                <a:cubicBezTo>
                  <a:pt x="101" y="40"/>
                  <a:pt x="97" y="41"/>
                  <a:pt x="93" y="43"/>
                </a:cubicBezTo>
                <a:close/>
                <a:moveTo>
                  <a:pt x="80" y="71"/>
                </a:moveTo>
                <a:cubicBezTo>
                  <a:pt x="80" y="71"/>
                  <a:pt x="80" y="70"/>
                  <a:pt x="80" y="69"/>
                </a:cubicBezTo>
                <a:cubicBezTo>
                  <a:pt x="80" y="71"/>
                  <a:pt x="79" y="73"/>
                  <a:pt x="79" y="75"/>
                </a:cubicBezTo>
                <a:cubicBezTo>
                  <a:pt x="79" y="90"/>
                  <a:pt x="91" y="102"/>
                  <a:pt x="106" y="102"/>
                </a:cubicBezTo>
                <a:cubicBezTo>
                  <a:pt x="120" y="102"/>
                  <a:pt x="132" y="90"/>
                  <a:pt x="132" y="75"/>
                </a:cubicBezTo>
                <a:cubicBezTo>
                  <a:pt x="132" y="74"/>
                  <a:pt x="132" y="72"/>
                  <a:pt x="132" y="71"/>
                </a:cubicBezTo>
                <a:cubicBezTo>
                  <a:pt x="116" y="72"/>
                  <a:pt x="116" y="72"/>
                  <a:pt x="116" y="72"/>
                </a:cubicBezTo>
                <a:cubicBezTo>
                  <a:pt x="113" y="64"/>
                  <a:pt x="113" y="64"/>
                  <a:pt x="113" y="64"/>
                </a:cubicBezTo>
                <a:cubicBezTo>
                  <a:pt x="111" y="72"/>
                  <a:pt x="111" y="72"/>
                  <a:pt x="111" y="72"/>
                </a:cubicBezTo>
                <a:cubicBezTo>
                  <a:pt x="109" y="72"/>
                  <a:pt x="109" y="72"/>
                  <a:pt x="109" y="72"/>
                </a:cubicBezTo>
                <a:cubicBezTo>
                  <a:pt x="108" y="56"/>
                  <a:pt x="108" y="56"/>
                  <a:pt x="108" y="56"/>
                </a:cubicBezTo>
                <a:cubicBezTo>
                  <a:pt x="106" y="72"/>
                  <a:pt x="106" y="72"/>
                  <a:pt x="106" y="72"/>
                </a:cubicBezTo>
                <a:cubicBezTo>
                  <a:pt x="80" y="71"/>
                  <a:pt x="80" y="71"/>
                  <a:pt x="80" y="71"/>
                </a:cubicBezTo>
                <a:close/>
                <a:moveTo>
                  <a:pt x="116" y="77"/>
                </a:moveTo>
                <a:cubicBezTo>
                  <a:pt x="114" y="77"/>
                  <a:pt x="112" y="79"/>
                  <a:pt x="112" y="81"/>
                </a:cubicBezTo>
                <a:cubicBezTo>
                  <a:pt x="112" y="83"/>
                  <a:pt x="114" y="84"/>
                  <a:pt x="116" y="84"/>
                </a:cubicBezTo>
                <a:cubicBezTo>
                  <a:pt x="118" y="84"/>
                  <a:pt x="120" y="83"/>
                  <a:pt x="120" y="81"/>
                </a:cubicBezTo>
                <a:cubicBezTo>
                  <a:pt x="120" y="79"/>
                  <a:pt x="118" y="77"/>
                  <a:pt x="116" y="77"/>
                </a:cubicBezTo>
                <a:close/>
                <a:moveTo>
                  <a:pt x="95" y="77"/>
                </a:moveTo>
                <a:cubicBezTo>
                  <a:pt x="93" y="77"/>
                  <a:pt x="91" y="79"/>
                  <a:pt x="91" y="81"/>
                </a:cubicBezTo>
                <a:cubicBezTo>
                  <a:pt x="91" y="83"/>
                  <a:pt x="93" y="84"/>
                  <a:pt x="95" y="84"/>
                </a:cubicBezTo>
                <a:cubicBezTo>
                  <a:pt x="97" y="84"/>
                  <a:pt x="98" y="83"/>
                  <a:pt x="98" y="81"/>
                </a:cubicBezTo>
                <a:cubicBezTo>
                  <a:pt x="98" y="79"/>
                  <a:pt x="97" y="77"/>
                  <a:pt x="95" y="77"/>
                </a:cubicBezTo>
                <a:close/>
                <a:moveTo>
                  <a:pt x="148" y="149"/>
                </a:moveTo>
                <a:cubicBezTo>
                  <a:pt x="147" y="129"/>
                  <a:pt x="135" y="112"/>
                  <a:pt x="118" y="107"/>
                </a:cubicBezTo>
                <a:cubicBezTo>
                  <a:pt x="93" y="142"/>
                  <a:pt x="93" y="142"/>
                  <a:pt x="93" y="142"/>
                </a:cubicBezTo>
                <a:cubicBezTo>
                  <a:pt x="93" y="106"/>
                  <a:pt x="93" y="106"/>
                  <a:pt x="93" y="106"/>
                </a:cubicBezTo>
                <a:cubicBezTo>
                  <a:pt x="76" y="112"/>
                  <a:pt x="64" y="129"/>
                  <a:pt x="63" y="149"/>
                </a:cubicBezTo>
                <a:cubicBezTo>
                  <a:pt x="148" y="149"/>
                  <a:pt x="148" y="149"/>
                  <a:pt x="148" y="149"/>
                </a:cubicBezTo>
                <a:close/>
                <a:moveTo>
                  <a:pt x="145" y="199"/>
                </a:moveTo>
                <a:cubicBezTo>
                  <a:pt x="179" y="199"/>
                  <a:pt x="179" y="199"/>
                  <a:pt x="179" y="199"/>
                </a:cubicBezTo>
                <a:cubicBezTo>
                  <a:pt x="191" y="219"/>
                  <a:pt x="191" y="219"/>
                  <a:pt x="191" y="219"/>
                </a:cubicBezTo>
                <a:cubicBezTo>
                  <a:pt x="134" y="219"/>
                  <a:pt x="134" y="219"/>
                  <a:pt x="134" y="219"/>
                </a:cubicBezTo>
                <a:cubicBezTo>
                  <a:pt x="145" y="199"/>
                  <a:pt x="145" y="199"/>
                  <a:pt x="145" y="199"/>
                </a:cubicBezTo>
                <a:close/>
                <a:moveTo>
                  <a:pt x="50" y="0"/>
                </a:moveTo>
                <a:cubicBezTo>
                  <a:pt x="37" y="0"/>
                  <a:pt x="26" y="11"/>
                  <a:pt x="26" y="24"/>
                </a:cubicBezTo>
                <a:cubicBezTo>
                  <a:pt x="26" y="159"/>
                  <a:pt x="26" y="159"/>
                  <a:pt x="26" y="159"/>
                </a:cubicBezTo>
                <a:cubicBezTo>
                  <a:pt x="26" y="170"/>
                  <a:pt x="33" y="179"/>
                  <a:pt x="43" y="182"/>
                </a:cubicBezTo>
                <a:cubicBezTo>
                  <a:pt x="43" y="182"/>
                  <a:pt x="43" y="182"/>
                  <a:pt x="43" y="182"/>
                </a:cubicBezTo>
                <a:cubicBezTo>
                  <a:pt x="0" y="216"/>
                  <a:pt x="0" y="216"/>
                  <a:pt x="0" y="216"/>
                </a:cubicBezTo>
                <a:cubicBezTo>
                  <a:pt x="0" y="237"/>
                  <a:pt x="0" y="237"/>
                  <a:pt x="0" y="237"/>
                </a:cubicBezTo>
                <a:cubicBezTo>
                  <a:pt x="326" y="237"/>
                  <a:pt x="326" y="237"/>
                  <a:pt x="326" y="237"/>
                </a:cubicBezTo>
                <a:cubicBezTo>
                  <a:pt x="326" y="216"/>
                  <a:pt x="326" y="216"/>
                  <a:pt x="326" y="216"/>
                </a:cubicBezTo>
                <a:cubicBezTo>
                  <a:pt x="279" y="182"/>
                  <a:pt x="279" y="182"/>
                  <a:pt x="279" y="182"/>
                </a:cubicBezTo>
                <a:cubicBezTo>
                  <a:pt x="290" y="180"/>
                  <a:pt x="298" y="170"/>
                  <a:pt x="298" y="159"/>
                </a:cubicBezTo>
                <a:cubicBezTo>
                  <a:pt x="298" y="24"/>
                  <a:pt x="298" y="24"/>
                  <a:pt x="298" y="24"/>
                </a:cubicBezTo>
                <a:cubicBezTo>
                  <a:pt x="298" y="11"/>
                  <a:pt x="287" y="0"/>
                  <a:pt x="274" y="0"/>
                </a:cubicBezTo>
                <a:lnTo>
                  <a:pt x="50" y="0"/>
                </a:lnTo>
                <a:close/>
              </a:path>
            </a:pathLst>
          </a:custGeom>
          <a:solidFill>
            <a:schemeClr val="bg1">
              <a:lumMod val="50000"/>
            </a:schemeClr>
          </a:solidFill>
          <a:ln>
            <a:noFill/>
          </a:ln>
        </p:spPr>
        <p:txBody>
          <a:bodyPr/>
          <a:lstStyle/>
          <a:p>
            <a:pPr fontAlgn="auto">
              <a:spcBef>
                <a:spcPts val="0"/>
              </a:spcBef>
              <a:spcAft>
                <a:spcPts val="0"/>
              </a:spcAft>
              <a:defRPr/>
            </a:pPr>
            <a:endParaRPr lang="zh-CN" altLang="en-US">
              <a:solidFill>
                <a:prstClr val="black"/>
              </a:solidFill>
              <a:latin typeface="+mn-lt"/>
              <a:ea typeface="+mn-ea"/>
            </a:endParaRPr>
          </a:p>
        </p:txBody>
      </p:sp>
      <p:grpSp>
        <p:nvGrpSpPr>
          <p:cNvPr id="108" name="组合 107"/>
          <p:cNvGrpSpPr/>
          <p:nvPr/>
        </p:nvGrpSpPr>
        <p:grpSpPr bwMode="auto">
          <a:xfrm rot="2700000">
            <a:off x="3336132" y="1558131"/>
            <a:ext cx="2374900" cy="2376487"/>
            <a:chOff x="6336196" y="1009196"/>
            <a:chExt cx="2376264" cy="2376265"/>
          </a:xfrm>
        </p:grpSpPr>
        <p:sp>
          <p:nvSpPr>
            <p:cNvPr id="109" name="矩形 28"/>
            <p:cNvSpPr/>
            <p:nvPr/>
          </p:nvSpPr>
          <p:spPr>
            <a:xfrm>
              <a:off x="6328334" y="1009608"/>
              <a:ext cx="2376264" cy="909553"/>
            </a:xfrm>
            <a:custGeom>
              <a:avLst/>
              <a:gdLst/>
              <a:ahLst/>
              <a:cxnLst/>
              <a:rect l="l" t="t" r="r" b="b"/>
              <a:pathLst>
                <a:path w="2376264" h="909519">
                  <a:moveTo>
                    <a:pt x="0" y="0"/>
                  </a:moveTo>
                  <a:lnTo>
                    <a:pt x="2376264" y="0"/>
                  </a:lnTo>
                  <a:lnTo>
                    <a:pt x="2376264" y="478604"/>
                  </a:lnTo>
                  <a:lnTo>
                    <a:pt x="0" y="90951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0" name="矩形 28"/>
            <p:cNvSpPr/>
            <p:nvPr/>
          </p:nvSpPr>
          <p:spPr>
            <a:xfrm rot="5400000">
              <a:off x="7065698" y="1741688"/>
              <a:ext cx="2376266" cy="910160"/>
            </a:xfrm>
            <a:custGeom>
              <a:avLst/>
              <a:gdLst/>
              <a:ahLst/>
              <a:cxnLst/>
              <a:rect l="l" t="t" r="r" b="b"/>
              <a:pathLst>
                <a:path w="2376264" h="909519">
                  <a:moveTo>
                    <a:pt x="0" y="0"/>
                  </a:moveTo>
                  <a:lnTo>
                    <a:pt x="2376264" y="0"/>
                  </a:lnTo>
                  <a:lnTo>
                    <a:pt x="2376264" y="478604"/>
                  </a:lnTo>
                  <a:lnTo>
                    <a:pt x="0" y="90951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1" name="矩形 28"/>
            <p:cNvSpPr/>
            <p:nvPr/>
          </p:nvSpPr>
          <p:spPr>
            <a:xfrm rot="10800000">
              <a:off x="6328334" y="2475498"/>
              <a:ext cx="2376264" cy="909552"/>
            </a:xfrm>
            <a:custGeom>
              <a:avLst/>
              <a:gdLst/>
              <a:ahLst/>
              <a:cxnLst/>
              <a:rect l="l" t="t" r="r" b="b"/>
              <a:pathLst>
                <a:path w="2376264" h="909519">
                  <a:moveTo>
                    <a:pt x="0" y="0"/>
                  </a:moveTo>
                  <a:lnTo>
                    <a:pt x="2376264" y="0"/>
                  </a:lnTo>
                  <a:lnTo>
                    <a:pt x="2376264" y="478604"/>
                  </a:lnTo>
                  <a:lnTo>
                    <a:pt x="0" y="909519"/>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2" name="矩形 28"/>
            <p:cNvSpPr/>
            <p:nvPr/>
          </p:nvSpPr>
          <p:spPr>
            <a:xfrm rot="16200000">
              <a:off x="5996327" y="2136782"/>
              <a:ext cx="1585764" cy="910160"/>
            </a:xfrm>
            <a:custGeom>
              <a:avLst/>
              <a:gdLst/>
              <a:ahLst/>
              <a:cxnLst/>
              <a:rect l="l" t="t" r="r" b="b"/>
              <a:pathLst>
                <a:path w="1567916" h="909519">
                  <a:moveTo>
                    <a:pt x="1567916" y="625191"/>
                  </a:moveTo>
                  <a:lnTo>
                    <a:pt x="0" y="909519"/>
                  </a:lnTo>
                  <a:lnTo>
                    <a:pt x="0" y="0"/>
                  </a:lnTo>
                  <a:lnTo>
                    <a:pt x="145454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13" name="矩形 112"/>
          <p:cNvSpPr/>
          <p:nvPr/>
        </p:nvSpPr>
        <p:spPr>
          <a:xfrm>
            <a:off x="4276725" y="1393825"/>
            <a:ext cx="463550" cy="457200"/>
          </a:xfrm>
          <a:prstGeom prst="rect">
            <a:avLst/>
          </a:prstGeom>
          <a:effectLst>
            <a:outerShdw blurRad="25400" dist="25400" dir="2700000" algn="tl" rotWithShape="0">
              <a:prstClr val="black">
                <a:alpha val="40000"/>
              </a:prstClr>
            </a:outerShdw>
          </a:effectLst>
        </p:spPr>
        <p:txBody>
          <a:bodyPr wrap="none">
            <a:spAutoFit/>
          </a:bodyPr>
          <a:lstStyle/>
          <a:p>
            <a:pPr fontAlgn="auto">
              <a:spcBef>
                <a:spcPts val="0"/>
              </a:spcBef>
              <a:spcAft>
                <a:spcPts val="0"/>
              </a:spcAft>
              <a:defRPr/>
            </a:pPr>
            <a:r>
              <a:rPr lang="en-US" altLang="zh-CN" sz="2400" kern="0" dirty="0">
                <a:solidFill>
                  <a:sysClr val="window" lastClr="FFFFFF"/>
                </a:solidFill>
                <a:latin typeface="Impact" panose="020B0806030902050204" pitchFamily="34" charset="0"/>
                <a:ea typeface="微软雅黑" panose="020B0503020204020204" pitchFamily="34" charset="-122"/>
              </a:rPr>
              <a:t>01</a:t>
            </a:r>
            <a:endParaRPr lang="zh-CN" altLang="en-US" sz="2400" kern="0" dirty="0">
              <a:solidFill>
                <a:sysClr val="window" lastClr="FFFFFF"/>
              </a:solidFill>
              <a:latin typeface="Impact" panose="020B0806030902050204" pitchFamily="34" charset="0"/>
              <a:ea typeface="微软雅黑" panose="020B0503020204020204" pitchFamily="34" charset="-122"/>
            </a:endParaRPr>
          </a:p>
        </p:txBody>
      </p:sp>
      <p:cxnSp>
        <p:nvCxnSpPr>
          <p:cNvPr id="114" name="直接连接符 113"/>
          <p:cNvCxnSpPr/>
          <p:nvPr/>
        </p:nvCxnSpPr>
        <p:spPr>
          <a:xfrm flipH="1">
            <a:off x="2771775" y="1570038"/>
            <a:ext cx="957263" cy="0"/>
          </a:xfrm>
          <a:prstGeom prst="line">
            <a:avLst/>
          </a:prstGeom>
          <a:ln>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115" name="矩形 114"/>
          <p:cNvSpPr>
            <a:spLocks noChangeArrowheads="1"/>
          </p:cNvSpPr>
          <p:nvPr/>
        </p:nvSpPr>
        <p:spPr bwMode="auto">
          <a:xfrm>
            <a:off x="611188" y="1347788"/>
            <a:ext cx="2016125" cy="549275"/>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000">
              <a:latin typeface="微软雅黑" panose="020B0503020204020204" pitchFamily="34" charset="-122"/>
              <a:ea typeface="微软雅黑" panose="020B0503020204020204" pitchFamily="34" charset="-122"/>
            </a:endParaRPr>
          </a:p>
        </p:txBody>
      </p:sp>
      <p:sp>
        <p:nvSpPr>
          <p:cNvPr id="116" name="矩形 115"/>
          <p:cNvSpPr/>
          <p:nvPr/>
        </p:nvSpPr>
        <p:spPr>
          <a:xfrm>
            <a:off x="3127375" y="2516188"/>
            <a:ext cx="500063" cy="457200"/>
          </a:xfrm>
          <a:prstGeom prst="rect">
            <a:avLst/>
          </a:prstGeom>
          <a:effectLst>
            <a:outerShdw blurRad="25400" dist="25400" dir="2700000" algn="tl" rotWithShape="0">
              <a:prstClr val="black">
                <a:alpha val="40000"/>
              </a:prstClr>
            </a:outerShdw>
          </a:effectLst>
        </p:spPr>
        <p:txBody>
          <a:bodyPr wrap="none">
            <a:spAutoFit/>
          </a:bodyPr>
          <a:lstStyle/>
          <a:p>
            <a:pPr fontAlgn="auto">
              <a:spcBef>
                <a:spcPts val="0"/>
              </a:spcBef>
              <a:spcAft>
                <a:spcPts val="0"/>
              </a:spcAft>
              <a:defRPr/>
            </a:pPr>
            <a:r>
              <a:rPr lang="en-US" altLang="zh-CN" sz="2400" kern="0" dirty="0">
                <a:solidFill>
                  <a:sysClr val="window" lastClr="FFFFFF"/>
                </a:solidFill>
                <a:latin typeface="Impact" panose="020B0806030902050204" pitchFamily="34" charset="0"/>
                <a:ea typeface="微软雅黑" panose="020B0503020204020204" pitchFamily="34" charset="-122"/>
              </a:rPr>
              <a:t>02</a:t>
            </a:r>
            <a:endParaRPr lang="zh-CN" altLang="en-US" sz="2400" kern="0" dirty="0">
              <a:solidFill>
                <a:sysClr val="window" lastClr="FFFFFF"/>
              </a:solidFill>
              <a:latin typeface="Impact" panose="020B0806030902050204" pitchFamily="34" charset="0"/>
              <a:ea typeface="微软雅黑" panose="020B0503020204020204" pitchFamily="34" charset="-122"/>
            </a:endParaRPr>
          </a:p>
        </p:txBody>
      </p:sp>
      <p:cxnSp>
        <p:nvCxnSpPr>
          <p:cNvPr id="117" name="直接连接符 116"/>
          <p:cNvCxnSpPr/>
          <p:nvPr/>
        </p:nvCxnSpPr>
        <p:spPr>
          <a:xfrm flipH="1">
            <a:off x="2771775" y="3149600"/>
            <a:ext cx="393700" cy="0"/>
          </a:xfrm>
          <a:prstGeom prst="line">
            <a:avLst/>
          </a:prstGeom>
          <a:ln>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118" name="矩形 117"/>
          <p:cNvSpPr>
            <a:spLocks noChangeArrowheads="1"/>
          </p:cNvSpPr>
          <p:nvPr/>
        </p:nvSpPr>
        <p:spPr bwMode="auto">
          <a:xfrm>
            <a:off x="611188" y="2881313"/>
            <a:ext cx="2016125" cy="549275"/>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000">
              <a:latin typeface="微软雅黑" panose="020B0503020204020204" pitchFamily="34" charset="-122"/>
              <a:ea typeface="微软雅黑" panose="020B0503020204020204" pitchFamily="34" charset="-122"/>
            </a:endParaRPr>
          </a:p>
        </p:txBody>
      </p:sp>
      <p:sp>
        <p:nvSpPr>
          <p:cNvPr id="119" name="矩形 118"/>
          <p:cNvSpPr/>
          <p:nvPr/>
        </p:nvSpPr>
        <p:spPr>
          <a:xfrm>
            <a:off x="4240213" y="3625850"/>
            <a:ext cx="509587" cy="457200"/>
          </a:xfrm>
          <a:prstGeom prst="rect">
            <a:avLst/>
          </a:prstGeom>
          <a:effectLst>
            <a:outerShdw blurRad="25400" dist="25400" dir="2700000" algn="tl" rotWithShape="0">
              <a:prstClr val="black">
                <a:alpha val="40000"/>
              </a:prstClr>
            </a:outerShdw>
          </a:effectLst>
        </p:spPr>
        <p:txBody>
          <a:bodyPr wrap="none">
            <a:spAutoFit/>
          </a:bodyPr>
          <a:lstStyle/>
          <a:p>
            <a:pPr fontAlgn="auto">
              <a:spcBef>
                <a:spcPts val="0"/>
              </a:spcBef>
              <a:spcAft>
                <a:spcPts val="0"/>
              </a:spcAft>
              <a:defRPr/>
            </a:pPr>
            <a:r>
              <a:rPr lang="en-US" altLang="zh-CN" sz="2400" kern="0" dirty="0">
                <a:solidFill>
                  <a:sysClr val="window" lastClr="FFFFFF"/>
                </a:solidFill>
                <a:latin typeface="Impact" panose="020B0806030902050204" pitchFamily="34" charset="0"/>
                <a:ea typeface="微软雅黑" panose="020B0503020204020204" pitchFamily="34" charset="-122"/>
              </a:rPr>
              <a:t>03</a:t>
            </a:r>
            <a:endParaRPr lang="zh-CN" altLang="en-US" sz="2400" kern="0" dirty="0">
              <a:solidFill>
                <a:sysClr val="window" lastClr="FFFFFF"/>
              </a:solidFill>
              <a:latin typeface="Impact" panose="020B0806030902050204" pitchFamily="34" charset="0"/>
              <a:ea typeface="微软雅黑" panose="020B0503020204020204" pitchFamily="34" charset="-122"/>
            </a:endParaRPr>
          </a:p>
        </p:txBody>
      </p:sp>
      <p:cxnSp>
        <p:nvCxnSpPr>
          <p:cNvPr id="120" name="直接连接符 119"/>
          <p:cNvCxnSpPr/>
          <p:nvPr/>
        </p:nvCxnSpPr>
        <p:spPr>
          <a:xfrm flipH="1">
            <a:off x="5270500" y="3984625"/>
            <a:ext cx="957263" cy="0"/>
          </a:xfrm>
          <a:prstGeom prst="line">
            <a:avLst/>
          </a:prstGeom>
          <a:ln>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121" name="矩形 120"/>
          <p:cNvSpPr>
            <a:spLocks noChangeArrowheads="1"/>
          </p:cNvSpPr>
          <p:nvPr/>
        </p:nvSpPr>
        <p:spPr bwMode="auto">
          <a:xfrm>
            <a:off x="6372225" y="3708400"/>
            <a:ext cx="2016125" cy="549275"/>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000">
              <a:latin typeface="微软雅黑" panose="020B0503020204020204" pitchFamily="34" charset="-122"/>
              <a:ea typeface="微软雅黑" panose="020B0503020204020204" pitchFamily="34" charset="-122"/>
            </a:endParaRPr>
          </a:p>
        </p:txBody>
      </p:sp>
      <p:sp>
        <p:nvSpPr>
          <p:cNvPr id="122" name="矩形 121"/>
          <p:cNvSpPr/>
          <p:nvPr/>
        </p:nvSpPr>
        <p:spPr>
          <a:xfrm>
            <a:off x="5492750" y="2503488"/>
            <a:ext cx="500063" cy="457200"/>
          </a:xfrm>
          <a:prstGeom prst="rect">
            <a:avLst/>
          </a:prstGeom>
          <a:effectLst>
            <a:outerShdw blurRad="25400" dist="25400" dir="2700000" algn="tl" rotWithShape="0">
              <a:prstClr val="black">
                <a:alpha val="40000"/>
              </a:prstClr>
            </a:outerShdw>
          </a:effectLst>
        </p:spPr>
        <p:txBody>
          <a:bodyPr wrap="none">
            <a:spAutoFit/>
          </a:bodyPr>
          <a:lstStyle/>
          <a:p>
            <a:pPr fontAlgn="auto">
              <a:spcBef>
                <a:spcPts val="0"/>
              </a:spcBef>
              <a:spcAft>
                <a:spcPts val="0"/>
              </a:spcAft>
              <a:defRPr/>
            </a:pPr>
            <a:r>
              <a:rPr lang="en-US" altLang="zh-CN" sz="2400" kern="0" dirty="0">
                <a:solidFill>
                  <a:sysClr val="window" lastClr="FFFFFF"/>
                </a:solidFill>
                <a:latin typeface="Impact" panose="020B0806030902050204" pitchFamily="34" charset="0"/>
                <a:ea typeface="微软雅黑" panose="020B0503020204020204" pitchFamily="34" charset="-122"/>
              </a:rPr>
              <a:t>04</a:t>
            </a:r>
            <a:endParaRPr lang="zh-CN" altLang="en-US" sz="2400" kern="0" dirty="0">
              <a:solidFill>
                <a:sysClr val="window" lastClr="FFFFFF"/>
              </a:solidFill>
              <a:latin typeface="Impact" panose="020B0806030902050204" pitchFamily="34" charset="0"/>
              <a:ea typeface="微软雅黑" panose="020B0503020204020204" pitchFamily="34" charset="-122"/>
            </a:endParaRPr>
          </a:p>
        </p:txBody>
      </p:sp>
      <p:cxnSp>
        <p:nvCxnSpPr>
          <p:cNvPr id="123" name="直接连接符 122"/>
          <p:cNvCxnSpPr/>
          <p:nvPr/>
        </p:nvCxnSpPr>
        <p:spPr>
          <a:xfrm flipH="1">
            <a:off x="5834063" y="2227263"/>
            <a:ext cx="393700" cy="0"/>
          </a:xfrm>
          <a:prstGeom prst="line">
            <a:avLst/>
          </a:prstGeom>
          <a:ln>
            <a:solidFill>
              <a:schemeClr val="tx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124" name="矩形 123"/>
          <p:cNvSpPr>
            <a:spLocks noChangeArrowheads="1"/>
          </p:cNvSpPr>
          <p:nvPr/>
        </p:nvSpPr>
        <p:spPr bwMode="auto">
          <a:xfrm>
            <a:off x="6372225" y="1968500"/>
            <a:ext cx="2016125" cy="549275"/>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000">
              <a:latin typeface="微软雅黑" panose="020B0503020204020204" pitchFamily="34" charset="-122"/>
              <a:ea typeface="微软雅黑" panose="020B0503020204020204" pitchFamily="34" charset="-122"/>
            </a:endParaRPr>
          </a:p>
        </p:txBody>
      </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200" fill="hold"/>
                                        <p:tgtEl>
                                          <p:spTgt spid="107"/>
                                        </p:tgtEl>
                                        <p:attrNameLst>
                                          <p:attrName>ppt_w</p:attrName>
                                        </p:attrNameLst>
                                      </p:cBhvr>
                                      <p:tavLst>
                                        <p:tav tm="0">
                                          <p:val>
                                            <p:fltVal val="0"/>
                                          </p:val>
                                        </p:tav>
                                        <p:tav tm="100000">
                                          <p:val>
                                            <p:strVal val="#ppt_w"/>
                                          </p:val>
                                        </p:tav>
                                      </p:tavLst>
                                    </p:anim>
                                    <p:anim calcmode="lin" valueType="num">
                                      <p:cBhvr>
                                        <p:cTn id="8" dur="200" fill="hold"/>
                                        <p:tgtEl>
                                          <p:spTgt spid="107"/>
                                        </p:tgtEl>
                                        <p:attrNameLst>
                                          <p:attrName>ppt_h</p:attrName>
                                        </p:attrNameLst>
                                      </p:cBhvr>
                                      <p:tavLst>
                                        <p:tav tm="0">
                                          <p:val>
                                            <p:fltVal val="0"/>
                                          </p:val>
                                        </p:tav>
                                        <p:tav tm="100000">
                                          <p:val>
                                            <p:strVal val="#ppt_h"/>
                                          </p:val>
                                        </p:tav>
                                      </p:tavLst>
                                    </p:anim>
                                    <p:animEffect transition="in" filter="fade">
                                      <p:cBhvr>
                                        <p:cTn id="9" dur="200"/>
                                        <p:tgtEl>
                                          <p:spTgt spid="107"/>
                                        </p:tgtEl>
                                      </p:cBhvr>
                                    </p:animEffect>
                                  </p:childTnLst>
                                </p:cTn>
                              </p:par>
                              <p:par>
                                <p:cTn id="10" presetID="6" presetClass="emph" presetSubtype="0" autoRev="1" fill="hold" nodeType="withEffect">
                                  <p:stCondLst>
                                    <p:cond delay="150"/>
                                  </p:stCondLst>
                                  <p:childTnLst>
                                    <p:animScale>
                                      <p:cBhvr>
                                        <p:cTn id="11" dur="100" fill="hold"/>
                                        <p:tgtEl>
                                          <p:spTgt spid="107"/>
                                        </p:tgtEl>
                                      </p:cBhvr>
                                      <p:by x="130000" y="130000"/>
                                    </p:animScale>
                                  </p:childTnLst>
                                </p:cTn>
                              </p:par>
                            </p:childTnLst>
                          </p:cTn>
                        </p:par>
                        <p:par>
                          <p:cTn id="12" fill="hold">
                            <p:stCondLst>
                              <p:cond delay="500"/>
                            </p:stCondLst>
                            <p:childTnLst>
                              <p:par>
                                <p:cTn id="13" presetID="2" presetClass="entr" presetSubtype="2" fill="hold" nodeType="afterEffect">
                                  <p:stCondLst>
                                    <p:cond delay="0"/>
                                  </p:stCondLst>
                                  <p:childTnLst>
                                    <p:set>
                                      <p:cBhvr>
                                        <p:cTn id="14" dur="1" fill="hold">
                                          <p:stCondLst>
                                            <p:cond delay="0"/>
                                          </p:stCondLst>
                                        </p:cTn>
                                        <p:tgtEl>
                                          <p:spTgt spid="108"/>
                                        </p:tgtEl>
                                        <p:attrNameLst>
                                          <p:attrName>style.visibility</p:attrName>
                                        </p:attrNameLst>
                                      </p:cBhvr>
                                      <p:to>
                                        <p:strVal val="visible"/>
                                      </p:to>
                                    </p:set>
                                    <p:anim calcmode="lin" valueType="num">
                                      <p:cBhvr additive="base">
                                        <p:cTn id="15" dur="500" fill="hold"/>
                                        <p:tgtEl>
                                          <p:spTgt spid="108"/>
                                        </p:tgtEl>
                                        <p:attrNameLst>
                                          <p:attrName>ppt_x</p:attrName>
                                        </p:attrNameLst>
                                      </p:cBhvr>
                                      <p:tavLst>
                                        <p:tav tm="0">
                                          <p:val>
                                            <p:strVal val="1+#ppt_w/2"/>
                                          </p:val>
                                        </p:tav>
                                        <p:tav tm="100000">
                                          <p:val>
                                            <p:strVal val="#ppt_x"/>
                                          </p:val>
                                        </p:tav>
                                      </p:tavLst>
                                    </p:anim>
                                    <p:anim calcmode="lin" valueType="num">
                                      <p:cBhvr additive="base">
                                        <p:cTn id="16" dur="500" fill="hold"/>
                                        <p:tgtEl>
                                          <p:spTgt spid="108"/>
                                        </p:tgtEl>
                                        <p:attrNameLst>
                                          <p:attrName>ppt_y</p:attrName>
                                        </p:attrNameLst>
                                      </p:cBhvr>
                                      <p:tavLst>
                                        <p:tav tm="0">
                                          <p:val>
                                            <p:strVal val="#ppt_y"/>
                                          </p:val>
                                        </p:tav>
                                        <p:tav tm="100000">
                                          <p:val>
                                            <p:strVal val="#ppt_y"/>
                                          </p:val>
                                        </p:tav>
                                      </p:tavLst>
                                    </p:anim>
                                  </p:childTnLst>
                                </p:cTn>
                              </p:par>
                              <p:par>
                                <p:cTn id="17" presetID="8" presetClass="emph" presetSubtype="0" fill="hold" nodeType="withEffect">
                                  <p:stCondLst>
                                    <p:cond delay="0"/>
                                  </p:stCondLst>
                                  <p:childTnLst>
                                    <p:animRot by="-21600000">
                                      <p:cBhvr>
                                        <p:cTn id="18" dur="500" fill="hold"/>
                                        <p:tgtEl>
                                          <p:spTgt spid="108"/>
                                        </p:tgtEl>
                                        <p:attrNameLst>
                                          <p:attrName>r</p:attrName>
                                        </p:attrNameLst>
                                      </p:cBhvr>
                                    </p:animRo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13"/>
                                        </p:tgtEl>
                                        <p:attrNameLst>
                                          <p:attrName>style.visibility</p:attrName>
                                        </p:attrNameLst>
                                      </p:cBhvr>
                                      <p:to>
                                        <p:strVal val="visible"/>
                                      </p:to>
                                    </p:set>
                                    <p:anim calcmode="lin" valueType="num">
                                      <p:cBhvr>
                                        <p:cTn id="22" dur="200" fill="hold"/>
                                        <p:tgtEl>
                                          <p:spTgt spid="113"/>
                                        </p:tgtEl>
                                        <p:attrNameLst>
                                          <p:attrName>ppt_w</p:attrName>
                                        </p:attrNameLst>
                                      </p:cBhvr>
                                      <p:tavLst>
                                        <p:tav tm="0">
                                          <p:val>
                                            <p:fltVal val="0"/>
                                          </p:val>
                                        </p:tav>
                                        <p:tav tm="100000">
                                          <p:val>
                                            <p:strVal val="#ppt_w"/>
                                          </p:val>
                                        </p:tav>
                                      </p:tavLst>
                                    </p:anim>
                                    <p:anim calcmode="lin" valueType="num">
                                      <p:cBhvr>
                                        <p:cTn id="23" dur="200" fill="hold"/>
                                        <p:tgtEl>
                                          <p:spTgt spid="113"/>
                                        </p:tgtEl>
                                        <p:attrNameLst>
                                          <p:attrName>ppt_h</p:attrName>
                                        </p:attrNameLst>
                                      </p:cBhvr>
                                      <p:tavLst>
                                        <p:tav tm="0">
                                          <p:val>
                                            <p:fltVal val="0"/>
                                          </p:val>
                                        </p:tav>
                                        <p:tav tm="100000">
                                          <p:val>
                                            <p:strVal val="#ppt_h"/>
                                          </p:val>
                                        </p:tav>
                                      </p:tavLst>
                                    </p:anim>
                                    <p:animEffect transition="in" filter="fade">
                                      <p:cBhvr>
                                        <p:cTn id="24" dur="200"/>
                                        <p:tgtEl>
                                          <p:spTgt spid="113"/>
                                        </p:tgtEl>
                                      </p:cBhvr>
                                    </p:animEffect>
                                  </p:childTnLst>
                                </p:cTn>
                              </p:par>
                              <p:par>
                                <p:cTn id="25" presetID="6" presetClass="emph" presetSubtype="0" autoRev="1" fill="hold" grpId="1" nodeType="withEffect">
                                  <p:stCondLst>
                                    <p:cond delay="150"/>
                                  </p:stCondLst>
                                  <p:childTnLst>
                                    <p:animScale>
                                      <p:cBhvr>
                                        <p:cTn id="26" dur="100" fill="hold"/>
                                        <p:tgtEl>
                                          <p:spTgt spid="113"/>
                                        </p:tgtEl>
                                      </p:cBhvr>
                                      <p:by x="130000" y="130000"/>
                                    </p:animScale>
                                  </p:childTnLst>
                                </p:cTn>
                              </p:par>
                            </p:childTnLst>
                          </p:cTn>
                        </p:par>
                        <p:par>
                          <p:cTn id="27" fill="hold">
                            <p:stCondLst>
                              <p:cond delay="1500"/>
                            </p:stCondLst>
                            <p:childTnLst>
                              <p:par>
                                <p:cTn id="28" presetID="22" presetClass="entr" presetSubtype="2" fill="hold" nodeType="afterEffect">
                                  <p:stCondLst>
                                    <p:cond delay="0"/>
                                  </p:stCondLst>
                                  <p:childTnLst>
                                    <p:set>
                                      <p:cBhvr>
                                        <p:cTn id="29" dur="1" fill="hold">
                                          <p:stCondLst>
                                            <p:cond delay="0"/>
                                          </p:stCondLst>
                                        </p:cTn>
                                        <p:tgtEl>
                                          <p:spTgt spid="114"/>
                                        </p:tgtEl>
                                        <p:attrNameLst>
                                          <p:attrName>style.visibility</p:attrName>
                                        </p:attrNameLst>
                                      </p:cBhvr>
                                      <p:to>
                                        <p:strVal val="visible"/>
                                      </p:to>
                                    </p:set>
                                    <p:animEffect transition="in" filter="wipe(right)">
                                      <p:cBhvr>
                                        <p:cTn id="30" dur="500"/>
                                        <p:tgtEl>
                                          <p:spTgt spid="114"/>
                                        </p:tgtEl>
                                      </p:cBhvr>
                                    </p:animEffect>
                                  </p:childTnLst>
                                </p:cTn>
                              </p:par>
                            </p:childTnLst>
                          </p:cTn>
                        </p:par>
                        <p:par>
                          <p:cTn id="31" fill="hold">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115"/>
                                        </p:tgtEl>
                                        <p:attrNameLst>
                                          <p:attrName>style.visibility</p:attrName>
                                        </p:attrNameLst>
                                      </p:cBhvr>
                                      <p:to>
                                        <p:strVal val="visible"/>
                                      </p:to>
                                    </p:set>
                                    <p:anim calcmode="lin" valueType="num">
                                      <p:cBhvr additive="base">
                                        <p:cTn id="34" dur="300" fill="hold"/>
                                        <p:tgtEl>
                                          <p:spTgt spid="115"/>
                                        </p:tgtEl>
                                        <p:attrNameLst>
                                          <p:attrName>ppt_x</p:attrName>
                                        </p:attrNameLst>
                                      </p:cBhvr>
                                      <p:tavLst>
                                        <p:tav tm="0">
                                          <p:val>
                                            <p:strVal val="1+#ppt_w/2"/>
                                          </p:val>
                                        </p:tav>
                                        <p:tav tm="100000">
                                          <p:val>
                                            <p:strVal val="#ppt_x"/>
                                          </p:val>
                                        </p:tav>
                                      </p:tavLst>
                                    </p:anim>
                                    <p:anim calcmode="lin" valueType="num">
                                      <p:cBhvr additive="base">
                                        <p:cTn id="35" dur="300" fill="hold"/>
                                        <p:tgtEl>
                                          <p:spTgt spid="115"/>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116"/>
                                        </p:tgtEl>
                                        <p:attrNameLst>
                                          <p:attrName>style.visibility</p:attrName>
                                        </p:attrNameLst>
                                      </p:cBhvr>
                                      <p:to>
                                        <p:strVal val="visible"/>
                                      </p:to>
                                    </p:set>
                                    <p:anim calcmode="lin" valueType="num">
                                      <p:cBhvr>
                                        <p:cTn id="39" dur="200" fill="hold"/>
                                        <p:tgtEl>
                                          <p:spTgt spid="116"/>
                                        </p:tgtEl>
                                        <p:attrNameLst>
                                          <p:attrName>ppt_w</p:attrName>
                                        </p:attrNameLst>
                                      </p:cBhvr>
                                      <p:tavLst>
                                        <p:tav tm="0">
                                          <p:val>
                                            <p:fltVal val="0"/>
                                          </p:val>
                                        </p:tav>
                                        <p:tav tm="100000">
                                          <p:val>
                                            <p:strVal val="#ppt_w"/>
                                          </p:val>
                                        </p:tav>
                                      </p:tavLst>
                                    </p:anim>
                                    <p:anim calcmode="lin" valueType="num">
                                      <p:cBhvr>
                                        <p:cTn id="40" dur="200" fill="hold"/>
                                        <p:tgtEl>
                                          <p:spTgt spid="116"/>
                                        </p:tgtEl>
                                        <p:attrNameLst>
                                          <p:attrName>ppt_h</p:attrName>
                                        </p:attrNameLst>
                                      </p:cBhvr>
                                      <p:tavLst>
                                        <p:tav tm="0">
                                          <p:val>
                                            <p:fltVal val="0"/>
                                          </p:val>
                                        </p:tav>
                                        <p:tav tm="100000">
                                          <p:val>
                                            <p:strVal val="#ppt_h"/>
                                          </p:val>
                                        </p:tav>
                                      </p:tavLst>
                                    </p:anim>
                                    <p:animEffect transition="in" filter="fade">
                                      <p:cBhvr>
                                        <p:cTn id="41" dur="200"/>
                                        <p:tgtEl>
                                          <p:spTgt spid="116"/>
                                        </p:tgtEl>
                                      </p:cBhvr>
                                    </p:animEffect>
                                  </p:childTnLst>
                                </p:cTn>
                              </p:par>
                              <p:par>
                                <p:cTn id="42" presetID="6" presetClass="emph" presetSubtype="0" autoRev="1" fill="hold" grpId="1" nodeType="withEffect">
                                  <p:stCondLst>
                                    <p:cond delay="150"/>
                                  </p:stCondLst>
                                  <p:childTnLst>
                                    <p:animScale>
                                      <p:cBhvr>
                                        <p:cTn id="43" dur="100" fill="hold"/>
                                        <p:tgtEl>
                                          <p:spTgt spid="116"/>
                                        </p:tgtEl>
                                      </p:cBhvr>
                                      <p:by x="130000" y="130000"/>
                                    </p:animScale>
                                  </p:childTnLst>
                                </p:cTn>
                              </p:par>
                            </p:childTnLst>
                          </p:cTn>
                        </p:par>
                        <p:par>
                          <p:cTn id="44" fill="hold">
                            <p:stCondLst>
                              <p:cond delay="3000"/>
                            </p:stCondLst>
                            <p:childTnLst>
                              <p:par>
                                <p:cTn id="45" presetID="22" presetClass="entr" presetSubtype="2" fill="hold" nodeType="afterEffect">
                                  <p:stCondLst>
                                    <p:cond delay="0"/>
                                  </p:stCondLst>
                                  <p:childTnLst>
                                    <p:set>
                                      <p:cBhvr>
                                        <p:cTn id="46" dur="1" fill="hold">
                                          <p:stCondLst>
                                            <p:cond delay="0"/>
                                          </p:stCondLst>
                                        </p:cTn>
                                        <p:tgtEl>
                                          <p:spTgt spid="117"/>
                                        </p:tgtEl>
                                        <p:attrNameLst>
                                          <p:attrName>style.visibility</p:attrName>
                                        </p:attrNameLst>
                                      </p:cBhvr>
                                      <p:to>
                                        <p:strVal val="visible"/>
                                      </p:to>
                                    </p:set>
                                    <p:animEffect transition="in" filter="wipe(right)">
                                      <p:cBhvr>
                                        <p:cTn id="47" dur="500"/>
                                        <p:tgtEl>
                                          <p:spTgt spid="117"/>
                                        </p:tgtEl>
                                      </p:cBhvr>
                                    </p:animEffect>
                                  </p:childTnLst>
                                </p:cTn>
                              </p:par>
                            </p:childTnLst>
                          </p:cTn>
                        </p:par>
                        <p:par>
                          <p:cTn id="48" fill="hold">
                            <p:stCondLst>
                              <p:cond delay="3500"/>
                            </p:stCondLst>
                            <p:childTnLst>
                              <p:par>
                                <p:cTn id="49" presetID="2" presetClass="entr" presetSubtype="2" fill="hold" grpId="0" nodeType="afterEffect">
                                  <p:stCondLst>
                                    <p:cond delay="0"/>
                                  </p:stCondLst>
                                  <p:childTnLst>
                                    <p:set>
                                      <p:cBhvr>
                                        <p:cTn id="50" dur="1" fill="hold">
                                          <p:stCondLst>
                                            <p:cond delay="0"/>
                                          </p:stCondLst>
                                        </p:cTn>
                                        <p:tgtEl>
                                          <p:spTgt spid="118"/>
                                        </p:tgtEl>
                                        <p:attrNameLst>
                                          <p:attrName>style.visibility</p:attrName>
                                        </p:attrNameLst>
                                      </p:cBhvr>
                                      <p:to>
                                        <p:strVal val="visible"/>
                                      </p:to>
                                    </p:set>
                                    <p:anim calcmode="lin" valueType="num">
                                      <p:cBhvr additive="base">
                                        <p:cTn id="51" dur="300" fill="hold"/>
                                        <p:tgtEl>
                                          <p:spTgt spid="118"/>
                                        </p:tgtEl>
                                        <p:attrNameLst>
                                          <p:attrName>ppt_x</p:attrName>
                                        </p:attrNameLst>
                                      </p:cBhvr>
                                      <p:tavLst>
                                        <p:tav tm="0">
                                          <p:val>
                                            <p:strVal val="1+#ppt_w/2"/>
                                          </p:val>
                                        </p:tav>
                                        <p:tav tm="100000">
                                          <p:val>
                                            <p:strVal val="#ppt_x"/>
                                          </p:val>
                                        </p:tav>
                                      </p:tavLst>
                                    </p:anim>
                                    <p:anim calcmode="lin" valueType="num">
                                      <p:cBhvr additive="base">
                                        <p:cTn id="52" dur="300" fill="hold"/>
                                        <p:tgtEl>
                                          <p:spTgt spid="118"/>
                                        </p:tgtEl>
                                        <p:attrNameLst>
                                          <p:attrName>ppt_y</p:attrName>
                                        </p:attrNameLst>
                                      </p:cBhvr>
                                      <p:tavLst>
                                        <p:tav tm="0">
                                          <p:val>
                                            <p:strVal val="#ppt_y"/>
                                          </p:val>
                                        </p:tav>
                                        <p:tav tm="100000">
                                          <p:val>
                                            <p:strVal val="#ppt_y"/>
                                          </p:val>
                                        </p:tav>
                                      </p:tavLst>
                                    </p:anim>
                                  </p:childTnLst>
                                </p:cTn>
                              </p:par>
                            </p:childTnLst>
                          </p:cTn>
                        </p:par>
                        <p:par>
                          <p:cTn id="53" fill="hold">
                            <p:stCondLst>
                              <p:cond delay="4000"/>
                            </p:stCondLst>
                            <p:childTnLst>
                              <p:par>
                                <p:cTn id="54" presetID="53" presetClass="entr" presetSubtype="16" fill="hold" grpId="0" nodeType="afterEffect">
                                  <p:stCondLst>
                                    <p:cond delay="0"/>
                                  </p:stCondLst>
                                  <p:childTnLst>
                                    <p:set>
                                      <p:cBhvr>
                                        <p:cTn id="55" dur="1" fill="hold">
                                          <p:stCondLst>
                                            <p:cond delay="0"/>
                                          </p:stCondLst>
                                        </p:cTn>
                                        <p:tgtEl>
                                          <p:spTgt spid="119"/>
                                        </p:tgtEl>
                                        <p:attrNameLst>
                                          <p:attrName>style.visibility</p:attrName>
                                        </p:attrNameLst>
                                      </p:cBhvr>
                                      <p:to>
                                        <p:strVal val="visible"/>
                                      </p:to>
                                    </p:set>
                                    <p:anim calcmode="lin" valueType="num">
                                      <p:cBhvr>
                                        <p:cTn id="56" dur="200" fill="hold"/>
                                        <p:tgtEl>
                                          <p:spTgt spid="119"/>
                                        </p:tgtEl>
                                        <p:attrNameLst>
                                          <p:attrName>ppt_w</p:attrName>
                                        </p:attrNameLst>
                                      </p:cBhvr>
                                      <p:tavLst>
                                        <p:tav tm="0">
                                          <p:val>
                                            <p:fltVal val="0"/>
                                          </p:val>
                                        </p:tav>
                                        <p:tav tm="100000">
                                          <p:val>
                                            <p:strVal val="#ppt_w"/>
                                          </p:val>
                                        </p:tav>
                                      </p:tavLst>
                                    </p:anim>
                                    <p:anim calcmode="lin" valueType="num">
                                      <p:cBhvr>
                                        <p:cTn id="57" dur="200" fill="hold"/>
                                        <p:tgtEl>
                                          <p:spTgt spid="119"/>
                                        </p:tgtEl>
                                        <p:attrNameLst>
                                          <p:attrName>ppt_h</p:attrName>
                                        </p:attrNameLst>
                                      </p:cBhvr>
                                      <p:tavLst>
                                        <p:tav tm="0">
                                          <p:val>
                                            <p:fltVal val="0"/>
                                          </p:val>
                                        </p:tav>
                                        <p:tav tm="100000">
                                          <p:val>
                                            <p:strVal val="#ppt_h"/>
                                          </p:val>
                                        </p:tav>
                                      </p:tavLst>
                                    </p:anim>
                                    <p:animEffect transition="in" filter="fade">
                                      <p:cBhvr>
                                        <p:cTn id="58" dur="200"/>
                                        <p:tgtEl>
                                          <p:spTgt spid="119"/>
                                        </p:tgtEl>
                                      </p:cBhvr>
                                    </p:animEffect>
                                  </p:childTnLst>
                                </p:cTn>
                              </p:par>
                              <p:par>
                                <p:cTn id="59" presetID="6" presetClass="emph" presetSubtype="0" autoRev="1" fill="hold" grpId="1" nodeType="withEffect">
                                  <p:stCondLst>
                                    <p:cond delay="150"/>
                                  </p:stCondLst>
                                  <p:childTnLst>
                                    <p:animScale>
                                      <p:cBhvr>
                                        <p:cTn id="60" dur="100" fill="hold"/>
                                        <p:tgtEl>
                                          <p:spTgt spid="119"/>
                                        </p:tgtEl>
                                      </p:cBhvr>
                                      <p:by x="130000" y="130000"/>
                                    </p:animScale>
                                  </p:childTnLst>
                                </p:cTn>
                              </p:par>
                            </p:childTnLst>
                          </p:cTn>
                        </p:par>
                        <p:par>
                          <p:cTn id="61" fill="hold">
                            <p:stCondLst>
                              <p:cond delay="4500"/>
                            </p:stCondLst>
                            <p:childTnLst>
                              <p:par>
                                <p:cTn id="62" presetID="22" presetClass="entr" presetSubtype="8" fill="hold" nodeType="afterEffect">
                                  <p:stCondLst>
                                    <p:cond delay="0"/>
                                  </p:stCondLst>
                                  <p:childTnLst>
                                    <p:set>
                                      <p:cBhvr>
                                        <p:cTn id="63" dur="1" fill="hold">
                                          <p:stCondLst>
                                            <p:cond delay="0"/>
                                          </p:stCondLst>
                                        </p:cTn>
                                        <p:tgtEl>
                                          <p:spTgt spid="120"/>
                                        </p:tgtEl>
                                        <p:attrNameLst>
                                          <p:attrName>style.visibility</p:attrName>
                                        </p:attrNameLst>
                                      </p:cBhvr>
                                      <p:to>
                                        <p:strVal val="visible"/>
                                      </p:to>
                                    </p:set>
                                    <p:animEffect transition="in" filter="wipe(left)">
                                      <p:cBhvr>
                                        <p:cTn id="64" dur="500"/>
                                        <p:tgtEl>
                                          <p:spTgt spid="120"/>
                                        </p:tgtEl>
                                      </p:cBhvr>
                                    </p:animEffect>
                                  </p:childTnLst>
                                </p:cTn>
                              </p:par>
                            </p:childTnLst>
                          </p:cTn>
                        </p:par>
                        <p:par>
                          <p:cTn id="65" fill="hold">
                            <p:stCondLst>
                              <p:cond delay="5000"/>
                            </p:stCondLst>
                            <p:childTnLst>
                              <p:par>
                                <p:cTn id="66" presetID="2" presetClass="entr" presetSubtype="8" fill="hold" grpId="0" nodeType="afterEffect">
                                  <p:stCondLst>
                                    <p:cond delay="0"/>
                                  </p:stCondLst>
                                  <p:childTnLst>
                                    <p:set>
                                      <p:cBhvr>
                                        <p:cTn id="67" dur="1" fill="hold">
                                          <p:stCondLst>
                                            <p:cond delay="0"/>
                                          </p:stCondLst>
                                        </p:cTn>
                                        <p:tgtEl>
                                          <p:spTgt spid="121"/>
                                        </p:tgtEl>
                                        <p:attrNameLst>
                                          <p:attrName>style.visibility</p:attrName>
                                        </p:attrNameLst>
                                      </p:cBhvr>
                                      <p:to>
                                        <p:strVal val="visible"/>
                                      </p:to>
                                    </p:set>
                                    <p:anim calcmode="lin" valueType="num">
                                      <p:cBhvr additive="base">
                                        <p:cTn id="68" dur="300" fill="hold"/>
                                        <p:tgtEl>
                                          <p:spTgt spid="121"/>
                                        </p:tgtEl>
                                        <p:attrNameLst>
                                          <p:attrName>ppt_x</p:attrName>
                                        </p:attrNameLst>
                                      </p:cBhvr>
                                      <p:tavLst>
                                        <p:tav tm="0">
                                          <p:val>
                                            <p:strVal val="0-#ppt_w/2"/>
                                          </p:val>
                                        </p:tav>
                                        <p:tav tm="100000">
                                          <p:val>
                                            <p:strVal val="#ppt_x"/>
                                          </p:val>
                                        </p:tav>
                                      </p:tavLst>
                                    </p:anim>
                                    <p:anim calcmode="lin" valueType="num">
                                      <p:cBhvr additive="base">
                                        <p:cTn id="69" dur="300" fill="hold"/>
                                        <p:tgtEl>
                                          <p:spTgt spid="121"/>
                                        </p:tgtEl>
                                        <p:attrNameLst>
                                          <p:attrName>ppt_y</p:attrName>
                                        </p:attrNameLst>
                                      </p:cBhvr>
                                      <p:tavLst>
                                        <p:tav tm="0">
                                          <p:val>
                                            <p:strVal val="#ppt_y"/>
                                          </p:val>
                                        </p:tav>
                                        <p:tav tm="100000">
                                          <p:val>
                                            <p:strVal val="#ppt_y"/>
                                          </p:val>
                                        </p:tav>
                                      </p:tavLst>
                                    </p:anim>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122"/>
                                        </p:tgtEl>
                                        <p:attrNameLst>
                                          <p:attrName>style.visibility</p:attrName>
                                        </p:attrNameLst>
                                      </p:cBhvr>
                                      <p:to>
                                        <p:strVal val="visible"/>
                                      </p:to>
                                    </p:set>
                                    <p:anim calcmode="lin" valueType="num">
                                      <p:cBhvr>
                                        <p:cTn id="73" dur="200" fill="hold"/>
                                        <p:tgtEl>
                                          <p:spTgt spid="122"/>
                                        </p:tgtEl>
                                        <p:attrNameLst>
                                          <p:attrName>ppt_w</p:attrName>
                                        </p:attrNameLst>
                                      </p:cBhvr>
                                      <p:tavLst>
                                        <p:tav tm="0">
                                          <p:val>
                                            <p:fltVal val="0"/>
                                          </p:val>
                                        </p:tav>
                                        <p:tav tm="100000">
                                          <p:val>
                                            <p:strVal val="#ppt_w"/>
                                          </p:val>
                                        </p:tav>
                                      </p:tavLst>
                                    </p:anim>
                                    <p:anim calcmode="lin" valueType="num">
                                      <p:cBhvr>
                                        <p:cTn id="74" dur="200" fill="hold"/>
                                        <p:tgtEl>
                                          <p:spTgt spid="122"/>
                                        </p:tgtEl>
                                        <p:attrNameLst>
                                          <p:attrName>ppt_h</p:attrName>
                                        </p:attrNameLst>
                                      </p:cBhvr>
                                      <p:tavLst>
                                        <p:tav tm="0">
                                          <p:val>
                                            <p:fltVal val="0"/>
                                          </p:val>
                                        </p:tav>
                                        <p:tav tm="100000">
                                          <p:val>
                                            <p:strVal val="#ppt_h"/>
                                          </p:val>
                                        </p:tav>
                                      </p:tavLst>
                                    </p:anim>
                                    <p:animEffect transition="in" filter="fade">
                                      <p:cBhvr>
                                        <p:cTn id="75" dur="200"/>
                                        <p:tgtEl>
                                          <p:spTgt spid="122"/>
                                        </p:tgtEl>
                                      </p:cBhvr>
                                    </p:animEffect>
                                  </p:childTnLst>
                                </p:cTn>
                              </p:par>
                              <p:par>
                                <p:cTn id="76" presetID="6" presetClass="emph" presetSubtype="0" autoRev="1" fill="hold" grpId="1" nodeType="withEffect">
                                  <p:stCondLst>
                                    <p:cond delay="150"/>
                                  </p:stCondLst>
                                  <p:childTnLst>
                                    <p:animScale>
                                      <p:cBhvr>
                                        <p:cTn id="77" dur="100" fill="hold"/>
                                        <p:tgtEl>
                                          <p:spTgt spid="122"/>
                                        </p:tgtEl>
                                      </p:cBhvr>
                                      <p:by x="130000" y="130000"/>
                                    </p:animScale>
                                  </p:childTnLst>
                                </p:cTn>
                              </p:par>
                            </p:childTnLst>
                          </p:cTn>
                        </p:par>
                        <p:par>
                          <p:cTn id="78" fill="hold">
                            <p:stCondLst>
                              <p:cond delay="6000"/>
                            </p:stCondLst>
                            <p:childTnLst>
                              <p:par>
                                <p:cTn id="79" presetID="22" presetClass="entr" presetSubtype="8" fill="hold" nodeType="afterEffect">
                                  <p:stCondLst>
                                    <p:cond delay="0"/>
                                  </p:stCondLst>
                                  <p:childTnLst>
                                    <p:set>
                                      <p:cBhvr>
                                        <p:cTn id="80" dur="1" fill="hold">
                                          <p:stCondLst>
                                            <p:cond delay="0"/>
                                          </p:stCondLst>
                                        </p:cTn>
                                        <p:tgtEl>
                                          <p:spTgt spid="123"/>
                                        </p:tgtEl>
                                        <p:attrNameLst>
                                          <p:attrName>style.visibility</p:attrName>
                                        </p:attrNameLst>
                                      </p:cBhvr>
                                      <p:to>
                                        <p:strVal val="visible"/>
                                      </p:to>
                                    </p:set>
                                    <p:animEffect transition="in" filter="wipe(left)">
                                      <p:cBhvr>
                                        <p:cTn id="81" dur="500"/>
                                        <p:tgtEl>
                                          <p:spTgt spid="123"/>
                                        </p:tgtEl>
                                      </p:cBhvr>
                                    </p:animEffect>
                                  </p:childTnLst>
                                </p:cTn>
                              </p:par>
                            </p:childTnLst>
                          </p:cTn>
                        </p:par>
                        <p:par>
                          <p:cTn id="82" fill="hold">
                            <p:stCondLst>
                              <p:cond delay="6500"/>
                            </p:stCondLst>
                            <p:childTnLst>
                              <p:par>
                                <p:cTn id="83" presetID="2" presetClass="entr" presetSubtype="8" fill="hold" grpId="0" nodeType="afterEffect">
                                  <p:stCondLst>
                                    <p:cond delay="0"/>
                                  </p:stCondLst>
                                  <p:childTnLst>
                                    <p:set>
                                      <p:cBhvr>
                                        <p:cTn id="84" dur="1" fill="hold">
                                          <p:stCondLst>
                                            <p:cond delay="0"/>
                                          </p:stCondLst>
                                        </p:cTn>
                                        <p:tgtEl>
                                          <p:spTgt spid="124"/>
                                        </p:tgtEl>
                                        <p:attrNameLst>
                                          <p:attrName>style.visibility</p:attrName>
                                        </p:attrNameLst>
                                      </p:cBhvr>
                                      <p:to>
                                        <p:strVal val="visible"/>
                                      </p:to>
                                    </p:set>
                                    <p:anim calcmode="lin" valueType="num">
                                      <p:cBhvr additive="base">
                                        <p:cTn id="85" dur="300" fill="hold"/>
                                        <p:tgtEl>
                                          <p:spTgt spid="124"/>
                                        </p:tgtEl>
                                        <p:attrNameLst>
                                          <p:attrName>ppt_x</p:attrName>
                                        </p:attrNameLst>
                                      </p:cBhvr>
                                      <p:tavLst>
                                        <p:tav tm="0">
                                          <p:val>
                                            <p:strVal val="0-#ppt_w/2"/>
                                          </p:val>
                                        </p:tav>
                                        <p:tav tm="100000">
                                          <p:val>
                                            <p:strVal val="#ppt_x"/>
                                          </p:val>
                                        </p:tav>
                                      </p:tavLst>
                                    </p:anim>
                                    <p:anim calcmode="lin" valueType="num">
                                      <p:cBhvr additive="base">
                                        <p:cTn id="86" dur="300" fill="hold"/>
                                        <p:tgtEl>
                                          <p:spTgt spid="1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113" grpId="1"/>
      <p:bldP spid="115" grpId="0"/>
      <p:bldP spid="116" grpId="0"/>
      <p:bldP spid="116" grpId="1"/>
      <p:bldP spid="118" grpId="0"/>
      <p:bldP spid="119" grpId="0"/>
      <p:bldP spid="119" grpId="1"/>
      <p:bldP spid="121" grpId="0"/>
      <p:bldP spid="122" grpId="0"/>
      <p:bldP spid="122" grpId="1"/>
      <p:bldP spid="1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3059113" y="1276350"/>
            <a:ext cx="2917825" cy="2916238"/>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6" name="组合 5"/>
          <p:cNvGrpSpPr/>
          <p:nvPr/>
        </p:nvGrpSpPr>
        <p:grpSpPr bwMode="auto">
          <a:xfrm>
            <a:off x="3125788" y="1341438"/>
            <a:ext cx="2784475" cy="2784475"/>
            <a:chOff x="3047429" y="1323744"/>
            <a:chExt cx="2783847" cy="2783844"/>
          </a:xfrm>
        </p:grpSpPr>
        <p:sp>
          <p:nvSpPr>
            <p:cNvPr id="27663" name="椭圆 11"/>
            <p:cNvSpPr/>
            <p:nvPr/>
          </p:nvSpPr>
          <p:spPr bwMode="auto">
            <a:xfrm rot="2700000">
              <a:off x="3862480" y="1323962"/>
              <a:ext cx="1153402" cy="1152965"/>
            </a:xfrm>
            <a:custGeom>
              <a:avLst/>
              <a:gdLst>
                <a:gd name="T0" fmla="*/ 746531 w 1153402"/>
                <a:gd name="T1" fmla="*/ 0 h 1152965"/>
                <a:gd name="T2" fmla="*/ 1153402 w 1153402"/>
                <a:gd name="T3" fmla="*/ 342875 h 1152965"/>
                <a:gd name="T4" fmla="*/ 1153402 w 1153402"/>
                <a:gd name="T5" fmla="*/ 1152965 h 1152965"/>
                <a:gd name="T6" fmla="*/ 343312 w 1153402"/>
                <a:gd name="T7" fmla="*/ 1152965 h 1152965"/>
                <a:gd name="T8" fmla="*/ 0 w 1153402"/>
                <a:gd name="T9" fmla="*/ 746050 h 1152965"/>
                <a:gd name="T10" fmla="*/ 746531 w 1153402"/>
                <a:gd name="T11" fmla="*/ 0 h 1152965"/>
                <a:gd name="T12" fmla="*/ 0 60000 65536"/>
                <a:gd name="T13" fmla="*/ 0 60000 65536"/>
                <a:gd name="T14" fmla="*/ 0 60000 65536"/>
                <a:gd name="T15" fmla="*/ 0 60000 65536"/>
                <a:gd name="T16" fmla="*/ 0 60000 65536"/>
                <a:gd name="T17" fmla="*/ 0 60000 65536"/>
                <a:gd name="T18" fmla="*/ 0 w 1153402"/>
                <a:gd name="T19" fmla="*/ 0 h 1152965"/>
                <a:gd name="T20" fmla="*/ 1153402 w 1153402"/>
                <a:gd name="T21" fmla="*/ 1152965 h 1152965"/>
              </a:gdLst>
              <a:ahLst/>
              <a:cxnLst>
                <a:cxn ang="T12">
                  <a:pos x="T0" y="T1"/>
                </a:cxn>
                <a:cxn ang="T13">
                  <a:pos x="T2" y="T3"/>
                </a:cxn>
                <a:cxn ang="T14">
                  <a:pos x="T4" y="T5"/>
                </a:cxn>
                <a:cxn ang="T15">
                  <a:pos x="T6" y="T7"/>
                </a:cxn>
                <a:cxn ang="T16">
                  <a:pos x="T8" y="T9"/>
                </a:cxn>
                <a:cxn ang="T17">
                  <a:pos x="T10" y="T11"/>
                </a:cxn>
              </a:cxnLst>
              <a:rect l="T18" t="T19" r="T20" b="T21"/>
              <a:pathLst>
                <a:path w="1153402" h="1152965">
                  <a:moveTo>
                    <a:pt x="746531" y="0"/>
                  </a:moveTo>
                  <a:cubicBezTo>
                    <a:pt x="779296" y="194851"/>
                    <a:pt x="949063" y="342875"/>
                    <a:pt x="1153402" y="342875"/>
                  </a:cubicBezTo>
                  <a:lnTo>
                    <a:pt x="1153402" y="1152965"/>
                  </a:lnTo>
                  <a:lnTo>
                    <a:pt x="343312" y="1152965"/>
                  </a:lnTo>
                  <a:cubicBezTo>
                    <a:pt x="343312" y="948474"/>
                    <a:pt x="195069" y="778607"/>
                    <a:pt x="0" y="746050"/>
                  </a:cubicBezTo>
                  <a:cubicBezTo>
                    <a:pt x="121924" y="397390"/>
                    <a:pt x="397695" y="121245"/>
                    <a:pt x="746531" y="0"/>
                  </a:cubicBezTo>
                  <a:close/>
                </a:path>
              </a:pathLst>
            </a:custGeom>
            <a:solidFill>
              <a:schemeClr val="bg2"/>
            </a:solidFill>
            <a:ln w="9525">
              <a:noFill/>
              <a:round/>
            </a:ln>
          </p:spPr>
          <p:txBody>
            <a:bodyPr lIns="0" tIns="0" rIns="0" bIns="0" anchor="ctr"/>
            <a:lstStyle/>
            <a:p>
              <a:endParaRPr lang="zh-CN" altLang="en-US"/>
            </a:p>
          </p:txBody>
        </p:sp>
        <p:sp>
          <p:nvSpPr>
            <p:cNvPr id="8" name="椭圆 11"/>
            <p:cNvSpPr/>
            <p:nvPr/>
          </p:nvSpPr>
          <p:spPr>
            <a:xfrm rot="2700000" flipH="1">
              <a:off x="4679011" y="2139534"/>
              <a:ext cx="1152265" cy="1152264"/>
            </a:xfrm>
            <a:custGeom>
              <a:avLst/>
              <a:gdLst/>
              <a:ahLst/>
              <a:cxnLst/>
              <a:rect l="l" t="t" r="r" b="b"/>
              <a:pathLst>
                <a:path w="1152437" h="1153402">
                  <a:moveTo>
                    <a:pt x="745522" y="0"/>
                  </a:moveTo>
                  <a:cubicBezTo>
                    <a:pt x="397295" y="121773"/>
                    <a:pt x="121402" y="397011"/>
                    <a:pt x="0" y="745261"/>
                  </a:cubicBezTo>
                  <a:cubicBezTo>
                    <a:pt x="201063" y="772062"/>
                    <a:pt x="355477" y="944700"/>
                    <a:pt x="355477" y="1153402"/>
                  </a:cubicBezTo>
                  <a:lnTo>
                    <a:pt x="1152437" y="1153402"/>
                  </a:lnTo>
                  <a:lnTo>
                    <a:pt x="1152437" y="343312"/>
                  </a:lnTo>
                  <a:cubicBezTo>
                    <a:pt x="947947" y="343312"/>
                    <a:pt x="778080" y="195069"/>
                    <a:pt x="745522" y="0"/>
                  </a:cubicBezTo>
                  <a:close/>
                </a:path>
              </a:pathLst>
            </a:custGeom>
            <a:solidFill>
              <a:schemeClr val="accent3"/>
            </a:solidFill>
            <a:ln>
              <a:noFill/>
            </a:ln>
          </p:spPr>
          <p:txBody>
            <a:bodyPr lIns="0" tIns="0" rIns="0" bIns="0" anchor="ctr"/>
            <a:lstStyle/>
            <a:p>
              <a:pPr algn="ctr" fontAlgn="auto">
                <a:spcBef>
                  <a:spcPts val="0"/>
                </a:spcBef>
                <a:spcAft>
                  <a:spcPts val="600"/>
                </a:spcAft>
                <a:defRPr/>
              </a:pP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9" name="椭圆 11"/>
            <p:cNvSpPr/>
            <p:nvPr/>
          </p:nvSpPr>
          <p:spPr>
            <a:xfrm rot="2700000" flipV="1">
              <a:off x="3047429" y="2139534"/>
              <a:ext cx="1153852" cy="1152264"/>
            </a:xfrm>
            <a:custGeom>
              <a:avLst/>
              <a:gdLst/>
              <a:ahLst/>
              <a:cxnLst/>
              <a:rect l="l" t="t" r="r" b="b"/>
              <a:pathLst>
                <a:path w="1153402" h="1152966">
                  <a:moveTo>
                    <a:pt x="343312" y="1152966"/>
                  </a:moveTo>
                  <a:lnTo>
                    <a:pt x="1153402" y="1152966"/>
                  </a:lnTo>
                  <a:lnTo>
                    <a:pt x="1153402" y="342876"/>
                  </a:lnTo>
                  <a:cubicBezTo>
                    <a:pt x="949063" y="342876"/>
                    <a:pt x="779296" y="194851"/>
                    <a:pt x="746532" y="0"/>
                  </a:cubicBezTo>
                  <a:cubicBezTo>
                    <a:pt x="397696" y="121245"/>
                    <a:pt x="121924" y="397391"/>
                    <a:pt x="0" y="746051"/>
                  </a:cubicBezTo>
                  <a:cubicBezTo>
                    <a:pt x="195069" y="778608"/>
                    <a:pt x="343312" y="948475"/>
                    <a:pt x="343312" y="1152966"/>
                  </a:cubicBezTo>
                  <a:close/>
                </a:path>
              </a:pathLst>
            </a:custGeom>
            <a:solidFill>
              <a:schemeClr val="accent5"/>
            </a:solidFill>
            <a:ln>
              <a:noFill/>
            </a:ln>
          </p:spPr>
          <p:txBody>
            <a:bodyPr lIns="0" tIns="0" rIns="0" bIns="0" anchor="ctr"/>
            <a:lstStyle/>
            <a:p>
              <a:pPr algn="ctr" fontAlgn="auto">
                <a:spcBef>
                  <a:spcPts val="0"/>
                </a:spcBef>
                <a:spcAft>
                  <a:spcPts val="600"/>
                </a:spcAft>
                <a:defRPr/>
              </a:pP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27666" name="椭圆 11"/>
            <p:cNvSpPr/>
            <p:nvPr/>
          </p:nvSpPr>
          <p:spPr bwMode="auto">
            <a:xfrm rot="2700000" flipH="1" flipV="1">
              <a:off x="3862864" y="2954647"/>
              <a:ext cx="1152934" cy="1152947"/>
            </a:xfrm>
            <a:custGeom>
              <a:avLst/>
              <a:gdLst>
                <a:gd name="T0" fmla="*/ 1152934 w 1152934"/>
                <a:gd name="T1" fmla="*/ 1152947 h 1152947"/>
                <a:gd name="T2" fmla="*/ 355974 w 1152934"/>
                <a:gd name="T3" fmla="*/ 1152947 h 1152947"/>
                <a:gd name="T4" fmla="*/ 355974 w 1152934"/>
                <a:gd name="T5" fmla="*/ 1152946 h 1152947"/>
                <a:gd name="T6" fmla="*/ 0 w 1152934"/>
                <a:gd name="T7" fmla="*/ 744754 h 1152947"/>
                <a:gd name="T8" fmla="*/ 746064 w 1152934"/>
                <a:gd name="T9" fmla="*/ 0 h 1152947"/>
                <a:gd name="T10" fmla="*/ 1152933 w 1152934"/>
                <a:gd name="T11" fmla="*/ 342857 h 1152947"/>
                <a:gd name="T12" fmla="*/ 1152934 w 1152934"/>
                <a:gd name="T13" fmla="*/ 342857 h 1152947"/>
                <a:gd name="T14" fmla="*/ 0 60000 65536"/>
                <a:gd name="T15" fmla="*/ 0 60000 65536"/>
                <a:gd name="T16" fmla="*/ 0 60000 65536"/>
                <a:gd name="T17" fmla="*/ 0 60000 65536"/>
                <a:gd name="T18" fmla="*/ 0 60000 65536"/>
                <a:gd name="T19" fmla="*/ 0 60000 65536"/>
                <a:gd name="T20" fmla="*/ 0 60000 65536"/>
                <a:gd name="T21" fmla="*/ 0 w 1152934"/>
                <a:gd name="T22" fmla="*/ 0 h 1152947"/>
                <a:gd name="T23" fmla="*/ 1152934 w 1152934"/>
                <a:gd name="T24" fmla="*/ 1152947 h 11529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52934" h="1152947">
                  <a:moveTo>
                    <a:pt x="1152934" y="1152947"/>
                  </a:moveTo>
                  <a:lnTo>
                    <a:pt x="355974" y="1152947"/>
                  </a:lnTo>
                  <a:lnTo>
                    <a:pt x="355974" y="1152946"/>
                  </a:lnTo>
                  <a:cubicBezTo>
                    <a:pt x="355974" y="944071"/>
                    <a:pt x="201306" y="771320"/>
                    <a:pt x="0" y="744754"/>
                  </a:cubicBezTo>
                  <a:cubicBezTo>
                    <a:pt x="122138" y="396697"/>
                    <a:pt x="397654" y="121079"/>
                    <a:pt x="746064" y="0"/>
                  </a:cubicBezTo>
                  <a:cubicBezTo>
                    <a:pt x="778837" y="194842"/>
                    <a:pt x="948600" y="342857"/>
                    <a:pt x="1152933" y="342857"/>
                  </a:cubicBezTo>
                  <a:cubicBezTo>
                    <a:pt x="1152934" y="342857"/>
                    <a:pt x="1152934" y="342857"/>
                    <a:pt x="1152934" y="342857"/>
                  </a:cubicBezTo>
                  <a:close/>
                </a:path>
              </a:pathLst>
            </a:custGeom>
            <a:solidFill>
              <a:schemeClr val="accent1"/>
            </a:solidFill>
            <a:ln w="9525">
              <a:noFill/>
              <a:round/>
            </a:ln>
          </p:spPr>
          <p:txBody>
            <a:bodyPr lIns="0" tIns="0" rIns="0" bIns="0" anchor="ctr"/>
            <a:lstStyle/>
            <a:p>
              <a:endParaRPr lang="zh-CN" altLang="en-US"/>
            </a:p>
          </p:txBody>
        </p:sp>
      </p:grpSp>
      <p:sp>
        <p:nvSpPr>
          <p:cNvPr id="11" name="标题层"/>
          <p:cNvSpPr txBox="1"/>
          <p:nvPr/>
        </p:nvSpPr>
        <p:spPr bwMode="auto">
          <a:xfrm>
            <a:off x="3394075" y="1657350"/>
            <a:ext cx="617538" cy="519113"/>
          </a:xfrm>
          <a:prstGeom prst="rect">
            <a:avLst/>
          </a:prstGeom>
          <a:noFill/>
          <a:effectLst>
            <a:outerShdw blurRad="12700" dist="12700" dir="4380000" algn="tl" rotWithShape="0">
              <a:prstClr val="black">
                <a:alpha val="40000"/>
              </a:prstClr>
            </a:outerShdw>
          </a:effectLst>
        </p:spPr>
        <p:txBody>
          <a:bodyPr>
            <a:spAutoFit/>
          </a:bodyPr>
          <a:lstStyle/>
          <a:p>
            <a:pPr algn="ctr" fontAlgn="auto">
              <a:spcBef>
                <a:spcPts val="0"/>
              </a:spcBef>
              <a:spcAft>
                <a:spcPts val="0"/>
              </a:spcAft>
              <a:defRPr/>
            </a:pPr>
            <a:r>
              <a:rPr lang="en-US" altLang="zh-CN" sz="2800" kern="0" dirty="0">
                <a:latin typeface="Impact" panose="020B0806030902050204" pitchFamily="34" charset="0"/>
                <a:ea typeface="微软雅黑" panose="020B0503020204020204" pitchFamily="34" charset="-122"/>
                <a:cs typeface="Arial" panose="020B0604020202020204" pitchFamily="34" charset="0"/>
              </a:rPr>
              <a:t>01</a:t>
            </a:r>
            <a:endParaRPr lang="zh-CN" altLang="en-US" sz="2800" kern="0" dirty="0">
              <a:latin typeface="Impact" panose="020B0806030902050204" pitchFamily="34" charset="0"/>
              <a:ea typeface="微软雅黑" panose="020B0503020204020204" pitchFamily="34" charset="-122"/>
              <a:cs typeface="Arial" panose="020B0604020202020204" pitchFamily="34" charset="0"/>
            </a:endParaRPr>
          </a:p>
        </p:txBody>
      </p:sp>
      <p:sp>
        <p:nvSpPr>
          <p:cNvPr id="12" name="标题层"/>
          <p:cNvSpPr txBox="1"/>
          <p:nvPr/>
        </p:nvSpPr>
        <p:spPr bwMode="auto">
          <a:xfrm>
            <a:off x="5024438" y="1657350"/>
            <a:ext cx="617537" cy="519113"/>
          </a:xfrm>
          <a:prstGeom prst="rect">
            <a:avLst/>
          </a:prstGeom>
          <a:noFill/>
          <a:effectLst>
            <a:outerShdw blurRad="12700" dist="12700" dir="4380000" algn="tl" rotWithShape="0">
              <a:prstClr val="black">
                <a:alpha val="40000"/>
              </a:prstClr>
            </a:outerShdw>
          </a:effectLst>
        </p:spPr>
        <p:txBody>
          <a:bodyPr>
            <a:spAutoFit/>
          </a:bodyPr>
          <a:lstStyle/>
          <a:p>
            <a:pPr algn="ctr" fontAlgn="auto">
              <a:spcBef>
                <a:spcPts val="0"/>
              </a:spcBef>
              <a:spcAft>
                <a:spcPts val="0"/>
              </a:spcAft>
              <a:defRPr/>
            </a:pPr>
            <a:r>
              <a:rPr lang="en-US" altLang="zh-CN" sz="2800" kern="0" dirty="0">
                <a:latin typeface="Impact" panose="020B0806030902050204" pitchFamily="34" charset="0"/>
                <a:ea typeface="微软雅黑" panose="020B0503020204020204" pitchFamily="34" charset="-122"/>
                <a:cs typeface="Arial" panose="020B0604020202020204" pitchFamily="34" charset="0"/>
              </a:rPr>
              <a:t>02</a:t>
            </a:r>
            <a:endParaRPr lang="zh-CN" altLang="en-US" sz="2800" kern="0" dirty="0">
              <a:latin typeface="Impact" panose="020B0806030902050204" pitchFamily="34" charset="0"/>
              <a:ea typeface="微软雅黑" panose="020B0503020204020204" pitchFamily="34" charset="-122"/>
              <a:cs typeface="Arial" panose="020B0604020202020204" pitchFamily="34" charset="0"/>
            </a:endParaRPr>
          </a:p>
        </p:txBody>
      </p:sp>
      <p:sp>
        <p:nvSpPr>
          <p:cNvPr id="13" name="标题层"/>
          <p:cNvSpPr txBox="1"/>
          <p:nvPr/>
        </p:nvSpPr>
        <p:spPr bwMode="auto">
          <a:xfrm>
            <a:off x="5024438" y="3287713"/>
            <a:ext cx="617537" cy="519112"/>
          </a:xfrm>
          <a:prstGeom prst="rect">
            <a:avLst/>
          </a:prstGeom>
          <a:noFill/>
          <a:effectLst>
            <a:outerShdw blurRad="12700" dist="12700" dir="4380000" algn="tl" rotWithShape="0">
              <a:prstClr val="black">
                <a:alpha val="40000"/>
              </a:prstClr>
            </a:outerShdw>
          </a:effectLst>
        </p:spPr>
        <p:txBody>
          <a:bodyPr>
            <a:spAutoFit/>
          </a:bodyPr>
          <a:lstStyle/>
          <a:p>
            <a:pPr algn="ctr" fontAlgn="auto">
              <a:spcBef>
                <a:spcPts val="0"/>
              </a:spcBef>
              <a:spcAft>
                <a:spcPts val="0"/>
              </a:spcAft>
              <a:defRPr/>
            </a:pPr>
            <a:r>
              <a:rPr lang="en-US" altLang="zh-CN" sz="2800" kern="0" dirty="0">
                <a:latin typeface="Impact" panose="020B0806030902050204" pitchFamily="34" charset="0"/>
                <a:ea typeface="微软雅黑" panose="020B0503020204020204" pitchFamily="34" charset="-122"/>
                <a:cs typeface="Arial" panose="020B0604020202020204" pitchFamily="34" charset="0"/>
              </a:rPr>
              <a:t>03</a:t>
            </a:r>
            <a:endParaRPr lang="zh-CN" altLang="en-US" sz="2800" kern="0" dirty="0">
              <a:latin typeface="Impact" panose="020B0806030902050204" pitchFamily="34" charset="0"/>
              <a:ea typeface="微软雅黑" panose="020B0503020204020204" pitchFamily="34" charset="-122"/>
              <a:cs typeface="Arial" panose="020B0604020202020204" pitchFamily="34" charset="0"/>
            </a:endParaRPr>
          </a:p>
        </p:txBody>
      </p:sp>
      <p:sp>
        <p:nvSpPr>
          <p:cNvPr id="14" name="标题层"/>
          <p:cNvSpPr txBox="1"/>
          <p:nvPr/>
        </p:nvSpPr>
        <p:spPr bwMode="auto">
          <a:xfrm>
            <a:off x="3394075" y="3287713"/>
            <a:ext cx="617538" cy="519112"/>
          </a:xfrm>
          <a:prstGeom prst="rect">
            <a:avLst/>
          </a:prstGeom>
          <a:noFill/>
          <a:effectLst>
            <a:outerShdw blurRad="12700" dist="12700" dir="4380000" algn="tl" rotWithShape="0">
              <a:prstClr val="black">
                <a:alpha val="40000"/>
              </a:prstClr>
            </a:outerShdw>
          </a:effectLst>
        </p:spPr>
        <p:txBody>
          <a:bodyPr>
            <a:spAutoFit/>
          </a:bodyPr>
          <a:lstStyle/>
          <a:p>
            <a:pPr algn="ctr" fontAlgn="auto">
              <a:spcBef>
                <a:spcPts val="0"/>
              </a:spcBef>
              <a:spcAft>
                <a:spcPts val="0"/>
              </a:spcAft>
              <a:defRPr/>
            </a:pPr>
            <a:r>
              <a:rPr lang="en-US" altLang="zh-CN" sz="2800" kern="0" dirty="0">
                <a:latin typeface="Impact" panose="020B0806030902050204" pitchFamily="34" charset="0"/>
                <a:ea typeface="微软雅黑" panose="020B0503020204020204" pitchFamily="34" charset="-122"/>
                <a:cs typeface="Arial" panose="020B0604020202020204" pitchFamily="34" charset="0"/>
              </a:rPr>
              <a:t>04</a:t>
            </a:r>
            <a:endParaRPr lang="zh-CN" altLang="en-US" sz="2800" kern="0" dirty="0">
              <a:latin typeface="Impact" panose="020B0806030902050204" pitchFamily="34" charset="0"/>
              <a:ea typeface="微软雅黑" panose="020B0503020204020204" pitchFamily="34" charset="-122"/>
              <a:cs typeface="Arial" panose="020B0604020202020204" pitchFamily="34" charset="0"/>
            </a:endParaRPr>
          </a:p>
        </p:txBody>
      </p:sp>
      <p:cxnSp>
        <p:nvCxnSpPr>
          <p:cNvPr id="15" name="直接连接符 14"/>
          <p:cNvCxnSpPr>
            <a:cxnSpLocks noChangeShapeType="1"/>
          </p:cNvCxnSpPr>
          <p:nvPr/>
        </p:nvCxnSpPr>
        <p:spPr bwMode="auto">
          <a:xfrm>
            <a:off x="2771775" y="1954213"/>
            <a:ext cx="620713" cy="0"/>
          </a:xfrm>
          <a:prstGeom prst="line">
            <a:avLst/>
          </a:prstGeom>
          <a:noFill/>
          <a:ln w="9525" algn="ctr">
            <a:solidFill>
              <a:srgbClr val="000000"/>
            </a:solidFill>
            <a:prstDash val="sysDash"/>
            <a:round/>
            <a:headEnd type="oval" w="med" len="med"/>
            <a:tailEnd type="oval" w="med" len="med"/>
          </a:ln>
        </p:spPr>
      </p:cxnSp>
      <p:sp>
        <p:nvSpPr>
          <p:cNvPr id="16" name="矩形 15"/>
          <p:cNvSpPr>
            <a:spLocks noChangeArrowheads="1"/>
          </p:cNvSpPr>
          <p:nvPr/>
        </p:nvSpPr>
        <p:spPr bwMode="auto">
          <a:xfrm>
            <a:off x="611188" y="1743075"/>
            <a:ext cx="2016125" cy="549275"/>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000">
              <a:latin typeface="微软雅黑" panose="020B0503020204020204" pitchFamily="34" charset="-122"/>
              <a:ea typeface="微软雅黑" panose="020B0503020204020204" pitchFamily="34" charset="-122"/>
            </a:endParaRPr>
          </a:p>
        </p:txBody>
      </p:sp>
      <p:cxnSp>
        <p:nvCxnSpPr>
          <p:cNvPr id="17" name="直接连接符 16"/>
          <p:cNvCxnSpPr>
            <a:cxnSpLocks noChangeShapeType="1"/>
          </p:cNvCxnSpPr>
          <p:nvPr/>
        </p:nvCxnSpPr>
        <p:spPr bwMode="auto">
          <a:xfrm>
            <a:off x="5641975" y="1954213"/>
            <a:ext cx="620713" cy="0"/>
          </a:xfrm>
          <a:prstGeom prst="line">
            <a:avLst/>
          </a:prstGeom>
          <a:noFill/>
          <a:ln w="9525" algn="ctr">
            <a:solidFill>
              <a:srgbClr val="000000"/>
            </a:solidFill>
            <a:prstDash val="sysDash"/>
            <a:round/>
            <a:headEnd type="oval" w="med" len="med"/>
            <a:tailEnd type="oval" w="med" len="med"/>
          </a:ln>
        </p:spPr>
      </p:cxnSp>
      <p:sp>
        <p:nvSpPr>
          <p:cNvPr id="18" name="矩形 17"/>
          <p:cNvSpPr>
            <a:spLocks noChangeArrowheads="1"/>
          </p:cNvSpPr>
          <p:nvPr/>
        </p:nvSpPr>
        <p:spPr bwMode="auto">
          <a:xfrm>
            <a:off x="6372225" y="1743075"/>
            <a:ext cx="2016125" cy="549275"/>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000">
              <a:latin typeface="微软雅黑" panose="020B0503020204020204" pitchFamily="34" charset="-122"/>
              <a:ea typeface="微软雅黑" panose="020B0503020204020204" pitchFamily="34" charset="-122"/>
            </a:endParaRPr>
          </a:p>
        </p:txBody>
      </p:sp>
      <p:cxnSp>
        <p:nvCxnSpPr>
          <p:cNvPr id="19" name="直接连接符 18"/>
          <p:cNvCxnSpPr>
            <a:cxnSpLocks noChangeShapeType="1"/>
          </p:cNvCxnSpPr>
          <p:nvPr/>
        </p:nvCxnSpPr>
        <p:spPr bwMode="auto">
          <a:xfrm>
            <a:off x="5641975" y="3521075"/>
            <a:ext cx="620713" cy="0"/>
          </a:xfrm>
          <a:prstGeom prst="line">
            <a:avLst/>
          </a:prstGeom>
          <a:noFill/>
          <a:ln w="9525" algn="ctr">
            <a:solidFill>
              <a:srgbClr val="000000"/>
            </a:solidFill>
            <a:prstDash val="sysDash"/>
            <a:round/>
            <a:headEnd type="oval" w="med" len="med"/>
            <a:tailEnd type="oval" w="med" len="med"/>
          </a:ln>
        </p:spPr>
      </p:cxnSp>
      <p:sp>
        <p:nvSpPr>
          <p:cNvPr id="20" name="矩形 19"/>
          <p:cNvSpPr>
            <a:spLocks noChangeArrowheads="1"/>
          </p:cNvSpPr>
          <p:nvPr/>
        </p:nvSpPr>
        <p:spPr bwMode="auto">
          <a:xfrm>
            <a:off x="6372225" y="3311525"/>
            <a:ext cx="2016125" cy="549275"/>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000">
              <a:latin typeface="微软雅黑" panose="020B0503020204020204" pitchFamily="34" charset="-122"/>
              <a:ea typeface="微软雅黑" panose="020B0503020204020204" pitchFamily="34" charset="-122"/>
            </a:endParaRPr>
          </a:p>
        </p:txBody>
      </p:sp>
      <p:cxnSp>
        <p:nvCxnSpPr>
          <p:cNvPr id="21" name="直接连接符 20"/>
          <p:cNvCxnSpPr>
            <a:cxnSpLocks noChangeShapeType="1"/>
          </p:cNvCxnSpPr>
          <p:nvPr/>
        </p:nvCxnSpPr>
        <p:spPr bwMode="auto">
          <a:xfrm>
            <a:off x="2771775" y="3521075"/>
            <a:ext cx="620713" cy="0"/>
          </a:xfrm>
          <a:prstGeom prst="line">
            <a:avLst/>
          </a:prstGeom>
          <a:noFill/>
          <a:ln w="9525" algn="ctr">
            <a:solidFill>
              <a:srgbClr val="000000"/>
            </a:solidFill>
            <a:prstDash val="sysDash"/>
            <a:round/>
            <a:headEnd type="oval" w="med" len="med"/>
            <a:tailEnd type="oval" w="med" len="med"/>
          </a:ln>
        </p:spPr>
      </p:cxnSp>
      <p:sp>
        <p:nvSpPr>
          <p:cNvPr id="22" name="矩形 21"/>
          <p:cNvSpPr>
            <a:spLocks noChangeArrowheads="1"/>
          </p:cNvSpPr>
          <p:nvPr/>
        </p:nvSpPr>
        <p:spPr bwMode="auto">
          <a:xfrm>
            <a:off x="611188" y="3311525"/>
            <a:ext cx="2016125" cy="549275"/>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000">
              <a:latin typeface="微软雅黑" panose="020B0503020204020204" pitchFamily="34" charset="-122"/>
              <a:ea typeface="微软雅黑" panose="020B0503020204020204" pitchFamily="34" charset="-122"/>
            </a:endParaRPr>
          </a:p>
        </p:txBody>
      </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100" fill="hold"/>
                                        <p:tgtEl>
                                          <p:spTgt spid="6"/>
                                        </p:tgtEl>
                                        <p:attrNameLst>
                                          <p:attrName>ppt_w</p:attrName>
                                        </p:attrNameLst>
                                      </p:cBhvr>
                                      <p:tavLst>
                                        <p:tav tm="0">
                                          <p:val>
                                            <p:fltVal val="0"/>
                                          </p:val>
                                        </p:tav>
                                        <p:tav tm="100000">
                                          <p:val>
                                            <p:strVal val="#ppt_w"/>
                                          </p:val>
                                        </p:tav>
                                      </p:tavLst>
                                    </p:anim>
                                    <p:anim calcmode="lin" valueType="num">
                                      <p:cBhvr>
                                        <p:cTn id="8" dur="1100" fill="hold"/>
                                        <p:tgtEl>
                                          <p:spTgt spid="6"/>
                                        </p:tgtEl>
                                        <p:attrNameLst>
                                          <p:attrName>ppt_h</p:attrName>
                                        </p:attrNameLst>
                                      </p:cBhvr>
                                      <p:tavLst>
                                        <p:tav tm="0">
                                          <p:val>
                                            <p:fltVal val="0"/>
                                          </p:val>
                                        </p:tav>
                                        <p:tav tm="100000">
                                          <p:val>
                                            <p:strVal val="#ppt_h"/>
                                          </p:val>
                                        </p:tav>
                                      </p:tavLst>
                                    </p:anim>
                                    <p:animEffect transition="in" filter="fade">
                                      <p:cBhvr>
                                        <p:cTn id="9" dur="1100"/>
                                        <p:tgtEl>
                                          <p:spTgt spid="6"/>
                                        </p:tgtEl>
                                      </p:cBhvr>
                                    </p:animEffect>
                                  </p:childTnLst>
                                </p:cTn>
                              </p:par>
                              <p:par>
                                <p:cTn id="10" presetID="8" presetClass="emph" presetSubtype="0" fill="hold" nodeType="withEffect">
                                  <p:stCondLst>
                                    <p:cond delay="0"/>
                                  </p:stCondLst>
                                  <p:childTnLst>
                                    <p:animRot by="21600000">
                                      <p:cBhvr>
                                        <p:cTn id="11" dur="1600" fill="hold"/>
                                        <p:tgtEl>
                                          <p:spTgt spid="6"/>
                                        </p:tgtEl>
                                        <p:attrNameLst>
                                          <p:attrName>r</p:attrName>
                                        </p:attrNameLst>
                                      </p:cBhvr>
                                    </p:animRot>
                                  </p:childTnLst>
                                </p:cTn>
                              </p:par>
                            </p:childTnLst>
                          </p:cTn>
                        </p:par>
                        <p:par>
                          <p:cTn id="12" fill="hold">
                            <p:stCondLst>
                              <p:cond delay="15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200" fill="hold"/>
                                        <p:tgtEl>
                                          <p:spTgt spid="11"/>
                                        </p:tgtEl>
                                        <p:attrNameLst>
                                          <p:attrName>ppt_w</p:attrName>
                                        </p:attrNameLst>
                                      </p:cBhvr>
                                      <p:tavLst>
                                        <p:tav tm="0">
                                          <p:val>
                                            <p:fltVal val="0"/>
                                          </p:val>
                                        </p:tav>
                                        <p:tav tm="100000">
                                          <p:val>
                                            <p:strVal val="#ppt_w"/>
                                          </p:val>
                                        </p:tav>
                                      </p:tavLst>
                                    </p:anim>
                                    <p:anim calcmode="lin" valueType="num">
                                      <p:cBhvr>
                                        <p:cTn id="22" dur="200" fill="hold"/>
                                        <p:tgtEl>
                                          <p:spTgt spid="11"/>
                                        </p:tgtEl>
                                        <p:attrNameLst>
                                          <p:attrName>ppt_h</p:attrName>
                                        </p:attrNameLst>
                                      </p:cBhvr>
                                      <p:tavLst>
                                        <p:tav tm="0">
                                          <p:val>
                                            <p:fltVal val="0"/>
                                          </p:val>
                                        </p:tav>
                                        <p:tav tm="100000">
                                          <p:val>
                                            <p:strVal val="#ppt_h"/>
                                          </p:val>
                                        </p:tav>
                                      </p:tavLst>
                                    </p:anim>
                                    <p:animEffect transition="in" filter="fade">
                                      <p:cBhvr>
                                        <p:cTn id="23" dur="200"/>
                                        <p:tgtEl>
                                          <p:spTgt spid="11"/>
                                        </p:tgtEl>
                                      </p:cBhvr>
                                    </p:animEffect>
                                  </p:childTnLst>
                                </p:cTn>
                              </p:par>
                              <p:par>
                                <p:cTn id="24" presetID="6" presetClass="emph" presetSubtype="0" autoRev="1" fill="hold" grpId="1" nodeType="withEffect">
                                  <p:stCondLst>
                                    <p:cond delay="150"/>
                                  </p:stCondLst>
                                  <p:childTnLst>
                                    <p:animScale>
                                      <p:cBhvr>
                                        <p:cTn id="25" dur="100" fill="hold"/>
                                        <p:tgtEl>
                                          <p:spTgt spid="11"/>
                                        </p:tgtEl>
                                      </p:cBhvr>
                                      <p:by x="130000" y="130000"/>
                                    </p:animScale>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200" fill="hold"/>
                                        <p:tgtEl>
                                          <p:spTgt spid="12"/>
                                        </p:tgtEl>
                                        <p:attrNameLst>
                                          <p:attrName>ppt_w</p:attrName>
                                        </p:attrNameLst>
                                      </p:cBhvr>
                                      <p:tavLst>
                                        <p:tav tm="0">
                                          <p:val>
                                            <p:fltVal val="0"/>
                                          </p:val>
                                        </p:tav>
                                        <p:tav tm="100000">
                                          <p:val>
                                            <p:strVal val="#ppt_w"/>
                                          </p:val>
                                        </p:tav>
                                      </p:tavLst>
                                    </p:anim>
                                    <p:anim calcmode="lin" valueType="num">
                                      <p:cBhvr>
                                        <p:cTn id="30" dur="200" fill="hold"/>
                                        <p:tgtEl>
                                          <p:spTgt spid="12"/>
                                        </p:tgtEl>
                                        <p:attrNameLst>
                                          <p:attrName>ppt_h</p:attrName>
                                        </p:attrNameLst>
                                      </p:cBhvr>
                                      <p:tavLst>
                                        <p:tav tm="0">
                                          <p:val>
                                            <p:fltVal val="0"/>
                                          </p:val>
                                        </p:tav>
                                        <p:tav tm="100000">
                                          <p:val>
                                            <p:strVal val="#ppt_h"/>
                                          </p:val>
                                        </p:tav>
                                      </p:tavLst>
                                    </p:anim>
                                    <p:animEffect transition="in" filter="fade">
                                      <p:cBhvr>
                                        <p:cTn id="31" dur="200"/>
                                        <p:tgtEl>
                                          <p:spTgt spid="12"/>
                                        </p:tgtEl>
                                      </p:cBhvr>
                                    </p:animEffect>
                                  </p:childTnLst>
                                </p:cTn>
                              </p:par>
                              <p:par>
                                <p:cTn id="32" presetID="6" presetClass="emph" presetSubtype="0" autoRev="1" fill="hold" grpId="1" nodeType="withEffect">
                                  <p:stCondLst>
                                    <p:cond delay="150"/>
                                  </p:stCondLst>
                                  <p:childTnLst>
                                    <p:animScale>
                                      <p:cBhvr>
                                        <p:cTn id="33" dur="100" fill="hold"/>
                                        <p:tgtEl>
                                          <p:spTgt spid="12"/>
                                        </p:tgtEl>
                                      </p:cBhvr>
                                      <p:by x="130000" y="130000"/>
                                    </p:animScale>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200" fill="hold"/>
                                        <p:tgtEl>
                                          <p:spTgt spid="13"/>
                                        </p:tgtEl>
                                        <p:attrNameLst>
                                          <p:attrName>ppt_w</p:attrName>
                                        </p:attrNameLst>
                                      </p:cBhvr>
                                      <p:tavLst>
                                        <p:tav tm="0">
                                          <p:val>
                                            <p:fltVal val="0"/>
                                          </p:val>
                                        </p:tav>
                                        <p:tav tm="100000">
                                          <p:val>
                                            <p:strVal val="#ppt_w"/>
                                          </p:val>
                                        </p:tav>
                                      </p:tavLst>
                                    </p:anim>
                                    <p:anim calcmode="lin" valueType="num">
                                      <p:cBhvr>
                                        <p:cTn id="38" dur="200" fill="hold"/>
                                        <p:tgtEl>
                                          <p:spTgt spid="13"/>
                                        </p:tgtEl>
                                        <p:attrNameLst>
                                          <p:attrName>ppt_h</p:attrName>
                                        </p:attrNameLst>
                                      </p:cBhvr>
                                      <p:tavLst>
                                        <p:tav tm="0">
                                          <p:val>
                                            <p:fltVal val="0"/>
                                          </p:val>
                                        </p:tav>
                                        <p:tav tm="100000">
                                          <p:val>
                                            <p:strVal val="#ppt_h"/>
                                          </p:val>
                                        </p:tav>
                                      </p:tavLst>
                                    </p:anim>
                                    <p:animEffect transition="in" filter="fade">
                                      <p:cBhvr>
                                        <p:cTn id="39" dur="200"/>
                                        <p:tgtEl>
                                          <p:spTgt spid="13"/>
                                        </p:tgtEl>
                                      </p:cBhvr>
                                    </p:animEffect>
                                  </p:childTnLst>
                                </p:cTn>
                              </p:par>
                              <p:par>
                                <p:cTn id="40" presetID="6" presetClass="emph" presetSubtype="0" autoRev="1" fill="hold" grpId="1" nodeType="withEffect">
                                  <p:stCondLst>
                                    <p:cond delay="150"/>
                                  </p:stCondLst>
                                  <p:childTnLst>
                                    <p:animScale>
                                      <p:cBhvr>
                                        <p:cTn id="41" dur="100" fill="hold"/>
                                        <p:tgtEl>
                                          <p:spTgt spid="13"/>
                                        </p:tgtEl>
                                      </p:cBhvr>
                                      <p:by x="130000" y="130000"/>
                                    </p:animScale>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200" fill="hold"/>
                                        <p:tgtEl>
                                          <p:spTgt spid="14"/>
                                        </p:tgtEl>
                                        <p:attrNameLst>
                                          <p:attrName>ppt_w</p:attrName>
                                        </p:attrNameLst>
                                      </p:cBhvr>
                                      <p:tavLst>
                                        <p:tav tm="0">
                                          <p:val>
                                            <p:fltVal val="0"/>
                                          </p:val>
                                        </p:tav>
                                        <p:tav tm="100000">
                                          <p:val>
                                            <p:strVal val="#ppt_w"/>
                                          </p:val>
                                        </p:tav>
                                      </p:tavLst>
                                    </p:anim>
                                    <p:anim calcmode="lin" valueType="num">
                                      <p:cBhvr>
                                        <p:cTn id="46" dur="200" fill="hold"/>
                                        <p:tgtEl>
                                          <p:spTgt spid="14"/>
                                        </p:tgtEl>
                                        <p:attrNameLst>
                                          <p:attrName>ppt_h</p:attrName>
                                        </p:attrNameLst>
                                      </p:cBhvr>
                                      <p:tavLst>
                                        <p:tav tm="0">
                                          <p:val>
                                            <p:fltVal val="0"/>
                                          </p:val>
                                        </p:tav>
                                        <p:tav tm="100000">
                                          <p:val>
                                            <p:strVal val="#ppt_h"/>
                                          </p:val>
                                        </p:tav>
                                      </p:tavLst>
                                    </p:anim>
                                    <p:animEffect transition="in" filter="fade">
                                      <p:cBhvr>
                                        <p:cTn id="47" dur="200"/>
                                        <p:tgtEl>
                                          <p:spTgt spid="14"/>
                                        </p:tgtEl>
                                      </p:cBhvr>
                                    </p:animEffect>
                                  </p:childTnLst>
                                </p:cTn>
                              </p:par>
                              <p:par>
                                <p:cTn id="48" presetID="6" presetClass="emph" presetSubtype="0" autoRev="1" fill="hold" grpId="1" nodeType="withEffect">
                                  <p:stCondLst>
                                    <p:cond delay="150"/>
                                  </p:stCondLst>
                                  <p:childTnLst>
                                    <p:animScale>
                                      <p:cBhvr>
                                        <p:cTn id="49" dur="100" fill="hold"/>
                                        <p:tgtEl>
                                          <p:spTgt spid="14"/>
                                        </p:tgtEl>
                                      </p:cBhvr>
                                      <p:by x="130000" y="130000"/>
                                    </p:animScale>
                                  </p:childTnLst>
                                </p:cTn>
                              </p:par>
                            </p:childTnLst>
                          </p:cTn>
                        </p:par>
                        <p:par>
                          <p:cTn id="50" fill="hold">
                            <p:stCondLst>
                              <p:cond delay="4000"/>
                            </p:stCondLst>
                            <p:childTnLst>
                              <p:par>
                                <p:cTn id="51" presetID="22" presetClass="entr" presetSubtype="2"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right)">
                                      <p:cBhvr>
                                        <p:cTn id="53" dur="300"/>
                                        <p:tgtEl>
                                          <p:spTgt spid="15"/>
                                        </p:tgtEl>
                                      </p:cBhvr>
                                    </p:animEffect>
                                  </p:childTnLst>
                                </p:cTn>
                              </p:par>
                            </p:childTnLst>
                          </p:cTn>
                        </p:par>
                        <p:par>
                          <p:cTn id="54" fill="hold">
                            <p:stCondLst>
                              <p:cond delay="4500"/>
                            </p:stCondLst>
                            <p:childTnLst>
                              <p:par>
                                <p:cTn id="55" presetID="2" presetClass="entr" presetSubtype="8"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300" fill="hold"/>
                                        <p:tgtEl>
                                          <p:spTgt spid="16"/>
                                        </p:tgtEl>
                                        <p:attrNameLst>
                                          <p:attrName>ppt_x</p:attrName>
                                        </p:attrNameLst>
                                      </p:cBhvr>
                                      <p:tavLst>
                                        <p:tav tm="0">
                                          <p:val>
                                            <p:strVal val="0-#ppt_w/2"/>
                                          </p:val>
                                        </p:tav>
                                        <p:tav tm="100000">
                                          <p:val>
                                            <p:strVal val="#ppt_x"/>
                                          </p:val>
                                        </p:tav>
                                      </p:tavLst>
                                    </p:anim>
                                    <p:anim calcmode="lin" valueType="num">
                                      <p:cBhvr additive="base">
                                        <p:cTn id="58" dur="300" fill="hold"/>
                                        <p:tgtEl>
                                          <p:spTgt spid="16"/>
                                        </p:tgtEl>
                                        <p:attrNameLst>
                                          <p:attrName>ppt_y</p:attrName>
                                        </p:attrNameLst>
                                      </p:cBhvr>
                                      <p:tavLst>
                                        <p:tav tm="0">
                                          <p:val>
                                            <p:strVal val="#ppt_y"/>
                                          </p:val>
                                        </p:tav>
                                        <p:tav tm="100000">
                                          <p:val>
                                            <p:strVal val="#ppt_y"/>
                                          </p:val>
                                        </p:tav>
                                      </p:tavLst>
                                    </p:anim>
                                  </p:childTnLst>
                                </p:cTn>
                              </p:par>
                            </p:childTnLst>
                          </p:cTn>
                        </p:par>
                        <p:par>
                          <p:cTn id="59" fill="hold">
                            <p:stCondLst>
                              <p:cond delay="5000"/>
                            </p:stCondLst>
                            <p:childTnLst>
                              <p:par>
                                <p:cTn id="60" presetID="22" presetClass="entr" presetSubtype="8" fill="hold" nodeType="after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wipe(left)">
                                      <p:cBhvr>
                                        <p:cTn id="62" dur="300"/>
                                        <p:tgtEl>
                                          <p:spTgt spid="17"/>
                                        </p:tgtEl>
                                      </p:cBhvr>
                                    </p:animEffect>
                                  </p:childTnLst>
                                </p:cTn>
                              </p:par>
                            </p:childTnLst>
                          </p:cTn>
                        </p:par>
                        <p:par>
                          <p:cTn id="63" fill="hold">
                            <p:stCondLst>
                              <p:cond delay="5500"/>
                            </p:stCondLst>
                            <p:childTnLst>
                              <p:par>
                                <p:cTn id="64" presetID="2" presetClass="entr" presetSubtype="2" fill="hold" grpId="0" nodeType="after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300" fill="hold"/>
                                        <p:tgtEl>
                                          <p:spTgt spid="18"/>
                                        </p:tgtEl>
                                        <p:attrNameLst>
                                          <p:attrName>ppt_x</p:attrName>
                                        </p:attrNameLst>
                                      </p:cBhvr>
                                      <p:tavLst>
                                        <p:tav tm="0">
                                          <p:val>
                                            <p:strVal val="1+#ppt_w/2"/>
                                          </p:val>
                                        </p:tav>
                                        <p:tav tm="100000">
                                          <p:val>
                                            <p:strVal val="#ppt_x"/>
                                          </p:val>
                                        </p:tav>
                                      </p:tavLst>
                                    </p:anim>
                                    <p:anim calcmode="lin" valueType="num">
                                      <p:cBhvr additive="base">
                                        <p:cTn id="67" dur="300" fill="hold"/>
                                        <p:tgtEl>
                                          <p:spTgt spid="18"/>
                                        </p:tgtEl>
                                        <p:attrNameLst>
                                          <p:attrName>ppt_y</p:attrName>
                                        </p:attrNameLst>
                                      </p:cBhvr>
                                      <p:tavLst>
                                        <p:tav tm="0">
                                          <p:val>
                                            <p:strVal val="#ppt_y"/>
                                          </p:val>
                                        </p:tav>
                                        <p:tav tm="100000">
                                          <p:val>
                                            <p:strVal val="#ppt_y"/>
                                          </p:val>
                                        </p:tav>
                                      </p:tavLst>
                                    </p:anim>
                                  </p:childTnLst>
                                </p:cTn>
                              </p:par>
                            </p:childTnLst>
                          </p:cTn>
                        </p:par>
                        <p:par>
                          <p:cTn id="68" fill="hold">
                            <p:stCondLst>
                              <p:cond delay="6000"/>
                            </p:stCondLst>
                            <p:childTnLst>
                              <p:par>
                                <p:cTn id="69" presetID="22" presetClass="entr" presetSubtype="8" fill="hold"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left)">
                                      <p:cBhvr>
                                        <p:cTn id="71" dur="300"/>
                                        <p:tgtEl>
                                          <p:spTgt spid="19"/>
                                        </p:tgtEl>
                                      </p:cBhvr>
                                    </p:animEffect>
                                  </p:childTnLst>
                                </p:cTn>
                              </p:par>
                            </p:childTnLst>
                          </p:cTn>
                        </p:par>
                        <p:par>
                          <p:cTn id="72" fill="hold">
                            <p:stCondLst>
                              <p:cond delay="6500"/>
                            </p:stCondLst>
                            <p:childTnLst>
                              <p:par>
                                <p:cTn id="73" presetID="2" presetClass="entr" presetSubtype="2"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 calcmode="lin" valueType="num">
                                      <p:cBhvr additive="base">
                                        <p:cTn id="75" dur="300" fill="hold"/>
                                        <p:tgtEl>
                                          <p:spTgt spid="20"/>
                                        </p:tgtEl>
                                        <p:attrNameLst>
                                          <p:attrName>ppt_x</p:attrName>
                                        </p:attrNameLst>
                                      </p:cBhvr>
                                      <p:tavLst>
                                        <p:tav tm="0">
                                          <p:val>
                                            <p:strVal val="1+#ppt_w/2"/>
                                          </p:val>
                                        </p:tav>
                                        <p:tav tm="100000">
                                          <p:val>
                                            <p:strVal val="#ppt_x"/>
                                          </p:val>
                                        </p:tav>
                                      </p:tavLst>
                                    </p:anim>
                                    <p:anim calcmode="lin" valueType="num">
                                      <p:cBhvr additive="base">
                                        <p:cTn id="76" dur="300" fill="hold"/>
                                        <p:tgtEl>
                                          <p:spTgt spid="20"/>
                                        </p:tgtEl>
                                        <p:attrNameLst>
                                          <p:attrName>ppt_y</p:attrName>
                                        </p:attrNameLst>
                                      </p:cBhvr>
                                      <p:tavLst>
                                        <p:tav tm="0">
                                          <p:val>
                                            <p:strVal val="#ppt_y"/>
                                          </p:val>
                                        </p:tav>
                                        <p:tav tm="100000">
                                          <p:val>
                                            <p:strVal val="#ppt_y"/>
                                          </p:val>
                                        </p:tav>
                                      </p:tavLst>
                                    </p:anim>
                                  </p:childTnLst>
                                </p:cTn>
                              </p:par>
                            </p:childTnLst>
                          </p:cTn>
                        </p:par>
                        <p:par>
                          <p:cTn id="77" fill="hold">
                            <p:stCondLst>
                              <p:cond delay="7000"/>
                            </p:stCondLst>
                            <p:childTnLst>
                              <p:par>
                                <p:cTn id="78" presetID="22" presetClass="entr" presetSubtype="2" fill="hold" nodeType="after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wipe(right)">
                                      <p:cBhvr>
                                        <p:cTn id="80" dur="300"/>
                                        <p:tgtEl>
                                          <p:spTgt spid="21"/>
                                        </p:tgtEl>
                                      </p:cBhvr>
                                    </p:animEffect>
                                  </p:childTnLst>
                                </p:cTn>
                              </p:par>
                            </p:childTnLst>
                          </p:cTn>
                        </p:par>
                        <p:par>
                          <p:cTn id="81" fill="hold">
                            <p:stCondLst>
                              <p:cond delay="7500"/>
                            </p:stCondLst>
                            <p:childTnLst>
                              <p:par>
                                <p:cTn id="82" presetID="2" presetClass="entr" presetSubtype="8"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additive="base">
                                        <p:cTn id="84" dur="300" fill="hold"/>
                                        <p:tgtEl>
                                          <p:spTgt spid="22"/>
                                        </p:tgtEl>
                                        <p:attrNameLst>
                                          <p:attrName>ppt_x</p:attrName>
                                        </p:attrNameLst>
                                      </p:cBhvr>
                                      <p:tavLst>
                                        <p:tav tm="0">
                                          <p:val>
                                            <p:strVal val="0-#ppt_w/2"/>
                                          </p:val>
                                        </p:tav>
                                        <p:tav tm="100000">
                                          <p:val>
                                            <p:strVal val="#ppt_x"/>
                                          </p:val>
                                        </p:tav>
                                      </p:tavLst>
                                    </p:anim>
                                    <p:anim calcmode="lin" valueType="num">
                                      <p:cBhvr additive="base">
                                        <p:cTn id="85" dur="3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P spid="11" grpId="1"/>
      <p:bldP spid="12" grpId="0"/>
      <p:bldP spid="12" grpId="1"/>
      <p:bldP spid="13" grpId="0"/>
      <p:bldP spid="13" grpId="1"/>
      <p:bldP spid="14" grpId="0"/>
      <p:bldP spid="14" grpId="1"/>
      <p:bldP spid="16" grpId="0"/>
      <p:bldP spid="18" grpId="0"/>
      <p:bldP spid="20"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bwMode="auto">
          <a:xfrm>
            <a:off x="539750" y="2098675"/>
            <a:ext cx="8029575" cy="1558925"/>
            <a:chOff x="806609" y="3509755"/>
            <a:chExt cx="10343040" cy="2008187"/>
          </a:xfrm>
        </p:grpSpPr>
        <p:grpSp>
          <p:nvGrpSpPr>
            <p:cNvPr id="29724" name="组合 44"/>
            <p:cNvGrpSpPr/>
            <p:nvPr/>
          </p:nvGrpSpPr>
          <p:grpSpPr bwMode="auto">
            <a:xfrm>
              <a:off x="806609" y="3532106"/>
              <a:ext cx="10343040" cy="1959292"/>
              <a:chOff x="1278168" y="2752056"/>
              <a:chExt cx="9402532" cy="1781844"/>
            </a:xfrm>
          </p:grpSpPr>
          <p:sp>
            <p:nvSpPr>
              <p:cNvPr id="37" name="椭圆 28"/>
              <p:cNvSpPr/>
              <p:nvPr/>
            </p:nvSpPr>
            <p:spPr>
              <a:xfrm>
                <a:off x="2406547" y="3641165"/>
                <a:ext cx="1786443" cy="892697"/>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1" fmla="*/ 2307304 w 2398744"/>
                  <a:gd name="connsiteY0-2" fmla="*/ 1153652 h 2307304"/>
                  <a:gd name="connsiteX1-3" fmla="*/ 1153652 w 2398744"/>
                  <a:gd name="connsiteY1-4" fmla="*/ 2307304 h 2307304"/>
                  <a:gd name="connsiteX2-5" fmla="*/ 0 w 2398744"/>
                  <a:gd name="connsiteY2-6" fmla="*/ 1153652 h 2307304"/>
                  <a:gd name="connsiteX3-7" fmla="*/ 1153652 w 2398744"/>
                  <a:gd name="connsiteY3-8" fmla="*/ 0 h 2307304"/>
                  <a:gd name="connsiteX4-9" fmla="*/ 2398744 w 2398744"/>
                  <a:gd name="connsiteY4-10" fmla="*/ 1245092 h 2307304"/>
                  <a:gd name="connsiteX0-11" fmla="*/ 2307304 w 2307304"/>
                  <a:gd name="connsiteY0-12" fmla="*/ 1153652 h 2307304"/>
                  <a:gd name="connsiteX1-13" fmla="*/ 1153652 w 2307304"/>
                  <a:gd name="connsiteY1-14" fmla="*/ 2307304 h 2307304"/>
                  <a:gd name="connsiteX2-15" fmla="*/ 0 w 2307304"/>
                  <a:gd name="connsiteY2-16" fmla="*/ 1153652 h 2307304"/>
                  <a:gd name="connsiteX3-17" fmla="*/ 1153652 w 2307304"/>
                  <a:gd name="connsiteY3-18" fmla="*/ 0 h 2307304"/>
                  <a:gd name="connsiteX0-19" fmla="*/ 2307304 w 2307304"/>
                  <a:gd name="connsiteY0-20" fmla="*/ 0 h 1153652"/>
                  <a:gd name="connsiteX1-21" fmla="*/ 1153652 w 2307304"/>
                  <a:gd name="connsiteY1-22" fmla="*/ 1153652 h 1153652"/>
                  <a:gd name="connsiteX2-23" fmla="*/ 0 w 2307304"/>
                  <a:gd name="connsiteY2-24" fmla="*/ 0 h 1153652"/>
                </a:gdLst>
                <a:ahLst/>
                <a:cxnLst>
                  <a:cxn ang="0">
                    <a:pos x="connsiteX0-1" y="connsiteY0-2"/>
                  </a:cxn>
                  <a:cxn ang="0">
                    <a:pos x="connsiteX1-3" y="connsiteY1-4"/>
                  </a:cxn>
                  <a:cxn ang="0">
                    <a:pos x="connsiteX2-5" y="connsiteY2-6"/>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38" name="椭圆 28"/>
              <p:cNvSpPr/>
              <p:nvPr/>
            </p:nvSpPr>
            <p:spPr>
              <a:xfrm flipV="1">
                <a:off x="4191132" y="2752187"/>
                <a:ext cx="1786443" cy="892697"/>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1" fmla="*/ 2307304 w 2398744"/>
                  <a:gd name="connsiteY0-2" fmla="*/ 1153652 h 2307304"/>
                  <a:gd name="connsiteX1-3" fmla="*/ 1153652 w 2398744"/>
                  <a:gd name="connsiteY1-4" fmla="*/ 2307304 h 2307304"/>
                  <a:gd name="connsiteX2-5" fmla="*/ 0 w 2398744"/>
                  <a:gd name="connsiteY2-6" fmla="*/ 1153652 h 2307304"/>
                  <a:gd name="connsiteX3-7" fmla="*/ 1153652 w 2398744"/>
                  <a:gd name="connsiteY3-8" fmla="*/ 0 h 2307304"/>
                  <a:gd name="connsiteX4-9" fmla="*/ 2398744 w 2398744"/>
                  <a:gd name="connsiteY4-10" fmla="*/ 1245092 h 2307304"/>
                  <a:gd name="connsiteX0-11" fmla="*/ 2307304 w 2307304"/>
                  <a:gd name="connsiteY0-12" fmla="*/ 1153652 h 2307304"/>
                  <a:gd name="connsiteX1-13" fmla="*/ 1153652 w 2307304"/>
                  <a:gd name="connsiteY1-14" fmla="*/ 2307304 h 2307304"/>
                  <a:gd name="connsiteX2-15" fmla="*/ 0 w 2307304"/>
                  <a:gd name="connsiteY2-16" fmla="*/ 1153652 h 2307304"/>
                  <a:gd name="connsiteX3-17" fmla="*/ 1153652 w 2307304"/>
                  <a:gd name="connsiteY3-18" fmla="*/ 0 h 2307304"/>
                  <a:gd name="connsiteX0-19" fmla="*/ 2307304 w 2307304"/>
                  <a:gd name="connsiteY0-20" fmla="*/ 0 h 1153652"/>
                  <a:gd name="connsiteX1-21" fmla="*/ 1153652 w 2307304"/>
                  <a:gd name="connsiteY1-22" fmla="*/ 1153652 h 1153652"/>
                  <a:gd name="connsiteX2-23" fmla="*/ 0 w 2307304"/>
                  <a:gd name="connsiteY2-24" fmla="*/ 0 h 1153652"/>
                </a:gdLst>
                <a:ahLst/>
                <a:cxnLst>
                  <a:cxn ang="0">
                    <a:pos x="connsiteX0-1" y="connsiteY0-2"/>
                  </a:cxn>
                  <a:cxn ang="0">
                    <a:pos x="connsiteX1-3" y="connsiteY1-4"/>
                  </a:cxn>
                  <a:cxn ang="0">
                    <a:pos x="connsiteX2-5" y="connsiteY2-6"/>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39" name="椭圆 28"/>
              <p:cNvSpPr/>
              <p:nvPr/>
            </p:nvSpPr>
            <p:spPr>
              <a:xfrm>
                <a:off x="5979435" y="3641165"/>
                <a:ext cx="1784585" cy="892697"/>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1" fmla="*/ 2307304 w 2398744"/>
                  <a:gd name="connsiteY0-2" fmla="*/ 1153652 h 2307304"/>
                  <a:gd name="connsiteX1-3" fmla="*/ 1153652 w 2398744"/>
                  <a:gd name="connsiteY1-4" fmla="*/ 2307304 h 2307304"/>
                  <a:gd name="connsiteX2-5" fmla="*/ 0 w 2398744"/>
                  <a:gd name="connsiteY2-6" fmla="*/ 1153652 h 2307304"/>
                  <a:gd name="connsiteX3-7" fmla="*/ 1153652 w 2398744"/>
                  <a:gd name="connsiteY3-8" fmla="*/ 0 h 2307304"/>
                  <a:gd name="connsiteX4-9" fmla="*/ 2398744 w 2398744"/>
                  <a:gd name="connsiteY4-10" fmla="*/ 1245092 h 2307304"/>
                  <a:gd name="connsiteX0-11" fmla="*/ 2307304 w 2307304"/>
                  <a:gd name="connsiteY0-12" fmla="*/ 1153652 h 2307304"/>
                  <a:gd name="connsiteX1-13" fmla="*/ 1153652 w 2307304"/>
                  <a:gd name="connsiteY1-14" fmla="*/ 2307304 h 2307304"/>
                  <a:gd name="connsiteX2-15" fmla="*/ 0 w 2307304"/>
                  <a:gd name="connsiteY2-16" fmla="*/ 1153652 h 2307304"/>
                  <a:gd name="connsiteX3-17" fmla="*/ 1153652 w 2307304"/>
                  <a:gd name="connsiteY3-18" fmla="*/ 0 h 2307304"/>
                  <a:gd name="connsiteX0-19" fmla="*/ 2307304 w 2307304"/>
                  <a:gd name="connsiteY0-20" fmla="*/ 0 h 1153652"/>
                  <a:gd name="connsiteX1-21" fmla="*/ 1153652 w 2307304"/>
                  <a:gd name="connsiteY1-22" fmla="*/ 1153652 h 1153652"/>
                  <a:gd name="connsiteX2-23" fmla="*/ 0 w 2307304"/>
                  <a:gd name="connsiteY2-24" fmla="*/ 0 h 1153652"/>
                </a:gdLst>
                <a:ahLst/>
                <a:cxnLst>
                  <a:cxn ang="0">
                    <a:pos x="connsiteX0-1" y="connsiteY0-2"/>
                  </a:cxn>
                  <a:cxn ang="0">
                    <a:pos x="connsiteX1-3" y="connsiteY1-4"/>
                  </a:cxn>
                  <a:cxn ang="0">
                    <a:pos x="connsiteX2-5" y="connsiteY2-6"/>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40" name="椭圆 28"/>
              <p:cNvSpPr/>
              <p:nvPr/>
            </p:nvSpPr>
            <p:spPr>
              <a:xfrm flipV="1">
                <a:off x="7764020" y="2752187"/>
                <a:ext cx="1786443" cy="892697"/>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1" fmla="*/ 2307304 w 2398744"/>
                  <a:gd name="connsiteY0-2" fmla="*/ 1153652 h 2307304"/>
                  <a:gd name="connsiteX1-3" fmla="*/ 1153652 w 2398744"/>
                  <a:gd name="connsiteY1-4" fmla="*/ 2307304 h 2307304"/>
                  <a:gd name="connsiteX2-5" fmla="*/ 0 w 2398744"/>
                  <a:gd name="connsiteY2-6" fmla="*/ 1153652 h 2307304"/>
                  <a:gd name="connsiteX3-7" fmla="*/ 1153652 w 2398744"/>
                  <a:gd name="connsiteY3-8" fmla="*/ 0 h 2307304"/>
                  <a:gd name="connsiteX4-9" fmla="*/ 2398744 w 2398744"/>
                  <a:gd name="connsiteY4-10" fmla="*/ 1245092 h 2307304"/>
                  <a:gd name="connsiteX0-11" fmla="*/ 2307304 w 2307304"/>
                  <a:gd name="connsiteY0-12" fmla="*/ 1153652 h 2307304"/>
                  <a:gd name="connsiteX1-13" fmla="*/ 1153652 w 2307304"/>
                  <a:gd name="connsiteY1-14" fmla="*/ 2307304 h 2307304"/>
                  <a:gd name="connsiteX2-15" fmla="*/ 0 w 2307304"/>
                  <a:gd name="connsiteY2-16" fmla="*/ 1153652 h 2307304"/>
                  <a:gd name="connsiteX3-17" fmla="*/ 1153652 w 2307304"/>
                  <a:gd name="connsiteY3-18" fmla="*/ 0 h 2307304"/>
                  <a:gd name="connsiteX0-19" fmla="*/ 2307304 w 2307304"/>
                  <a:gd name="connsiteY0-20" fmla="*/ 0 h 1153652"/>
                  <a:gd name="connsiteX1-21" fmla="*/ 1153652 w 2307304"/>
                  <a:gd name="connsiteY1-22" fmla="*/ 1153652 h 1153652"/>
                  <a:gd name="connsiteX2-23" fmla="*/ 0 w 2307304"/>
                  <a:gd name="connsiteY2-24" fmla="*/ 0 h 1153652"/>
                </a:gdLst>
                <a:ahLst/>
                <a:cxnLst>
                  <a:cxn ang="0">
                    <a:pos x="connsiteX0-1" y="connsiteY0-2"/>
                  </a:cxn>
                  <a:cxn ang="0">
                    <a:pos x="connsiteX1-3" y="connsiteY1-4"/>
                  </a:cxn>
                  <a:cxn ang="0">
                    <a:pos x="connsiteX2-5" y="connsiteY2-6"/>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cxnSp>
            <p:nvCxnSpPr>
              <p:cNvPr id="41" name="直接连接符 40"/>
              <p:cNvCxnSpPr/>
              <p:nvPr/>
            </p:nvCxnSpPr>
            <p:spPr>
              <a:xfrm>
                <a:off x="9552322" y="3641165"/>
                <a:ext cx="1128378" cy="0"/>
              </a:xfrm>
              <a:prstGeom prst="line">
                <a:avLst/>
              </a:prstGeom>
              <a:ln w="9525">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1278168" y="3643024"/>
                <a:ext cx="1128379" cy="0"/>
              </a:xfrm>
              <a:prstGeom prst="line">
                <a:avLst/>
              </a:prstGeom>
              <a:ln w="9525">
                <a:solidFill>
                  <a:schemeClr val="tx1"/>
                </a:solidFill>
                <a:headEnd type="oval"/>
              </a:ln>
            </p:spPr>
            <p:style>
              <a:lnRef idx="1">
                <a:schemeClr val="accent1"/>
              </a:lnRef>
              <a:fillRef idx="0">
                <a:schemeClr val="accent1"/>
              </a:fillRef>
              <a:effectRef idx="0">
                <a:schemeClr val="accent1"/>
              </a:effectRef>
              <a:fontRef idx="minor">
                <a:schemeClr val="tx1"/>
              </a:fontRef>
            </p:style>
          </p:cxnSp>
        </p:grpSp>
        <p:grpSp>
          <p:nvGrpSpPr>
            <p:cNvPr id="29725" name="组合 24"/>
            <p:cNvGrpSpPr/>
            <p:nvPr/>
          </p:nvGrpSpPr>
          <p:grpSpPr bwMode="auto">
            <a:xfrm>
              <a:off x="1999647" y="3520931"/>
              <a:ext cx="1997013" cy="1997011"/>
              <a:chOff x="2389188" y="2700655"/>
              <a:chExt cx="1815465" cy="1815465"/>
            </a:xfrm>
          </p:grpSpPr>
          <p:sp>
            <p:nvSpPr>
              <p:cNvPr id="35" name="矩形 34"/>
              <p:cNvSpPr/>
              <p:nvPr/>
            </p:nvSpPr>
            <p:spPr>
              <a:xfrm rot="16200000">
                <a:off x="2388349" y="2699841"/>
                <a:ext cx="1816329" cy="18162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空心弧 35"/>
              <p:cNvSpPr/>
              <p:nvPr/>
            </p:nvSpPr>
            <p:spPr>
              <a:xfrm rot="19800000">
                <a:off x="2397693" y="2703509"/>
                <a:ext cx="1797641" cy="1797738"/>
              </a:xfrm>
              <a:prstGeom prst="blockArc">
                <a:avLst>
                  <a:gd name="adj1" fmla="val 10782304"/>
                  <a:gd name="adj2" fmla="val 12569082"/>
                  <a:gd name="adj3" fmla="val 2151"/>
                </a:avLst>
              </a:pr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9726" name="组合 25"/>
            <p:cNvGrpSpPr/>
            <p:nvPr/>
          </p:nvGrpSpPr>
          <p:grpSpPr bwMode="auto">
            <a:xfrm>
              <a:off x="3984039" y="3509755"/>
              <a:ext cx="1997013" cy="1997012"/>
              <a:chOff x="4166508" y="2732405"/>
              <a:chExt cx="1815465" cy="1815465"/>
            </a:xfrm>
          </p:grpSpPr>
          <p:sp>
            <p:nvSpPr>
              <p:cNvPr id="33" name="矩形 32"/>
              <p:cNvSpPr/>
              <p:nvPr/>
            </p:nvSpPr>
            <p:spPr>
              <a:xfrm rot="16200000">
                <a:off x="4165824" y="2733384"/>
                <a:ext cx="1816329" cy="18143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空心弧 33"/>
              <p:cNvSpPr/>
              <p:nvPr/>
            </p:nvSpPr>
            <p:spPr>
              <a:xfrm>
                <a:off x="4177957" y="2747278"/>
                <a:ext cx="1795781" cy="1797738"/>
              </a:xfrm>
              <a:prstGeom prst="blockArc">
                <a:avLst>
                  <a:gd name="adj1" fmla="val 10861918"/>
                  <a:gd name="adj2" fmla="val 12575204"/>
                  <a:gd name="adj3" fmla="val 2129"/>
                </a:avLst>
              </a:pr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9727" name="组合 26"/>
            <p:cNvGrpSpPr/>
            <p:nvPr/>
          </p:nvGrpSpPr>
          <p:grpSpPr bwMode="auto">
            <a:xfrm>
              <a:off x="5973764" y="3518136"/>
              <a:ext cx="1997013" cy="1997012"/>
              <a:chOff x="5975350" y="2740024"/>
              <a:chExt cx="1815465" cy="1815465"/>
            </a:xfrm>
          </p:grpSpPr>
          <p:sp>
            <p:nvSpPr>
              <p:cNvPr id="31" name="矩形 30"/>
              <p:cNvSpPr/>
              <p:nvPr/>
            </p:nvSpPr>
            <p:spPr>
              <a:xfrm rot="14400000">
                <a:off x="5974622" y="2740820"/>
                <a:ext cx="1816329" cy="18143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空心弧 31"/>
              <p:cNvSpPr/>
              <p:nvPr/>
            </p:nvSpPr>
            <p:spPr>
              <a:xfrm rot="19800000">
                <a:off x="5983037" y="2750996"/>
                <a:ext cx="1795781" cy="1797738"/>
              </a:xfrm>
              <a:prstGeom prst="blockArc">
                <a:avLst>
                  <a:gd name="adj1" fmla="val 10800000"/>
                  <a:gd name="adj2" fmla="val 12569082"/>
                  <a:gd name="adj3" fmla="val 2151"/>
                </a:avLst>
              </a:pr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29728" name="组合 27"/>
            <p:cNvGrpSpPr/>
            <p:nvPr/>
          </p:nvGrpSpPr>
          <p:grpSpPr bwMode="auto">
            <a:xfrm>
              <a:off x="7930612" y="3516740"/>
              <a:ext cx="1997013" cy="1997012"/>
              <a:chOff x="7754303" y="2738755"/>
              <a:chExt cx="1815465" cy="1815465"/>
            </a:xfrm>
          </p:grpSpPr>
          <p:sp>
            <p:nvSpPr>
              <p:cNvPr id="29" name="矩形 28"/>
              <p:cNvSpPr/>
              <p:nvPr/>
            </p:nvSpPr>
            <p:spPr>
              <a:xfrm rot="10800000">
                <a:off x="7754652" y="2737983"/>
                <a:ext cx="1814371" cy="18163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空心弧 29"/>
              <p:cNvSpPr/>
              <p:nvPr/>
            </p:nvSpPr>
            <p:spPr>
              <a:xfrm>
                <a:off x="7760230" y="2745420"/>
                <a:ext cx="1795781" cy="1797737"/>
              </a:xfrm>
              <a:prstGeom prst="blockArc">
                <a:avLst>
                  <a:gd name="adj1" fmla="val 10861918"/>
                  <a:gd name="adj2" fmla="val 12575204"/>
                  <a:gd name="adj3" fmla="val 2129"/>
                </a:avLst>
              </a:pr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43" name="组合 42"/>
          <p:cNvGrpSpPr/>
          <p:nvPr/>
        </p:nvGrpSpPr>
        <p:grpSpPr bwMode="auto">
          <a:xfrm>
            <a:off x="3211513" y="2284413"/>
            <a:ext cx="1165225" cy="1163637"/>
            <a:chOff x="4248468" y="3748642"/>
            <a:chExt cx="1500029" cy="1500029"/>
          </a:xfrm>
        </p:grpSpPr>
        <p:sp>
          <p:nvSpPr>
            <p:cNvPr id="44" name="椭圆 43"/>
            <p:cNvSpPr/>
            <p:nvPr/>
          </p:nvSpPr>
          <p:spPr>
            <a:xfrm>
              <a:off x="4248468" y="3748642"/>
              <a:ext cx="1500029" cy="1500029"/>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45" name="组合 44"/>
            <p:cNvGrpSpPr/>
            <p:nvPr/>
          </p:nvGrpSpPr>
          <p:grpSpPr>
            <a:xfrm>
              <a:off x="4692956" y="4211422"/>
              <a:ext cx="663471" cy="603155"/>
              <a:chOff x="1725613" y="5659438"/>
              <a:chExt cx="498475" cy="498475"/>
            </a:xfrm>
            <a:noFill/>
          </p:grpSpPr>
          <p:sp>
            <p:nvSpPr>
              <p:cNvPr id="46" name="Freeform 564"/>
              <p:cNvSpPr/>
              <p:nvPr/>
            </p:nvSpPr>
            <p:spPr bwMode="auto">
              <a:xfrm>
                <a:off x="2132013" y="5659438"/>
                <a:ext cx="92075" cy="104775"/>
              </a:xfrm>
              <a:custGeom>
                <a:avLst/>
                <a:gdLst>
                  <a:gd name="T0" fmla="*/ 2147483646 w 40"/>
                  <a:gd name="T1" fmla="*/ 2147483646 h 45"/>
                  <a:gd name="T2" fmla="*/ 2147483646 w 40"/>
                  <a:gd name="T3" fmla="*/ 2147483646 h 45"/>
                  <a:gd name="T4" fmla="*/ 2147483646 w 40"/>
                  <a:gd name="T5" fmla="*/ 2147483646 h 45"/>
                  <a:gd name="T6" fmla="*/ 2147483646 w 40"/>
                  <a:gd name="T7" fmla="*/ 2147483646 h 45"/>
                  <a:gd name="T8" fmla="*/ 2147483646 w 40"/>
                  <a:gd name="T9" fmla="*/ 2147483646 h 45"/>
                  <a:gd name="T10" fmla="*/ 2147483646 w 40"/>
                  <a:gd name="T11" fmla="*/ 2147483646 h 45"/>
                  <a:gd name="T12" fmla="*/ 2147483646 w 40"/>
                  <a:gd name="T13" fmla="*/ 2147483646 h 45"/>
                  <a:gd name="T14" fmla="*/ 2147483646 w 40"/>
                  <a:gd name="T15" fmla="*/ 2147483646 h 45"/>
                  <a:gd name="T16" fmla="*/ 2147483646 w 40"/>
                  <a:gd name="T17" fmla="*/ 2147483646 h 45"/>
                  <a:gd name="T18" fmla="*/ 2147483646 w 40"/>
                  <a:gd name="T19" fmla="*/ 2147483646 h 45"/>
                  <a:gd name="T20" fmla="*/ 0 w 40"/>
                  <a:gd name="T21" fmla="*/ 2147483646 h 45"/>
                  <a:gd name="T22" fmla="*/ 2147483646 w 40"/>
                  <a:gd name="T23" fmla="*/ 0 h 45"/>
                  <a:gd name="T24" fmla="*/ 2147483646 w 40"/>
                  <a:gd name="T25" fmla="*/ 0 h 45"/>
                  <a:gd name="T26" fmla="*/ 2147483646 w 40"/>
                  <a:gd name="T27" fmla="*/ 0 h 45"/>
                  <a:gd name="T28" fmla="*/ 2147483646 w 40"/>
                  <a:gd name="T29" fmla="*/ 0 h 45"/>
                  <a:gd name="T30" fmla="*/ 2147483646 w 40"/>
                  <a:gd name="T31" fmla="*/ 0 h 45"/>
                  <a:gd name="T32" fmla="*/ 2147483646 w 40"/>
                  <a:gd name="T33" fmla="*/ 0 h 45"/>
                  <a:gd name="T34" fmla="*/ 2147483646 w 40"/>
                  <a:gd name="T35" fmla="*/ 2147483646 h 45"/>
                  <a:gd name="T36" fmla="*/ 2147483646 w 40"/>
                  <a:gd name="T37" fmla="*/ 2147483646 h 45"/>
                  <a:gd name="T38" fmla="*/ 2147483646 w 40"/>
                  <a:gd name="T39" fmla="*/ 2147483646 h 4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 h="45">
                    <a:moveTo>
                      <a:pt x="40" y="40"/>
                    </a:moveTo>
                    <a:cubicBezTo>
                      <a:pt x="40" y="43"/>
                      <a:pt x="38" y="45"/>
                      <a:pt x="35" y="45"/>
                    </a:cubicBezTo>
                    <a:cubicBezTo>
                      <a:pt x="32" y="45"/>
                      <a:pt x="30" y="43"/>
                      <a:pt x="30" y="40"/>
                    </a:cubicBezTo>
                    <a:cubicBezTo>
                      <a:pt x="30" y="40"/>
                      <a:pt x="30" y="40"/>
                      <a:pt x="30" y="40"/>
                    </a:cubicBezTo>
                    <a:cubicBezTo>
                      <a:pt x="30" y="20"/>
                      <a:pt x="30" y="20"/>
                      <a:pt x="30" y="20"/>
                    </a:cubicBezTo>
                    <a:cubicBezTo>
                      <a:pt x="30" y="14"/>
                      <a:pt x="25" y="10"/>
                      <a:pt x="20" y="10"/>
                    </a:cubicBezTo>
                    <a:cubicBezTo>
                      <a:pt x="12" y="10"/>
                      <a:pt x="12" y="10"/>
                      <a:pt x="12" y="10"/>
                    </a:cubicBezTo>
                    <a:cubicBezTo>
                      <a:pt x="12" y="10"/>
                      <a:pt x="12" y="10"/>
                      <a:pt x="12" y="10"/>
                    </a:cubicBezTo>
                    <a:cubicBezTo>
                      <a:pt x="5" y="10"/>
                      <a:pt x="5" y="10"/>
                      <a:pt x="5" y="10"/>
                    </a:cubicBezTo>
                    <a:cubicBezTo>
                      <a:pt x="5" y="10"/>
                      <a:pt x="5" y="10"/>
                      <a:pt x="5" y="10"/>
                    </a:cubicBezTo>
                    <a:cubicBezTo>
                      <a:pt x="2" y="10"/>
                      <a:pt x="0" y="7"/>
                      <a:pt x="0" y="5"/>
                    </a:cubicBezTo>
                    <a:cubicBezTo>
                      <a:pt x="0" y="2"/>
                      <a:pt x="2" y="0"/>
                      <a:pt x="5" y="0"/>
                    </a:cubicBezTo>
                    <a:cubicBezTo>
                      <a:pt x="5" y="0"/>
                      <a:pt x="5" y="0"/>
                      <a:pt x="5" y="0"/>
                    </a:cubicBezTo>
                    <a:cubicBezTo>
                      <a:pt x="5" y="0"/>
                      <a:pt x="5" y="0"/>
                      <a:pt x="5" y="0"/>
                    </a:cubicBezTo>
                    <a:cubicBezTo>
                      <a:pt x="22" y="0"/>
                      <a:pt x="22" y="0"/>
                      <a:pt x="22" y="0"/>
                    </a:cubicBezTo>
                    <a:cubicBezTo>
                      <a:pt x="22" y="0"/>
                      <a:pt x="22" y="0"/>
                      <a:pt x="22" y="0"/>
                    </a:cubicBezTo>
                    <a:cubicBezTo>
                      <a:pt x="25" y="0"/>
                      <a:pt x="25" y="0"/>
                      <a:pt x="25" y="0"/>
                    </a:cubicBezTo>
                    <a:cubicBezTo>
                      <a:pt x="33" y="0"/>
                      <a:pt x="40" y="6"/>
                      <a:pt x="40" y="15"/>
                    </a:cubicBezTo>
                    <a:cubicBezTo>
                      <a:pt x="40" y="40"/>
                      <a:pt x="40" y="40"/>
                      <a:pt x="40" y="40"/>
                    </a:cubicBezTo>
                    <a:cubicBezTo>
                      <a:pt x="40" y="40"/>
                      <a:pt x="40" y="40"/>
                      <a:pt x="40" y="40"/>
                    </a:cubicBezTo>
                    <a:close/>
                  </a:path>
                </a:pathLst>
              </a:custGeom>
              <a:grpFill/>
              <a:ln w="9525">
                <a:solidFill>
                  <a:schemeClr val="bg1"/>
                </a:solidFill>
                <a:round/>
              </a:ln>
            </p:spPr>
            <p:txBody>
              <a:bodyPr/>
              <a:lstStyle/>
              <a:p>
                <a:pPr fontAlgn="auto">
                  <a:spcBef>
                    <a:spcPts val="0"/>
                  </a:spcBef>
                  <a:spcAft>
                    <a:spcPts val="0"/>
                  </a:spcAft>
                  <a:defRPr/>
                </a:pPr>
                <a:endParaRPr lang="zh-CN" altLang="en-US">
                  <a:latin typeface="+mn-lt"/>
                  <a:ea typeface="+mn-ea"/>
                </a:endParaRPr>
              </a:p>
            </p:txBody>
          </p:sp>
          <p:sp>
            <p:nvSpPr>
              <p:cNvPr id="47" name="Rectangle 565"/>
              <p:cNvSpPr>
                <a:spLocks noChangeArrowheads="1"/>
              </p:cNvSpPr>
              <p:nvPr/>
            </p:nvSpPr>
            <p:spPr bwMode="auto">
              <a:xfrm>
                <a:off x="2132013" y="5764213"/>
                <a:ext cx="22225" cy="173037"/>
              </a:xfrm>
              <a:prstGeom prst="rect">
                <a:avLst/>
              </a:prstGeom>
              <a:grp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48" name="Rectangle 566"/>
              <p:cNvSpPr>
                <a:spLocks noChangeArrowheads="1"/>
              </p:cNvSpPr>
              <p:nvPr/>
            </p:nvSpPr>
            <p:spPr bwMode="auto">
              <a:xfrm>
                <a:off x="2097088" y="5764213"/>
                <a:ext cx="11112" cy="173037"/>
              </a:xfrm>
              <a:prstGeom prst="rect">
                <a:avLst/>
              </a:prstGeom>
              <a:grp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49" name="Rectangle 567"/>
              <p:cNvSpPr>
                <a:spLocks noChangeArrowheads="1"/>
              </p:cNvSpPr>
              <p:nvPr/>
            </p:nvSpPr>
            <p:spPr bwMode="auto">
              <a:xfrm>
                <a:off x="2051050" y="5764213"/>
                <a:ext cx="11113" cy="173037"/>
              </a:xfrm>
              <a:prstGeom prst="rect">
                <a:avLst/>
              </a:prstGeom>
              <a:grp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50" name="Rectangle 568"/>
              <p:cNvSpPr>
                <a:spLocks noChangeArrowheads="1"/>
              </p:cNvSpPr>
              <p:nvPr/>
            </p:nvSpPr>
            <p:spPr bwMode="auto">
              <a:xfrm>
                <a:off x="2001838" y="5764213"/>
                <a:ext cx="25400" cy="173037"/>
              </a:xfrm>
              <a:prstGeom prst="rect">
                <a:avLst/>
              </a:prstGeom>
              <a:grp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51" name="Rectangle 569"/>
              <p:cNvSpPr>
                <a:spLocks noChangeArrowheads="1"/>
              </p:cNvSpPr>
              <p:nvPr/>
            </p:nvSpPr>
            <p:spPr bwMode="auto">
              <a:xfrm>
                <a:off x="1920875" y="5764213"/>
                <a:ext cx="38100" cy="173037"/>
              </a:xfrm>
              <a:prstGeom prst="rect">
                <a:avLst/>
              </a:prstGeom>
              <a:grp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52" name="Rectangle 570"/>
              <p:cNvSpPr>
                <a:spLocks noChangeArrowheads="1"/>
              </p:cNvSpPr>
              <p:nvPr/>
            </p:nvSpPr>
            <p:spPr bwMode="auto">
              <a:xfrm>
                <a:off x="1885950" y="5764213"/>
                <a:ext cx="12700" cy="173037"/>
              </a:xfrm>
              <a:prstGeom prst="rect">
                <a:avLst/>
              </a:prstGeom>
              <a:grp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53" name="Rectangle 571"/>
              <p:cNvSpPr>
                <a:spLocks noChangeArrowheads="1"/>
              </p:cNvSpPr>
              <p:nvPr/>
            </p:nvSpPr>
            <p:spPr bwMode="auto">
              <a:xfrm>
                <a:off x="1839913" y="5764213"/>
                <a:ext cx="12700" cy="173037"/>
              </a:xfrm>
              <a:prstGeom prst="rect">
                <a:avLst/>
              </a:prstGeom>
              <a:grp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54" name="Freeform 572"/>
              <p:cNvSpPr/>
              <p:nvPr/>
            </p:nvSpPr>
            <p:spPr bwMode="auto">
              <a:xfrm>
                <a:off x="1725613" y="5659438"/>
                <a:ext cx="92075" cy="104775"/>
              </a:xfrm>
              <a:custGeom>
                <a:avLst/>
                <a:gdLst>
                  <a:gd name="T0" fmla="*/ 2147483646 w 40"/>
                  <a:gd name="T1" fmla="*/ 2147483646 h 45"/>
                  <a:gd name="T2" fmla="*/ 2147483646 w 40"/>
                  <a:gd name="T3" fmla="*/ 2147483646 h 45"/>
                  <a:gd name="T4" fmla="*/ 2147483646 w 40"/>
                  <a:gd name="T5" fmla="*/ 2147483646 h 45"/>
                  <a:gd name="T6" fmla="*/ 2147483646 w 40"/>
                  <a:gd name="T7" fmla="*/ 2147483646 h 45"/>
                  <a:gd name="T8" fmla="*/ 2147483646 w 40"/>
                  <a:gd name="T9" fmla="*/ 2147483646 h 45"/>
                  <a:gd name="T10" fmla="*/ 2147483646 w 40"/>
                  <a:gd name="T11" fmla="*/ 2147483646 h 45"/>
                  <a:gd name="T12" fmla="*/ 2147483646 w 40"/>
                  <a:gd name="T13" fmla="*/ 2147483646 h 45"/>
                  <a:gd name="T14" fmla="*/ 2147483646 w 40"/>
                  <a:gd name="T15" fmla="*/ 2147483646 h 45"/>
                  <a:gd name="T16" fmla="*/ 2147483646 w 40"/>
                  <a:gd name="T17" fmla="*/ 2147483646 h 45"/>
                  <a:gd name="T18" fmla="*/ 0 w 40"/>
                  <a:gd name="T19" fmla="*/ 2147483646 h 45"/>
                  <a:gd name="T20" fmla="*/ 0 w 40"/>
                  <a:gd name="T21" fmla="*/ 2147483646 h 45"/>
                  <a:gd name="T22" fmla="*/ 0 w 40"/>
                  <a:gd name="T23" fmla="*/ 2147483646 h 45"/>
                  <a:gd name="T24" fmla="*/ 2147483646 w 40"/>
                  <a:gd name="T25" fmla="*/ 0 h 45"/>
                  <a:gd name="T26" fmla="*/ 2147483646 w 40"/>
                  <a:gd name="T27" fmla="*/ 0 h 45"/>
                  <a:gd name="T28" fmla="*/ 2147483646 w 40"/>
                  <a:gd name="T29" fmla="*/ 0 h 45"/>
                  <a:gd name="T30" fmla="*/ 2147483646 w 40"/>
                  <a:gd name="T31" fmla="*/ 0 h 45"/>
                  <a:gd name="T32" fmla="*/ 2147483646 w 40"/>
                  <a:gd name="T33" fmla="*/ 0 h 45"/>
                  <a:gd name="T34" fmla="*/ 2147483646 w 40"/>
                  <a:gd name="T35" fmla="*/ 0 h 45"/>
                  <a:gd name="T36" fmla="*/ 2147483646 w 40"/>
                  <a:gd name="T37" fmla="*/ 2147483646 h 45"/>
                  <a:gd name="T38" fmla="*/ 2147483646 w 40"/>
                  <a:gd name="T39" fmla="*/ 2147483646 h 4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 h="45">
                    <a:moveTo>
                      <a:pt x="35" y="10"/>
                    </a:moveTo>
                    <a:cubicBezTo>
                      <a:pt x="35" y="10"/>
                      <a:pt x="35" y="10"/>
                      <a:pt x="35" y="10"/>
                    </a:cubicBezTo>
                    <a:cubicBezTo>
                      <a:pt x="33" y="10"/>
                      <a:pt x="33" y="10"/>
                      <a:pt x="33" y="10"/>
                    </a:cubicBezTo>
                    <a:cubicBezTo>
                      <a:pt x="33" y="10"/>
                      <a:pt x="33" y="10"/>
                      <a:pt x="33" y="10"/>
                    </a:cubicBezTo>
                    <a:cubicBezTo>
                      <a:pt x="20" y="10"/>
                      <a:pt x="20" y="10"/>
                      <a:pt x="20" y="10"/>
                    </a:cubicBezTo>
                    <a:cubicBezTo>
                      <a:pt x="15" y="10"/>
                      <a:pt x="10" y="14"/>
                      <a:pt x="10" y="20"/>
                    </a:cubicBezTo>
                    <a:cubicBezTo>
                      <a:pt x="10" y="40"/>
                      <a:pt x="10" y="40"/>
                      <a:pt x="10" y="40"/>
                    </a:cubicBezTo>
                    <a:cubicBezTo>
                      <a:pt x="10" y="40"/>
                      <a:pt x="10" y="40"/>
                      <a:pt x="10" y="40"/>
                    </a:cubicBezTo>
                    <a:cubicBezTo>
                      <a:pt x="10" y="43"/>
                      <a:pt x="8" y="45"/>
                      <a:pt x="5" y="45"/>
                    </a:cubicBezTo>
                    <a:cubicBezTo>
                      <a:pt x="2" y="45"/>
                      <a:pt x="0" y="43"/>
                      <a:pt x="0" y="40"/>
                    </a:cubicBezTo>
                    <a:cubicBezTo>
                      <a:pt x="0" y="40"/>
                      <a:pt x="0" y="40"/>
                      <a:pt x="0" y="40"/>
                    </a:cubicBezTo>
                    <a:cubicBezTo>
                      <a:pt x="0" y="15"/>
                      <a:pt x="0" y="15"/>
                      <a:pt x="0" y="15"/>
                    </a:cubicBezTo>
                    <a:cubicBezTo>
                      <a:pt x="0" y="6"/>
                      <a:pt x="7" y="0"/>
                      <a:pt x="15" y="0"/>
                    </a:cubicBezTo>
                    <a:cubicBezTo>
                      <a:pt x="19" y="0"/>
                      <a:pt x="19" y="0"/>
                      <a:pt x="19" y="0"/>
                    </a:cubicBezTo>
                    <a:cubicBezTo>
                      <a:pt x="19" y="0"/>
                      <a:pt x="19" y="0"/>
                      <a:pt x="19" y="0"/>
                    </a:cubicBezTo>
                    <a:cubicBezTo>
                      <a:pt x="35" y="0"/>
                      <a:pt x="35" y="0"/>
                      <a:pt x="35" y="0"/>
                    </a:cubicBezTo>
                    <a:cubicBezTo>
                      <a:pt x="35" y="0"/>
                      <a:pt x="35" y="0"/>
                      <a:pt x="35" y="0"/>
                    </a:cubicBezTo>
                    <a:cubicBezTo>
                      <a:pt x="35" y="0"/>
                      <a:pt x="35" y="0"/>
                      <a:pt x="35" y="0"/>
                    </a:cubicBezTo>
                    <a:cubicBezTo>
                      <a:pt x="38" y="0"/>
                      <a:pt x="40" y="2"/>
                      <a:pt x="40" y="5"/>
                    </a:cubicBezTo>
                    <a:cubicBezTo>
                      <a:pt x="40" y="7"/>
                      <a:pt x="38" y="10"/>
                      <a:pt x="35" y="10"/>
                    </a:cubicBezTo>
                    <a:close/>
                  </a:path>
                </a:pathLst>
              </a:custGeom>
              <a:grpFill/>
              <a:ln w="9525">
                <a:solidFill>
                  <a:schemeClr val="bg1"/>
                </a:solidFill>
                <a:round/>
              </a:ln>
            </p:spPr>
            <p:txBody>
              <a:bodyPr/>
              <a:lstStyle/>
              <a:p>
                <a:pPr fontAlgn="auto">
                  <a:spcBef>
                    <a:spcPts val="0"/>
                  </a:spcBef>
                  <a:spcAft>
                    <a:spcPts val="0"/>
                  </a:spcAft>
                  <a:defRPr/>
                </a:pPr>
                <a:endParaRPr lang="zh-CN" altLang="en-US">
                  <a:latin typeface="+mn-lt"/>
                  <a:ea typeface="+mn-ea"/>
                </a:endParaRPr>
              </a:p>
            </p:txBody>
          </p:sp>
          <p:sp>
            <p:nvSpPr>
              <p:cNvPr id="55" name="Rectangle 573"/>
              <p:cNvSpPr>
                <a:spLocks noChangeArrowheads="1"/>
              </p:cNvSpPr>
              <p:nvPr/>
            </p:nvSpPr>
            <p:spPr bwMode="auto">
              <a:xfrm>
                <a:off x="1793875" y="5764213"/>
                <a:ext cx="23813" cy="173037"/>
              </a:xfrm>
              <a:prstGeom prst="rect">
                <a:avLst/>
              </a:prstGeom>
              <a:grp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56" name="Rectangle 574"/>
              <p:cNvSpPr>
                <a:spLocks noChangeArrowheads="1"/>
              </p:cNvSpPr>
              <p:nvPr/>
            </p:nvSpPr>
            <p:spPr bwMode="auto">
              <a:xfrm>
                <a:off x="1793875" y="5937250"/>
                <a:ext cx="23813" cy="114300"/>
              </a:xfrm>
              <a:prstGeom prst="rect">
                <a:avLst/>
              </a:prstGeom>
              <a:grp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57" name="Freeform 575"/>
              <p:cNvSpPr/>
              <p:nvPr/>
            </p:nvSpPr>
            <p:spPr bwMode="auto">
              <a:xfrm>
                <a:off x="1725613" y="6051550"/>
                <a:ext cx="92075" cy="106363"/>
              </a:xfrm>
              <a:custGeom>
                <a:avLst/>
                <a:gdLst>
                  <a:gd name="T0" fmla="*/ 0 w 40"/>
                  <a:gd name="T1" fmla="*/ 2147483646 h 46"/>
                  <a:gd name="T2" fmla="*/ 2147483646 w 40"/>
                  <a:gd name="T3" fmla="*/ 0 h 46"/>
                  <a:gd name="T4" fmla="*/ 2147483646 w 40"/>
                  <a:gd name="T5" fmla="*/ 2147483646 h 46"/>
                  <a:gd name="T6" fmla="*/ 2147483646 w 40"/>
                  <a:gd name="T7" fmla="*/ 2147483646 h 46"/>
                  <a:gd name="T8" fmla="*/ 2147483646 w 40"/>
                  <a:gd name="T9" fmla="*/ 2147483646 h 46"/>
                  <a:gd name="T10" fmla="*/ 2147483646 w 40"/>
                  <a:gd name="T11" fmla="*/ 2147483646 h 46"/>
                  <a:gd name="T12" fmla="*/ 2147483646 w 40"/>
                  <a:gd name="T13" fmla="*/ 2147483646 h 46"/>
                  <a:gd name="T14" fmla="*/ 2147483646 w 40"/>
                  <a:gd name="T15" fmla="*/ 2147483646 h 46"/>
                  <a:gd name="T16" fmla="*/ 2147483646 w 40"/>
                  <a:gd name="T17" fmla="*/ 2147483646 h 46"/>
                  <a:gd name="T18" fmla="*/ 2147483646 w 40"/>
                  <a:gd name="T19" fmla="*/ 2147483646 h 46"/>
                  <a:gd name="T20" fmla="*/ 2147483646 w 40"/>
                  <a:gd name="T21" fmla="*/ 2147483646 h 46"/>
                  <a:gd name="T22" fmla="*/ 2147483646 w 40"/>
                  <a:gd name="T23" fmla="*/ 2147483646 h 46"/>
                  <a:gd name="T24" fmla="*/ 2147483646 w 40"/>
                  <a:gd name="T25" fmla="*/ 2147483646 h 46"/>
                  <a:gd name="T26" fmla="*/ 2147483646 w 40"/>
                  <a:gd name="T27" fmla="*/ 2147483646 h 46"/>
                  <a:gd name="T28" fmla="*/ 2147483646 w 40"/>
                  <a:gd name="T29" fmla="*/ 2147483646 h 46"/>
                  <a:gd name="T30" fmla="*/ 2147483646 w 40"/>
                  <a:gd name="T31" fmla="*/ 2147483646 h 46"/>
                  <a:gd name="T32" fmla="*/ 0 w 40"/>
                  <a:gd name="T33" fmla="*/ 2147483646 h 46"/>
                  <a:gd name="T34" fmla="*/ 0 w 40"/>
                  <a:gd name="T35" fmla="*/ 2147483646 h 46"/>
                  <a:gd name="T36" fmla="*/ 0 w 40"/>
                  <a:gd name="T37" fmla="*/ 2147483646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46">
                    <a:moveTo>
                      <a:pt x="0" y="5"/>
                    </a:moveTo>
                    <a:cubicBezTo>
                      <a:pt x="0" y="3"/>
                      <a:pt x="2" y="0"/>
                      <a:pt x="5" y="0"/>
                    </a:cubicBezTo>
                    <a:cubicBezTo>
                      <a:pt x="8" y="0"/>
                      <a:pt x="10" y="3"/>
                      <a:pt x="10" y="5"/>
                    </a:cubicBezTo>
                    <a:cubicBezTo>
                      <a:pt x="10" y="5"/>
                      <a:pt x="10" y="5"/>
                      <a:pt x="10" y="6"/>
                    </a:cubicBezTo>
                    <a:cubicBezTo>
                      <a:pt x="10" y="25"/>
                      <a:pt x="10" y="25"/>
                      <a:pt x="10" y="25"/>
                    </a:cubicBezTo>
                    <a:cubicBezTo>
                      <a:pt x="10" y="31"/>
                      <a:pt x="14" y="35"/>
                      <a:pt x="19" y="35"/>
                    </a:cubicBezTo>
                    <a:cubicBezTo>
                      <a:pt x="19" y="35"/>
                      <a:pt x="19" y="35"/>
                      <a:pt x="19" y="35"/>
                    </a:cubicBezTo>
                    <a:cubicBezTo>
                      <a:pt x="35" y="35"/>
                      <a:pt x="35" y="35"/>
                      <a:pt x="35" y="35"/>
                    </a:cubicBezTo>
                    <a:cubicBezTo>
                      <a:pt x="35" y="35"/>
                      <a:pt x="35" y="35"/>
                      <a:pt x="35" y="35"/>
                    </a:cubicBezTo>
                    <a:cubicBezTo>
                      <a:pt x="35" y="35"/>
                      <a:pt x="35" y="35"/>
                      <a:pt x="35" y="35"/>
                    </a:cubicBezTo>
                    <a:cubicBezTo>
                      <a:pt x="38" y="35"/>
                      <a:pt x="40" y="38"/>
                      <a:pt x="40" y="40"/>
                    </a:cubicBezTo>
                    <a:cubicBezTo>
                      <a:pt x="40" y="43"/>
                      <a:pt x="38" y="45"/>
                      <a:pt x="35" y="45"/>
                    </a:cubicBezTo>
                    <a:cubicBezTo>
                      <a:pt x="35" y="45"/>
                      <a:pt x="35" y="45"/>
                      <a:pt x="35" y="45"/>
                    </a:cubicBezTo>
                    <a:cubicBezTo>
                      <a:pt x="33" y="45"/>
                      <a:pt x="33" y="45"/>
                      <a:pt x="33" y="45"/>
                    </a:cubicBezTo>
                    <a:cubicBezTo>
                      <a:pt x="33" y="46"/>
                      <a:pt x="33" y="46"/>
                      <a:pt x="33" y="46"/>
                    </a:cubicBezTo>
                    <a:cubicBezTo>
                      <a:pt x="15" y="46"/>
                      <a:pt x="15" y="46"/>
                      <a:pt x="15" y="46"/>
                    </a:cubicBezTo>
                    <a:cubicBezTo>
                      <a:pt x="7" y="46"/>
                      <a:pt x="0" y="39"/>
                      <a:pt x="0" y="30"/>
                    </a:cubicBezTo>
                    <a:cubicBezTo>
                      <a:pt x="0" y="5"/>
                      <a:pt x="0" y="5"/>
                      <a:pt x="0" y="5"/>
                    </a:cubicBezTo>
                    <a:cubicBezTo>
                      <a:pt x="0" y="5"/>
                      <a:pt x="0" y="5"/>
                      <a:pt x="0" y="5"/>
                    </a:cubicBezTo>
                    <a:close/>
                  </a:path>
                </a:pathLst>
              </a:custGeom>
              <a:grpFill/>
              <a:ln w="9525">
                <a:solidFill>
                  <a:schemeClr val="bg1"/>
                </a:solidFill>
                <a:round/>
              </a:ln>
            </p:spPr>
            <p:txBody>
              <a:bodyPr/>
              <a:lstStyle/>
              <a:p>
                <a:pPr fontAlgn="auto">
                  <a:spcBef>
                    <a:spcPts val="0"/>
                  </a:spcBef>
                  <a:spcAft>
                    <a:spcPts val="0"/>
                  </a:spcAft>
                  <a:defRPr/>
                </a:pPr>
                <a:endParaRPr lang="zh-CN" altLang="en-US">
                  <a:latin typeface="+mn-lt"/>
                  <a:ea typeface="+mn-ea"/>
                </a:endParaRPr>
              </a:p>
            </p:txBody>
          </p:sp>
          <p:sp>
            <p:nvSpPr>
              <p:cNvPr id="58" name="Rectangle 576"/>
              <p:cNvSpPr>
                <a:spLocks noChangeArrowheads="1"/>
              </p:cNvSpPr>
              <p:nvPr/>
            </p:nvSpPr>
            <p:spPr bwMode="auto">
              <a:xfrm>
                <a:off x="1839913" y="5937250"/>
                <a:ext cx="12700" cy="68263"/>
              </a:xfrm>
              <a:prstGeom prst="rect">
                <a:avLst/>
              </a:prstGeom>
              <a:grp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59" name="Rectangle 577"/>
              <p:cNvSpPr>
                <a:spLocks noChangeArrowheads="1"/>
              </p:cNvSpPr>
              <p:nvPr/>
            </p:nvSpPr>
            <p:spPr bwMode="auto">
              <a:xfrm>
                <a:off x="1839913" y="6029325"/>
                <a:ext cx="23812" cy="22225"/>
              </a:xfrm>
              <a:prstGeom prst="rect">
                <a:avLst/>
              </a:prstGeom>
              <a:grp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60" name="Rectangle 578"/>
              <p:cNvSpPr>
                <a:spLocks noChangeArrowheads="1"/>
              </p:cNvSpPr>
              <p:nvPr/>
            </p:nvSpPr>
            <p:spPr bwMode="auto">
              <a:xfrm>
                <a:off x="1885950" y="5937250"/>
                <a:ext cx="12700" cy="68263"/>
              </a:xfrm>
              <a:prstGeom prst="rect">
                <a:avLst/>
              </a:prstGeom>
              <a:grp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61" name="Rectangle 579"/>
              <p:cNvSpPr>
                <a:spLocks noChangeArrowheads="1"/>
              </p:cNvSpPr>
              <p:nvPr/>
            </p:nvSpPr>
            <p:spPr bwMode="auto">
              <a:xfrm>
                <a:off x="1885950" y="6029325"/>
                <a:ext cx="23813" cy="22225"/>
              </a:xfrm>
              <a:prstGeom prst="rect">
                <a:avLst/>
              </a:prstGeom>
              <a:grp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62" name="Rectangle 580"/>
              <p:cNvSpPr>
                <a:spLocks noChangeArrowheads="1"/>
              </p:cNvSpPr>
              <p:nvPr/>
            </p:nvSpPr>
            <p:spPr bwMode="auto">
              <a:xfrm>
                <a:off x="1920875" y="5937250"/>
                <a:ext cx="38100" cy="68263"/>
              </a:xfrm>
              <a:prstGeom prst="rect">
                <a:avLst/>
              </a:prstGeom>
              <a:grp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63" name="Rectangle 581"/>
              <p:cNvSpPr>
                <a:spLocks noChangeArrowheads="1"/>
              </p:cNvSpPr>
              <p:nvPr/>
            </p:nvSpPr>
            <p:spPr bwMode="auto">
              <a:xfrm>
                <a:off x="1933575" y="6029325"/>
                <a:ext cx="22225" cy="22225"/>
              </a:xfrm>
              <a:prstGeom prst="rect">
                <a:avLst/>
              </a:prstGeom>
              <a:grp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64" name="Rectangle 582"/>
              <p:cNvSpPr>
                <a:spLocks noChangeArrowheads="1"/>
              </p:cNvSpPr>
              <p:nvPr/>
            </p:nvSpPr>
            <p:spPr bwMode="auto">
              <a:xfrm>
                <a:off x="2001838" y="5937250"/>
                <a:ext cx="25400" cy="68263"/>
              </a:xfrm>
              <a:prstGeom prst="rect">
                <a:avLst/>
              </a:prstGeom>
              <a:grp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65" name="Rectangle 583"/>
              <p:cNvSpPr>
                <a:spLocks noChangeArrowheads="1"/>
              </p:cNvSpPr>
              <p:nvPr/>
            </p:nvSpPr>
            <p:spPr bwMode="auto">
              <a:xfrm>
                <a:off x="1979613" y="6029325"/>
                <a:ext cx="22225" cy="22225"/>
              </a:xfrm>
              <a:prstGeom prst="rect">
                <a:avLst/>
              </a:prstGeom>
              <a:grp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66" name="Rectangle 584"/>
              <p:cNvSpPr>
                <a:spLocks noChangeArrowheads="1"/>
              </p:cNvSpPr>
              <p:nvPr/>
            </p:nvSpPr>
            <p:spPr bwMode="auto">
              <a:xfrm>
                <a:off x="2051050" y="5937250"/>
                <a:ext cx="11113" cy="68263"/>
              </a:xfrm>
              <a:prstGeom prst="rect">
                <a:avLst/>
              </a:prstGeom>
              <a:grp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67" name="Rectangle 585"/>
              <p:cNvSpPr>
                <a:spLocks noChangeArrowheads="1"/>
              </p:cNvSpPr>
              <p:nvPr/>
            </p:nvSpPr>
            <p:spPr bwMode="auto">
              <a:xfrm>
                <a:off x="2038350" y="6029325"/>
                <a:ext cx="23813" cy="22225"/>
              </a:xfrm>
              <a:prstGeom prst="rect">
                <a:avLst/>
              </a:prstGeom>
              <a:grp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68" name="Rectangle 586"/>
              <p:cNvSpPr>
                <a:spLocks noChangeArrowheads="1"/>
              </p:cNvSpPr>
              <p:nvPr/>
            </p:nvSpPr>
            <p:spPr bwMode="auto">
              <a:xfrm>
                <a:off x="2097088" y="5937250"/>
                <a:ext cx="11112" cy="68263"/>
              </a:xfrm>
              <a:prstGeom prst="rect">
                <a:avLst/>
              </a:prstGeom>
              <a:grp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69" name="Rectangle 587"/>
              <p:cNvSpPr>
                <a:spLocks noChangeArrowheads="1"/>
              </p:cNvSpPr>
              <p:nvPr/>
            </p:nvSpPr>
            <p:spPr bwMode="auto">
              <a:xfrm>
                <a:off x="2085975" y="6029325"/>
                <a:ext cx="22225" cy="22225"/>
              </a:xfrm>
              <a:prstGeom prst="rect">
                <a:avLst/>
              </a:prstGeom>
              <a:grp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70" name="Rectangle 588"/>
              <p:cNvSpPr>
                <a:spLocks noChangeArrowheads="1"/>
              </p:cNvSpPr>
              <p:nvPr/>
            </p:nvSpPr>
            <p:spPr bwMode="auto">
              <a:xfrm>
                <a:off x="2132013" y="5937250"/>
                <a:ext cx="22225" cy="114300"/>
              </a:xfrm>
              <a:prstGeom prst="rect">
                <a:avLst/>
              </a:prstGeom>
              <a:grp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71" name="Freeform 589"/>
              <p:cNvSpPr/>
              <p:nvPr/>
            </p:nvSpPr>
            <p:spPr bwMode="auto">
              <a:xfrm>
                <a:off x="2132013" y="6051550"/>
                <a:ext cx="92075" cy="106363"/>
              </a:xfrm>
              <a:custGeom>
                <a:avLst/>
                <a:gdLst>
                  <a:gd name="T0" fmla="*/ 2147483646 w 40"/>
                  <a:gd name="T1" fmla="*/ 2147483646 h 46"/>
                  <a:gd name="T2" fmla="*/ 2147483646 w 40"/>
                  <a:gd name="T3" fmla="*/ 2147483646 h 46"/>
                  <a:gd name="T4" fmla="*/ 2147483646 w 40"/>
                  <a:gd name="T5" fmla="*/ 2147483646 h 46"/>
                  <a:gd name="T6" fmla="*/ 2147483646 w 40"/>
                  <a:gd name="T7" fmla="*/ 2147483646 h 46"/>
                  <a:gd name="T8" fmla="*/ 2147483646 w 40"/>
                  <a:gd name="T9" fmla="*/ 2147483646 h 46"/>
                  <a:gd name="T10" fmla="*/ 2147483646 w 40"/>
                  <a:gd name="T11" fmla="*/ 2147483646 h 46"/>
                  <a:gd name="T12" fmla="*/ 2147483646 w 40"/>
                  <a:gd name="T13" fmla="*/ 2147483646 h 46"/>
                  <a:gd name="T14" fmla="*/ 2147483646 w 40"/>
                  <a:gd name="T15" fmla="*/ 2147483646 h 46"/>
                  <a:gd name="T16" fmla="*/ 2147483646 w 40"/>
                  <a:gd name="T17" fmla="*/ 0 h 46"/>
                  <a:gd name="T18" fmla="*/ 2147483646 w 40"/>
                  <a:gd name="T19" fmla="*/ 2147483646 h 46"/>
                  <a:gd name="T20" fmla="*/ 2147483646 w 40"/>
                  <a:gd name="T21" fmla="*/ 2147483646 h 46"/>
                  <a:gd name="T22" fmla="*/ 2147483646 w 40"/>
                  <a:gd name="T23" fmla="*/ 2147483646 h 46"/>
                  <a:gd name="T24" fmla="*/ 2147483646 w 40"/>
                  <a:gd name="T25" fmla="*/ 2147483646 h 46"/>
                  <a:gd name="T26" fmla="*/ 2147483646 w 40"/>
                  <a:gd name="T27" fmla="*/ 2147483646 h 46"/>
                  <a:gd name="T28" fmla="*/ 2147483646 w 40"/>
                  <a:gd name="T29" fmla="*/ 2147483646 h 46"/>
                  <a:gd name="T30" fmla="*/ 2147483646 w 40"/>
                  <a:gd name="T31" fmla="*/ 2147483646 h 46"/>
                  <a:gd name="T32" fmla="*/ 2147483646 w 40"/>
                  <a:gd name="T33" fmla="*/ 2147483646 h 46"/>
                  <a:gd name="T34" fmla="*/ 0 w 40"/>
                  <a:gd name="T35" fmla="*/ 2147483646 h 46"/>
                  <a:gd name="T36" fmla="*/ 2147483646 w 40"/>
                  <a:gd name="T37" fmla="*/ 2147483646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46">
                    <a:moveTo>
                      <a:pt x="5" y="35"/>
                    </a:moveTo>
                    <a:cubicBezTo>
                      <a:pt x="5" y="35"/>
                      <a:pt x="5" y="35"/>
                      <a:pt x="5" y="35"/>
                    </a:cubicBezTo>
                    <a:cubicBezTo>
                      <a:pt x="5" y="35"/>
                      <a:pt x="5" y="35"/>
                      <a:pt x="5" y="35"/>
                    </a:cubicBezTo>
                    <a:cubicBezTo>
                      <a:pt x="22" y="35"/>
                      <a:pt x="22" y="35"/>
                      <a:pt x="22" y="35"/>
                    </a:cubicBezTo>
                    <a:cubicBezTo>
                      <a:pt x="22" y="35"/>
                      <a:pt x="22" y="35"/>
                      <a:pt x="22" y="35"/>
                    </a:cubicBezTo>
                    <a:cubicBezTo>
                      <a:pt x="26" y="35"/>
                      <a:pt x="30" y="30"/>
                      <a:pt x="30" y="25"/>
                    </a:cubicBezTo>
                    <a:cubicBezTo>
                      <a:pt x="30" y="6"/>
                      <a:pt x="30" y="6"/>
                      <a:pt x="30" y="6"/>
                    </a:cubicBezTo>
                    <a:cubicBezTo>
                      <a:pt x="30" y="5"/>
                      <a:pt x="30" y="5"/>
                      <a:pt x="30" y="5"/>
                    </a:cubicBezTo>
                    <a:cubicBezTo>
                      <a:pt x="30" y="3"/>
                      <a:pt x="32" y="0"/>
                      <a:pt x="35" y="0"/>
                    </a:cubicBezTo>
                    <a:cubicBezTo>
                      <a:pt x="38" y="0"/>
                      <a:pt x="40" y="3"/>
                      <a:pt x="40" y="5"/>
                    </a:cubicBezTo>
                    <a:cubicBezTo>
                      <a:pt x="40" y="5"/>
                      <a:pt x="40" y="5"/>
                      <a:pt x="40" y="5"/>
                    </a:cubicBezTo>
                    <a:cubicBezTo>
                      <a:pt x="40" y="30"/>
                      <a:pt x="40" y="30"/>
                      <a:pt x="40" y="30"/>
                    </a:cubicBezTo>
                    <a:cubicBezTo>
                      <a:pt x="40" y="39"/>
                      <a:pt x="33" y="46"/>
                      <a:pt x="25" y="46"/>
                    </a:cubicBezTo>
                    <a:cubicBezTo>
                      <a:pt x="12" y="46"/>
                      <a:pt x="12" y="46"/>
                      <a:pt x="12" y="46"/>
                    </a:cubicBezTo>
                    <a:cubicBezTo>
                      <a:pt x="12" y="45"/>
                      <a:pt x="12" y="45"/>
                      <a:pt x="12" y="45"/>
                    </a:cubicBezTo>
                    <a:cubicBezTo>
                      <a:pt x="5" y="45"/>
                      <a:pt x="5" y="45"/>
                      <a:pt x="5" y="45"/>
                    </a:cubicBezTo>
                    <a:cubicBezTo>
                      <a:pt x="5" y="45"/>
                      <a:pt x="5" y="45"/>
                      <a:pt x="5" y="45"/>
                    </a:cubicBezTo>
                    <a:cubicBezTo>
                      <a:pt x="2" y="45"/>
                      <a:pt x="0" y="43"/>
                      <a:pt x="0" y="40"/>
                    </a:cubicBezTo>
                    <a:cubicBezTo>
                      <a:pt x="0" y="38"/>
                      <a:pt x="2" y="35"/>
                      <a:pt x="5" y="35"/>
                    </a:cubicBezTo>
                    <a:close/>
                  </a:path>
                </a:pathLst>
              </a:custGeom>
              <a:grpFill/>
              <a:ln w="9525">
                <a:solidFill>
                  <a:schemeClr val="bg1"/>
                </a:solidFill>
                <a:round/>
              </a:ln>
            </p:spPr>
            <p:txBody>
              <a:bodyPr/>
              <a:lstStyle/>
              <a:p>
                <a:pPr fontAlgn="auto">
                  <a:spcBef>
                    <a:spcPts val="0"/>
                  </a:spcBef>
                  <a:spcAft>
                    <a:spcPts val="0"/>
                  </a:spcAft>
                  <a:defRPr/>
                </a:pPr>
                <a:endParaRPr lang="zh-CN" altLang="en-US">
                  <a:latin typeface="+mn-lt"/>
                  <a:ea typeface="+mn-ea"/>
                </a:endParaRPr>
              </a:p>
            </p:txBody>
          </p:sp>
        </p:grpSp>
      </p:grpSp>
      <p:grpSp>
        <p:nvGrpSpPr>
          <p:cNvPr id="72" name="组合 71"/>
          <p:cNvGrpSpPr/>
          <p:nvPr/>
        </p:nvGrpSpPr>
        <p:grpSpPr bwMode="auto">
          <a:xfrm>
            <a:off x="1682750" y="2278063"/>
            <a:ext cx="1163638" cy="1165225"/>
            <a:chOff x="2278698" y="3741657"/>
            <a:chExt cx="1500029" cy="1500029"/>
          </a:xfrm>
        </p:grpSpPr>
        <p:sp>
          <p:nvSpPr>
            <p:cNvPr id="73" name="椭圆 72"/>
            <p:cNvSpPr/>
            <p:nvPr/>
          </p:nvSpPr>
          <p:spPr>
            <a:xfrm>
              <a:off x="2278698" y="3741657"/>
              <a:ext cx="1500029" cy="1500029"/>
            </a:xfrm>
            <a:prstGeom prst="ellipse">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4800" dirty="0">
                <a:latin typeface="Chelsea" panose="02000500000000000000" pitchFamily="2" charset="0"/>
              </a:endParaRPr>
            </a:p>
          </p:txBody>
        </p:sp>
        <p:grpSp>
          <p:nvGrpSpPr>
            <p:cNvPr id="29719" name="组合 73"/>
            <p:cNvGrpSpPr/>
            <p:nvPr/>
          </p:nvGrpSpPr>
          <p:grpSpPr bwMode="auto">
            <a:xfrm>
              <a:off x="2662538" y="4134603"/>
              <a:ext cx="693436" cy="691515"/>
              <a:chOff x="2722713" y="3648225"/>
              <a:chExt cx="573087" cy="571500"/>
            </a:xfrm>
          </p:grpSpPr>
          <p:sp>
            <p:nvSpPr>
              <p:cNvPr id="29720" name="Freeform 178"/>
              <p:cNvSpPr/>
              <p:nvPr/>
            </p:nvSpPr>
            <p:spPr bwMode="auto">
              <a:xfrm>
                <a:off x="2722713" y="3648225"/>
                <a:ext cx="573087" cy="571500"/>
              </a:xfrm>
              <a:custGeom>
                <a:avLst/>
                <a:gdLst>
                  <a:gd name="T0" fmla="*/ 2147483647 w 248"/>
                  <a:gd name="T1" fmla="*/ 0 h 248"/>
                  <a:gd name="T2" fmla="*/ 2147483647 w 248"/>
                  <a:gd name="T3" fmla="*/ 2147483647 h 248"/>
                  <a:gd name="T4" fmla="*/ 2147483647 w 248"/>
                  <a:gd name="T5" fmla="*/ 2147483647 h 248"/>
                  <a:gd name="T6" fmla="*/ 2147483647 w 248"/>
                  <a:gd name="T7" fmla="*/ 2147483647 h 248"/>
                  <a:gd name="T8" fmla="*/ 2147483647 w 248"/>
                  <a:gd name="T9" fmla="*/ 2147483647 h 248"/>
                  <a:gd name="T10" fmla="*/ 2147483647 w 248"/>
                  <a:gd name="T11" fmla="*/ 2147483647 h 248"/>
                  <a:gd name="T12" fmla="*/ 2147483647 w 248"/>
                  <a:gd name="T13" fmla="*/ 2147483647 h 248"/>
                  <a:gd name="T14" fmla="*/ 2147483647 w 248"/>
                  <a:gd name="T15" fmla="*/ 2147483647 h 248"/>
                  <a:gd name="T16" fmla="*/ 0 w 248"/>
                  <a:gd name="T17" fmla="*/ 2147483647 h 248"/>
                  <a:gd name="T18" fmla="*/ 2147483647 w 248"/>
                  <a:gd name="T19" fmla="*/ 2147483647 h 248"/>
                  <a:gd name="T20" fmla="*/ 2147483647 w 248"/>
                  <a:gd name="T21" fmla="*/ 2147483647 h 248"/>
                  <a:gd name="T22" fmla="*/ 2147483647 w 248"/>
                  <a:gd name="T23" fmla="*/ 2147483647 h 248"/>
                  <a:gd name="T24" fmla="*/ 2147483647 w 248"/>
                  <a:gd name="T25" fmla="*/ 2147483647 h 248"/>
                  <a:gd name="T26" fmla="*/ 2147483647 w 248"/>
                  <a:gd name="T27" fmla="*/ 2147483647 h 248"/>
                  <a:gd name="T28" fmla="*/ 2147483647 w 248"/>
                  <a:gd name="T29" fmla="*/ 2147483647 h 248"/>
                  <a:gd name="T30" fmla="*/ 2147483647 w 248"/>
                  <a:gd name="T31" fmla="*/ 2147483647 h 248"/>
                  <a:gd name="T32" fmla="*/ 2147483647 w 248"/>
                  <a:gd name="T33" fmla="*/ 2147483647 h 248"/>
                  <a:gd name="T34" fmla="*/ 2147483647 w 248"/>
                  <a:gd name="T35" fmla="*/ 2147483647 h 248"/>
                  <a:gd name="T36" fmla="*/ 2147483647 w 248"/>
                  <a:gd name="T37" fmla="*/ 2147483647 h 248"/>
                  <a:gd name="T38" fmla="*/ 2147483647 w 248"/>
                  <a:gd name="T39" fmla="*/ 2147483647 h 248"/>
                  <a:gd name="T40" fmla="*/ 2147483647 w 248"/>
                  <a:gd name="T41" fmla="*/ 2147483647 h 248"/>
                  <a:gd name="T42" fmla="*/ 2147483647 w 248"/>
                  <a:gd name="T43" fmla="*/ 2147483647 h 248"/>
                  <a:gd name="T44" fmla="*/ 2147483647 w 248"/>
                  <a:gd name="T45" fmla="*/ 2147483647 h 248"/>
                  <a:gd name="T46" fmla="*/ 2147483647 w 248"/>
                  <a:gd name="T47" fmla="*/ 2147483647 h 248"/>
                  <a:gd name="T48" fmla="*/ 2147483647 w 248"/>
                  <a:gd name="T49" fmla="*/ 2147483647 h 248"/>
                  <a:gd name="T50" fmla="*/ 2147483647 w 248"/>
                  <a:gd name="T51" fmla="*/ 2147483647 h 248"/>
                  <a:gd name="T52" fmla="*/ 2147483647 w 248"/>
                  <a:gd name="T53" fmla="*/ 2147483647 h 248"/>
                  <a:gd name="T54" fmla="*/ 2147483647 w 248"/>
                  <a:gd name="T55" fmla="*/ 2147483647 h 248"/>
                  <a:gd name="T56" fmla="*/ 2147483647 w 248"/>
                  <a:gd name="T57" fmla="*/ 2147483647 h 248"/>
                  <a:gd name="T58" fmla="*/ 2147483647 w 248"/>
                  <a:gd name="T59" fmla="*/ 2147483647 h 248"/>
                  <a:gd name="T60" fmla="*/ 2147483647 w 248"/>
                  <a:gd name="T61" fmla="*/ 2147483647 h 248"/>
                  <a:gd name="T62" fmla="*/ 2147483647 w 248"/>
                  <a:gd name="T63" fmla="*/ 2147483647 h 248"/>
                  <a:gd name="T64" fmla="*/ 2147483647 w 248"/>
                  <a:gd name="T65" fmla="*/ 0 h 2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48"/>
                  <a:gd name="T100" fmla="*/ 0 h 248"/>
                  <a:gd name="T101" fmla="*/ 248 w 248"/>
                  <a:gd name="T102" fmla="*/ 248 h 24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48" h="248">
                    <a:moveTo>
                      <a:pt x="124" y="0"/>
                    </a:moveTo>
                    <a:cubicBezTo>
                      <a:pt x="112" y="0"/>
                      <a:pt x="112" y="0"/>
                      <a:pt x="112" y="0"/>
                    </a:cubicBezTo>
                    <a:cubicBezTo>
                      <a:pt x="105" y="0"/>
                      <a:pt x="100" y="5"/>
                      <a:pt x="100" y="12"/>
                    </a:cubicBezTo>
                    <a:cubicBezTo>
                      <a:pt x="100" y="27"/>
                      <a:pt x="100" y="27"/>
                      <a:pt x="100" y="27"/>
                    </a:cubicBezTo>
                    <a:cubicBezTo>
                      <a:pt x="100" y="33"/>
                      <a:pt x="97" y="37"/>
                      <a:pt x="92" y="39"/>
                    </a:cubicBezTo>
                    <a:cubicBezTo>
                      <a:pt x="83" y="42"/>
                      <a:pt x="83" y="42"/>
                      <a:pt x="83" y="42"/>
                    </a:cubicBezTo>
                    <a:cubicBezTo>
                      <a:pt x="79" y="43"/>
                      <a:pt x="74" y="42"/>
                      <a:pt x="71" y="39"/>
                    </a:cubicBezTo>
                    <a:cubicBezTo>
                      <a:pt x="60" y="28"/>
                      <a:pt x="60" y="28"/>
                      <a:pt x="60" y="28"/>
                    </a:cubicBezTo>
                    <a:cubicBezTo>
                      <a:pt x="56" y="24"/>
                      <a:pt x="48" y="24"/>
                      <a:pt x="44" y="28"/>
                    </a:cubicBezTo>
                    <a:cubicBezTo>
                      <a:pt x="28" y="44"/>
                      <a:pt x="28" y="44"/>
                      <a:pt x="28" y="44"/>
                    </a:cubicBezTo>
                    <a:cubicBezTo>
                      <a:pt x="24" y="48"/>
                      <a:pt x="24" y="56"/>
                      <a:pt x="28" y="60"/>
                    </a:cubicBezTo>
                    <a:cubicBezTo>
                      <a:pt x="39" y="71"/>
                      <a:pt x="39" y="71"/>
                      <a:pt x="39" y="71"/>
                    </a:cubicBezTo>
                    <a:cubicBezTo>
                      <a:pt x="42" y="74"/>
                      <a:pt x="43" y="79"/>
                      <a:pt x="42" y="83"/>
                    </a:cubicBezTo>
                    <a:cubicBezTo>
                      <a:pt x="39" y="92"/>
                      <a:pt x="39" y="92"/>
                      <a:pt x="39" y="92"/>
                    </a:cubicBezTo>
                    <a:cubicBezTo>
                      <a:pt x="37" y="97"/>
                      <a:pt x="33" y="100"/>
                      <a:pt x="27" y="100"/>
                    </a:cubicBezTo>
                    <a:cubicBezTo>
                      <a:pt x="12" y="100"/>
                      <a:pt x="12" y="100"/>
                      <a:pt x="12" y="100"/>
                    </a:cubicBezTo>
                    <a:cubicBezTo>
                      <a:pt x="5" y="100"/>
                      <a:pt x="0" y="105"/>
                      <a:pt x="0" y="112"/>
                    </a:cubicBezTo>
                    <a:cubicBezTo>
                      <a:pt x="0" y="136"/>
                      <a:pt x="0" y="136"/>
                      <a:pt x="0" y="136"/>
                    </a:cubicBezTo>
                    <a:cubicBezTo>
                      <a:pt x="0" y="143"/>
                      <a:pt x="5" y="148"/>
                      <a:pt x="12" y="148"/>
                    </a:cubicBezTo>
                    <a:cubicBezTo>
                      <a:pt x="27" y="148"/>
                      <a:pt x="27" y="148"/>
                      <a:pt x="27" y="148"/>
                    </a:cubicBezTo>
                    <a:cubicBezTo>
                      <a:pt x="33" y="148"/>
                      <a:pt x="37" y="151"/>
                      <a:pt x="39" y="156"/>
                    </a:cubicBezTo>
                    <a:cubicBezTo>
                      <a:pt x="42" y="165"/>
                      <a:pt x="42" y="165"/>
                      <a:pt x="42" y="165"/>
                    </a:cubicBezTo>
                    <a:cubicBezTo>
                      <a:pt x="43" y="169"/>
                      <a:pt x="42" y="174"/>
                      <a:pt x="39" y="177"/>
                    </a:cubicBezTo>
                    <a:cubicBezTo>
                      <a:pt x="28" y="188"/>
                      <a:pt x="28" y="188"/>
                      <a:pt x="28" y="188"/>
                    </a:cubicBezTo>
                    <a:cubicBezTo>
                      <a:pt x="24" y="192"/>
                      <a:pt x="24" y="200"/>
                      <a:pt x="28" y="204"/>
                    </a:cubicBezTo>
                    <a:cubicBezTo>
                      <a:pt x="44" y="220"/>
                      <a:pt x="44" y="220"/>
                      <a:pt x="44" y="220"/>
                    </a:cubicBezTo>
                    <a:cubicBezTo>
                      <a:pt x="48" y="224"/>
                      <a:pt x="56" y="224"/>
                      <a:pt x="60" y="220"/>
                    </a:cubicBezTo>
                    <a:cubicBezTo>
                      <a:pt x="71" y="209"/>
                      <a:pt x="71" y="209"/>
                      <a:pt x="71" y="209"/>
                    </a:cubicBezTo>
                    <a:cubicBezTo>
                      <a:pt x="74" y="206"/>
                      <a:pt x="79" y="205"/>
                      <a:pt x="83" y="206"/>
                    </a:cubicBezTo>
                    <a:cubicBezTo>
                      <a:pt x="92" y="209"/>
                      <a:pt x="92" y="209"/>
                      <a:pt x="92" y="209"/>
                    </a:cubicBezTo>
                    <a:cubicBezTo>
                      <a:pt x="97" y="211"/>
                      <a:pt x="100" y="215"/>
                      <a:pt x="100" y="221"/>
                    </a:cubicBezTo>
                    <a:cubicBezTo>
                      <a:pt x="100" y="236"/>
                      <a:pt x="100" y="236"/>
                      <a:pt x="100" y="236"/>
                    </a:cubicBezTo>
                    <a:cubicBezTo>
                      <a:pt x="100" y="243"/>
                      <a:pt x="105" y="248"/>
                      <a:pt x="112" y="248"/>
                    </a:cubicBezTo>
                    <a:cubicBezTo>
                      <a:pt x="124" y="248"/>
                      <a:pt x="124" y="248"/>
                      <a:pt x="124" y="248"/>
                    </a:cubicBezTo>
                    <a:cubicBezTo>
                      <a:pt x="136" y="248"/>
                      <a:pt x="136" y="248"/>
                      <a:pt x="136" y="248"/>
                    </a:cubicBezTo>
                    <a:cubicBezTo>
                      <a:pt x="143" y="248"/>
                      <a:pt x="148" y="243"/>
                      <a:pt x="148" y="236"/>
                    </a:cubicBezTo>
                    <a:cubicBezTo>
                      <a:pt x="148" y="221"/>
                      <a:pt x="148" y="221"/>
                      <a:pt x="148" y="221"/>
                    </a:cubicBezTo>
                    <a:cubicBezTo>
                      <a:pt x="148" y="215"/>
                      <a:pt x="151" y="211"/>
                      <a:pt x="156" y="209"/>
                    </a:cubicBezTo>
                    <a:cubicBezTo>
                      <a:pt x="165" y="206"/>
                      <a:pt x="165" y="206"/>
                      <a:pt x="165" y="206"/>
                    </a:cubicBezTo>
                    <a:cubicBezTo>
                      <a:pt x="169" y="205"/>
                      <a:pt x="174" y="206"/>
                      <a:pt x="177" y="209"/>
                    </a:cubicBezTo>
                    <a:cubicBezTo>
                      <a:pt x="188" y="220"/>
                      <a:pt x="188" y="220"/>
                      <a:pt x="188" y="220"/>
                    </a:cubicBezTo>
                    <a:cubicBezTo>
                      <a:pt x="192" y="224"/>
                      <a:pt x="200" y="224"/>
                      <a:pt x="204" y="220"/>
                    </a:cubicBezTo>
                    <a:cubicBezTo>
                      <a:pt x="220" y="204"/>
                      <a:pt x="220" y="204"/>
                      <a:pt x="220" y="204"/>
                    </a:cubicBezTo>
                    <a:cubicBezTo>
                      <a:pt x="224" y="200"/>
                      <a:pt x="224" y="192"/>
                      <a:pt x="220" y="188"/>
                    </a:cubicBezTo>
                    <a:cubicBezTo>
                      <a:pt x="209" y="177"/>
                      <a:pt x="209" y="177"/>
                      <a:pt x="209" y="177"/>
                    </a:cubicBezTo>
                    <a:cubicBezTo>
                      <a:pt x="206" y="174"/>
                      <a:pt x="205" y="169"/>
                      <a:pt x="206" y="165"/>
                    </a:cubicBezTo>
                    <a:cubicBezTo>
                      <a:pt x="209" y="156"/>
                      <a:pt x="209" y="156"/>
                      <a:pt x="209" y="156"/>
                    </a:cubicBezTo>
                    <a:cubicBezTo>
                      <a:pt x="211" y="151"/>
                      <a:pt x="215" y="148"/>
                      <a:pt x="221" y="148"/>
                    </a:cubicBezTo>
                    <a:cubicBezTo>
                      <a:pt x="236" y="148"/>
                      <a:pt x="236" y="148"/>
                      <a:pt x="236" y="148"/>
                    </a:cubicBezTo>
                    <a:cubicBezTo>
                      <a:pt x="243" y="148"/>
                      <a:pt x="248" y="143"/>
                      <a:pt x="248" y="136"/>
                    </a:cubicBezTo>
                    <a:cubicBezTo>
                      <a:pt x="248" y="112"/>
                      <a:pt x="248" y="112"/>
                      <a:pt x="248" y="112"/>
                    </a:cubicBezTo>
                    <a:cubicBezTo>
                      <a:pt x="248" y="105"/>
                      <a:pt x="243" y="100"/>
                      <a:pt x="236" y="100"/>
                    </a:cubicBezTo>
                    <a:cubicBezTo>
                      <a:pt x="221" y="100"/>
                      <a:pt x="221" y="100"/>
                      <a:pt x="221" y="100"/>
                    </a:cubicBezTo>
                    <a:cubicBezTo>
                      <a:pt x="215" y="100"/>
                      <a:pt x="211" y="97"/>
                      <a:pt x="209" y="92"/>
                    </a:cubicBezTo>
                    <a:cubicBezTo>
                      <a:pt x="206" y="83"/>
                      <a:pt x="206" y="83"/>
                      <a:pt x="206" y="83"/>
                    </a:cubicBezTo>
                    <a:cubicBezTo>
                      <a:pt x="205" y="79"/>
                      <a:pt x="206" y="74"/>
                      <a:pt x="209" y="71"/>
                    </a:cubicBezTo>
                    <a:cubicBezTo>
                      <a:pt x="220" y="60"/>
                      <a:pt x="220" y="60"/>
                      <a:pt x="220" y="60"/>
                    </a:cubicBezTo>
                    <a:cubicBezTo>
                      <a:pt x="224" y="56"/>
                      <a:pt x="224" y="48"/>
                      <a:pt x="220" y="44"/>
                    </a:cubicBezTo>
                    <a:cubicBezTo>
                      <a:pt x="204" y="28"/>
                      <a:pt x="204" y="28"/>
                      <a:pt x="204" y="28"/>
                    </a:cubicBezTo>
                    <a:cubicBezTo>
                      <a:pt x="200" y="24"/>
                      <a:pt x="192" y="24"/>
                      <a:pt x="188" y="28"/>
                    </a:cubicBezTo>
                    <a:cubicBezTo>
                      <a:pt x="177" y="39"/>
                      <a:pt x="177" y="39"/>
                      <a:pt x="177" y="39"/>
                    </a:cubicBezTo>
                    <a:cubicBezTo>
                      <a:pt x="174" y="42"/>
                      <a:pt x="169" y="43"/>
                      <a:pt x="165" y="42"/>
                    </a:cubicBezTo>
                    <a:cubicBezTo>
                      <a:pt x="156" y="39"/>
                      <a:pt x="156" y="39"/>
                      <a:pt x="156" y="39"/>
                    </a:cubicBezTo>
                    <a:cubicBezTo>
                      <a:pt x="151" y="37"/>
                      <a:pt x="148" y="33"/>
                      <a:pt x="148" y="27"/>
                    </a:cubicBezTo>
                    <a:cubicBezTo>
                      <a:pt x="148" y="12"/>
                      <a:pt x="148" y="12"/>
                      <a:pt x="148" y="12"/>
                    </a:cubicBezTo>
                    <a:cubicBezTo>
                      <a:pt x="148" y="5"/>
                      <a:pt x="143" y="0"/>
                      <a:pt x="136" y="0"/>
                    </a:cubicBezTo>
                    <a:lnTo>
                      <a:pt x="124" y="0"/>
                    </a:lnTo>
                    <a:close/>
                  </a:path>
                </a:pathLst>
              </a:custGeom>
              <a:noFill/>
              <a:ln w="17463" cap="rnd">
                <a:solidFill>
                  <a:schemeClr val="bg1"/>
                </a:solidFill>
                <a:prstDash val="solid"/>
                <a:miter lim="800000"/>
              </a:ln>
            </p:spPr>
            <p:txBody>
              <a:bodyPr/>
              <a:lstStyle/>
              <a:p>
                <a:endParaRPr lang="zh-CN" altLang="en-US"/>
              </a:p>
            </p:txBody>
          </p:sp>
          <p:sp>
            <p:nvSpPr>
              <p:cNvPr id="29721" name="Freeform 179"/>
              <p:cNvSpPr/>
              <p:nvPr/>
            </p:nvSpPr>
            <p:spPr bwMode="auto">
              <a:xfrm>
                <a:off x="2946550" y="3872063"/>
                <a:ext cx="125413" cy="125412"/>
              </a:xfrm>
              <a:custGeom>
                <a:avLst/>
                <a:gdLst>
                  <a:gd name="T0" fmla="*/ 2147483647 w 54"/>
                  <a:gd name="T1" fmla="*/ 2147483647 h 54"/>
                  <a:gd name="T2" fmla="*/ 2147483647 w 54"/>
                  <a:gd name="T3" fmla="*/ 2147483647 h 54"/>
                  <a:gd name="T4" fmla="*/ 2147483647 w 54"/>
                  <a:gd name="T5" fmla="*/ 2147483647 h 54"/>
                  <a:gd name="T6" fmla="*/ 2147483647 w 54"/>
                  <a:gd name="T7" fmla="*/ 2147483647 h 54"/>
                  <a:gd name="T8" fmla="*/ 2147483647 w 54"/>
                  <a:gd name="T9" fmla="*/ 2147483647 h 54"/>
                  <a:gd name="T10" fmla="*/ 0 60000 65536"/>
                  <a:gd name="T11" fmla="*/ 0 60000 65536"/>
                  <a:gd name="T12" fmla="*/ 0 60000 65536"/>
                  <a:gd name="T13" fmla="*/ 0 60000 65536"/>
                  <a:gd name="T14" fmla="*/ 0 60000 65536"/>
                  <a:gd name="T15" fmla="*/ 0 w 54"/>
                  <a:gd name="T16" fmla="*/ 0 h 54"/>
                  <a:gd name="T17" fmla="*/ 54 w 54"/>
                  <a:gd name="T18" fmla="*/ 54 h 54"/>
                </a:gdLst>
                <a:ahLst/>
                <a:cxnLst>
                  <a:cxn ang="T10">
                    <a:pos x="T0" y="T1"/>
                  </a:cxn>
                  <a:cxn ang="T11">
                    <a:pos x="T2" y="T3"/>
                  </a:cxn>
                  <a:cxn ang="T12">
                    <a:pos x="T4" y="T5"/>
                  </a:cxn>
                  <a:cxn ang="T13">
                    <a:pos x="T6" y="T7"/>
                  </a:cxn>
                  <a:cxn ang="T14">
                    <a:pos x="T8" y="T9"/>
                  </a:cxn>
                </a:cxnLst>
                <a:rect l="T15" t="T16" r="T17" b="T18"/>
                <a:pathLst>
                  <a:path w="54" h="54">
                    <a:moveTo>
                      <a:pt x="50" y="32"/>
                    </a:moveTo>
                    <a:cubicBezTo>
                      <a:pt x="54" y="15"/>
                      <a:pt x="39" y="0"/>
                      <a:pt x="22" y="4"/>
                    </a:cubicBezTo>
                    <a:cubicBezTo>
                      <a:pt x="13" y="6"/>
                      <a:pt x="6" y="13"/>
                      <a:pt x="4" y="22"/>
                    </a:cubicBezTo>
                    <a:cubicBezTo>
                      <a:pt x="0" y="39"/>
                      <a:pt x="15" y="54"/>
                      <a:pt x="32" y="50"/>
                    </a:cubicBezTo>
                    <a:cubicBezTo>
                      <a:pt x="41" y="48"/>
                      <a:pt x="48" y="41"/>
                      <a:pt x="50" y="32"/>
                    </a:cubicBezTo>
                    <a:close/>
                  </a:path>
                </a:pathLst>
              </a:custGeom>
              <a:noFill/>
              <a:ln w="17463" cap="rnd">
                <a:solidFill>
                  <a:schemeClr val="bg1"/>
                </a:solidFill>
                <a:prstDash val="solid"/>
                <a:miter lim="800000"/>
              </a:ln>
            </p:spPr>
            <p:txBody>
              <a:bodyPr/>
              <a:lstStyle/>
              <a:p>
                <a:endParaRPr lang="zh-CN" altLang="en-US"/>
              </a:p>
            </p:txBody>
          </p:sp>
        </p:grpSp>
      </p:grpSp>
      <p:grpSp>
        <p:nvGrpSpPr>
          <p:cNvPr id="77" name="组合 76"/>
          <p:cNvGrpSpPr/>
          <p:nvPr/>
        </p:nvGrpSpPr>
        <p:grpSpPr bwMode="auto">
          <a:xfrm>
            <a:off x="4732338" y="2278063"/>
            <a:ext cx="1165225" cy="1165225"/>
            <a:chOff x="6207761" y="3741657"/>
            <a:chExt cx="1500029" cy="1500029"/>
          </a:xfrm>
        </p:grpSpPr>
        <p:sp>
          <p:nvSpPr>
            <p:cNvPr id="78" name="椭圆 77"/>
            <p:cNvSpPr/>
            <p:nvPr/>
          </p:nvSpPr>
          <p:spPr>
            <a:xfrm>
              <a:off x="6207761" y="3741657"/>
              <a:ext cx="1500029" cy="1500029"/>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29711" name="组合 78"/>
            <p:cNvGrpSpPr/>
            <p:nvPr/>
          </p:nvGrpSpPr>
          <p:grpSpPr bwMode="auto">
            <a:xfrm>
              <a:off x="6652054" y="4156692"/>
              <a:ext cx="647335" cy="647336"/>
              <a:chOff x="1830388" y="2073275"/>
              <a:chExt cx="534987" cy="534988"/>
            </a:xfrm>
          </p:grpSpPr>
          <p:sp>
            <p:nvSpPr>
              <p:cNvPr id="29712" name="Freeform 24"/>
              <p:cNvSpPr/>
              <p:nvPr/>
            </p:nvSpPr>
            <p:spPr bwMode="auto">
              <a:xfrm>
                <a:off x="2000250" y="2119313"/>
                <a:ext cx="365125" cy="109537"/>
              </a:xfrm>
              <a:custGeom>
                <a:avLst/>
                <a:gdLst>
                  <a:gd name="T0" fmla="*/ 2147483647 w 158"/>
                  <a:gd name="T1" fmla="*/ 2147483647 h 48"/>
                  <a:gd name="T2" fmla="*/ 2147483647 w 158"/>
                  <a:gd name="T3" fmla="*/ 2147483647 h 48"/>
                  <a:gd name="T4" fmla="*/ 0 w 158"/>
                  <a:gd name="T5" fmla="*/ 2147483647 h 48"/>
                  <a:gd name="T6" fmla="*/ 0 w 158"/>
                  <a:gd name="T7" fmla="*/ 2147483647 h 48"/>
                  <a:gd name="T8" fmla="*/ 2147483647 w 158"/>
                  <a:gd name="T9" fmla="*/ 0 h 48"/>
                  <a:gd name="T10" fmla="*/ 2147483647 w 158"/>
                  <a:gd name="T11" fmla="*/ 0 h 48"/>
                  <a:gd name="T12" fmla="*/ 2147483647 w 158"/>
                  <a:gd name="T13" fmla="*/ 2147483647 h 48"/>
                  <a:gd name="T14" fmla="*/ 2147483647 w 158"/>
                  <a:gd name="T15" fmla="*/ 2147483647 h 48"/>
                  <a:gd name="T16" fmla="*/ 2147483647 w 158"/>
                  <a:gd name="T17" fmla="*/ 2147483647 h 48"/>
                  <a:gd name="T18" fmla="*/ 2147483647 w 158"/>
                  <a:gd name="T19" fmla="*/ 2147483647 h 48"/>
                  <a:gd name="T20" fmla="*/ 2147483647 w 158"/>
                  <a:gd name="T21" fmla="*/ 2147483647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8"/>
                  <a:gd name="T34" fmla="*/ 0 h 48"/>
                  <a:gd name="T35" fmla="*/ 158 w 158"/>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8" h="48">
                    <a:moveTo>
                      <a:pt x="130" y="48"/>
                    </a:moveTo>
                    <a:cubicBezTo>
                      <a:pt x="9" y="48"/>
                      <a:pt x="9" y="48"/>
                      <a:pt x="9" y="48"/>
                    </a:cubicBezTo>
                    <a:cubicBezTo>
                      <a:pt x="4" y="48"/>
                      <a:pt x="0" y="44"/>
                      <a:pt x="0" y="40"/>
                    </a:cubicBezTo>
                    <a:cubicBezTo>
                      <a:pt x="0" y="8"/>
                      <a:pt x="0" y="8"/>
                      <a:pt x="0" y="8"/>
                    </a:cubicBezTo>
                    <a:cubicBezTo>
                      <a:pt x="0" y="4"/>
                      <a:pt x="4" y="0"/>
                      <a:pt x="9" y="0"/>
                    </a:cubicBezTo>
                    <a:cubicBezTo>
                      <a:pt x="130" y="0"/>
                      <a:pt x="130" y="0"/>
                      <a:pt x="130" y="0"/>
                    </a:cubicBezTo>
                    <a:cubicBezTo>
                      <a:pt x="132" y="0"/>
                      <a:pt x="134" y="1"/>
                      <a:pt x="135" y="2"/>
                    </a:cubicBezTo>
                    <a:cubicBezTo>
                      <a:pt x="154" y="18"/>
                      <a:pt x="154" y="18"/>
                      <a:pt x="154" y="18"/>
                    </a:cubicBezTo>
                    <a:cubicBezTo>
                      <a:pt x="158" y="21"/>
                      <a:pt x="158" y="27"/>
                      <a:pt x="154" y="30"/>
                    </a:cubicBezTo>
                    <a:cubicBezTo>
                      <a:pt x="135" y="46"/>
                      <a:pt x="135" y="46"/>
                      <a:pt x="135" y="46"/>
                    </a:cubicBezTo>
                    <a:cubicBezTo>
                      <a:pt x="134" y="47"/>
                      <a:pt x="132" y="48"/>
                      <a:pt x="130" y="48"/>
                    </a:cubicBezTo>
                    <a:close/>
                  </a:path>
                </a:pathLst>
              </a:custGeom>
              <a:noFill/>
              <a:ln w="17463" cap="rnd">
                <a:solidFill>
                  <a:schemeClr val="bg1"/>
                </a:solidFill>
                <a:prstDash val="solid"/>
                <a:miter lim="800000"/>
              </a:ln>
            </p:spPr>
            <p:txBody>
              <a:bodyPr/>
              <a:lstStyle/>
              <a:p>
                <a:endParaRPr lang="zh-CN" altLang="en-US"/>
              </a:p>
            </p:txBody>
          </p:sp>
          <p:sp>
            <p:nvSpPr>
              <p:cNvPr id="29713" name="Freeform 25"/>
              <p:cNvSpPr/>
              <p:nvPr/>
            </p:nvSpPr>
            <p:spPr bwMode="auto">
              <a:xfrm>
                <a:off x="1830388" y="2266950"/>
                <a:ext cx="355600" cy="109538"/>
              </a:xfrm>
              <a:custGeom>
                <a:avLst/>
                <a:gdLst>
                  <a:gd name="T0" fmla="*/ 2147483647 w 154"/>
                  <a:gd name="T1" fmla="*/ 0 h 48"/>
                  <a:gd name="T2" fmla="*/ 2147483647 w 154"/>
                  <a:gd name="T3" fmla="*/ 0 h 48"/>
                  <a:gd name="T4" fmla="*/ 2147483647 w 154"/>
                  <a:gd name="T5" fmla="*/ 2147483647 h 48"/>
                  <a:gd name="T6" fmla="*/ 2147483647 w 154"/>
                  <a:gd name="T7" fmla="*/ 2147483647 h 48"/>
                  <a:gd name="T8" fmla="*/ 2147483647 w 154"/>
                  <a:gd name="T9" fmla="*/ 2147483647 h 48"/>
                  <a:gd name="T10" fmla="*/ 2147483647 w 154"/>
                  <a:gd name="T11" fmla="*/ 2147483647 h 48"/>
                  <a:gd name="T12" fmla="*/ 2147483647 w 154"/>
                  <a:gd name="T13" fmla="*/ 2147483647 h 48"/>
                  <a:gd name="T14" fmla="*/ 2147483647 w 154"/>
                  <a:gd name="T15" fmla="*/ 2147483647 h 48"/>
                  <a:gd name="T16" fmla="*/ 2147483647 w 154"/>
                  <a:gd name="T17" fmla="*/ 2147483647 h 48"/>
                  <a:gd name="T18" fmla="*/ 2147483647 w 154"/>
                  <a:gd name="T19" fmla="*/ 2147483647 h 48"/>
                  <a:gd name="T20" fmla="*/ 2147483647 w 154"/>
                  <a:gd name="T21" fmla="*/ 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4"/>
                  <a:gd name="T34" fmla="*/ 0 h 48"/>
                  <a:gd name="T35" fmla="*/ 154 w 154"/>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4" h="48">
                    <a:moveTo>
                      <a:pt x="27" y="0"/>
                    </a:moveTo>
                    <a:cubicBezTo>
                      <a:pt x="144" y="0"/>
                      <a:pt x="144" y="0"/>
                      <a:pt x="144" y="0"/>
                    </a:cubicBezTo>
                    <a:cubicBezTo>
                      <a:pt x="150" y="0"/>
                      <a:pt x="154" y="6"/>
                      <a:pt x="154" y="12"/>
                    </a:cubicBezTo>
                    <a:cubicBezTo>
                      <a:pt x="154" y="36"/>
                      <a:pt x="154" y="36"/>
                      <a:pt x="154" y="36"/>
                    </a:cubicBezTo>
                    <a:cubicBezTo>
                      <a:pt x="154" y="42"/>
                      <a:pt x="150" y="48"/>
                      <a:pt x="144" y="48"/>
                    </a:cubicBezTo>
                    <a:cubicBezTo>
                      <a:pt x="27" y="48"/>
                      <a:pt x="27" y="48"/>
                      <a:pt x="27" y="48"/>
                    </a:cubicBezTo>
                    <a:cubicBezTo>
                      <a:pt x="25" y="48"/>
                      <a:pt x="22" y="47"/>
                      <a:pt x="20" y="45"/>
                    </a:cubicBezTo>
                    <a:cubicBezTo>
                      <a:pt x="5" y="32"/>
                      <a:pt x="5" y="32"/>
                      <a:pt x="5" y="32"/>
                    </a:cubicBezTo>
                    <a:cubicBezTo>
                      <a:pt x="0" y="28"/>
                      <a:pt x="0" y="20"/>
                      <a:pt x="5" y="16"/>
                    </a:cubicBezTo>
                    <a:cubicBezTo>
                      <a:pt x="20" y="3"/>
                      <a:pt x="20" y="3"/>
                      <a:pt x="20" y="3"/>
                    </a:cubicBezTo>
                    <a:cubicBezTo>
                      <a:pt x="22" y="1"/>
                      <a:pt x="25" y="0"/>
                      <a:pt x="27" y="0"/>
                    </a:cubicBezTo>
                    <a:close/>
                  </a:path>
                </a:pathLst>
              </a:custGeom>
              <a:noFill/>
              <a:ln w="17463" cap="rnd">
                <a:solidFill>
                  <a:schemeClr val="bg1"/>
                </a:solidFill>
                <a:prstDash val="solid"/>
                <a:miter lim="800000"/>
              </a:ln>
            </p:spPr>
            <p:txBody>
              <a:bodyPr/>
              <a:lstStyle/>
              <a:p>
                <a:endParaRPr lang="zh-CN" altLang="en-US"/>
              </a:p>
            </p:txBody>
          </p:sp>
          <p:sp>
            <p:nvSpPr>
              <p:cNvPr id="29714" name="Line 26"/>
              <p:cNvSpPr>
                <a:spLocks noChangeShapeType="1"/>
              </p:cNvSpPr>
              <p:nvPr/>
            </p:nvSpPr>
            <p:spPr bwMode="auto">
              <a:xfrm>
                <a:off x="2093913" y="2376488"/>
                <a:ext cx="0" cy="222250"/>
              </a:xfrm>
              <a:prstGeom prst="line">
                <a:avLst/>
              </a:prstGeom>
              <a:noFill/>
              <a:ln w="17463" cap="rnd">
                <a:solidFill>
                  <a:schemeClr val="bg1"/>
                </a:solidFill>
                <a:miter lim="800000"/>
              </a:ln>
            </p:spPr>
            <p:txBody>
              <a:bodyPr/>
              <a:lstStyle/>
              <a:p>
                <a:endParaRPr lang="zh-CN" altLang="en-US"/>
              </a:p>
            </p:txBody>
          </p:sp>
          <p:sp>
            <p:nvSpPr>
              <p:cNvPr id="29715" name="Line 27"/>
              <p:cNvSpPr>
                <a:spLocks noChangeShapeType="1"/>
              </p:cNvSpPr>
              <p:nvPr/>
            </p:nvSpPr>
            <p:spPr bwMode="auto">
              <a:xfrm flipV="1">
                <a:off x="2093913" y="2228850"/>
                <a:ext cx="0" cy="38100"/>
              </a:xfrm>
              <a:prstGeom prst="line">
                <a:avLst/>
              </a:prstGeom>
              <a:noFill/>
              <a:ln w="17463" cap="rnd">
                <a:solidFill>
                  <a:schemeClr val="bg1"/>
                </a:solidFill>
                <a:miter lim="800000"/>
              </a:ln>
            </p:spPr>
            <p:txBody>
              <a:bodyPr/>
              <a:lstStyle/>
              <a:p>
                <a:endParaRPr lang="zh-CN" altLang="en-US"/>
              </a:p>
            </p:txBody>
          </p:sp>
          <p:sp>
            <p:nvSpPr>
              <p:cNvPr id="29716" name="Line 28"/>
              <p:cNvSpPr>
                <a:spLocks noChangeShapeType="1"/>
              </p:cNvSpPr>
              <p:nvPr/>
            </p:nvSpPr>
            <p:spPr bwMode="auto">
              <a:xfrm flipV="1">
                <a:off x="2093913" y="2073275"/>
                <a:ext cx="0" cy="46038"/>
              </a:xfrm>
              <a:prstGeom prst="line">
                <a:avLst/>
              </a:prstGeom>
              <a:noFill/>
              <a:ln w="17463" cap="rnd">
                <a:solidFill>
                  <a:schemeClr val="bg1"/>
                </a:solidFill>
                <a:miter lim="800000"/>
              </a:ln>
            </p:spPr>
            <p:txBody>
              <a:bodyPr/>
              <a:lstStyle/>
              <a:p>
                <a:endParaRPr lang="zh-CN" altLang="en-US"/>
              </a:p>
            </p:txBody>
          </p:sp>
          <p:sp>
            <p:nvSpPr>
              <p:cNvPr id="29717" name="Line 29"/>
              <p:cNvSpPr>
                <a:spLocks noChangeShapeType="1"/>
              </p:cNvSpPr>
              <p:nvPr/>
            </p:nvSpPr>
            <p:spPr bwMode="auto">
              <a:xfrm>
                <a:off x="2020888" y="2608263"/>
                <a:ext cx="149225" cy="0"/>
              </a:xfrm>
              <a:prstGeom prst="line">
                <a:avLst/>
              </a:prstGeom>
              <a:noFill/>
              <a:ln w="17463" cap="rnd">
                <a:solidFill>
                  <a:schemeClr val="bg1"/>
                </a:solidFill>
                <a:miter lim="800000"/>
              </a:ln>
            </p:spPr>
            <p:txBody>
              <a:bodyPr/>
              <a:lstStyle/>
              <a:p>
                <a:endParaRPr lang="zh-CN" altLang="en-US"/>
              </a:p>
            </p:txBody>
          </p:sp>
        </p:grpSp>
      </p:grpSp>
      <p:grpSp>
        <p:nvGrpSpPr>
          <p:cNvPr id="86" name="组合 85"/>
          <p:cNvGrpSpPr/>
          <p:nvPr/>
        </p:nvGrpSpPr>
        <p:grpSpPr bwMode="auto">
          <a:xfrm>
            <a:off x="6264275" y="2284413"/>
            <a:ext cx="1163638" cy="1163637"/>
            <a:chOff x="8179277" y="3748642"/>
            <a:chExt cx="1500028" cy="1500029"/>
          </a:xfrm>
        </p:grpSpPr>
        <p:sp>
          <p:nvSpPr>
            <p:cNvPr id="87" name="椭圆 86"/>
            <p:cNvSpPr/>
            <p:nvPr/>
          </p:nvSpPr>
          <p:spPr>
            <a:xfrm>
              <a:off x="8179277" y="3748642"/>
              <a:ext cx="1500028" cy="1500029"/>
            </a:xfrm>
            <a:prstGeom prst="ellipse">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29707" name="组合 87"/>
            <p:cNvGrpSpPr/>
            <p:nvPr/>
          </p:nvGrpSpPr>
          <p:grpSpPr bwMode="auto">
            <a:xfrm>
              <a:off x="8605283" y="4234099"/>
              <a:ext cx="630396" cy="548323"/>
              <a:chOff x="11250613" y="919163"/>
              <a:chExt cx="573087" cy="498475"/>
            </a:xfrm>
          </p:grpSpPr>
          <p:sp>
            <p:nvSpPr>
              <p:cNvPr id="29708" name="Freeform 193"/>
              <p:cNvSpPr/>
              <p:nvPr/>
            </p:nvSpPr>
            <p:spPr bwMode="auto">
              <a:xfrm>
                <a:off x="11250613" y="919163"/>
                <a:ext cx="573087" cy="498475"/>
              </a:xfrm>
              <a:custGeom>
                <a:avLst/>
                <a:gdLst>
                  <a:gd name="T0" fmla="*/ 0 w 248"/>
                  <a:gd name="T1" fmla="*/ 2147483647 h 216"/>
                  <a:gd name="T2" fmla="*/ 2147483647 w 248"/>
                  <a:gd name="T3" fmla="*/ 2147483647 h 216"/>
                  <a:gd name="T4" fmla="*/ 2147483647 w 248"/>
                  <a:gd name="T5" fmla="*/ 2147483647 h 216"/>
                  <a:gd name="T6" fmla="*/ 2147483647 w 248"/>
                  <a:gd name="T7" fmla="*/ 0 h 216"/>
                  <a:gd name="T8" fmla="*/ 2147483647 w 248"/>
                  <a:gd name="T9" fmla="*/ 2147483647 h 216"/>
                  <a:gd name="T10" fmla="*/ 2147483647 w 248"/>
                  <a:gd name="T11" fmla="*/ 0 h 216"/>
                  <a:gd name="T12" fmla="*/ 0 w 248"/>
                  <a:gd name="T13" fmla="*/ 2147483647 h 216"/>
                  <a:gd name="T14" fmla="*/ 0 60000 65536"/>
                  <a:gd name="T15" fmla="*/ 0 60000 65536"/>
                  <a:gd name="T16" fmla="*/ 0 60000 65536"/>
                  <a:gd name="T17" fmla="*/ 0 60000 65536"/>
                  <a:gd name="T18" fmla="*/ 0 60000 65536"/>
                  <a:gd name="T19" fmla="*/ 0 60000 65536"/>
                  <a:gd name="T20" fmla="*/ 0 60000 65536"/>
                  <a:gd name="T21" fmla="*/ 0 w 248"/>
                  <a:gd name="T22" fmla="*/ 0 h 216"/>
                  <a:gd name="T23" fmla="*/ 248 w 248"/>
                  <a:gd name="T24" fmla="*/ 216 h 2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8" h="216">
                    <a:moveTo>
                      <a:pt x="0" y="64"/>
                    </a:moveTo>
                    <a:cubicBezTo>
                      <a:pt x="0" y="144"/>
                      <a:pt x="124" y="216"/>
                      <a:pt x="124" y="216"/>
                    </a:cubicBezTo>
                    <a:cubicBezTo>
                      <a:pt x="124" y="216"/>
                      <a:pt x="248" y="144"/>
                      <a:pt x="248" y="64"/>
                    </a:cubicBezTo>
                    <a:cubicBezTo>
                      <a:pt x="248" y="31"/>
                      <a:pt x="224" y="0"/>
                      <a:pt x="188" y="0"/>
                    </a:cubicBezTo>
                    <a:cubicBezTo>
                      <a:pt x="155" y="0"/>
                      <a:pt x="124" y="23"/>
                      <a:pt x="124" y="56"/>
                    </a:cubicBezTo>
                    <a:cubicBezTo>
                      <a:pt x="124" y="23"/>
                      <a:pt x="93" y="0"/>
                      <a:pt x="60" y="0"/>
                    </a:cubicBezTo>
                    <a:cubicBezTo>
                      <a:pt x="24" y="0"/>
                      <a:pt x="0" y="31"/>
                      <a:pt x="0" y="64"/>
                    </a:cubicBezTo>
                    <a:close/>
                  </a:path>
                </a:pathLst>
              </a:custGeom>
              <a:noFill/>
              <a:ln w="17463" cap="rnd">
                <a:solidFill>
                  <a:schemeClr val="bg1"/>
                </a:solidFill>
                <a:prstDash val="solid"/>
                <a:miter lim="800000"/>
              </a:ln>
            </p:spPr>
            <p:txBody>
              <a:bodyPr/>
              <a:lstStyle/>
              <a:p>
                <a:endParaRPr lang="zh-CN" altLang="en-US"/>
              </a:p>
            </p:txBody>
          </p:sp>
          <p:sp>
            <p:nvSpPr>
              <p:cNvPr id="29709" name="Freeform 194"/>
              <p:cNvSpPr/>
              <p:nvPr/>
            </p:nvSpPr>
            <p:spPr bwMode="auto">
              <a:xfrm>
                <a:off x="11676063" y="984250"/>
                <a:ext cx="87312" cy="92075"/>
              </a:xfrm>
              <a:custGeom>
                <a:avLst/>
                <a:gdLst>
                  <a:gd name="T0" fmla="*/ 2147483647 w 38"/>
                  <a:gd name="T1" fmla="*/ 2147483647 h 40"/>
                  <a:gd name="T2" fmla="*/ 0 w 38"/>
                  <a:gd name="T3" fmla="*/ 0 h 40"/>
                  <a:gd name="T4" fmla="*/ 0 60000 65536"/>
                  <a:gd name="T5" fmla="*/ 0 60000 65536"/>
                  <a:gd name="T6" fmla="*/ 0 w 38"/>
                  <a:gd name="T7" fmla="*/ 0 h 40"/>
                  <a:gd name="T8" fmla="*/ 38 w 38"/>
                  <a:gd name="T9" fmla="*/ 40 h 40"/>
                </a:gdLst>
                <a:ahLst/>
                <a:cxnLst>
                  <a:cxn ang="T4">
                    <a:pos x="T0" y="T1"/>
                  </a:cxn>
                  <a:cxn ang="T5">
                    <a:pos x="T2" y="T3"/>
                  </a:cxn>
                </a:cxnLst>
                <a:rect l="T6" t="T7" r="T8" b="T9"/>
                <a:pathLst>
                  <a:path w="38" h="40">
                    <a:moveTo>
                      <a:pt x="38" y="40"/>
                    </a:moveTo>
                    <a:cubicBezTo>
                      <a:pt x="38" y="19"/>
                      <a:pt x="23" y="0"/>
                      <a:pt x="0" y="0"/>
                    </a:cubicBezTo>
                  </a:path>
                </a:pathLst>
              </a:custGeom>
              <a:noFill/>
              <a:ln w="17463" cap="rnd">
                <a:solidFill>
                  <a:schemeClr val="bg1"/>
                </a:solidFill>
                <a:prstDash val="solid"/>
                <a:miter lim="800000"/>
              </a:ln>
            </p:spPr>
            <p:txBody>
              <a:bodyPr/>
              <a:lstStyle/>
              <a:p>
                <a:endParaRPr lang="zh-CN" altLang="en-US"/>
              </a:p>
            </p:txBody>
          </p:sp>
        </p:grpSp>
      </p:grpSp>
      <p:sp>
        <p:nvSpPr>
          <p:cNvPr id="91" name="矩形 90"/>
          <p:cNvSpPr>
            <a:spLocks noChangeArrowheads="1"/>
          </p:cNvSpPr>
          <p:nvPr/>
        </p:nvSpPr>
        <p:spPr bwMode="auto">
          <a:xfrm>
            <a:off x="1257300" y="1276350"/>
            <a:ext cx="2016125" cy="554038"/>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000">
              <a:latin typeface="微软雅黑" panose="020B0503020204020204" pitchFamily="34" charset="-122"/>
              <a:ea typeface="微软雅黑" panose="020B0503020204020204" pitchFamily="34" charset="-122"/>
            </a:endParaRPr>
          </a:p>
        </p:txBody>
      </p:sp>
      <p:sp>
        <p:nvSpPr>
          <p:cNvPr id="92" name="矩形 91"/>
          <p:cNvSpPr>
            <a:spLocks noChangeArrowheads="1"/>
          </p:cNvSpPr>
          <p:nvPr/>
        </p:nvSpPr>
        <p:spPr bwMode="auto">
          <a:xfrm>
            <a:off x="2846388" y="3817938"/>
            <a:ext cx="2016125" cy="554037"/>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000">
              <a:latin typeface="微软雅黑" panose="020B0503020204020204" pitchFamily="34" charset="-122"/>
              <a:ea typeface="微软雅黑" panose="020B0503020204020204" pitchFamily="34" charset="-122"/>
            </a:endParaRPr>
          </a:p>
        </p:txBody>
      </p:sp>
      <p:sp>
        <p:nvSpPr>
          <p:cNvPr id="93" name="矩形 92"/>
          <p:cNvSpPr>
            <a:spLocks noChangeArrowheads="1"/>
          </p:cNvSpPr>
          <p:nvPr/>
        </p:nvSpPr>
        <p:spPr bwMode="auto">
          <a:xfrm>
            <a:off x="4306888" y="1276350"/>
            <a:ext cx="2016125" cy="554038"/>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000">
              <a:latin typeface="微软雅黑" panose="020B0503020204020204" pitchFamily="34" charset="-122"/>
              <a:ea typeface="微软雅黑" panose="020B0503020204020204" pitchFamily="34" charset="-122"/>
            </a:endParaRPr>
          </a:p>
        </p:txBody>
      </p:sp>
      <p:sp>
        <p:nvSpPr>
          <p:cNvPr id="94" name="矩形 93"/>
          <p:cNvSpPr>
            <a:spLocks noChangeArrowheads="1"/>
          </p:cNvSpPr>
          <p:nvPr/>
        </p:nvSpPr>
        <p:spPr bwMode="auto">
          <a:xfrm>
            <a:off x="5837238" y="3817938"/>
            <a:ext cx="2016125" cy="554037"/>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000">
              <a:latin typeface="微软雅黑" panose="020B0503020204020204" pitchFamily="34" charset="-122"/>
              <a:ea typeface="微软雅黑" panose="020B0503020204020204" pitchFamily="34" charset="-122"/>
            </a:endParaRPr>
          </a:p>
        </p:txBody>
      </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2100"/>
                                        <p:tgtEl>
                                          <p:spTgt spid="23"/>
                                        </p:tgtEl>
                                      </p:cBhvr>
                                    </p:animEffect>
                                  </p:childTnLst>
                                </p:cTn>
                              </p:par>
                              <p:par>
                                <p:cTn id="8" presetID="2" presetClass="entr" presetSubtype="1" fill="hold" nodeType="withEffect">
                                  <p:stCondLst>
                                    <p:cond delay="700"/>
                                  </p:stCondLst>
                                  <p:childTnLst>
                                    <p:set>
                                      <p:cBhvr>
                                        <p:cTn id="9" dur="1" fill="hold">
                                          <p:stCondLst>
                                            <p:cond delay="0"/>
                                          </p:stCondLst>
                                        </p:cTn>
                                        <p:tgtEl>
                                          <p:spTgt spid="72"/>
                                        </p:tgtEl>
                                        <p:attrNameLst>
                                          <p:attrName>style.visibility</p:attrName>
                                        </p:attrNameLst>
                                      </p:cBhvr>
                                      <p:to>
                                        <p:strVal val="visible"/>
                                      </p:to>
                                    </p:set>
                                    <p:anim calcmode="lin" valueType="num">
                                      <p:cBhvr additive="base">
                                        <p:cTn id="10" dur="500" fill="hold"/>
                                        <p:tgtEl>
                                          <p:spTgt spid="72"/>
                                        </p:tgtEl>
                                        <p:attrNameLst>
                                          <p:attrName>ppt_x</p:attrName>
                                        </p:attrNameLst>
                                      </p:cBhvr>
                                      <p:tavLst>
                                        <p:tav tm="0">
                                          <p:val>
                                            <p:strVal val="#ppt_x"/>
                                          </p:val>
                                        </p:tav>
                                        <p:tav tm="100000">
                                          <p:val>
                                            <p:strVal val="#ppt_x"/>
                                          </p:val>
                                        </p:tav>
                                      </p:tavLst>
                                    </p:anim>
                                    <p:anim calcmode="lin" valueType="num">
                                      <p:cBhvr additive="base">
                                        <p:cTn id="11" dur="500" fill="hold"/>
                                        <p:tgtEl>
                                          <p:spTgt spid="72"/>
                                        </p:tgtEl>
                                        <p:attrNameLst>
                                          <p:attrName>ppt_y</p:attrName>
                                        </p:attrNameLst>
                                      </p:cBhvr>
                                      <p:tavLst>
                                        <p:tav tm="0">
                                          <p:val>
                                            <p:strVal val="0-#ppt_h/2"/>
                                          </p:val>
                                        </p:tav>
                                        <p:tav tm="100000">
                                          <p:val>
                                            <p:strVal val="#ppt_y"/>
                                          </p:val>
                                        </p:tav>
                                      </p:tavLst>
                                    </p:anim>
                                  </p:childTnLst>
                                </p:cTn>
                              </p:par>
                              <p:par>
                                <p:cTn id="12" presetID="2" presetClass="entr" presetSubtype="4" fill="hold" nodeType="withEffect">
                                  <p:stCondLst>
                                    <p:cond delay="900"/>
                                  </p:stCondLst>
                                  <p:childTnLst>
                                    <p:set>
                                      <p:cBhvr>
                                        <p:cTn id="13" dur="1" fill="hold">
                                          <p:stCondLst>
                                            <p:cond delay="0"/>
                                          </p:stCondLst>
                                        </p:cTn>
                                        <p:tgtEl>
                                          <p:spTgt spid="43"/>
                                        </p:tgtEl>
                                        <p:attrNameLst>
                                          <p:attrName>style.visibility</p:attrName>
                                        </p:attrNameLst>
                                      </p:cBhvr>
                                      <p:to>
                                        <p:strVal val="visible"/>
                                      </p:to>
                                    </p:set>
                                    <p:anim calcmode="lin" valueType="num">
                                      <p:cBhvr additive="base">
                                        <p:cTn id="14" dur="500" fill="hold"/>
                                        <p:tgtEl>
                                          <p:spTgt spid="43"/>
                                        </p:tgtEl>
                                        <p:attrNameLst>
                                          <p:attrName>ppt_x</p:attrName>
                                        </p:attrNameLst>
                                      </p:cBhvr>
                                      <p:tavLst>
                                        <p:tav tm="0">
                                          <p:val>
                                            <p:strVal val="#ppt_x"/>
                                          </p:val>
                                        </p:tav>
                                        <p:tav tm="100000">
                                          <p:val>
                                            <p:strVal val="#ppt_x"/>
                                          </p:val>
                                        </p:tav>
                                      </p:tavLst>
                                    </p:anim>
                                    <p:anim calcmode="lin" valueType="num">
                                      <p:cBhvr additive="base">
                                        <p:cTn id="15" dur="500" fill="hold"/>
                                        <p:tgtEl>
                                          <p:spTgt spid="43"/>
                                        </p:tgtEl>
                                        <p:attrNameLst>
                                          <p:attrName>ppt_y</p:attrName>
                                        </p:attrNameLst>
                                      </p:cBhvr>
                                      <p:tavLst>
                                        <p:tav tm="0">
                                          <p:val>
                                            <p:strVal val="1+#ppt_h/2"/>
                                          </p:val>
                                        </p:tav>
                                        <p:tav tm="100000">
                                          <p:val>
                                            <p:strVal val="#ppt_y"/>
                                          </p:val>
                                        </p:tav>
                                      </p:tavLst>
                                    </p:anim>
                                  </p:childTnLst>
                                </p:cTn>
                              </p:par>
                              <p:par>
                                <p:cTn id="16" presetID="2" presetClass="entr" presetSubtype="1" fill="hold" nodeType="withEffect">
                                  <p:stCondLst>
                                    <p:cond delay="1100"/>
                                  </p:stCondLst>
                                  <p:childTnLst>
                                    <p:set>
                                      <p:cBhvr>
                                        <p:cTn id="17" dur="1" fill="hold">
                                          <p:stCondLst>
                                            <p:cond delay="0"/>
                                          </p:stCondLst>
                                        </p:cTn>
                                        <p:tgtEl>
                                          <p:spTgt spid="77"/>
                                        </p:tgtEl>
                                        <p:attrNameLst>
                                          <p:attrName>style.visibility</p:attrName>
                                        </p:attrNameLst>
                                      </p:cBhvr>
                                      <p:to>
                                        <p:strVal val="visible"/>
                                      </p:to>
                                    </p:set>
                                    <p:anim calcmode="lin" valueType="num">
                                      <p:cBhvr additive="base">
                                        <p:cTn id="18" dur="500" fill="hold"/>
                                        <p:tgtEl>
                                          <p:spTgt spid="77"/>
                                        </p:tgtEl>
                                        <p:attrNameLst>
                                          <p:attrName>ppt_x</p:attrName>
                                        </p:attrNameLst>
                                      </p:cBhvr>
                                      <p:tavLst>
                                        <p:tav tm="0">
                                          <p:val>
                                            <p:strVal val="#ppt_x"/>
                                          </p:val>
                                        </p:tav>
                                        <p:tav tm="100000">
                                          <p:val>
                                            <p:strVal val="#ppt_x"/>
                                          </p:val>
                                        </p:tav>
                                      </p:tavLst>
                                    </p:anim>
                                    <p:anim calcmode="lin" valueType="num">
                                      <p:cBhvr additive="base">
                                        <p:cTn id="19" dur="500" fill="hold"/>
                                        <p:tgtEl>
                                          <p:spTgt spid="77"/>
                                        </p:tgtEl>
                                        <p:attrNameLst>
                                          <p:attrName>ppt_y</p:attrName>
                                        </p:attrNameLst>
                                      </p:cBhvr>
                                      <p:tavLst>
                                        <p:tav tm="0">
                                          <p:val>
                                            <p:strVal val="0-#ppt_h/2"/>
                                          </p:val>
                                        </p:tav>
                                        <p:tav tm="100000">
                                          <p:val>
                                            <p:strVal val="#ppt_y"/>
                                          </p:val>
                                        </p:tav>
                                      </p:tavLst>
                                    </p:anim>
                                  </p:childTnLst>
                                </p:cTn>
                              </p:par>
                              <p:par>
                                <p:cTn id="20" presetID="2" presetClass="entr" presetSubtype="4" fill="hold" nodeType="withEffect">
                                  <p:stCondLst>
                                    <p:cond delay="1300"/>
                                  </p:stCondLst>
                                  <p:childTnLst>
                                    <p:set>
                                      <p:cBhvr>
                                        <p:cTn id="21" dur="1" fill="hold">
                                          <p:stCondLst>
                                            <p:cond delay="0"/>
                                          </p:stCondLst>
                                        </p:cTn>
                                        <p:tgtEl>
                                          <p:spTgt spid="86"/>
                                        </p:tgtEl>
                                        <p:attrNameLst>
                                          <p:attrName>style.visibility</p:attrName>
                                        </p:attrNameLst>
                                      </p:cBhvr>
                                      <p:to>
                                        <p:strVal val="visible"/>
                                      </p:to>
                                    </p:set>
                                    <p:anim calcmode="lin" valueType="num">
                                      <p:cBhvr additive="base">
                                        <p:cTn id="22" dur="500" fill="hold"/>
                                        <p:tgtEl>
                                          <p:spTgt spid="86"/>
                                        </p:tgtEl>
                                        <p:attrNameLst>
                                          <p:attrName>ppt_x</p:attrName>
                                        </p:attrNameLst>
                                      </p:cBhvr>
                                      <p:tavLst>
                                        <p:tav tm="0">
                                          <p:val>
                                            <p:strVal val="#ppt_x"/>
                                          </p:val>
                                        </p:tav>
                                        <p:tav tm="100000">
                                          <p:val>
                                            <p:strVal val="#ppt_x"/>
                                          </p:val>
                                        </p:tav>
                                      </p:tavLst>
                                    </p:anim>
                                    <p:anim calcmode="lin" valueType="num">
                                      <p:cBhvr additive="base">
                                        <p:cTn id="23" dur="500" fill="hold"/>
                                        <p:tgtEl>
                                          <p:spTgt spid="86"/>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2" presetClass="entr" presetSubtype="2" fill="hold" grpId="0" nodeType="afterEffect">
                                  <p:stCondLst>
                                    <p:cond delay="0"/>
                                  </p:stCondLst>
                                  <p:childTnLst>
                                    <p:set>
                                      <p:cBhvr>
                                        <p:cTn id="26" dur="1" fill="hold">
                                          <p:stCondLst>
                                            <p:cond delay="0"/>
                                          </p:stCondLst>
                                        </p:cTn>
                                        <p:tgtEl>
                                          <p:spTgt spid="91"/>
                                        </p:tgtEl>
                                        <p:attrNameLst>
                                          <p:attrName>style.visibility</p:attrName>
                                        </p:attrNameLst>
                                      </p:cBhvr>
                                      <p:to>
                                        <p:strVal val="visible"/>
                                      </p:to>
                                    </p:set>
                                    <p:anim calcmode="lin" valueType="num">
                                      <p:cBhvr additive="base">
                                        <p:cTn id="27" dur="300" fill="hold"/>
                                        <p:tgtEl>
                                          <p:spTgt spid="91"/>
                                        </p:tgtEl>
                                        <p:attrNameLst>
                                          <p:attrName>ppt_x</p:attrName>
                                        </p:attrNameLst>
                                      </p:cBhvr>
                                      <p:tavLst>
                                        <p:tav tm="0">
                                          <p:val>
                                            <p:strVal val="1+#ppt_w/2"/>
                                          </p:val>
                                        </p:tav>
                                        <p:tav tm="100000">
                                          <p:val>
                                            <p:strVal val="#ppt_x"/>
                                          </p:val>
                                        </p:tav>
                                      </p:tavLst>
                                    </p:anim>
                                    <p:anim calcmode="lin" valueType="num">
                                      <p:cBhvr additive="base">
                                        <p:cTn id="28" dur="300" fill="hold"/>
                                        <p:tgtEl>
                                          <p:spTgt spid="91"/>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2" fill="hold" grpId="0" nodeType="afterEffect">
                                  <p:stCondLst>
                                    <p:cond delay="0"/>
                                  </p:stCondLst>
                                  <p:childTnLst>
                                    <p:set>
                                      <p:cBhvr>
                                        <p:cTn id="31" dur="1" fill="hold">
                                          <p:stCondLst>
                                            <p:cond delay="0"/>
                                          </p:stCondLst>
                                        </p:cTn>
                                        <p:tgtEl>
                                          <p:spTgt spid="92"/>
                                        </p:tgtEl>
                                        <p:attrNameLst>
                                          <p:attrName>style.visibility</p:attrName>
                                        </p:attrNameLst>
                                      </p:cBhvr>
                                      <p:to>
                                        <p:strVal val="visible"/>
                                      </p:to>
                                    </p:set>
                                    <p:anim calcmode="lin" valueType="num">
                                      <p:cBhvr additive="base">
                                        <p:cTn id="32" dur="300" fill="hold"/>
                                        <p:tgtEl>
                                          <p:spTgt spid="92"/>
                                        </p:tgtEl>
                                        <p:attrNameLst>
                                          <p:attrName>ppt_x</p:attrName>
                                        </p:attrNameLst>
                                      </p:cBhvr>
                                      <p:tavLst>
                                        <p:tav tm="0">
                                          <p:val>
                                            <p:strVal val="1+#ppt_w/2"/>
                                          </p:val>
                                        </p:tav>
                                        <p:tav tm="100000">
                                          <p:val>
                                            <p:strVal val="#ppt_x"/>
                                          </p:val>
                                        </p:tav>
                                      </p:tavLst>
                                    </p:anim>
                                    <p:anim calcmode="lin" valueType="num">
                                      <p:cBhvr additive="base">
                                        <p:cTn id="33" dur="300" fill="hold"/>
                                        <p:tgtEl>
                                          <p:spTgt spid="92"/>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2" presetClass="entr" presetSubtype="2" fill="hold" grpId="0" nodeType="afterEffect">
                                  <p:stCondLst>
                                    <p:cond delay="0"/>
                                  </p:stCondLst>
                                  <p:childTnLst>
                                    <p:set>
                                      <p:cBhvr>
                                        <p:cTn id="36" dur="1" fill="hold">
                                          <p:stCondLst>
                                            <p:cond delay="0"/>
                                          </p:stCondLst>
                                        </p:cTn>
                                        <p:tgtEl>
                                          <p:spTgt spid="93"/>
                                        </p:tgtEl>
                                        <p:attrNameLst>
                                          <p:attrName>style.visibility</p:attrName>
                                        </p:attrNameLst>
                                      </p:cBhvr>
                                      <p:to>
                                        <p:strVal val="visible"/>
                                      </p:to>
                                    </p:set>
                                    <p:anim calcmode="lin" valueType="num">
                                      <p:cBhvr additive="base">
                                        <p:cTn id="37" dur="300" fill="hold"/>
                                        <p:tgtEl>
                                          <p:spTgt spid="93"/>
                                        </p:tgtEl>
                                        <p:attrNameLst>
                                          <p:attrName>ppt_x</p:attrName>
                                        </p:attrNameLst>
                                      </p:cBhvr>
                                      <p:tavLst>
                                        <p:tav tm="0">
                                          <p:val>
                                            <p:strVal val="1+#ppt_w/2"/>
                                          </p:val>
                                        </p:tav>
                                        <p:tav tm="100000">
                                          <p:val>
                                            <p:strVal val="#ppt_x"/>
                                          </p:val>
                                        </p:tav>
                                      </p:tavLst>
                                    </p:anim>
                                    <p:anim calcmode="lin" valueType="num">
                                      <p:cBhvr additive="base">
                                        <p:cTn id="38" dur="300" fill="hold"/>
                                        <p:tgtEl>
                                          <p:spTgt spid="93"/>
                                        </p:tgtEl>
                                        <p:attrNameLst>
                                          <p:attrName>ppt_y</p:attrName>
                                        </p:attrNameLst>
                                      </p:cBhvr>
                                      <p:tavLst>
                                        <p:tav tm="0">
                                          <p:val>
                                            <p:strVal val="#ppt_y"/>
                                          </p:val>
                                        </p:tav>
                                        <p:tav tm="100000">
                                          <p:val>
                                            <p:strVal val="#ppt_y"/>
                                          </p:val>
                                        </p:tav>
                                      </p:tavLst>
                                    </p:anim>
                                  </p:childTnLst>
                                </p:cTn>
                              </p:par>
                            </p:childTnLst>
                          </p:cTn>
                        </p:par>
                        <p:par>
                          <p:cTn id="39" fill="hold">
                            <p:stCondLst>
                              <p:cond delay="4000"/>
                            </p:stCondLst>
                            <p:childTnLst>
                              <p:par>
                                <p:cTn id="40" presetID="2" presetClass="entr" presetSubtype="2" fill="hold" grpId="0" nodeType="afterEffect">
                                  <p:stCondLst>
                                    <p:cond delay="0"/>
                                  </p:stCondLst>
                                  <p:childTnLst>
                                    <p:set>
                                      <p:cBhvr>
                                        <p:cTn id="41" dur="1" fill="hold">
                                          <p:stCondLst>
                                            <p:cond delay="0"/>
                                          </p:stCondLst>
                                        </p:cTn>
                                        <p:tgtEl>
                                          <p:spTgt spid="94"/>
                                        </p:tgtEl>
                                        <p:attrNameLst>
                                          <p:attrName>style.visibility</p:attrName>
                                        </p:attrNameLst>
                                      </p:cBhvr>
                                      <p:to>
                                        <p:strVal val="visible"/>
                                      </p:to>
                                    </p:set>
                                    <p:anim calcmode="lin" valueType="num">
                                      <p:cBhvr additive="base">
                                        <p:cTn id="42" dur="300" fill="hold"/>
                                        <p:tgtEl>
                                          <p:spTgt spid="94"/>
                                        </p:tgtEl>
                                        <p:attrNameLst>
                                          <p:attrName>ppt_x</p:attrName>
                                        </p:attrNameLst>
                                      </p:cBhvr>
                                      <p:tavLst>
                                        <p:tav tm="0">
                                          <p:val>
                                            <p:strVal val="1+#ppt_w/2"/>
                                          </p:val>
                                        </p:tav>
                                        <p:tav tm="100000">
                                          <p:val>
                                            <p:strVal val="#ppt_x"/>
                                          </p:val>
                                        </p:tav>
                                      </p:tavLst>
                                    </p:anim>
                                    <p:anim calcmode="lin" valueType="num">
                                      <p:cBhvr additive="base">
                                        <p:cTn id="43" dur="300" fill="hold"/>
                                        <p:tgtEl>
                                          <p:spTgt spid="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93" grpId="0"/>
      <p:bldP spid="9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组合 94"/>
          <p:cNvGrpSpPr/>
          <p:nvPr/>
        </p:nvGrpSpPr>
        <p:grpSpPr bwMode="auto">
          <a:xfrm>
            <a:off x="5538788" y="1203325"/>
            <a:ext cx="2795587" cy="2835275"/>
            <a:chOff x="1331640" y="1707654"/>
            <a:chExt cx="2796076" cy="2835506"/>
          </a:xfrm>
        </p:grpSpPr>
        <p:sp>
          <p:nvSpPr>
            <p:cNvPr id="96" name="等腰三角形 5"/>
            <p:cNvSpPr/>
            <p:nvPr/>
          </p:nvSpPr>
          <p:spPr>
            <a:xfrm>
              <a:off x="1609501" y="1707654"/>
              <a:ext cx="1246406" cy="1185960"/>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97" name="等腰三角形 5"/>
            <p:cNvSpPr/>
            <p:nvPr/>
          </p:nvSpPr>
          <p:spPr>
            <a:xfrm>
              <a:off x="1619027" y="2444314"/>
              <a:ext cx="1235291" cy="635052"/>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98" name="等腰三角形 5"/>
            <p:cNvSpPr/>
            <p:nvPr/>
          </p:nvSpPr>
          <p:spPr>
            <a:xfrm flipV="1">
              <a:off x="1609501" y="3168273"/>
              <a:ext cx="1233704" cy="633465"/>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99" name="等腰三角形 5"/>
            <p:cNvSpPr/>
            <p:nvPr/>
          </p:nvSpPr>
          <p:spPr>
            <a:xfrm flipV="1">
              <a:off x="1619027" y="3357201"/>
              <a:ext cx="1247993" cy="118595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00" name="圆角矩形 11"/>
            <p:cNvSpPr/>
            <p:nvPr/>
          </p:nvSpPr>
          <p:spPr>
            <a:xfrm>
              <a:off x="1331640" y="3079366"/>
              <a:ext cx="198472" cy="88907"/>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01" name="空心弧 15"/>
            <p:cNvSpPr/>
            <p:nvPr/>
          </p:nvSpPr>
          <p:spPr>
            <a:xfrm rot="5400000">
              <a:off x="3312416" y="2346623"/>
              <a:ext cx="509629" cy="1120971"/>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102" name="矩形 1"/>
          <p:cNvSpPr>
            <a:spLocks noChangeArrowheads="1"/>
          </p:cNvSpPr>
          <p:nvPr/>
        </p:nvSpPr>
        <p:spPr bwMode="auto">
          <a:xfrm>
            <a:off x="1042988" y="1349375"/>
            <a:ext cx="3529012" cy="396875"/>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103" name="矩形 1"/>
          <p:cNvSpPr>
            <a:spLocks noChangeArrowheads="1"/>
          </p:cNvSpPr>
          <p:nvPr/>
        </p:nvSpPr>
        <p:spPr bwMode="auto">
          <a:xfrm>
            <a:off x="1042988" y="2081213"/>
            <a:ext cx="3529012" cy="396875"/>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104" name="矩形 1"/>
          <p:cNvSpPr>
            <a:spLocks noChangeArrowheads="1"/>
          </p:cNvSpPr>
          <p:nvPr/>
        </p:nvSpPr>
        <p:spPr bwMode="auto">
          <a:xfrm>
            <a:off x="1042988" y="2813050"/>
            <a:ext cx="3529012" cy="396875"/>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105" name="矩形 1"/>
          <p:cNvSpPr>
            <a:spLocks noChangeArrowheads="1"/>
          </p:cNvSpPr>
          <p:nvPr/>
        </p:nvSpPr>
        <p:spPr bwMode="auto">
          <a:xfrm>
            <a:off x="1042988" y="3544888"/>
            <a:ext cx="3529012" cy="396875"/>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cxnSp>
        <p:nvCxnSpPr>
          <p:cNvPr id="106" name="直接连接符 105"/>
          <p:cNvCxnSpPr/>
          <p:nvPr/>
        </p:nvCxnSpPr>
        <p:spPr>
          <a:xfrm flipH="1">
            <a:off x="4662488" y="1563688"/>
            <a:ext cx="792162"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4662488" y="2290763"/>
            <a:ext cx="792162"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H="1">
            <a:off x="4662488" y="3017838"/>
            <a:ext cx="792162"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4662488" y="3744913"/>
            <a:ext cx="792162"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500" fill="hold"/>
                                        <p:tgtEl>
                                          <p:spTgt spid="95"/>
                                        </p:tgtEl>
                                        <p:attrNameLst>
                                          <p:attrName>ppt_x</p:attrName>
                                        </p:attrNameLst>
                                      </p:cBhvr>
                                      <p:tavLst>
                                        <p:tav tm="0">
                                          <p:val>
                                            <p:strVal val="1+#ppt_w/2"/>
                                          </p:val>
                                        </p:tav>
                                        <p:tav tm="100000">
                                          <p:val>
                                            <p:strVal val="#ppt_x"/>
                                          </p:val>
                                        </p:tav>
                                      </p:tavLst>
                                    </p:anim>
                                    <p:anim calcmode="lin" valueType="num">
                                      <p:cBhvr additive="base">
                                        <p:cTn id="8" dur="500" fill="hold"/>
                                        <p:tgtEl>
                                          <p:spTgt spid="9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106"/>
                                        </p:tgtEl>
                                        <p:attrNameLst>
                                          <p:attrName>style.visibility</p:attrName>
                                        </p:attrNameLst>
                                      </p:cBhvr>
                                      <p:to>
                                        <p:strVal val="visible"/>
                                      </p:to>
                                    </p:set>
                                    <p:animEffect transition="in" filter="wipe(right)">
                                      <p:cBhvr>
                                        <p:cTn id="12" dur="500"/>
                                        <p:tgtEl>
                                          <p:spTgt spid="106"/>
                                        </p:tgtEl>
                                      </p:cBhvr>
                                    </p:animEffect>
                                  </p:childTnLst>
                                </p:cTn>
                              </p:par>
                              <p:par>
                                <p:cTn id="13" presetID="2" presetClass="entr" presetSubtype="8" fill="hold" grpId="0" nodeType="withEffect">
                                  <p:stCondLst>
                                    <p:cond delay="300"/>
                                  </p:stCondLst>
                                  <p:childTnLst>
                                    <p:set>
                                      <p:cBhvr>
                                        <p:cTn id="14" dur="1" fill="hold">
                                          <p:stCondLst>
                                            <p:cond delay="0"/>
                                          </p:stCondLst>
                                        </p:cTn>
                                        <p:tgtEl>
                                          <p:spTgt spid="102"/>
                                        </p:tgtEl>
                                        <p:attrNameLst>
                                          <p:attrName>style.visibility</p:attrName>
                                        </p:attrNameLst>
                                      </p:cBhvr>
                                      <p:to>
                                        <p:strVal val="visible"/>
                                      </p:to>
                                    </p:set>
                                    <p:anim calcmode="lin" valueType="num">
                                      <p:cBhvr additive="base">
                                        <p:cTn id="15" dur="300" fill="hold"/>
                                        <p:tgtEl>
                                          <p:spTgt spid="102"/>
                                        </p:tgtEl>
                                        <p:attrNameLst>
                                          <p:attrName>ppt_x</p:attrName>
                                        </p:attrNameLst>
                                      </p:cBhvr>
                                      <p:tavLst>
                                        <p:tav tm="0">
                                          <p:val>
                                            <p:strVal val="0-#ppt_w/2"/>
                                          </p:val>
                                        </p:tav>
                                        <p:tav tm="100000">
                                          <p:val>
                                            <p:strVal val="#ppt_x"/>
                                          </p:val>
                                        </p:tav>
                                      </p:tavLst>
                                    </p:anim>
                                    <p:anim calcmode="lin" valueType="num">
                                      <p:cBhvr additive="base">
                                        <p:cTn id="16" dur="300" fill="hold"/>
                                        <p:tgtEl>
                                          <p:spTgt spid="102"/>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2" fill="hold" nodeType="afterEffect">
                                  <p:stCondLst>
                                    <p:cond delay="0"/>
                                  </p:stCondLst>
                                  <p:childTnLst>
                                    <p:set>
                                      <p:cBhvr>
                                        <p:cTn id="19" dur="1" fill="hold">
                                          <p:stCondLst>
                                            <p:cond delay="0"/>
                                          </p:stCondLst>
                                        </p:cTn>
                                        <p:tgtEl>
                                          <p:spTgt spid="107"/>
                                        </p:tgtEl>
                                        <p:attrNameLst>
                                          <p:attrName>style.visibility</p:attrName>
                                        </p:attrNameLst>
                                      </p:cBhvr>
                                      <p:to>
                                        <p:strVal val="visible"/>
                                      </p:to>
                                    </p:set>
                                    <p:animEffect transition="in" filter="wipe(right)">
                                      <p:cBhvr>
                                        <p:cTn id="20" dur="500"/>
                                        <p:tgtEl>
                                          <p:spTgt spid="107"/>
                                        </p:tgtEl>
                                      </p:cBhvr>
                                    </p:animEffect>
                                  </p:childTnLst>
                                </p:cTn>
                              </p:par>
                              <p:par>
                                <p:cTn id="21" presetID="2" presetClass="entr" presetSubtype="8" fill="hold" grpId="0" nodeType="withEffect">
                                  <p:stCondLst>
                                    <p:cond delay="300"/>
                                  </p:stCondLst>
                                  <p:childTnLst>
                                    <p:set>
                                      <p:cBhvr>
                                        <p:cTn id="22" dur="1" fill="hold">
                                          <p:stCondLst>
                                            <p:cond delay="0"/>
                                          </p:stCondLst>
                                        </p:cTn>
                                        <p:tgtEl>
                                          <p:spTgt spid="103"/>
                                        </p:tgtEl>
                                        <p:attrNameLst>
                                          <p:attrName>style.visibility</p:attrName>
                                        </p:attrNameLst>
                                      </p:cBhvr>
                                      <p:to>
                                        <p:strVal val="visible"/>
                                      </p:to>
                                    </p:set>
                                    <p:anim calcmode="lin" valueType="num">
                                      <p:cBhvr additive="base">
                                        <p:cTn id="23" dur="300" fill="hold"/>
                                        <p:tgtEl>
                                          <p:spTgt spid="103"/>
                                        </p:tgtEl>
                                        <p:attrNameLst>
                                          <p:attrName>ppt_x</p:attrName>
                                        </p:attrNameLst>
                                      </p:cBhvr>
                                      <p:tavLst>
                                        <p:tav tm="0">
                                          <p:val>
                                            <p:strVal val="0-#ppt_w/2"/>
                                          </p:val>
                                        </p:tav>
                                        <p:tav tm="100000">
                                          <p:val>
                                            <p:strVal val="#ppt_x"/>
                                          </p:val>
                                        </p:tav>
                                      </p:tavLst>
                                    </p:anim>
                                    <p:anim calcmode="lin" valueType="num">
                                      <p:cBhvr additive="base">
                                        <p:cTn id="24" dur="300" fill="hold"/>
                                        <p:tgtEl>
                                          <p:spTgt spid="103"/>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2" fill="hold" nodeType="afterEffect">
                                  <p:stCondLst>
                                    <p:cond delay="0"/>
                                  </p:stCondLst>
                                  <p:childTnLst>
                                    <p:set>
                                      <p:cBhvr>
                                        <p:cTn id="27" dur="1" fill="hold">
                                          <p:stCondLst>
                                            <p:cond delay="0"/>
                                          </p:stCondLst>
                                        </p:cTn>
                                        <p:tgtEl>
                                          <p:spTgt spid="108"/>
                                        </p:tgtEl>
                                        <p:attrNameLst>
                                          <p:attrName>style.visibility</p:attrName>
                                        </p:attrNameLst>
                                      </p:cBhvr>
                                      <p:to>
                                        <p:strVal val="visible"/>
                                      </p:to>
                                    </p:set>
                                    <p:animEffect transition="in" filter="wipe(right)">
                                      <p:cBhvr>
                                        <p:cTn id="28" dur="500"/>
                                        <p:tgtEl>
                                          <p:spTgt spid="108"/>
                                        </p:tgtEl>
                                      </p:cBhvr>
                                    </p:animEffect>
                                  </p:childTnLst>
                                </p:cTn>
                              </p:par>
                              <p:par>
                                <p:cTn id="29" presetID="2" presetClass="entr" presetSubtype="8" fill="hold" grpId="0" nodeType="withEffect">
                                  <p:stCondLst>
                                    <p:cond delay="300"/>
                                  </p:stCondLst>
                                  <p:childTnLst>
                                    <p:set>
                                      <p:cBhvr>
                                        <p:cTn id="30" dur="1" fill="hold">
                                          <p:stCondLst>
                                            <p:cond delay="0"/>
                                          </p:stCondLst>
                                        </p:cTn>
                                        <p:tgtEl>
                                          <p:spTgt spid="104"/>
                                        </p:tgtEl>
                                        <p:attrNameLst>
                                          <p:attrName>style.visibility</p:attrName>
                                        </p:attrNameLst>
                                      </p:cBhvr>
                                      <p:to>
                                        <p:strVal val="visible"/>
                                      </p:to>
                                    </p:set>
                                    <p:anim calcmode="lin" valueType="num">
                                      <p:cBhvr additive="base">
                                        <p:cTn id="31" dur="300" fill="hold"/>
                                        <p:tgtEl>
                                          <p:spTgt spid="104"/>
                                        </p:tgtEl>
                                        <p:attrNameLst>
                                          <p:attrName>ppt_x</p:attrName>
                                        </p:attrNameLst>
                                      </p:cBhvr>
                                      <p:tavLst>
                                        <p:tav tm="0">
                                          <p:val>
                                            <p:strVal val="0-#ppt_w/2"/>
                                          </p:val>
                                        </p:tav>
                                        <p:tav tm="100000">
                                          <p:val>
                                            <p:strVal val="#ppt_x"/>
                                          </p:val>
                                        </p:tav>
                                      </p:tavLst>
                                    </p:anim>
                                    <p:anim calcmode="lin" valueType="num">
                                      <p:cBhvr additive="base">
                                        <p:cTn id="32" dur="300" fill="hold"/>
                                        <p:tgtEl>
                                          <p:spTgt spid="104"/>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109"/>
                                        </p:tgtEl>
                                        <p:attrNameLst>
                                          <p:attrName>style.visibility</p:attrName>
                                        </p:attrNameLst>
                                      </p:cBhvr>
                                      <p:to>
                                        <p:strVal val="visible"/>
                                      </p:to>
                                    </p:set>
                                    <p:animEffect transition="in" filter="wipe(right)">
                                      <p:cBhvr>
                                        <p:cTn id="36" dur="500"/>
                                        <p:tgtEl>
                                          <p:spTgt spid="109"/>
                                        </p:tgtEl>
                                      </p:cBhvr>
                                    </p:animEffect>
                                  </p:childTnLst>
                                </p:cTn>
                              </p:par>
                              <p:par>
                                <p:cTn id="37" presetID="2" presetClass="entr" presetSubtype="8" fill="hold" grpId="0" nodeType="withEffect">
                                  <p:stCondLst>
                                    <p:cond delay="300"/>
                                  </p:stCondLst>
                                  <p:childTnLst>
                                    <p:set>
                                      <p:cBhvr>
                                        <p:cTn id="38" dur="1" fill="hold">
                                          <p:stCondLst>
                                            <p:cond delay="0"/>
                                          </p:stCondLst>
                                        </p:cTn>
                                        <p:tgtEl>
                                          <p:spTgt spid="105"/>
                                        </p:tgtEl>
                                        <p:attrNameLst>
                                          <p:attrName>style.visibility</p:attrName>
                                        </p:attrNameLst>
                                      </p:cBhvr>
                                      <p:to>
                                        <p:strVal val="visible"/>
                                      </p:to>
                                    </p:set>
                                    <p:anim calcmode="lin" valueType="num">
                                      <p:cBhvr additive="base">
                                        <p:cTn id="39" dur="300" fill="hold"/>
                                        <p:tgtEl>
                                          <p:spTgt spid="105"/>
                                        </p:tgtEl>
                                        <p:attrNameLst>
                                          <p:attrName>ppt_x</p:attrName>
                                        </p:attrNameLst>
                                      </p:cBhvr>
                                      <p:tavLst>
                                        <p:tav tm="0">
                                          <p:val>
                                            <p:strVal val="0-#ppt_w/2"/>
                                          </p:val>
                                        </p:tav>
                                        <p:tav tm="100000">
                                          <p:val>
                                            <p:strVal val="#ppt_x"/>
                                          </p:val>
                                        </p:tav>
                                      </p:tavLst>
                                    </p:anim>
                                    <p:anim calcmode="lin" valueType="num">
                                      <p:cBhvr additive="base">
                                        <p:cTn id="40" dur="300" fill="hold"/>
                                        <p:tgtEl>
                                          <p:spTgt spid="1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104" grpId="0"/>
      <p:bldP spid="10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流程图: 联系 19"/>
          <p:cNvSpPr/>
          <p:nvPr/>
        </p:nvSpPr>
        <p:spPr>
          <a:xfrm>
            <a:off x="3851275" y="3833813"/>
            <a:ext cx="239713" cy="23971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流程图: 联系 20"/>
          <p:cNvSpPr/>
          <p:nvPr/>
        </p:nvSpPr>
        <p:spPr>
          <a:xfrm>
            <a:off x="4397375" y="3271838"/>
            <a:ext cx="211138" cy="211137"/>
          </a:xfrm>
          <a:prstGeom prst="flowChart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流程图: 联系 21"/>
          <p:cNvSpPr/>
          <p:nvPr/>
        </p:nvSpPr>
        <p:spPr>
          <a:xfrm>
            <a:off x="1390650" y="3824288"/>
            <a:ext cx="261938" cy="261937"/>
          </a:xfrm>
          <a:prstGeom prst="flowChartConnec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 name="流程图: 联系 22"/>
          <p:cNvSpPr/>
          <p:nvPr/>
        </p:nvSpPr>
        <p:spPr>
          <a:xfrm>
            <a:off x="923925" y="3278188"/>
            <a:ext cx="531813" cy="531812"/>
          </a:xfrm>
          <a:prstGeom prst="flowChartConnec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流程图: 联系 23"/>
          <p:cNvSpPr/>
          <p:nvPr/>
        </p:nvSpPr>
        <p:spPr>
          <a:xfrm>
            <a:off x="1562100" y="3411538"/>
            <a:ext cx="398463" cy="39846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流程图: 联系 24"/>
          <p:cNvSpPr/>
          <p:nvPr/>
        </p:nvSpPr>
        <p:spPr>
          <a:xfrm>
            <a:off x="3983038" y="3386138"/>
            <a:ext cx="419100" cy="419100"/>
          </a:xfrm>
          <a:prstGeom prst="flowChartConnec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26" name="组合 25"/>
          <p:cNvGrpSpPr/>
          <p:nvPr/>
        </p:nvGrpSpPr>
        <p:grpSpPr bwMode="auto">
          <a:xfrm>
            <a:off x="684213" y="987425"/>
            <a:ext cx="2308225" cy="2308225"/>
            <a:chOff x="1580226" y="1144603"/>
            <a:chExt cx="2308194" cy="2308194"/>
          </a:xfrm>
        </p:grpSpPr>
        <p:sp>
          <p:nvSpPr>
            <p:cNvPr id="27" name="流程图: 联系 26"/>
            <p:cNvSpPr/>
            <p:nvPr/>
          </p:nvSpPr>
          <p:spPr>
            <a:xfrm>
              <a:off x="1580226" y="1144603"/>
              <a:ext cx="2308194" cy="2308194"/>
            </a:xfrm>
            <a:prstGeom prst="flowChartConnector">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矩形 45"/>
            <p:cNvSpPr>
              <a:spLocks noChangeAspect="1"/>
            </p:cNvSpPr>
            <p:nvPr/>
          </p:nvSpPr>
          <p:spPr>
            <a:xfrm>
              <a:off x="2466039" y="1758958"/>
              <a:ext cx="536568" cy="539743"/>
            </a:xfrm>
            <a:custGeom>
              <a:avLst/>
              <a:gdLst/>
              <a:ahLst/>
              <a:cxnLst/>
              <a:rect l="l" t="t" r="r" b="b"/>
              <a:pathLst>
                <a:path w="752475" h="755648">
                  <a:moveTo>
                    <a:pt x="60325" y="0"/>
                  </a:moveTo>
                  <a:cubicBezTo>
                    <a:pt x="86342" y="0"/>
                    <a:pt x="108512" y="16470"/>
                    <a:pt x="116492" y="39730"/>
                  </a:cubicBezTo>
                  <a:lnTo>
                    <a:pt x="251669" y="169806"/>
                  </a:lnTo>
                  <a:lnTo>
                    <a:pt x="654050" y="15875"/>
                  </a:lnTo>
                  <a:lnTo>
                    <a:pt x="749300" y="88900"/>
                  </a:lnTo>
                  <a:lnTo>
                    <a:pt x="420437" y="332205"/>
                  </a:lnTo>
                  <a:lnTo>
                    <a:pt x="574416" y="480374"/>
                  </a:lnTo>
                  <a:lnTo>
                    <a:pt x="752475" y="469900"/>
                  </a:lnTo>
                  <a:lnTo>
                    <a:pt x="742950" y="565150"/>
                  </a:lnTo>
                  <a:lnTo>
                    <a:pt x="609861" y="596204"/>
                  </a:lnTo>
                  <a:lnTo>
                    <a:pt x="552451" y="749298"/>
                  </a:lnTo>
                  <a:lnTo>
                    <a:pt x="473076" y="755648"/>
                  </a:lnTo>
                  <a:lnTo>
                    <a:pt x="486660" y="572267"/>
                  </a:lnTo>
                  <a:lnTo>
                    <a:pt x="331516" y="416116"/>
                  </a:lnTo>
                  <a:lnTo>
                    <a:pt x="98425" y="752475"/>
                  </a:lnTo>
                  <a:lnTo>
                    <a:pt x="6350" y="660400"/>
                  </a:lnTo>
                  <a:lnTo>
                    <a:pt x="172156" y="255721"/>
                  </a:lnTo>
                  <a:lnTo>
                    <a:pt x="25948" y="108564"/>
                  </a:lnTo>
                  <a:cubicBezTo>
                    <a:pt x="9989" y="98516"/>
                    <a:pt x="0" y="80587"/>
                    <a:pt x="0" y="60325"/>
                  </a:cubicBezTo>
                  <a:cubicBezTo>
                    <a:pt x="0" y="27008"/>
                    <a:pt x="27008" y="0"/>
                    <a:pt x="60325" y="0"/>
                  </a:cubicBezTo>
                  <a:close/>
                </a:path>
              </a:pathLst>
            </a:custGeom>
            <a:solidFill>
              <a:schemeClr val="bg1"/>
            </a:solidFill>
            <a:ln>
              <a:noFill/>
            </a:ln>
            <a:effectLst>
              <a:outerShdw blurRad="25400" dist="25400" dir="2700000" algn="tl" rotWithShape="0">
                <a:prstClr val="black">
                  <a:alpha val="40000"/>
                </a:prstClr>
              </a:outerShdw>
            </a:effectLst>
          </p:spPr>
          <p:txBody>
            <a:bodyPr/>
            <a:lstStyle/>
            <a:p>
              <a:pPr fontAlgn="auto">
                <a:spcBef>
                  <a:spcPts val="0"/>
                </a:spcBef>
                <a:spcAft>
                  <a:spcPts val="0"/>
                </a:spcAft>
                <a:defRPr/>
              </a:pPr>
              <a:endParaRPr lang="zh-CN" altLang="en-US">
                <a:latin typeface="+mn-lt"/>
                <a:ea typeface="+mn-ea"/>
              </a:endParaRPr>
            </a:p>
          </p:txBody>
        </p:sp>
        <p:sp>
          <p:nvSpPr>
            <p:cNvPr id="33813" name="TextBox 28"/>
            <p:cNvSpPr txBox="1">
              <a:spLocks noChangeArrowheads="1"/>
            </p:cNvSpPr>
            <p:nvPr/>
          </p:nvSpPr>
          <p:spPr bwMode="auto">
            <a:xfrm>
              <a:off x="2116794" y="2262188"/>
              <a:ext cx="1139809" cy="396870"/>
            </a:xfrm>
            <a:prstGeom prst="rect">
              <a:avLst/>
            </a:prstGeom>
            <a:noFill/>
            <a:ln w="9525">
              <a:noFill/>
              <a:miter lim="800000"/>
            </a:ln>
          </p:spPr>
          <p:txBody>
            <a:bodyPr>
              <a:spAutoFit/>
            </a:bodyPr>
            <a:lstStyle/>
            <a:p>
              <a:pPr algn="ctr"/>
              <a:r>
                <a:rPr lang="en-US" altLang="zh-CN" sz="2000">
                  <a:solidFill>
                    <a:srgbClr val="FFFFFF"/>
                  </a:solidFill>
                  <a:latin typeface="Impact" panose="020B0806030902050204" pitchFamily="34" charset="0"/>
                </a:rPr>
                <a:t>keyword</a:t>
              </a:r>
              <a:endParaRPr lang="zh-CN" altLang="en-US" sz="2000">
                <a:solidFill>
                  <a:srgbClr val="FFFFFF"/>
                </a:solidFill>
                <a:latin typeface="Impact" panose="020B0806030902050204" pitchFamily="34" charset="0"/>
              </a:endParaRPr>
            </a:p>
          </p:txBody>
        </p:sp>
      </p:grpSp>
      <p:grpSp>
        <p:nvGrpSpPr>
          <p:cNvPr id="30" name="组合 29"/>
          <p:cNvGrpSpPr/>
          <p:nvPr/>
        </p:nvGrpSpPr>
        <p:grpSpPr bwMode="auto">
          <a:xfrm>
            <a:off x="2732088" y="987425"/>
            <a:ext cx="2308225" cy="2308225"/>
            <a:chOff x="3628101" y="1144603"/>
            <a:chExt cx="2308194" cy="2308194"/>
          </a:xfrm>
        </p:grpSpPr>
        <p:sp>
          <p:nvSpPr>
            <p:cNvPr id="31" name="流程图: 联系 30"/>
            <p:cNvSpPr/>
            <p:nvPr/>
          </p:nvSpPr>
          <p:spPr>
            <a:xfrm>
              <a:off x="3628101" y="1144603"/>
              <a:ext cx="2308194" cy="2308194"/>
            </a:xfrm>
            <a:prstGeom prst="flowChartConnector">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809" name="TextBox 31"/>
            <p:cNvSpPr txBox="1">
              <a:spLocks noChangeArrowheads="1"/>
            </p:cNvSpPr>
            <p:nvPr/>
          </p:nvSpPr>
          <p:spPr bwMode="auto">
            <a:xfrm>
              <a:off x="4194831" y="2260601"/>
              <a:ext cx="1242996" cy="396869"/>
            </a:xfrm>
            <a:prstGeom prst="rect">
              <a:avLst/>
            </a:prstGeom>
            <a:noFill/>
            <a:ln w="9525">
              <a:noFill/>
              <a:miter lim="800000"/>
            </a:ln>
          </p:spPr>
          <p:txBody>
            <a:bodyPr>
              <a:spAutoFit/>
            </a:bodyPr>
            <a:lstStyle/>
            <a:p>
              <a:pPr algn="ctr"/>
              <a:r>
                <a:rPr lang="en-US" altLang="zh-CN" sz="2000">
                  <a:solidFill>
                    <a:srgbClr val="FFFFFF"/>
                  </a:solidFill>
                  <a:latin typeface="Impact" panose="020B0806030902050204" pitchFamily="34" charset="0"/>
                </a:rPr>
                <a:t>keyword</a:t>
              </a:r>
              <a:endParaRPr lang="zh-CN" altLang="en-US" sz="2000">
                <a:solidFill>
                  <a:srgbClr val="FFFFFF"/>
                </a:solidFill>
                <a:latin typeface="Impact" panose="020B0806030902050204" pitchFamily="34" charset="0"/>
              </a:endParaRPr>
            </a:p>
          </p:txBody>
        </p:sp>
        <p:sp>
          <p:nvSpPr>
            <p:cNvPr id="33" name="流程图: 联系 2"/>
            <p:cNvSpPr>
              <a:spLocks noChangeAspect="1"/>
            </p:cNvSpPr>
            <p:nvPr/>
          </p:nvSpPr>
          <p:spPr>
            <a:xfrm>
              <a:off x="4585350" y="1720858"/>
              <a:ext cx="546093" cy="539743"/>
            </a:xfrm>
            <a:custGeom>
              <a:avLst/>
              <a:gdLst/>
              <a:ahLst/>
              <a:cxnLst/>
              <a:rect l="l" t="t" r="r" b="b"/>
              <a:pathLst>
                <a:path w="802483" h="792958">
                  <a:moveTo>
                    <a:pt x="623890" y="697087"/>
                  </a:moveTo>
                  <a:lnTo>
                    <a:pt x="623890" y="764174"/>
                  </a:lnTo>
                  <a:cubicBezTo>
                    <a:pt x="581823" y="782953"/>
                    <a:pt x="533974" y="792958"/>
                    <a:pt x="483397" y="792958"/>
                  </a:cubicBezTo>
                  <a:cubicBezTo>
                    <a:pt x="429917" y="792958"/>
                    <a:pt x="379487" y="781771"/>
                    <a:pt x="335758" y="760851"/>
                  </a:cubicBezTo>
                  <a:lnTo>
                    <a:pt x="335758" y="700537"/>
                  </a:lnTo>
                  <a:cubicBezTo>
                    <a:pt x="376490" y="723218"/>
                    <a:pt x="424723" y="735769"/>
                    <a:pt x="476251" y="735769"/>
                  </a:cubicBezTo>
                  <a:cubicBezTo>
                    <a:pt x="530693" y="735769"/>
                    <a:pt x="581457" y="721758"/>
                    <a:pt x="623890" y="697087"/>
                  </a:cubicBezTo>
                  <a:close/>
                  <a:moveTo>
                    <a:pt x="302421" y="685181"/>
                  </a:moveTo>
                  <a:lnTo>
                    <a:pt x="302421" y="752268"/>
                  </a:lnTo>
                  <a:cubicBezTo>
                    <a:pt x="260354" y="771047"/>
                    <a:pt x="212505" y="781052"/>
                    <a:pt x="161928" y="781052"/>
                  </a:cubicBezTo>
                  <a:cubicBezTo>
                    <a:pt x="108448" y="781052"/>
                    <a:pt x="58018" y="769865"/>
                    <a:pt x="14289" y="748945"/>
                  </a:cubicBezTo>
                  <a:lnTo>
                    <a:pt x="14289" y="688631"/>
                  </a:lnTo>
                  <a:cubicBezTo>
                    <a:pt x="55021" y="711312"/>
                    <a:pt x="103254" y="723863"/>
                    <a:pt x="154782" y="723863"/>
                  </a:cubicBezTo>
                  <a:cubicBezTo>
                    <a:pt x="209224" y="723863"/>
                    <a:pt x="259988" y="709852"/>
                    <a:pt x="302421" y="685181"/>
                  </a:cubicBezTo>
                  <a:close/>
                  <a:moveTo>
                    <a:pt x="307183" y="628652"/>
                  </a:moveTo>
                  <a:lnTo>
                    <a:pt x="307183" y="678641"/>
                  </a:lnTo>
                  <a:cubicBezTo>
                    <a:pt x="265116" y="692634"/>
                    <a:pt x="217267" y="700089"/>
                    <a:pt x="166690" y="700089"/>
                  </a:cubicBezTo>
                  <a:cubicBezTo>
                    <a:pt x="113210" y="700089"/>
                    <a:pt x="62780" y="691753"/>
                    <a:pt x="19051" y="676165"/>
                  </a:cubicBezTo>
                  <a:lnTo>
                    <a:pt x="19051" y="631223"/>
                  </a:lnTo>
                  <a:cubicBezTo>
                    <a:pt x="59783" y="648123"/>
                    <a:pt x="108016" y="657475"/>
                    <a:pt x="159544" y="657475"/>
                  </a:cubicBezTo>
                  <a:cubicBezTo>
                    <a:pt x="213986" y="657475"/>
                    <a:pt x="264750" y="647035"/>
                    <a:pt x="307183" y="628652"/>
                  </a:cubicBezTo>
                  <a:close/>
                  <a:moveTo>
                    <a:pt x="623889" y="620887"/>
                  </a:moveTo>
                  <a:lnTo>
                    <a:pt x="623889" y="687974"/>
                  </a:lnTo>
                  <a:cubicBezTo>
                    <a:pt x="581822" y="706753"/>
                    <a:pt x="533973" y="716758"/>
                    <a:pt x="483396" y="716758"/>
                  </a:cubicBezTo>
                  <a:cubicBezTo>
                    <a:pt x="429916" y="716758"/>
                    <a:pt x="379486" y="705571"/>
                    <a:pt x="335757" y="684651"/>
                  </a:cubicBezTo>
                  <a:lnTo>
                    <a:pt x="335757" y="624337"/>
                  </a:lnTo>
                  <a:cubicBezTo>
                    <a:pt x="376489" y="647018"/>
                    <a:pt x="424722" y="659569"/>
                    <a:pt x="476250" y="659569"/>
                  </a:cubicBezTo>
                  <a:cubicBezTo>
                    <a:pt x="530692" y="659569"/>
                    <a:pt x="581456" y="645558"/>
                    <a:pt x="623889" y="620887"/>
                  </a:cubicBezTo>
                  <a:close/>
                  <a:moveTo>
                    <a:pt x="628652" y="552453"/>
                  </a:moveTo>
                  <a:lnTo>
                    <a:pt x="628652" y="602442"/>
                  </a:lnTo>
                  <a:cubicBezTo>
                    <a:pt x="586585" y="616435"/>
                    <a:pt x="538736" y="623890"/>
                    <a:pt x="488159" y="623890"/>
                  </a:cubicBezTo>
                  <a:cubicBezTo>
                    <a:pt x="434679" y="623890"/>
                    <a:pt x="384249" y="615554"/>
                    <a:pt x="340520" y="599966"/>
                  </a:cubicBezTo>
                  <a:lnTo>
                    <a:pt x="340520" y="555024"/>
                  </a:lnTo>
                  <a:cubicBezTo>
                    <a:pt x="381252" y="571924"/>
                    <a:pt x="429485" y="581276"/>
                    <a:pt x="481013" y="581276"/>
                  </a:cubicBezTo>
                  <a:cubicBezTo>
                    <a:pt x="535455" y="581276"/>
                    <a:pt x="586219" y="570836"/>
                    <a:pt x="628652" y="552453"/>
                  </a:cubicBezTo>
                  <a:close/>
                  <a:moveTo>
                    <a:pt x="304802" y="537544"/>
                  </a:moveTo>
                  <a:lnTo>
                    <a:pt x="304802" y="604631"/>
                  </a:lnTo>
                  <a:cubicBezTo>
                    <a:pt x="262735" y="623410"/>
                    <a:pt x="214886" y="633415"/>
                    <a:pt x="164309" y="633415"/>
                  </a:cubicBezTo>
                  <a:cubicBezTo>
                    <a:pt x="110829" y="633415"/>
                    <a:pt x="60399" y="622228"/>
                    <a:pt x="16670" y="601308"/>
                  </a:cubicBezTo>
                  <a:lnTo>
                    <a:pt x="16670" y="540994"/>
                  </a:lnTo>
                  <a:cubicBezTo>
                    <a:pt x="57402" y="563675"/>
                    <a:pt x="105635" y="576226"/>
                    <a:pt x="157163" y="576226"/>
                  </a:cubicBezTo>
                  <a:cubicBezTo>
                    <a:pt x="211605" y="576226"/>
                    <a:pt x="262369" y="562215"/>
                    <a:pt x="304802" y="537544"/>
                  </a:cubicBezTo>
                  <a:close/>
                  <a:moveTo>
                    <a:pt x="304802" y="463725"/>
                  </a:moveTo>
                  <a:lnTo>
                    <a:pt x="304802" y="530812"/>
                  </a:lnTo>
                  <a:cubicBezTo>
                    <a:pt x="262735" y="549591"/>
                    <a:pt x="214886" y="559596"/>
                    <a:pt x="164309" y="559596"/>
                  </a:cubicBezTo>
                  <a:cubicBezTo>
                    <a:pt x="110829" y="559596"/>
                    <a:pt x="60399" y="548409"/>
                    <a:pt x="16670" y="527489"/>
                  </a:cubicBezTo>
                  <a:lnTo>
                    <a:pt x="16670" y="467175"/>
                  </a:lnTo>
                  <a:cubicBezTo>
                    <a:pt x="57402" y="489856"/>
                    <a:pt x="105635" y="502407"/>
                    <a:pt x="157163" y="502407"/>
                  </a:cubicBezTo>
                  <a:cubicBezTo>
                    <a:pt x="211605" y="502407"/>
                    <a:pt x="262369" y="488396"/>
                    <a:pt x="304802" y="463725"/>
                  </a:cubicBezTo>
                  <a:close/>
                  <a:moveTo>
                    <a:pt x="488048" y="409575"/>
                  </a:moveTo>
                  <a:cubicBezTo>
                    <a:pt x="421116" y="409575"/>
                    <a:pt x="364585" y="426817"/>
                    <a:pt x="349612" y="452315"/>
                  </a:cubicBezTo>
                  <a:cubicBezTo>
                    <a:pt x="386630" y="474468"/>
                    <a:pt x="430121" y="485776"/>
                    <a:pt x="476252" y="485776"/>
                  </a:cubicBezTo>
                  <a:cubicBezTo>
                    <a:pt x="528922" y="485776"/>
                    <a:pt x="578149" y="471035"/>
                    <a:pt x="619362" y="444393"/>
                  </a:cubicBezTo>
                  <a:cubicBezTo>
                    <a:pt x="597925" y="422961"/>
                    <a:pt x="547026" y="409575"/>
                    <a:pt x="488048" y="409575"/>
                  </a:cubicBezTo>
                  <a:close/>
                  <a:moveTo>
                    <a:pt x="485776" y="385763"/>
                  </a:moveTo>
                  <a:cubicBezTo>
                    <a:pt x="567315" y="385763"/>
                    <a:pt x="633414" y="411350"/>
                    <a:pt x="633414" y="442913"/>
                  </a:cubicBezTo>
                  <a:lnTo>
                    <a:pt x="628341" y="452641"/>
                  </a:lnTo>
                  <a:lnTo>
                    <a:pt x="623891" y="448554"/>
                  </a:lnTo>
                  <a:lnTo>
                    <a:pt x="623891" y="517706"/>
                  </a:lnTo>
                  <a:cubicBezTo>
                    <a:pt x="581824" y="538816"/>
                    <a:pt x="533975" y="550063"/>
                    <a:pt x="483398" y="550063"/>
                  </a:cubicBezTo>
                  <a:cubicBezTo>
                    <a:pt x="429918" y="550063"/>
                    <a:pt x="379488" y="537487"/>
                    <a:pt x="335759" y="513971"/>
                  </a:cubicBezTo>
                  <a:lnTo>
                    <a:pt x="335759" y="446171"/>
                  </a:lnTo>
                  <a:lnTo>
                    <a:pt x="341065" y="448524"/>
                  </a:lnTo>
                  <a:cubicBezTo>
                    <a:pt x="338448" y="447203"/>
                    <a:pt x="338138" y="445072"/>
                    <a:pt x="338138" y="442913"/>
                  </a:cubicBezTo>
                  <a:cubicBezTo>
                    <a:pt x="338138" y="411350"/>
                    <a:pt x="404238" y="385763"/>
                    <a:pt x="485776" y="385763"/>
                  </a:cubicBezTo>
                  <a:close/>
                  <a:moveTo>
                    <a:pt x="304802" y="382762"/>
                  </a:moveTo>
                  <a:lnTo>
                    <a:pt x="304802" y="449849"/>
                  </a:lnTo>
                  <a:cubicBezTo>
                    <a:pt x="262735" y="468628"/>
                    <a:pt x="214886" y="478633"/>
                    <a:pt x="164309" y="478633"/>
                  </a:cubicBezTo>
                  <a:cubicBezTo>
                    <a:pt x="110829" y="478633"/>
                    <a:pt x="60399" y="467446"/>
                    <a:pt x="16670" y="446526"/>
                  </a:cubicBezTo>
                  <a:lnTo>
                    <a:pt x="16670" y="386212"/>
                  </a:lnTo>
                  <a:cubicBezTo>
                    <a:pt x="57402" y="408893"/>
                    <a:pt x="105635" y="421444"/>
                    <a:pt x="157163" y="421444"/>
                  </a:cubicBezTo>
                  <a:cubicBezTo>
                    <a:pt x="211605" y="421444"/>
                    <a:pt x="262369" y="407433"/>
                    <a:pt x="304802" y="382762"/>
                  </a:cubicBezTo>
                  <a:close/>
                  <a:moveTo>
                    <a:pt x="300040" y="297037"/>
                  </a:moveTo>
                  <a:lnTo>
                    <a:pt x="300040" y="372450"/>
                  </a:lnTo>
                  <a:cubicBezTo>
                    <a:pt x="257973" y="393560"/>
                    <a:pt x="210124" y="404807"/>
                    <a:pt x="159547" y="404807"/>
                  </a:cubicBezTo>
                  <a:cubicBezTo>
                    <a:pt x="106067" y="404807"/>
                    <a:pt x="55637" y="392231"/>
                    <a:pt x="11908" y="368715"/>
                  </a:cubicBezTo>
                  <a:lnTo>
                    <a:pt x="11908" y="300915"/>
                  </a:lnTo>
                  <a:cubicBezTo>
                    <a:pt x="52640" y="326411"/>
                    <a:pt x="100873" y="340520"/>
                    <a:pt x="152401" y="340520"/>
                  </a:cubicBezTo>
                  <a:cubicBezTo>
                    <a:pt x="206843" y="340520"/>
                    <a:pt x="257607" y="324770"/>
                    <a:pt x="300040" y="297037"/>
                  </a:cubicBezTo>
                  <a:close/>
                  <a:moveTo>
                    <a:pt x="557216" y="232744"/>
                  </a:moveTo>
                  <a:lnTo>
                    <a:pt x="557216" y="299831"/>
                  </a:lnTo>
                  <a:cubicBezTo>
                    <a:pt x="515149" y="318610"/>
                    <a:pt x="467300" y="328615"/>
                    <a:pt x="416723" y="328615"/>
                  </a:cubicBezTo>
                  <a:lnTo>
                    <a:pt x="347665" y="321298"/>
                  </a:lnTo>
                  <a:lnTo>
                    <a:pt x="347665" y="263834"/>
                  </a:lnTo>
                  <a:cubicBezTo>
                    <a:pt x="367357" y="269262"/>
                    <a:pt x="388183" y="271426"/>
                    <a:pt x="409577" y="271426"/>
                  </a:cubicBezTo>
                  <a:cubicBezTo>
                    <a:pt x="464019" y="271426"/>
                    <a:pt x="514783" y="257415"/>
                    <a:pt x="557216" y="232744"/>
                  </a:cubicBezTo>
                  <a:close/>
                  <a:moveTo>
                    <a:pt x="154782" y="228602"/>
                  </a:moveTo>
                  <a:cubicBezTo>
                    <a:pt x="240266" y="228602"/>
                    <a:pt x="309564" y="254189"/>
                    <a:pt x="309564" y="285752"/>
                  </a:cubicBezTo>
                  <a:lnTo>
                    <a:pt x="304245" y="295480"/>
                  </a:lnTo>
                  <a:cubicBezTo>
                    <a:pt x="287819" y="270012"/>
                    <a:pt x="228058" y="252414"/>
                    <a:pt x="157164" y="252414"/>
                  </a:cubicBezTo>
                  <a:cubicBezTo>
                    <a:pt x="81891" y="252414"/>
                    <a:pt x="19167" y="272254"/>
                    <a:pt x="7701" y="299836"/>
                  </a:cubicBezTo>
                  <a:cubicBezTo>
                    <a:pt x="2019" y="296352"/>
                    <a:pt x="0" y="291139"/>
                    <a:pt x="0" y="285752"/>
                  </a:cubicBezTo>
                  <a:cubicBezTo>
                    <a:pt x="0" y="254189"/>
                    <a:pt x="69298" y="228602"/>
                    <a:pt x="154782" y="228602"/>
                  </a:cubicBezTo>
                  <a:close/>
                  <a:moveTo>
                    <a:pt x="559595" y="166690"/>
                  </a:moveTo>
                  <a:lnTo>
                    <a:pt x="559595" y="216679"/>
                  </a:lnTo>
                  <a:cubicBezTo>
                    <a:pt x="517528" y="230672"/>
                    <a:pt x="469679" y="238127"/>
                    <a:pt x="419102" y="238127"/>
                  </a:cubicBezTo>
                  <a:cubicBezTo>
                    <a:pt x="365622" y="238127"/>
                    <a:pt x="315192" y="229791"/>
                    <a:pt x="271463" y="214203"/>
                  </a:cubicBezTo>
                  <a:lnTo>
                    <a:pt x="271463" y="169261"/>
                  </a:lnTo>
                  <a:cubicBezTo>
                    <a:pt x="312195" y="186161"/>
                    <a:pt x="360428" y="195513"/>
                    <a:pt x="411956" y="195513"/>
                  </a:cubicBezTo>
                  <a:cubicBezTo>
                    <a:pt x="466398" y="195513"/>
                    <a:pt x="517162" y="185073"/>
                    <a:pt x="559595" y="166690"/>
                  </a:cubicBezTo>
                  <a:close/>
                  <a:moveTo>
                    <a:pt x="722471" y="97633"/>
                  </a:moveTo>
                  <a:lnTo>
                    <a:pt x="802483" y="246702"/>
                  </a:lnTo>
                  <a:lnTo>
                    <a:pt x="762477" y="246702"/>
                  </a:lnTo>
                  <a:lnTo>
                    <a:pt x="762477" y="704852"/>
                  </a:lnTo>
                  <a:lnTo>
                    <a:pt x="682465" y="704852"/>
                  </a:lnTo>
                  <a:lnTo>
                    <a:pt x="682465" y="246702"/>
                  </a:lnTo>
                  <a:lnTo>
                    <a:pt x="642459" y="246702"/>
                  </a:lnTo>
                  <a:close/>
                  <a:moveTo>
                    <a:pt x="418991" y="23812"/>
                  </a:moveTo>
                  <a:cubicBezTo>
                    <a:pt x="352059" y="23812"/>
                    <a:pt x="295528" y="41054"/>
                    <a:pt x="280555" y="66552"/>
                  </a:cubicBezTo>
                  <a:cubicBezTo>
                    <a:pt x="317573" y="88704"/>
                    <a:pt x="361064" y="100013"/>
                    <a:pt x="407195" y="100013"/>
                  </a:cubicBezTo>
                  <a:cubicBezTo>
                    <a:pt x="459865" y="100013"/>
                    <a:pt x="509092" y="85272"/>
                    <a:pt x="550305" y="58630"/>
                  </a:cubicBezTo>
                  <a:cubicBezTo>
                    <a:pt x="528868" y="37198"/>
                    <a:pt x="477969" y="23812"/>
                    <a:pt x="418991" y="23812"/>
                  </a:cubicBezTo>
                  <a:close/>
                  <a:moveTo>
                    <a:pt x="416719" y="0"/>
                  </a:moveTo>
                  <a:cubicBezTo>
                    <a:pt x="498258" y="0"/>
                    <a:pt x="564357" y="25587"/>
                    <a:pt x="564357" y="57150"/>
                  </a:cubicBezTo>
                  <a:lnTo>
                    <a:pt x="559284" y="66878"/>
                  </a:lnTo>
                  <a:lnTo>
                    <a:pt x="554834" y="62791"/>
                  </a:lnTo>
                  <a:lnTo>
                    <a:pt x="554834" y="131943"/>
                  </a:lnTo>
                  <a:cubicBezTo>
                    <a:pt x="512767" y="153053"/>
                    <a:pt x="464918" y="164300"/>
                    <a:pt x="414341" y="164300"/>
                  </a:cubicBezTo>
                  <a:cubicBezTo>
                    <a:pt x="360861" y="164300"/>
                    <a:pt x="310431" y="151724"/>
                    <a:pt x="266702" y="128208"/>
                  </a:cubicBezTo>
                  <a:lnTo>
                    <a:pt x="266702" y="60408"/>
                  </a:lnTo>
                  <a:lnTo>
                    <a:pt x="272008" y="62761"/>
                  </a:lnTo>
                  <a:cubicBezTo>
                    <a:pt x="269391" y="61440"/>
                    <a:pt x="269081" y="59309"/>
                    <a:pt x="269081" y="57150"/>
                  </a:cubicBezTo>
                  <a:cubicBezTo>
                    <a:pt x="269081" y="25587"/>
                    <a:pt x="335181" y="0"/>
                    <a:pt x="416719" y="0"/>
                  </a:cubicBezTo>
                  <a:close/>
                </a:path>
              </a:pathLst>
            </a:custGeom>
            <a:solidFill>
              <a:schemeClr val="bg1"/>
            </a:solidFill>
            <a:ln>
              <a:noFill/>
            </a:ln>
            <a:effectLst>
              <a:outerShdw blurRad="25400" dist="25400" dir="2700000" algn="tl" rotWithShape="0">
                <a:prstClr val="black">
                  <a:alpha val="40000"/>
                </a:prstClr>
              </a:outerShdw>
            </a:effectLst>
          </p:spPr>
          <p:txBody>
            <a:bodyPr/>
            <a:lstStyle/>
            <a:p>
              <a:pPr fontAlgn="auto">
                <a:spcBef>
                  <a:spcPts val="0"/>
                </a:spcBef>
                <a:spcAft>
                  <a:spcPts val="0"/>
                </a:spcAft>
                <a:defRPr/>
              </a:pPr>
              <a:endParaRPr lang="zh-CN" altLang="en-US">
                <a:latin typeface="+mn-lt"/>
                <a:ea typeface="+mn-ea"/>
              </a:endParaRPr>
            </a:p>
          </p:txBody>
        </p:sp>
      </p:grpSp>
      <p:grpSp>
        <p:nvGrpSpPr>
          <p:cNvPr id="34" name="组合 33"/>
          <p:cNvGrpSpPr/>
          <p:nvPr/>
        </p:nvGrpSpPr>
        <p:grpSpPr bwMode="auto">
          <a:xfrm>
            <a:off x="2014538" y="2576513"/>
            <a:ext cx="1838325" cy="1836737"/>
            <a:chOff x="2911876" y="2733706"/>
            <a:chExt cx="1837678" cy="1837678"/>
          </a:xfrm>
        </p:grpSpPr>
        <p:sp>
          <p:nvSpPr>
            <p:cNvPr id="35" name="流程图: 联系 34"/>
            <p:cNvSpPr/>
            <p:nvPr/>
          </p:nvSpPr>
          <p:spPr>
            <a:xfrm>
              <a:off x="2911876" y="2733706"/>
              <a:ext cx="1837678" cy="1837678"/>
            </a:xfrm>
            <a:prstGeom prst="flowChartConnector">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806" name="TextBox 35"/>
            <p:cNvSpPr txBox="1">
              <a:spLocks noChangeArrowheads="1"/>
            </p:cNvSpPr>
            <p:nvPr/>
          </p:nvSpPr>
          <p:spPr bwMode="auto">
            <a:xfrm>
              <a:off x="3210221" y="3700989"/>
              <a:ext cx="1240988" cy="397078"/>
            </a:xfrm>
            <a:prstGeom prst="rect">
              <a:avLst/>
            </a:prstGeom>
            <a:noFill/>
            <a:ln w="9525">
              <a:noFill/>
              <a:miter lim="800000"/>
            </a:ln>
          </p:spPr>
          <p:txBody>
            <a:bodyPr>
              <a:spAutoFit/>
            </a:bodyPr>
            <a:lstStyle/>
            <a:p>
              <a:pPr algn="ctr"/>
              <a:r>
                <a:rPr lang="en-US" altLang="zh-CN" sz="2000">
                  <a:solidFill>
                    <a:srgbClr val="FFFFFF"/>
                  </a:solidFill>
                  <a:latin typeface="Impact" panose="020B0806030902050204" pitchFamily="34" charset="0"/>
                </a:rPr>
                <a:t>keyword</a:t>
              </a:r>
              <a:endParaRPr lang="zh-CN" altLang="en-US" sz="2000">
                <a:solidFill>
                  <a:srgbClr val="FFFFFF"/>
                </a:solidFill>
                <a:latin typeface="Impact" panose="020B0806030902050204" pitchFamily="34" charset="0"/>
              </a:endParaRPr>
            </a:p>
          </p:txBody>
        </p:sp>
        <p:sp>
          <p:nvSpPr>
            <p:cNvPr id="37" name="Freeform 6"/>
            <p:cNvSpPr>
              <a:spLocks noChangeAspect="1" noEditPoints="1"/>
            </p:cNvSpPr>
            <p:nvPr/>
          </p:nvSpPr>
          <p:spPr bwMode="auto">
            <a:xfrm>
              <a:off x="3572044" y="3118078"/>
              <a:ext cx="545908" cy="540027"/>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bg1"/>
            </a:solidFill>
            <a:ln>
              <a:noFill/>
            </a:ln>
            <a:effectLst>
              <a:outerShdw blurRad="25400" dist="25400" dir="2700000" algn="tl" rotWithShape="0">
                <a:prstClr val="black">
                  <a:alpha val="40000"/>
                </a:prstClr>
              </a:outerShdw>
            </a:effectLst>
          </p:spPr>
          <p:txBody>
            <a:bodyPr/>
            <a:lstStyle/>
            <a:p>
              <a:pPr fontAlgn="auto">
                <a:spcBef>
                  <a:spcPts val="0"/>
                </a:spcBef>
                <a:spcAft>
                  <a:spcPts val="0"/>
                </a:spcAft>
                <a:defRPr/>
              </a:pPr>
              <a:endParaRPr lang="zh-CN" altLang="en-US">
                <a:latin typeface="+mn-lt"/>
                <a:ea typeface="+mn-ea"/>
              </a:endParaRPr>
            </a:p>
          </p:txBody>
        </p:sp>
      </p:grpSp>
      <p:sp>
        <p:nvSpPr>
          <p:cNvPr id="38" name="矩形 37"/>
          <p:cNvSpPr/>
          <p:nvPr/>
        </p:nvSpPr>
        <p:spPr>
          <a:xfrm>
            <a:off x="5384800" y="1084263"/>
            <a:ext cx="2854325" cy="1573212"/>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39" name="直接连接符 38"/>
          <p:cNvCxnSpPr/>
          <p:nvPr/>
        </p:nvCxnSpPr>
        <p:spPr>
          <a:xfrm>
            <a:off x="5281613" y="2801938"/>
            <a:ext cx="3127375" cy="0"/>
          </a:xfrm>
          <a:prstGeom prst="line">
            <a:avLst/>
          </a:prstGeom>
          <a:ln w="2540">
            <a:solidFill>
              <a:schemeClr val="tx1"/>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40" name="矩形 39"/>
          <p:cNvSpPr>
            <a:spLocks noChangeArrowheads="1"/>
          </p:cNvSpPr>
          <p:nvPr/>
        </p:nvSpPr>
        <p:spPr bwMode="auto">
          <a:xfrm>
            <a:off x="5311775" y="2913063"/>
            <a:ext cx="2962275" cy="1362075"/>
          </a:xfrm>
          <a:prstGeom prst="rect">
            <a:avLst/>
          </a:prstGeom>
          <a:noFill/>
          <a:ln>
            <a:noFill/>
          </a:ln>
        </p:spPr>
        <p:txBody>
          <a:bodyPr>
            <a:spAutoFit/>
          </a:bodyPr>
          <a:lstStyle/>
          <a:p>
            <a:pPr algn="just" fontAlgn="auto">
              <a:lnSpc>
                <a:spcPts val="2000"/>
              </a:lnSpc>
              <a:spcBef>
                <a:spcPts val="0"/>
              </a:spcBef>
              <a:spcAft>
                <a:spcPts val="0"/>
              </a:spcAft>
              <a:defRPr/>
            </a:pPr>
            <a:r>
              <a:rPr lang="zh-CN" altLang="en-US" sz="1200" kern="0" dirty="0">
                <a:latin typeface="微软雅黑" panose="020B0503020204020204" pitchFamily="34" charset="-122"/>
                <a:ea typeface="微软雅黑" panose="020B0503020204020204" pitchFamily="34" charset="-122"/>
              </a:rPr>
              <a:t>随着计算机技术的发展及印刷技进步，平面设计在视觉感观领域的表现也越来越丰富，这对今天的平面设计都提出了挑战也为平面设计者提供了广阔的发展空间平面设计者不仅要掌握传统设计工具市场知识。</a:t>
            </a:r>
            <a:endParaRPr lang="zh-CN" altLang="en-US" sz="1200" kern="0"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200" fill="hold"/>
                                        <p:tgtEl>
                                          <p:spTgt spid="26"/>
                                        </p:tgtEl>
                                        <p:attrNameLst>
                                          <p:attrName>ppt_w</p:attrName>
                                        </p:attrNameLst>
                                      </p:cBhvr>
                                      <p:tavLst>
                                        <p:tav tm="0">
                                          <p:val>
                                            <p:fltVal val="0"/>
                                          </p:val>
                                        </p:tav>
                                        <p:tav tm="100000">
                                          <p:val>
                                            <p:strVal val="#ppt_w"/>
                                          </p:val>
                                        </p:tav>
                                      </p:tavLst>
                                    </p:anim>
                                    <p:anim calcmode="lin" valueType="num">
                                      <p:cBhvr>
                                        <p:cTn id="8" dur="200" fill="hold"/>
                                        <p:tgtEl>
                                          <p:spTgt spid="26"/>
                                        </p:tgtEl>
                                        <p:attrNameLst>
                                          <p:attrName>ppt_h</p:attrName>
                                        </p:attrNameLst>
                                      </p:cBhvr>
                                      <p:tavLst>
                                        <p:tav tm="0">
                                          <p:val>
                                            <p:fltVal val="0"/>
                                          </p:val>
                                        </p:tav>
                                        <p:tav tm="100000">
                                          <p:val>
                                            <p:strVal val="#ppt_h"/>
                                          </p:val>
                                        </p:tav>
                                      </p:tavLst>
                                    </p:anim>
                                    <p:animEffect transition="in" filter="fade">
                                      <p:cBhvr>
                                        <p:cTn id="9" dur="200"/>
                                        <p:tgtEl>
                                          <p:spTgt spid="26"/>
                                        </p:tgtEl>
                                      </p:cBhvr>
                                    </p:animEffect>
                                  </p:childTnLst>
                                </p:cTn>
                              </p:par>
                              <p:par>
                                <p:cTn id="10" presetID="6" presetClass="emph" presetSubtype="0" autoRev="1" fill="hold" nodeType="withEffect">
                                  <p:stCondLst>
                                    <p:cond delay="150"/>
                                  </p:stCondLst>
                                  <p:childTnLst>
                                    <p:animScale>
                                      <p:cBhvr>
                                        <p:cTn id="11" dur="100" fill="hold"/>
                                        <p:tgtEl>
                                          <p:spTgt spid="26"/>
                                        </p:tgtEl>
                                      </p:cBhvr>
                                      <p:by x="130000" y="130000"/>
                                    </p:animScale>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p:cTn id="15" dur="200" fill="hold"/>
                                        <p:tgtEl>
                                          <p:spTgt spid="30"/>
                                        </p:tgtEl>
                                        <p:attrNameLst>
                                          <p:attrName>ppt_w</p:attrName>
                                        </p:attrNameLst>
                                      </p:cBhvr>
                                      <p:tavLst>
                                        <p:tav tm="0">
                                          <p:val>
                                            <p:fltVal val="0"/>
                                          </p:val>
                                        </p:tav>
                                        <p:tav tm="100000">
                                          <p:val>
                                            <p:strVal val="#ppt_w"/>
                                          </p:val>
                                        </p:tav>
                                      </p:tavLst>
                                    </p:anim>
                                    <p:anim calcmode="lin" valueType="num">
                                      <p:cBhvr>
                                        <p:cTn id="16" dur="200" fill="hold"/>
                                        <p:tgtEl>
                                          <p:spTgt spid="30"/>
                                        </p:tgtEl>
                                        <p:attrNameLst>
                                          <p:attrName>ppt_h</p:attrName>
                                        </p:attrNameLst>
                                      </p:cBhvr>
                                      <p:tavLst>
                                        <p:tav tm="0">
                                          <p:val>
                                            <p:fltVal val="0"/>
                                          </p:val>
                                        </p:tav>
                                        <p:tav tm="100000">
                                          <p:val>
                                            <p:strVal val="#ppt_h"/>
                                          </p:val>
                                        </p:tav>
                                      </p:tavLst>
                                    </p:anim>
                                    <p:animEffect transition="in" filter="fade">
                                      <p:cBhvr>
                                        <p:cTn id="17" dur="200"/>
                                        <p:tgtEl>
                                          <p:spTgt spid="30"/>
                                        </p:tgtEl>
                                      </p:cBhvr>
                                    </p:animEffect>
                                  </p:childTnLst>
                                </p:cTn>
                              </p:par>
                              <p:par>
                                <p:cTn id="18" presetID="6" presetClass="emph" presetSubtype="0" autoRev="1" fill="hold" nodeType="withEffect">
                                  <p:stCondLst>
                                    <p:cond delay="150"/>
                                  </p:stCondLst>
                                  <p:childTnLst>
                                    <p:animScale>
                                      <p:cBhvr>
                                        <p:cTn id="19" dur="100" fill="hold"/>
                                        <p:tgtEl>
                                          <p:spTgt spid="30"/>
                                        </p:tgtEl>
                                      </p:cBhvr>
                                      <p:by x="130000" y="130000"/>
                                    </p:animScale>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p:cTn id="23" dur="200" fill="hold"/>
                                        <p:tgtEl>
                                          <p:spTgt spid="34"/>
                                        </p:tgtEl>
                                        <p:attrNameLst>
                                          <p:attrName>ppt_w</p:attrName>
                                        </p:attrNameLst>
                                      </p:cBhvr>
                                      <p:tavLst>
                                        <p:tav tm="0">
                                          <p:val>
                                            <p:fltVal val="0"/>
                                          </p:val>
                                        </p:tav>
                                        <p:tav tm="100000">
                                          <p:val>
                                            <p:strVal val="#ppt_w"/>
                                          </p:val>
                                        </p:tav>
                                      </p:tavLst>
                                    </p:anim>
                                    <p:anim calcmode="lin" valueType="num">
                                      <p:cBhvr>
                                        <p:cTn id="24" dur="200" fill="hold"/>
                                        <p:tgtEl>
                                          <p:spTgt spid="34"/>
                                        </p:tgtEl>
                                        <p:attrNameLst>
                                          <p:attrName>ppt_h</p:attrName>
                                        </p:attrNameLst>
                                      </p:cBhvr>
                                      <p:tavLst>
                                        <p:tav tm="0">
                                          <p:val>
                                            <p:fltVal val="0"/>
                                          </p:val>
                                        </p:tav>
                                        <p:tav tm="100000">
                                          <p:val>
                                            <p:strVal val="#ppt_h"/>
                                          </p:val>
                                        </p:tav>
                                      </p:tavLst>
                                    </p:anim>
                                    <p:animEffect transition="in" filter="fade">
                                      <p:cBhvr>
                                        <p:cTn id="25" dur="200"/>
                                        <p:tgtEl>
                                          <p:spTgt spid="34"/>
                                        </p:tgtEl>
                                      </p:cBhvr>
                                    </p:animEffect>
                                  </p:childTnLst>
                                </p:cTn>
                              </p:par>
                              <p:par>
                                <p:cTn id="26" presetID="6" presetClass="emph" presetSubtype="0" autoRev="1" fill="hold" nodeType="withEffect">
                                  <p:stCondLst>
                                    <p:cond delay="150"/>
                                  </p:stCondLst>
                                  <p:childTnLst>
                                    <p:animScale>
                                      <p:cBhvr>
                                        <p:cTn id="27" dur="100" fill="hold"/>
                                        <p:tgtEl>
                                          <p:spTgt spid="34"/>
                                        </p:tgtEl>
                                      </p:cBhvr>
                                      <p:by x="130000" y="130000"/>
                                    </p:animScale>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10" presetClass="entr" presetSubtype="0" fill="hold" grpId="0" nodeType="withEffect">
                                  <p:stCondLst>
                                    <p:cond delay="5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par>
                                <p:cTn id="35" presetID="10" presetClass="entr" presetSubtype="0" fill="hold" grpId="0" nodeType="withEffect">
                                  <p:stCondLst>
                                    <p:cond delay="15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grpId="0" nodeType="withEffect">
                                  <p:stCondLst>
                                    <p:cond delay="35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par>
                                <p:cTn id="44" presetID="10" presetClass="entr" presetSubtype="0" fill="hold" grpId="0" nodeType="withEffect">
                                  <p:stCondLst>
                                    <p:cond delay="45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childTnLst>
                          </p:cTn>
                        </p:par>
                        <p:par>
                          <p:cTn id="47" fill="hold">
                            <p:stCondLst>
                              <p:cond delay="2000"/>
                            </p:stCondLst>
                            <p:childTnLst>
                              <p:par>
                                <p:cTn id="48" presetID="10" presetClass="entr" presetSubtype="0" fill="hold" grpId="0"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childTnLst>
                                </p:cTn>
                              </p:par>
                            </p:childTnLst>
                          </p:cTn>
                        </p:par>
                        <p:par>
                          <p:cTn id="51" fill="hold">
                            <p:stCondLst>
                              <p:cond delay="2500"/>
                            </p:stCondLst>
                            <p:childTnLst>
                              <p:par>
                                <p:cTn id="52" presetID="22" presetClass="entr" presetSubtype="8" fill="hold"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500"/>
                                        <p:tgtEl>
                                          <p:spTgt spid="39"/>
                                        </p:tgtEl>
                                      </p:cBhvr>
                                    </p:animEffect>
                                  </p:childTnLst>
                                </p:cTn>
                              </p:par>
                            </p:childTnLst>
                          </p:cTn>
                        </p:par>
                        <p:par>
                          <p:cTn id="55" fill="hold">
                            <p:stCondLst>
                              <p:cond delay="3000"/>
                            </p:stCondLst>
                            <p:childTnLst>
                              <p:par>
                                <p:cTn id="56" presetID="53" presetClass="entr" presetSubtype="16" fill="hold" grpId="0" nodeType="after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p:cTn id="58" dur="1700" fill="hold"/>
                                        <p:tgtEl>
                                          <p:spTgt spid="40"/>
                                        </p:tgtEl>
                                        <p:attrNameLst>
                                          <p:attrName>ppt_w</p:attrName>
                                        </p:attrNameLst>
                                      </p:cBhvr>
                                      <p:tavLst>
                                        <p:tav tm="0">
                                          <p:val>
                                            <p:fltVal val="0"/>
                                          </p:val>
                                        </p:tav>
                                        <p:tav tm="100000">
                                          <p:val>
                                            <p:strVal val="#ppt_w"/>
                                          </p:val>
                                        </p:tav>
                                      </p:tavLst>
                                    </p:anim>
                                    <p:anim calcmode="lin" valueType="num">
                                      <p:cBhvr>
                                        <p:cTn id="59" dur="1700" fill="hold"/>
                                        <p:tgtEl>
                                          <p:spTgt spid="40"/>
                                        </p:tgtEl>
                                        <p:attrNameLst>
                                          <p:attrName>ppt_h</p:attrName>
                                        </p:attrNameLst>
                                      </p:cBhvr>
                                      <p:tavLst>
                                        <p:tav tm="0">
                                          <p:val>
                                            <p:fltVal val="0"/>
                                          </p:val>
                                        </p:tav>
                                        <p:tav tm="100000">
                                          <p:val>
                                            <p:strVal val="#ppt_h"/>
                                          </p:val>
                                        </p:tav>
                                      </p:tavLst>
                                    </p:anim>
                                    <p:animEffect transition="in" filter="fade">
                                      <p:cBhvr>
                                        <p:cTn id="60" dur="17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38" grpId="0" animBg="1"/>
      <p:bldP spid="4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a:off x="2030413" y="1671638"/>
            <a:ext cx="2376487" cy="2025650"/>
          </a:xfrm>
          <a:prstGeom prst="triangle">
            <a:avLst/>
          </a:prstGeom>
          <a:solidFill>
            <a:schemeClr val="tx1">
              <a:lumMod val="65000"/>
              <a:lumOff val="35000"/>
              <a:alpha val="14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TextBox 7"/>
          <p:cNvSpPr txBox="1"/>
          <p:nvPr/>
        </p:nvSpPr>
        <p:spPr>
          <a:xfrm>
            <a:off x="2419350" y="1857375"/>
            <a:ext cx="1827213" cy="1938338"/>
          </a:xfrm>
          <a:prstGeom prst="rect">
            <a:avLst/>
          </a:prstGeom>
          <a:noFill/>
        </p:spPr>
        <p:txBody>
          <a:bodyPr wrap="none">
            <a:spAutoFit/>
          </a:bodyPr>
          <a:lstStyle/>
          <a:p>
            <a:pPr fontAlgn="auto">
              <a:spcBef>
                <a:spcPts val="0"/>
              </a:spcBef>
              <a:spcAft>
                <a:spcPts val="0"/>
              </a:spcAft>
              <a:defRPr/>
            </a:pPr>
            <a:r>
              <a:rPr lang="en-US" altLang="zh-CN" sz="12000" dirty="0">
                <a:solidFill>
                  <a:schemeClr val="accent3"/>
                </a:solidFill>
                <a:latin typeface="Impact" panose="020B0806030902050204" pitchFamily="34" charset="0"/>
                <a:ea typeface="+mn-ea"/>
              </a:rPr>
              <a:t>03</a:t>
            </a:r>
            <a:endParaRPr lang="zh-CN" altLang="en-US" sz="12000" dirty="0">
              <a:solidFill>
                <a:schemeClr val="accent3"/>
              </a:solidFill>
              <a:latin typeface="Impact" panose="020B0806030902050204" pitchFamily="34" charset="0"/>
              <a:ea typeface="+mn-ea"/>
            </a:endParaRPr>
          </a:p>
        </p:txBody>
      </p:sp>
      <p:sp>
        <p:nvSpPr>
          <p:cNvPr id="9" name="TextBox 8"/>
          <p:cNvSpPr txBox="1"/>
          <p:nvPr/>
        </p:nvSpPr>
        <p:spPr>
          <a:xfrm>
            <a:off x="4211960" y="1912771"/>
            <a:ext cx="2954655" cy="923330"/>
          </a:xfrm>
          <a:prstGeom prst="rect">
            <a:avLst/>
          </a:prstGeom>
          <a:noFill/>
        </p:spPr>
        <p:txBody>
          <a:bodyPr wrap="none">
            <a:spAutoFit/>
          </a:bodyPr>
          <a:lstStyle/>
          <a:p>
            <a:pPr fontAlgn="auto">
              <a:spcBef>
                <a:spcPts val="0"/>
              </a:spcBef>
              <a:spcAft>
                <a:spcPts val="0"/>
              </a:spcAft>
              <a:defRPr/>
            </a:pPr>
            <a:r>
              <a:rPr lang="zh-CN" altLang="en-US" sz="5400" b="1"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创业团队</a:t>
            </a:r>
            <a:endParaRPr lang="zh-CN" altLang="en-US" sz="5400" b="1"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cxnSp>
        <p:nvCxnSpPr>
          <p:cNvPr id="11" name="直接连接符 10"/>
          <p:cNvCxnSpPr/>
          <p:nvPr/>
        </p:nvCxnSpPr>
        <p:spPr>
          <a:xfrm>
            <a:off x="4152900" y="2825750"/>
            <a:ext cx="3082925"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bwMode="auto">
          <a:xfrm>
            <a:off x="4572000" y="2921000"/>
            <a:ext cx="974725" cy="307975"/>
            <a:chOff x="1694389" y="3210530"/>
            <a:chExt cx="974819" cy="307777"/>
          </a:xfrm>
        </p:grpSpPr>
        <p:sp>
          <p:nvSpPr>
            <p:cNvPr id="3" name="矩形 13"/>
            <p:cNvSpPr/>
            <p:nvPr/>
          </p:nvSpPr>
          <p:spPr>
            <a:xfrm flipH="1">
              <a:off x="1694389" y="3364419"/>
              <a:ext cx="71445" cy="713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TextBox 14"/>
            <p:cNvSpPr txBox="1"/>
            <p:nvPr/>
          </p:nvSpPr>
          <p:spPr>
            <a:xfrm>
              <a:off x="1766397" y="3210530"/>
              <a:ext cx="902811" cy="307777"/>
            </a:xfrm>
            <a:prstGeom prst="rect">
              <a:avLst/>
            </a:prstGeom>
            <a:noFill/>
          </p:spPr>
          <p:txBody>
            <a:bodyPr wrap="none">
              <a:spAutoFit/>
            </a:bodyPr>
            <a:lstStyle/>
            <a:p>
              <a:pPr fontAlgn="auto">
                <a:spcBef>
                  <a:spcPts val="0"/>
                </a:spcBef>
                <a:spcAft>
                  <a:spcPts val="0"/>
                </a:spcAft>
                <a:defRPr/>
              </a:pPr>
              <a:r>
                <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学历背景</a:t>
              </a:r>
              <a:endPar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16" name="组合 15"/>
          <p:cNvGrpSpPr/>
          <p:nvPr/>
        </p:nvGrpSpPr>
        <p:grpSpPr bwMode="auto">
          <a:xfrm>
            <a:off x="5973763" y="2921000"/>
            <a:ext cx="974725" cy="307975"/>
            <a:chOff x="1694389" y="3537387"/>
            <a:chExt cx="974819" cy="307777"/>
          </a:xfrm>
        </p:grpSpPr>
        <p:sp>
          <p:nvSpPr>
            <p:cNvPr id="5" name="矩形 16"/>
            <p:cNvSpPr/>
            <p:nvPr/>
          </p:nvSpPr>
          <p:spPr>
            <a:xfrm flipH="1">
              <a:off x="1694389" y="3691276"/>
              <a:ext cx="71444" cy="713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TextBox 17"/>
            <p:cNvSpPr txBox="1"/>
            <p:nvPr/>
          </p:nvSpPr>
          <p:spPr>
            <a:xfrm>
              <a:off x="1766397" y="3537387"/>
              <a:ext cx="902811" cy="307777"/>
            </a:xfrm>
            <a:prstGeom prst="rect">
              <a:avLst/>
            </a:prstGeom>
            <a:noFill/>
          </p:spPr>
          <p:txBody>
            <a:bodyPr wrap="none">
              <a:spAutoFit/>
            </a:bodyPr>
            <a:lstStyle/>
            <a:p>
              <a:pPr fontAlgn="auto">
                <a:spcBef>
                  <a:spcPts val="0"/>
                </a:spcBef>
                <a:spcAft>
                  <a:spcPts val="0"/>
                </a:spcAft>
                <a:defRPr/>
              </a:pPr>
              <a:r>
                <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人际关系</a:t>
              </a:r>
              <a:endPar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19" name="组合 18"/>
          <p:cNvGrpSpPr/>
          <p:nvPr/>
        </p:nvGrpSpPr>
        <p:grpSpPr bwMode="auto">
          <a:xfrm>
            <a:off x="4572000" y="3281363"/>
            <a:ext cx="974725" cy="307975"/>
            <a:chOff x="1694389" y="3875941"/>
            <a:chExt cx="974819" cy="307777"/>
          </a:xfrm>
        </p:grpSpPr>
        <p:sp>
          <p:nvSpPr>
            <p:cNvPr id="7" name="矩形 19"/>
            <p:cNvSpPr/>
            <p:nvPr/>
          </p:nvSpPr>
          <p:spPr>
            <a:xfrm flipH="1">
              <a:off x="1694389" y="4029829"/>
              <a:ext cx="71445" cy="7139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TextBox 20"/>
            <p:cNvSpPr txBox="1"/>
            <p:nvPr/>
          </p:nvSpPr>
          <p:spPr>
            <a:xfrm>
              <a:off x="1766397" y="3875941"/>
              <a:ext cx="902811" cy="307777"/>
            </a:xfrm>
            <a:prstGeom prst="rect">
              <a:avLst/>
            </a:prstGeom>
            <a:noFill/>
          </p:spPr>
          <p:txBody>
            <a:bodyPr wrap="none">
              <a:spAutoFit/>
            </a:bodyPr>
            <a:lstStyle/>
            <a:p>
              <a:pPr fontAlgn="auto">
                <a:spcBef>
                  <a:spcPts val="0"/>
                </a:spcBef>
                <a:spcAft>
                  <a:spcPts val="0"/>
                </a:spcAft>
                <a:defRPr/>
              </a:pPr>
              <a:r>
                <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职业素质</a:t>
              </a:r>
              <a:endPar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22" name="组合 21"/>
          <p:cNvGrpSpPr/>
          <p:nvPr/>
        </p:nvGrpSpPr>
        <p:grpSpPr bwMode="auto">
          <a:xfrm>
            <a:off x="5973763" y="3281363"/>
            <a:ext cx="974725" cy="307975"/>
            <a:chOff x="1694389" y="4211992"/>
            <a:chExt cx="974819" cy="307777"/>
          </a:xfrm>
        </p:grpSpPr>
        <p:sp>
          <p:nvSpPr>
            <p:cNvPr id="23" name="矩形 22"/>
            <p:cNvSpPr/>
            <p:nvPr/>
          </p:nvSpPr>
          <p:spPr>
            <a:xfrm flipH="1">
              <a:off x="1694389" y="4365880"/>
              <a:ext cx="71444" cy="7139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TextBox 23"/>
            <p:cNvSpPr txBox="1"/>
            <p:nvPr/>
          </p:nvSpPr>
          <p:spPr>
            <a:xfrm>
              <a:off x="1766397" y="4211992"/>
              <a:ext cx="902811" cy="307777"/>
            </a:xfrm>
            <a:prstGeom prst="rect">
              <a:avLst/>
            </a:prstGeom>
            <a:noFill/>
          </p:spPr>
          <p:txBody>
            <a:bodyPr wrap="none">
              <a:spAutoFit/>
            </a:bodyPr>
            <a:lstStyle/>
            <a:p>
              <a:pPr fontAlgn="auto">
                <a:spcBef>
                  <a:spcPts val="0"/>
                </a:spcBef>
                <a:spcAft>
                  <a:spcPts val="0"/>
                </a:spcAft>
                <a:defRPr/>
              </a:pPr>
              <a:r>
                <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决策能力</a:t>
              </a:r>
              <a:endPar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100" fill="hold"/>
                                        <p:tgtEl>
                                          <p:spTgt spid="2"/>
                                        </p:tgtEl>
                                        <p:attrNameLst>
                                          <p:attrName>ppt_x</p:attrName>
                                        </p:attrNameLst>
                                      </p:cBhvr>
                                      <p:tavLst>
                                        <p:tav tm="0">
                                          <p:val>
                                            <p:strVal val="0-#ppt_w/2"/>
                                          </p:val>
                                        </p:tav>
                                        <p:tav tm="100000">
                                          <p:val>
                                            <p:strVal val="#ppt_x"/>
                                          </p:val>
                                        </p:tav>
                                      </p:tavLst>
                                    </p:anim>
                                    <p:anim calcmode="lin" valueType="num">
                                      <p:cBhvr additive="base">
                                        <p:cTn id="8" dur="1100" fill="hold"/>
                                        <p:tgtEl>
                                          <p:spTgt spid="2"/>
                                        </p:tgtEl>
                                        <p:attrNameLst>
                                          <p:attrName>ppt_y</p:attrName>
                                        </p:attrNameLst>
                                      </p:cBhvr>
                                      <p:tavLst>
                                        <p:tav tm="0">
                                          <p:val>
                                            <p:strVal val="0-#ppt_h/2"/>
                                          </p:val>
                                        </p:tav>
                                        <p:tav tm="100000">
                                          <p:val>
                                            <p:strVal val="#ppt_y"/>
                                          </p:val>
                                        </p:tav>
                                      </p:tavLst>
                                    </p:anim>
                                  </p:childTnLst>
                                </p:cTn>
                              </p:par>
                              <p:par>
                                <p:cTn id="9" presetID="8" presetClass="emph" presetSubtype="0" fill="hold" grpId="1" nodeType="withEffect">
                                  <p:stCondLst>
                                    <p:cond delay="700"/>
                                  </p:stCondLst>
                                  <p:childTnLst>
                                    <p:animRot by="21600000">
                                      <p:cBhvr>
                                        <p:cTn id="10" dur="1100" fill="hold"/>
                                        <p:tgtEl>
                                          <p:spTgt spid="2"/>
                                        </p:tgtEl>
                                        <p:attrNameLst>
                                          <p:attrName>r</p:attrName>
                                        </p:attrNameLst>
                                      </p:cBhvr>
                                    </p:animRot>
                                  </p:childTnLst>
                                </p:cTn>
                              </p:par>
                            </p:childTnLst>
                          </p:cTn>
                        </p:par>
                        <p:par>
                          <p:cTn id="11" fill="hold">
                            <p:stCondLst>
                              <p:cond delay="2100"/>
                            </p:stCondLst>
                            <p:childTnLst>
                              <p:par>
                                <p:cTn id="12" presetID="10"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2600"/>
                            </p:stCondLst>
                            <p:childTnLst>
                              <p:par>
                                <p:cTn id="16" presetID="22" presetClass="entr" presetSubtype="8"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childTnLst>
                          </p:cTn>
                        </p:par>
                        <p:par>
                          <p:cTn id="19" fill="hold">
                            <p:stCondLst>
                              <p:cond delay="3100"/>
                            </p:stCondLst>
                            <p:childTnLst>
                              <p:par>
                                <p:cTn id="20" presetID="12" presetClass="entr" presetSubtype="1"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p:tgtEl>
                                          <p:spTgt spid="9"/>
                                        </p:tgtEl>
                                        <p:attrNameLst>
                                          <p:attrName>ppt_y</p:attrName>
                                        </p:attrNameLst>
                                      </p:cBhvr>
                                      <p:tavLst>
                                        <p:tav tm="0">
                                          <p:val>
                                            <p:strVal val="#ppt_y-#ppt_h*1.125000"/>
                                          </p:val>
                                        </p:tav>
                                        <p:tav tm="100000">
                                          <p:val>
                                            <p:strVal val="#ppt_y"/>
                                          </p:val>
                                        </p:tav>
                                      </p:tavLst>
                                    </p:anim>
                                    <p:animEffect transition="in" filter="wipe(down)">
                                      <p:cBhvr>
                                        <p:cTn id="23" dur="500"/>
                                        <p:tgtEl>
                                          <p:spTgt spid="9"/>
                                        </p:tgtEl>
                                      </p:cBhvr>
                                    </p:animEffect>
                                  </p:childTnLst>
                                </p:cTn>
                              </p:par>
                              <p:par>
                                <p:cTn id="24" presetID="42" presetClass="entr" presetSubtype="0" fill="hold" nodeType="withEffect">
                                  <p:stCondLst>
                                    <p:cond delay="20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anim calcmode="lin" valueType="num">
                                      <p:cBhvr>
                                        <p:cTn id="27" dur="500" fill="hold"/>
                                        <p:tgtEl>
                                          <p:spTgt spid="13"/>
                                        </p:tgtEl>
                                        <p:attrNameLst>
                                          <p:attrName>ppt_x</p:attrName>
                                        </p:attrNameLst>
                                      </p:cBhvr>
                                      <p:tavLst>
                                        <p:tav tm="0">
                                          <p:val>
                                            <p:strVal val="#ppt_x"/>
                                          </p:val>
                                        </p:tav>
                                        <p:tav tm="100000">
                                          <p:val>
                                            <p:strVal val="#ppt_x"/>
                                          </p:val>
                                        </p:tav>
                                      </p:tavLst>
                                    </p:anim>
                                    <p:anim calcmode="lin" valueType="num">
                                      <p:cBhvr>
                                        <p:cTn id="28" dur="500" fill="hold"/>
                                        <p:tgtEl>
                                          <p:spTgt spid="1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4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anim calcmode="lin" valueType="num">
                                      <p:cBhvr>
                                        <p:cTn id="32" dur="500" fill="hold"/>
                                        <p:tgtEl>
                                          <p:spTgt spid="16"/>
                                        </p:tgtEl>
                                        <p:attrNameLst>
                                          <p:attrName>ppt_x</p:attrName>
                                        </p:attrNameLst>
                                      </p:cBhvr>
                                      <p:tavLst>
                                        <p:tav tm="0">
                                          <p:val>
                                            <p:strVal val="#ppt_x"/>
                                          </p:val>
                                        </p:tav>
                                        <p:tav tm="100000">
                                          <p:val>
                                            <p:strVal val="#ppt_x"/>
                                          </p:val>
                                        </p:tav>
                                      </p:tavLst>
                                    </p:anim>
                                    <p:anim calcmode="lin" valueType="num">
                                      <p:cBhvr>
                                        <p:cTn id="33" dur="5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60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anim calcmode="lin" valueType="num">
                                      <p:cBhvr>
                                        <p:cTn id="37" dur="500" fill="hold"/>
                                        <p:tgtEl>
                                          <p:spTgt spid="19"/>
                                        </p:tgtEl>
                                        <p:attrNameLst>
                                          <p:attrName>ppt_x</p:attrName>
                                        </p:attrNameLst>
                                      </p:cBhvr>
                                      <p:tavLst>
                                        <p:tav tm="0">
                                          <p:val>
                                            <p:strVal val="#ppt_x"/>
                                          </p:val>
                                        </p:tav>
                                        <p:tav tm="100000">
                                          <p:val>
                                            <p:strVal val="#ppt_x"/>
                                          </p:val>
                                        </p:tav>
                                      </p:tavLst>
                                    </p:anim>
                                    <p:anim calcmode="lin" valueType="num">
                                      <p:cBhvr>
                                        <p:cTn id="38" dur="500" fill="hold"/>
                                        <p:tgtEl>
                                          <p:spTgt spid="19"/>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80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anim calcmode="lin" valueType="num">
                                      <p:cBhvr>
                                        <p:cTn id="42" dur="500" fill="hold"/>
                                        <p:tgtEl>
                                          <p:spTgt spid="22"/>
                                        </p:tgtEl>
                                        <p:attrNameLst>
                                          <p:attrName>ppt_x</p:attrName>
                                        </p:attrNameLst>
                                      </p:cBhvr>
                                      <p:tavLst>
                                        <p:tav tm="0">
                                          <p:val>
                                            <p:strVal val="#ppt_x"/>
                                          </p:val>
                                        </p:tav>
                                        <p:tav tm="100000">
                                          <p:val>
                                            <p:strVal val="#ppt_x"/>
                                          </p:val>
                                        </p:tav>
                                      </p:tavLst>
                                    </p:anim>
                                    <p:anim calcmode="lin" valueType="num">
                                      <p:cBhvr>
                                        <p:cTn id="43"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组合 94"/>
          <p:cNvGrpSpPr/>
          <p:nvPr/>
        </p:nvGrpSpPr>
        <p:grpSpPr bwMode="auto">
          <a:xfrm>
            <a:off x="3903663" y="1065213"/>
            <a:ext cx="1384300" cy="2492375"/>
            <a:chOff x="3903407" y="1347614"/>
            <a:chExt cx="1385318" cy="2492375"/>
          </a:xfrm>
        </p:grpSpPr>
        <p:grpSp>
          <p:nvGrpSpPr>
            <p:cNvPr id="37900" name="组合 95"/>
            <p:cNvGrpSpPr/>
            <p:nvPr/>
          </p:nvGrpSpPr>
          <p:grpSpPr bwMode="auto">
            <a:xfrm>
              <a:off x="3903407" y="1347614"/>
              <a:ext cx="1385318" cy="2492375"/>
              <a:chOff x="3851919" y="1591543"/>
              <a:chExt cx="1385318" cy="2492375"/>
            </a:xfrm>
          </p:grpSpPr>
          <p:sp>
            <p:nvSpPr>
              <p:cNvPr id="98" name="矩形 27"/>
              <p:cNvSpPr/>
              <p:nvPr/>
            </p:nvSpPr>
            <p:spPr>
              <a:xfrm flipH="1">
                <a:off x="4067978" y="1591543"/>
                <a:ext cx="689482" cy="102711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99" name="椭圆 22"/>
              <p:cNvSpPr/>
              <p:nvPr/>
            </p:nvSpPr>
            <p:spPr>
              <a:xfrm>
                <a:off x="3851919" y="2447205"/>
                <a:ext cx="1385318" cy="163671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00" name="矩形 27"/>
              <p:cNvSpPr/>
              <p:nvPr/>
            </p:nvSpPr>
            <p:spPr>
              <a:xfrm>
                <a:off x="4393654" y="1591543"/>
                <a:ext cx="689482" cy="102711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37901" name="TextBox 96"/>
            <p:cNvSpPr txBox="1">
              <a:spLocks noChangeArrowheads="1"/>
            </p:cNvSpPr>
            <p:nvPr/>
          </p:nvSpPr>
          <p:spPr bwMode="auto">
            <a:xfrm>
              <a:off x="4276744" y="2787477"/>
              <a:ext cx="651353" cy="701675"/>
            </a:xfrm>
            <a:prstGeom prst="rect">
              <a:avLst/>
            </a:prstGeom>
            <a:noFill/>
            <a:ln w="9525">
              <a:noFill/>
              <a:miter lim="800000"/>
            </a:ln>
          </p:spPr>
          <p:txBody>
            <a:bodyPr wrap="none">
              <a:spAutoFit/>
            </a:bodyPr>
            <a:lstStyle/>
            <a:p>
              <a:r>
                <a:rPr lang="en-US" altLang="zh-CN" sz="4000">
                  <a:solidFill>
                    <a:srgbClr val="FFFFFF"/>
                  </a:solidFill>
                  <a:latin typeface="Impact" panose="020B0806030902050204" pitchFamily="34" charset="0"/>
                </a:rPr>
                <a:t>01</a:t>
              </a:r>
              <a:endParaRPr lang="zh-CN" altLang="en-US" sz="4000">
                <a:solidFill>
                  <a:srgbClr val="FFFFFF"/>
                </a:solidFill>
                <a:latin typeface="Impact" panose="020B0806030902050204" pitchFamily="34" charset="0"/>
              </a:endParaRPr>
            </a:p>
          </p:txBody>
        </p:sp>
      </p:grpSp>
      <p:grpSp>
        <p:nvGrpSpPr>
          <p:cNvPr id="101" name="组合 100"/>
          <p:cNvGrpSpPr/>
          <p:nvPr/>
        </p:nvGrpSpPr>
        <p:grpSpPr bwMode="auto">
          <a:xfrm>
            <a:off x="1522413" y="1065213"/>
            <a:ext cx="1225550" cy="2203450"/>
            <a:chOff x="1522701" y="1347614"/>
            <a:chExt cx="1225224" cy="2204343"/>
          </a:xfrm>
        </p:grpSpPr>
        <p:grpSp>
          <p:nvGrpSpPr>
            <p:cNvPr id="37895" name="组合 101"/>
            <p:cNvGrpSpPr/>
            <p:nvPr/>
          </p:nvGrpSpPr>
          <p:grpSpPr bwMode="auto">
            <a:xfrm>
              <a:off x="1522701" y="1347614"/>
              <a:ext cx="1225224" cy="2204343"/>
              <a:chOff x="3851919" y="1591543"/>
              <a:chExt cx="1385318" cy="2492375"/>
            </a:xfrm>
          </p:grpSpPr>
          <p:sp>
            <p:nvSpPr>
              <p:cNvPr id="104" name="矩形 27"/>
              <p:cNvSpPr/>
              <p:nvPr/>
            </p:nvSpPr>
            <p:spPr>
              <a:xfrm flipH="1">
                <a:off x="4067253" y="1591543"/>
                <a:ext cx="689070" cy="1027117"/>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05" name="椭圆 22"/>
              <p:cNvSpPr/>
              <p:nvPr/>
            </p:nvSpPr>
            <p:spPr>
              <a:xfrm>
                <a:off x="3851919" y="2448072"/>
                <a:ext cx="1385318" cy="1635846"/>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06" name="矩形 27"/>
              <p:cNvSpPr/>
              <p:nvPr/>
            </p:nvSpPr>
            <p:spPr>
              <a:xfrm>
                <a:off x="4393844" y="1591543"/>
                <a:ext cx="689070" cy="1027117"/>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37896" name="TextBox 102"/>
            <p:cNvSpPr txBox="1">
              <a:spLocks noChangeArrowheads="1"/>
            </p:cNvSpPr>
            <p:nvPr/>
          </p:nvSpPr>
          <p:spPr bwMode="auto">
            <a:xfrm>
              <a:off x="1776633" y="2583190"/>
              <a:ext cx="712598" cy="701959"/>
            </a:xfrm>
            <a:prstGeom prst="rect">
              <a:avLst/>
            </a:prstGeom>
            <a:noFill/>
            <a:ln w="9525">
              <a:noFill/>
              <a:miter lim="800000"/>
            </a:ln>
          </p:spPr>
          <p:txBody>
            <a:bodyPr wrap="none">
              <a:spAutoFit/>
            </a:bodyPr>
            <a:lstStyle/>
            <a:p>
              <a:r>
                <a:rPr lang="en-US" altLang="zh-CN" sz="4000">
                  <a:solidFill>
                    <a:srgbClr val="FFFFFF"/>
                  </a:solidFill>
                  <a:latin typeface="Impact" panose="020B0806030902050204" pitchFamily="34" charset="0"/>
                </a:rPr>
                <a:t>02</a:t>
              </a:r>
              <a:endParaRPr lang="zh-CN" altLang="en-US" sz="4000">
                <a:solidFill>
                  <a:srgbClr val="FFFFFF"/>
                </a:solidFill>
                <a:latin typeface="Impact" panose="020B0806030902050204" pitchFamily="34" charset="0"/>
              </a:endParaRPr>
            </a:p>
          </p:txBody>
        </p:sp>
      </p:grpSp>
      <p:grpSp>
        <p:nvGrpSpPr>
          <p:cNvPr id="107" name="组合 106"/>
          <p:cNvGrpSpPr/>
          <p:nvPr/>
        </p:nvGrpSpPr>
        <p:grpSpPr>
          <a:xfrm>
            <a:off x="6444208" y="1065039"/>
            <a:ext cx="1225224" cy="2204343"/>
            <a:chOff x="6444208" y="1347614"/>
            <a:chExt cx="1225224" cy="2204343"/>
          </a:xfrm>
          <a:solidFill>
            <a:schemeClr val="accent5"/>
          </a:solidFill>
        </p:grpSpPr>
        <p:grpSp>
          <p:nvGrpSpPr>
            <p:cNvPr id="108" name="组合 107"/>
            <p:cNvGrpSpPr/>
            <p:nvPr/>
          </p:nvGrpSpPr>
          <p:grpSpPr>
            <a:xfrm>
              <a:off x="6444208" y="1347614"/>
              <a:ext cx="1225224" cy="2204343"/>
              <a:chOff x="3851919" y="1591543"/>
              <a:chExt cx="1385318" cy="2492375"/>
            </a:xfrm>
            <a:grpFill/>
          </p:grpSpPr>
          <p:sp>
            <p:nvSpPr>
              <p:cNvPr id="110" name="矩形 27"/>
              <p:cNvSpPr/>
              <p:nvPr/>
            </p:nvSpPr>
            <p:spPr>
              <a:xfrm flipH="1">
                <a:off x="4067944"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1" name="椭圆 22"/>
              <p:cNvSpPr/>
              <p:nvPr/>
            </p:nvSpPr>
            <p:spPr>
              <a:xfrm>
                <a:off x="3851919" y="2447355"/>
                <a:ext cx="1385318" cy="163656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2" name="矩形 27"/>
              <p:cNvSpPr/>
              <p:nvPr/>
            </p:nvSpPr>
            <p:spPr>
              <a:xfrm>
                <a:off x="4393306"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109" name="TextBox 108"/>
            <p:cNvSpPr txBox="1"/>
            <p:nvPr/>
          </p:nvSpPr>
          <p:spPr>
            <a:xfrm>
              <a:off x="6690373" y="2583944"/>
              <a:ext cx="732893" cy="707886"/>
            </a:xfrm>
            <a:prstGeom prst="rect">
              <a:avLst/>
            </a:prstGeom>
            <a:noFill/>
          </p:spPr>
          <p:txBody>
            <a:bodyPr wrap="none">
              <a:spAutoFit/>
            </a:bodyPr>
            <a:lstStyle/>
            <a:p>
              <a:pPr fontAlgn="auto">
                <a:spcBef>
                  <a:spcPts val="0"/>
                </a:spcBef>
                <a:spcAft>
                  <a:spcPts val="0"/>
                </a:spcAft>
                <a:defRPr/>
              </a:pPr>
              <a:r>
                <a:rPr lang="en-US" altLang="zh-CN" sz="4000" dirty="0">
                  <a:solidFill>
                    <a:prstClr val="white"/>
                  </a:solidFill>
                  <a:latin typeface="Impact" panose="020B0806030902050204" pitchFamily="34" charset="0"/>
                  <a:ea typeface="+mn-ea"/>
                </a:rPr>
                <a:t>03</a:t>
              </a:r>
              <a:endParaRPr lang="zh-CN" altLang="en-US" sz="4000" dirty="0">
                <a:solidFill>
                  <a:prstClr val="white"/>
                </a:solidFill>
                <a:latin typeface="Impact" panose="020B0806030902050204" pitchFamily="34" charset="0"/>
                <a:ea typeface="+mn-ea"/>
              </a:endParaRPr>
            </a:p>
          </p:txBody>
        </p:sp>
      </p:grpSp>
      <p:sp>
        <p:nvSpPr>
          <p:cNvPr id="113" name="矩形 1"/>
          <p:cNvSpPr>
            <a:spLocks noChangeArrowheads="1"/>
          </p:cNvSpPr>
          <p:nvPr/>
        </p:nvSpPr>
        <p:spPr bwMode="auto">
          <a:xfrm>
            <a:off x="1071563" y="3673475"/>
            <a:ext cx="1893887" cy="701675"/>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随着计算机技术的发展及印刷技术进步，平面设计在视觉感观领域的表现也越来越丰富的这真正的对今天的平面设计的。</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114" name="矩形 1"/>
          <p:cNvSpPr>
            <a:spLocks noChangeArrowheads="1"/>
          </p:cNvSpPr>
          <p:nvPr/>
        </p:nvSpPr>
        <p:spPr bwMode="auto">
          <a:xfrm>
            <a:off x="3590925" y="3673475"/>
            <a:ext cx="1893888" cy="701675"/>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随着计算机技术的发展及印刷技术进步，平面设计在视觉感观领域的表现也越来越丰富的这真正的对今天的平面设计的。</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115" name="矩形 1"/>
          <p:cNvSpPr>
            <a:spLocks noChangeArrowheads="1"/>
          </p:cNvSpPr>
          <p:nvPr/>
        </p:nvSpPr>
        <p:spPr bwMode="auto">
          <a:xfrm>
            <a:off x="6110288" y="3673475"/>
            <a:ext cx="1893887" cy="701675"/>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随着计算机技术的发展及印刷技术进步，平面设计在视觉感观领域的表现也越来越丰富的这真正的对今天的平面设计的。</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500" fill="hold"/>
                                        <p:tgtEl>
                                          <p:spTgt spid="95"/>
                                        </p:tgtEl>
                                        <p:attrNameLst>
                                          <p:attrName>ppt_x</p:attrName>
                                        </p:attrNameLst>
                                      </p:cBhvr>
                                      <p:tavLst>
                                        <p:tav tm="0">
                                          <p:val>
                                            <p:strVal val="#ppt_x"/>
                                          </p:val>
                                        </p:tav>
                                        <p:tav tm="100000">
                                          <p:val>
                                            <p:strVal val="#ppt_x"/>
                                          </p:val>
                                        </p:tav>
                                      </p:tavLst>
                                    </p:anim>
                                    <p:anim calcmode="lin" valueType="num">
                                      <p:cBhvr additive="base">
                                        <p:cTn id="8" dur="500" fill="hold"/>
                                        <p:tgtEl>
                                          <p:spTgt spid="9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01"/>
                                        </p:tgtEl>
                                        <p:attrNameLst>
                                          <p:attrName>style.visibility</p:attrName>
                                        </p:attrNameLst>
                                      </p:cBhvr>
                                      <p:to>
                                        <p:strVal val="visible"/>
                                      </p:to>
                                    </p:set>
                                    <p:anim calcmode="lin" valueType="num">
                                      <p:cBhvr additive="base">
                                        <p:cTn id="12" dur="500" fill="hold"/>
                                        <p:tgtEl>
                                          <p:spTgt spid="101"/>
                                        </p:tgtEl>
                                        <p:attrNameLst>
                                          <p:attrName>ppt_x</p:attrName>
                                        </p:attrNameLst>
                                      </p:cBhvr>
                                      <p:tavLst>
                                        <p:tav tm="0">
                                          <p:val>
                                            <p:strVal val="#ppt_x"/>
                                          </p:val>
                                        </p:tav>
                                        <p:tav tm="100000">
                                          <p:val>
                                            <p:strVal val="#ppt_x"/>
                                          </p:val>
                                        </p:tav>
                                      </p:tavLst>
                                    </p:anim>
                                    <p:anim calcmode="lin" valueType="num">
                                      <p:cBhvr additive="base">
                                        <p:cTn id="13" dur="500" fill="hold"/>
                                        <p:tgtEl>
                                          <p:spTgt spid="10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07"/>
                                        </p:tgtEl>
                                        <p:attrNameLst>
                                          <p:attrName>style.visibility</p:attrName>
                                        </p:attrNameLst>
                                      </p:cBhvr>
                                      <p:to>
                                        <p:strVal val="visible"/>
                                      </p:to>
                                    </p:set>
                                    <p:anim calcmode="lin" valueType="num">
                                      <p:cBhvr additive="base">
                                        <p:cTn id="17" dur="500" fill="hold"/>
                                        <p:tgtEl>
                                          <p:spTgt spid="107"/>
                                        </p:tgtEl>
                                        <p:attrNameLst>
                                          <p:attrName>ppt_x</p:attrName>
                                        </p:attrNameLst>
                                      </p:cBhvr>
                                      <p:tavLst>
                                        <p:tav tm="0">
                                          <p:val>
                                            <p:strVal val="#ppt_x"/>
                                          </p:val>
                                        </p:tav>
                                        <p:tav tm="100000">
                                          <p:val>
                                            <p:strVal val="#ppt_x"/>
                                          </p:val>
                                        </p:tav>
                                      </p:tavLst>
                                    </p:anim>
                                    <p:anim calcmode="lin" valueType="num">
                                      <p:cBhvr additive="base">
                                        <p:cTn id="18" dur="500" fill="hold"/>
                                        <p:tgtEl>
                                          <p:spTgt spid="10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13"/>
                                        </p:tgtEl>
                                        <p:attrNameLst>
                                          <p:attrName>style.visibility</p:attrName>
                                        </p:attrNameLst>
                                      </p:cBhvr>
                                      <p:to>
                                        <p:strVal val="visible"/>
                                      </p:to>
                                    </p:set>
                                    <p:anim calcmode="lin" valueType="num">
                                      <p:cBhvr additive="base">
                                        <p:cTn id="22" dur="300" fill="hold"/>
                                        <p:tgtEl>
                                          <p:spTgt spid="113"/>
                                        </p:tgtEl>
                                        <p:attrNameLst>
                                          <p:attrName>ppt_x</p:attrName>
                                        </p:attrNameLst>
                                      </p:cBhvr>
                                      <p:tavLst>
                                        <p:tav tm="0">
                                          <p:val>
                                            <p:strVal val="0-#ppt_w/2"/>
                                          </p:val>
                                        </p:tav>
                                        <p:tav tm="100000">
                                          <p:val>
                                            <p:strVal val="#ppt_x"/>
                                          </p:val>
                                        </p:tav>
                                      </p:tavLst>
                                    </p:anim>
                                    <p:anim calcmode="lin" valueType="num">
                                      <p:cBhvr additive="base">
                                        <p:cTn id="23" dur="300" fill="hold"/>
                                        <p:tgtEl>
                                          <p:spTgt spid="11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14"/>
                                        </p:tgtEl>
                                        <p:attrNameLst>
                                          <p:attrName>style.visibility</p:attrName>
                                        </p:attrNameLst>
                                      </p:cBhvr>
                                      <p:to>
                                        <p:strVal val="visible"/>
                                      </p:to>
                                    </p:set>
                                    <p:anim calcmode="lin" valueType="num">
                                      <p:cBhvr additive="base">
                                        <p:cTn id="27" dur="300" fill="hold"/>
                                        <p:tgtEl>
                                          <p:spTgt spid="114"/>
                                        </p:tgtEl>
                                        <p:attrNameLst>
                                          <p:attrName>ppt_x</p:attrName>
                                        </p:attrNameLst>
                                      </p:cBhvr>
                                      <p:tavLst>
                                        <p:tav tm="0">
                                          <p:val>
                                            <p:strVal val="0-#ppt_w/2"/>
                                          </p:val>
                                        </p:tav>
                                        <p:tav tm="100000">
                                          <p:val>
                                            <p:strVal val="#ppt_x"/>
                                          </p:val>
                                        </p:tav>
                                      </p:tavLst>
                                    </p:anim>
                                    <p:anim calcmode="lin" valueType="num">
                                      <p:cBhvr additive="base">
                                        <p:cTn id="28" dur="300" fill="hold"/>
                                        <p:tgtEl>
                                          <p:spTgt spid="11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115"/>
                                        </p:tgtEl>
                                        <p:attrNameLst>
                                          <p:attrName>style.visibility</p:attrName>
                                        </p:attrNameLst>
                                      </p:cBhvr>
                                      <p:to>
                                        <p:strVal val="visible"/>
                                      </p:to>
                                    </p:set>
                                    <p:anim calcmode="lin" valueType="num">
                                      <p:cBhvr additive="base">
                                        <p:cTn id="32" dur="300" fill="hold"/>
                                        <p:tgtEl>
                                          <p:spTgt spid="115"/>
                                        </p:tgtEl>
                                        <p:attrNameLst>
                                          <p:attrName>ppt_x</p:attrName>
                                        </p:attrNameLst>
                                      </p:cBhvr>
                                      <p:tavLst>
                                        <p:tav tm="0">
                                          <p:val>
                                            <p:strVal val="0-#ppt_w/2"/>
                                          </p:val>
                                        </p:tav>
                                        <p:tav tm="100000">
                                          <p:val>
                                            <p:strVal val="#ppt_x"/>
                                          </p:val>
                                        </p:tav>
                                      </p:tavLst>
                                    </p:anim>
                                    <p:anim calcmode="lin" valueType="num">
                                      <p:cBhvr additive="base">
                                        <p:cTn id="33" dur="300" fill="hold"/>
                                        <p:tgtEl>
                                          <p:spTgt spid="1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114" grpId="0"/>
      <p:bldP spid="1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bwMode="auto">
          <a:xfrm>
            <a:off x="6196013" y="1982788"/>
            <a:ext cx="1670050" cy="1609725"/>
            <a:chOff x="6195615" y="2211710"/>
            <a:chExt cx="1671177" cy="1609411"/>
          </a:xfrm>
        </p:grpSpPr>
        <p:sp>
          <p:nvSpPr>
            <p:cNvPr id="27" name="右箭头 55"/>
            <p:cNvSpPr/>
            <p:nvPr/>
          </p:nvSpPr>
          <p:spPr>
            <a:xfrm>
              <a:off x="6195615" y="2211710"/>
              <a:ext cx="1671177"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1" fmla="*/ 0 w 1731146"/>
                <a:gd name="connsiteY0-2" fmla="*/ 355742 h 1624170"/>
                <a:gd name="connsiteX1-3" fmla="*/ 508986 w 1731146"/>
                <a:gd name="connsiteY1-4" fmla="*/ 351329 h 1624170"/>
                <a:gd name="connsiteX2-5" fmla="*/ 892425 w 1731146"/>
                <a:gd name="connsiteY2-6" fmla="*/ 355742 h 1624170"/>
                <a:gd name="connsiteX3-7" fmla="*/ 892425 w 1731146"/>
                <a:gd name="connsiteY3-8" fmla="*/ 0 h 1624170"/>
                <a:gd name="connsiteX4-9" fmla="*/ 1731146 w 1731146"/>
                <a:gd name="connsiteY4-10" fmla="*/ 812085 h 1624170"/>
                <a:gd name="connsiteX5-11" fmla="*/ 892425 w 1731146"/>
                <a:gd name="connsiteY5-12" fmla="*/ 1624170 h 1624170"/>
                <a:gd name="connsiteX6-13" fmla="*/ 892425 w 1731146"/>
                <a:gd name="connsiteY6-14" fmla="*/ 1268428 h 1624170"/>
                <a:gd name="connsiteX7-15" fmla="*/ 0 w 1731146"/>
                <a:gd name="connsiteY7-16" fmla="*/ 1268428 h 1624170"/>
                <a:gd name="connsiteX8" fmla="*/ 0 w 1731146"/>
                <a:gd name="connsiteY8" fmla="*/ 355742 h 1624170"/>
                <a:gd name="connsiteX0-17" fmla="*/ 0 w 1731146"/>
                <a:gd name="connsiteY0-18" fmla="*/ 355742 h 1624170"/>
                <a:gd name="connsiteX1-19" fmla="*/ 556334 w 1731146"/>
                <a:gd name="connsiteY1-20" fmla="*/ 354289 h 1624170"/>
                <a:gd name="connsiteX2-21" fmla="*/ 892425 w 1731146"/>
                <a:gd name="connsiteY2-22" fmla="*/ 355742 h 1624170"/>
                <a:gd name="connsiteX3-23" fmla="*/ 892425 w 1731146"/>
                <a:gd name="connsiteY3-24" fmla="*/ 0 h 1624170"/>
                <a:gd name="connsiteX4-25" fmla="*/ 1731146 w 1731146"/>
                <a:gd name="connsiteY4-26" fmla="*/ 812085 h 1624170"/>
                <a:gd name="connsiteX5-27" fmla="*/ 892425 w 1731146"/>
                <a:gd name="connsiteY5-28" fmla="*/ 1624170 h 1624170"/>
                <a:gd name="connsiteX6-29" fmla="*/ 892425 w 1731146"/>
                <a:gd name="connsiteY6-30" fmla="*/ 1268428 h 1624170"/>
                <a:gd name="connsiteX7-31" fmla="*/ 0 w 1731146"/>
                <a:gd name="connsiteY7-32" fmla="*/ 1268428 h 1624170"/>
                <a:gd name="connsiteX8-33" fmla="*/ 0 w 1731146"/>
                <a:gd name="connsiteY8-34" fmla="*/ 355742 h 1624170"/>
                <a:gd name="connsiteX0-35" fmla="*/ 0 w 1731146"/>
                <a:gd name="connsiteY0-36" fmla="*/ 355742 h 1624170"/>
                <a:gd name="connsiteX1-37" fmla="*/ 556334 w 1731146"/>
                <a:gd name="connsiteY1-38" fmla="*/ 354289 h 1624170"/>
                <a:gd name="connsiteX2-39" fmla="*/ 848037 w 1731146"/>
                <a:gd name="connsiteY2-40" fmla="*/ 127882 h 1624170"/>
                <a:gd name="connsiteX3-41" fmla="*/ 892425 w 1731146"/>
                <a:gd name="connsiteY3-42" fmla="*/ 0 h 1624170"/>
                <a:gd name="connsiteX4-43" fmla="*/ 1731146 w 1731146"/>
                <a:gd name="connsiteY4-44" fmla="*/ 812085 h 1624170"/>
                <a:gd name="connsiteX5-45" fmla="*/ 892425 w 1731146"/>
                <a:gd name="connsiteY5-46" fmla="*/ 1624170 h 1624170"/>
                <a:gd name="connsiteX6-47" fmla="*/ 892425 w 1731146"/>
                <a:gd name="connsiteY6-48" fmla="*/ 1268428 h 1624170"/>
                <a:gd name="connsiteX7-49" fmla="*/ 0 w 1731146"/>
                <a:gd name="connsiteY7-50" fmla="*/ 1268428 h 1624170"/>
                <a:gd name="connsiteX8-51" fmla="*/ 0 w 1731146"/>
                <a:gd name="connsiteY8-52" fmla="*/ 355742 h 1624170"/>
                <a:gd name="connsiteX0-53" fmla="*/ 0 w 1731146"/>
                <a:gd name="connsiteY0-54" fmla="*/ 320232 h 1588660"/>
                <a:gd name="connsiteX1-55" fmla="*/ 556334 w 1731146"/>
                <a:gd name="connsiteY1-56" fmla="*/ 318779 h 1588660"/>
                <a:gd name="connsiteX2-57" fmla="*/ 848037 w 1731146"/>
                <a:gd name="connsiteY2-58" fmla="*/ 92372 h 1588660"/>
                <a:gd name="connsiteX3-59" fmla="*/ 1004876 w 1731146"/>
                <a:gd name="connsiteY3-60" fmla="*/ 0 h 1588660"/>
                <a:gd name="connsiteX4-61" fmla="*/ 1731146 w 1731146"/>
                <a:gd name="connsiteY4-62" fmla="*/ 776575 h 1588660"/>
                <a:gd name="connsiteX5-63" fmla="*/ 892425 w 1731146"/>
                <a:gd name="connsiteY5-64" fmla="*/ 1588660 h 1588660"/>
                <a:gd name="connsiteX6-65" fmla="*/ 892425 w 1731146"/>
                <a:gd name="connsiteY6-66" fmla="*/ 1232918 h 1588660"/>
                <a:gd name="connsiteX7-67" fmla="*/ 0 w 1731146"/>
                <a:gd name="connsiteY7-68" fmla="*/ 1232918 h 1588660"/>
                <a:gd name="connsiteX8-69" fmla="*/ 0 w 1731146"/>
                <a:gd name="connsiteY8-70" fmla="*/ 320232 h 1588660"/>
                <a:gd name="connsiteX0-71" fmla="*/ 0 w 1731146"/>
                <a:gd name="connsiteY0-72" fmla="*/ 320232 h 1588660"/>
                <a:gd name="connsiteX1-73" fmla="*/ 556334 w 1731146"/>
                <a:gd name="connsiteY1-74" fmla="*/ 318779 h 1588660"/>
                <a:gd name="connsiteX2-75" fmla="*/ 850996 w 1731146"/>
                <a:gd name="connsiteY2-76" fmla="*/ 59821 h 1588660"/>
                <a:gd name="connsiteX3-77" fmla="*/ 1004876 w 1731146"/>
                <a:gd name="connsiteY3-78" fmla="*/ 0 h 1588660"/>
                <a:gd name="connsiteX4-79" fmla="*/ 1731146 w 1731146"/>
                <a:gd name="connsiteY4-80" fmla="*/ 776575 h 1588660"/>
                <a:gd name="connsiteX5-81" fmla="*/ 892425 w 1731146"/>
                <a:gd name="connsiteY5-82" fmla="*/ 1588660 h 1588660"/>
                <a:gd name="connsiteX6-83" fmla="*/ 892425 w 1731146"/>
                <a:gd name="connsiteY6-84" fmla="*/ 1232918 h 1588660"/>
                <a:gd name="connsiteX7-85" fmla="*/ 0 w 1731146"/>
                <a:gd name="connsiteY7-86" fmla="*/ 1232918 h 1588660"/>
                <a:gd name="connsiteX8-87" fmla="*/ 0 w 1731146"/>
                <a:gd name="connsiteY8-88" fmla="*/ 320232 h 1588660"/>
                <a:gd name="connsiteX0-89" fmla="*/ 2959 w 1734105"/>
                <a:gd name="connsiteY0-90" fmla="*/ 320232 h 1588660"/>
                <a:gd name="connsiteX1-91" fmla="*/ 559293 w 1734105"/>
                <a:gd name="connsiteY1-92" fmla="*/ 318779 h 1588660"/>
                <a:gd name="connsiteX2-93" fmla="*/ 853955 w 1734105"/>
                <a:gd name="connsiteY2-94" fmla="*/ 59821 h 1588660"/>
                <a:gd name="connsiteX3-95" fmla="*/ 1007835 w 1734105"/>
                <a:gd name="connsiteY3-96" fmla="*/ 0 h 1588660"/>
                <a:gd name="connsiteX4-97" fmla="*/ 1734105 w 1734105"/>
                <a:gd name="connsiteY4-98" fmla="*/ 776575 h 1588660"/>
                <a:gd name="connsiteX5-99" fmla="*/ 895384 w 1734105"/>
                <a:gd name="connsiteY5-100" fmla="*/ 1588660 h 1588660"/>
                <a:gd name="connsiteX6-101" fmla="*/ 895384 w 1734105"/>
                <a:gd name="connsiteY6-102" fmla="*/ 1232918 h 1588660"/>
                <a:gd name="connsiteX7-103" fmla="*/ 2959 w 1734105"/>
                <a:gd name="connsiteY7-104" fmla="*/ 1232918 h 1588660"/>
                <a:gd name="connsiteX8-105" fmla="*/ 0 w 1734105"/>
                <a:gd name="connsiteY8-106" fmla="*/ 576230 h 1588660"/>
                <a:gd name="connsiteX9" fmla="*/ 2959 w 1734105"/>
                <a:gd name="connsiteY9" fmla="*/ 320232 h 1588660"/>
                <a:gd name="connsiteX0-107" fmla="*/ 3 w 1731149"/>
                <a:gd name="connsiteY0-108" fmla="*/ 320232 h 1588660"/>
                <a:gd name="connsiteX1-109" fmla="*/ 556337 w 1731149"/>
                <a:gd name="connsiteY1-110" fmla="*/ 318779 h 1588660"/>
                <a:gd name="connsiteX2-111" fmla="*/ 850999 w 1731149"/>
                <a:gd name="connsiteY2-112" fmla="*/ 59821 h 1588660"/>
                <a:gd name="connsiteX3-113" fmla="*/ 1004879 w 1731149"/>
                <a:gd name="connsiteY3-114" fmla="*/ 0 h 1588660"/>
                <a:gd name="connsiteX4-115" fmla="*/ 1731149 w 1731149"/>
                <a:gd name="connsiteY4-116" fmla="*/ 776575 h 1588660"/>
                <a:gd name="connsiteX5-117" fmla="*/ 892428 w 1731149"/>
                <a:gd name="connsiteY5-118" fmla="*/ 1588660 h 1588660"/>
                <a:gd name="connsiteX6-119" fmla="*/ 892428 w 1731149"/>
                <a:gd name="connsiteY6-120" fmla="*/ 1232918 h 1588660"/>
                <a:gd name="connsiteX7-121" fmla="*/ 3 w 1731149"/>
                <a:gd name="connsiteY7-122" fmla="*/ 1232918 h 1588660"/>
                <a:gd name="connsiteX8-123" fmla="*/ 275211 w 1731149"/>
                <a:gd name="connsiteY8-124" fmla="*/ 617659 h 1588660"/>
                <a:gd name="connsiteX9-125" fmla="*/ 3 w 1731149"/>
                <a:gd name="connsiteY9-126" fmla="*/ 320232 h 1588660"/>
                <a:gd name="connsiteX0-127" fmla="*/ 3 w 1731149"/>
                <a:gd name="connsiteY0-128" fmla="*/ 320232 h 1588660"/>
                <a:gd name="connsiteX1-129" fmla="*/ 556337 w 1731149"/>
                <a:gd name="connsiteY1-130" fmla="*/ 318779 h 1588660"/>
                <a:gd name="connsiteX2-131" fmla="*/ 850999 w 1731149"/>
                <a:gd name="connsiteY2-132" fmla="*/ 59821 h 1588660"/>
                <a:gd name="connsiteX3-133" fmla="*/ 1004879 w 1731149"/>
                <a:gd name="connsiteY3-134" fmla="*/ 0 h 1588660"/>
                <a:gd name="connsiteX4-135" fmla="*/ 1731149 w 1731149"/>
                <a:gd name="connsiteY4-136" fmla="*/ 776575 h 1588660"/>
                <a:gd name="connsiteX5-137" fmla="*/ 892428 w 1731149"/>
                <a:gd name="connsiteY5-138" fmla="*/ 1588660 h 1588660"/>
                <a:gd name="connsiteX6-139" fmla="*/ 892428 w 1731149"/>
                <a:gd name="connsiteY6-140" fmla="*/ 1232918 h 1588660"/>
                <a:gd name="connsiteX7-141" fmla="*/ 3 w 1731149"/>
                <a:gd name="connsiteY7-142" fmla="*/ 1232918 h 1588660"/>
                <a:gd name="connsiteX8-143" fmla="*/ 275211 w 1731149"/>
                <a:gd name="connsiteY8-144" fmla="*/ 617659 h 1588660"/>
                <a:gd name="connsiteX9-145" fmla="*/ 3 w 1731149"/>
                <a:gd name="connsiteY9-146" fmla="*/ 320232 h 1588660"/>
                <a:gd name="connsiteX0-147" fmla="*/ 5 w 1731151"/>
                <a:gd name="connsiteY0-148" fmla="*/ 320232 h 1588660"/>
                <a:gd name="connsiteX1-149" fmla="*/ 556339 w 1731151"/>
                <a:gd name="connsiteY1-150" fmla="*/ 318779 h 1588660"/>
                <a:gd name="connsiteX2-151" fmla="*/ 851001 w 1731151"/>
                <a:gd name="connsiteY2-152" fmla="*/ 59821 h 1588660"/>
                <a:gd name="connsiteX3-153" fmla="*/ 1004881 w 1731151"/>
                <a:gd name="connsiteY3-154" fmla="*/ 0 h 1588660"/>
                <a:gd name="connsiteX4-155" fmla="*/ 1731151 w 1731151"/>
                <a:gd name="connsiteY4-156" fmla="*/ 776575 h 1588660"/>
                <a:gd name="connsiteX5-157" fmla="*/ 892430 w 1731151"/>
                <a:gd name="connsiteY5-158" fmla="*/ 1588660 h 1588660"/>
                <a:gd name="connsiteX6-159" fmla="*/ 892430 w 1731151"/>
                <a:gd name="connsiteY6-160" fmla="*/ 1232918 h 1588660"/>
                <a:gd name="connsiteX7-161" fmla="*/ 5 w 1731151"/>
                <a:gd name="connsiteY7-162" fmla="*/ 1232918 h 1588660"/>
                <a:gd name="connsiteX8-163" fmla="*/ 275213 w 1731151"/>
                <a:gd name="connsiteY8-164" fmla="*/ 617659 h 1588660"/>
                <a:gd name="connsiteX9-165" fmla="*/ 5 w 1731151"/>
                <a:gd name="connsiteY9-166" fmla="*/ 320232 h 1588660"/>
                <a:gd name="connsiteX0-167" fmla="*/ 5 w 1731151"/>
                <a:gd name="connsiteY0-168" fmla="*/ 320232 h 1588660"/>
                <a:gd name="connsiteX1-169" fmla="*/ 556339 w 1731151"/>
                <a:gd name="connsiteY1-170" fmla="*/ 318779 h 1588660"/>
                <a:gd name="connsiteX2-171" fmla="*/ 851001 w 1731151"/>
                <a:gd name="connsiteY2-172" fmla="*/ 59821 h 1588660"/>
                <a:gd name="connsiteX3-173" fmla="*/ 1004881 w 1731151"/>
                <a:gd name="connsiteY3-174" fmla="*/ 0 h 1588660"/>
                <a:gd name="connsiteX4-175" fmla="*/ 1731151 w 1731151"/>
                <a:gd name="connsiteY4-176" fmla="*/ 776575 h 1588660"/>
                <a:gd name="connsiteX5-177" fmla="*/ 892430 w 1731151"/>
                <a:gd name="connsiteY5-178" fmla="*/ 1588660 h 1588660"/>
                <a:gd name="connsiteX6-179" fmla="*/ 892430 w 1731151"/>
                <a:gd name="connsiteY6-180" fmla="*/ 1232918 h 1588660"/>
                <a:gd name="connsiteX7-181" fmla="*/ 5 w 1731151"/>
                <a:gd name="connsiteY7-182" fmla="*/ 1232918 h 1588660"/>
                <a:gd name="connsiteX8-183" fmla="*/ 275213 w 1731151"/>
                <a:gd name="connsiteY8-184" fmla="*/ 617659 h 1588660"/>
                <a:gd name="connsiteX9-185" fmla="*/ 5 w 1731151"/>
                <a:gd name="connsiteY9-186" fmla="*/ 320232 h 1588660"/>
                <a:gd name="connsiteX0-187" fmla="*/ 3 w 1731149"/>
                <a:gd name="connsiteY0-188" fmla="*/ 320232 h 1588660"/>
                <a:gd name="connsiteX1-189" fmla="*/ 556337 w 1731149"/>
                <a:gd name="connsiteY1-190" fmla="*/ 318779 h 1588660"/>
                <a:gd name="connsiteX2-191" fmla="*/ 850999 w 1731149"/>
                <a:gd name="connsiteY2-192" fmla="*/ 59821 h 1588660"/>
                <a:gd name="connsiteX3-193" fmla="*/ 1004879 w 1731149"/>
                <a:gd name="connsiteY3-194" fmla="*/ 0 h 1588660"/>
                <a:gd name="connsiteX4-195" fmla="*/ 1731149 w 1731149"/>
                <a:gd name="connsiteY4-196" fmla="*/ 776575 h 1588660"/>
                <a:gd name="connsiteX5-197" fmla="*/ 892428 w 1731149"/>
                <a:gd name="connsiteY5-198" fmla="*/ 1588660 h 1588660"/>
                <a:gd name="connsiteX6-199" fmla="*/ 892428 w 1731149"/>
                <a:gd name="connsiteY6-200" fmla="*/ 1232918 h 1588660"/>
                <a:gd name="connsiteX7-201" fmla="*/ 3 w 1731149"/>
                <a:gd name="connsiteY7-202" fmla="*/ 1232918 h 1588660"/>
                <a:gd name="connsiteX8-203" fmla="*/ 275211 w 1731149"/>
                <a:gd name="connsiteY8-204" fmla="*/ 617659 h 1588660"/>
                <a:gd name="connsiteX9-205" fmla="*/ 3 w 1731149"/>
                <a:gd name="connsiteY9-206" fmla="*/ 320232 h 1588660"/>
                <a:gd name="connsiteX0-207" fmla="*/ 0 w 1731146"/>
                <a:gd name="connsiteY0-208" fmla="*/ 320232 h 1588660"/>
                <a:gd name="connsiteX1-209" fmla="*/ 556334 w 1731146"/>
                <a:gd name="connsiteY1-210" fmla="*/ 318779 h 1588660"/>
                <a:gd name="connsiteX2-211" fmla="*/ 850996 w 1731146"/>
                <a:gd name="connsiteY2-212" fmla="*/ 59821 h 1588660"/>
                <a:gd name="connsiteX3-213" fmla="*/ 1004876 w 1731146"/>
                <a:gd name="connsiteY3-214" fmla="*/ 0 h 1588660"/>
                <a:gd name="connsiteX4-215" fmla="*/ 1731146 w 1731146"/>
                <a:gd name="connsiteY4-216" fmla="*/ 776575 h 1588660"/>
                <a:gd name="connsiteX5-217" fmla="*/ 892425 w 1731146"/>
                <a:gd name="connsiteY5-218" fmla="*/ 1588660 h 1588660"/>
                <a:gd name="connsiteX6-219" fmla="*/ 892425 w 1731146"/>
                <a:gd name="connsiteY6-220" fmla="*/ 1232918 h 1588660"/>
                <a:gd name="connsiteX7-221" fmla="*/ 0 w 1731146"/>
                <a:gd name="connsiteY7-222" fmla="*/ 1232918 h 1588660"/>
                <a:gd name="connsiteX8-223" fmla="*/ 275208 w 1731146"/>
                <a:gd name="connsiteY8-224" fmla="*/ 617659 h 1588660"/>
                <a:gd name="connsiteX9-225" fmla="*/ 0 w 1731146"/>
                <a:gd name="connsiteY9-226" fmla="*/ 320232 h 1588660"/>
                <a:gd name="connsiteX0-227" fmla="*/ 0 w 1731146"/>
                <a:gd name="connsiteY0-228" fmla="*/ 320232 h 1588660"/>
                <a:gd name="connsiteX1-229" fmla="*/ 556334 w 1731146"/>
                <a:gd name="connsiteY1-230" fmla="*/ 318779 h 1588660"/>
                <a:gd name="connsiteX2-231" fmla="*/ 850996 w 1731146"/>
                <a:gd name="connsiteY2-232" fmla="*/ 59821 h 1588660"/>
                <a:gd name="connsiteX3-233" fmla="*/ 1004876 w 1731146"/>
                <a:gd name="connsiteY3-234" fmla="*/ 0 h 1588660"/>
                <a:gd name="connsiteX4-235" fmla="*/ 1731146 w 1731146"/>
                <a:gd name="connsiteY4-236" fmla="*/ 776575 h 1588660"/>
                <a:gd name="connsiteX5-237" fmla="*/ 892425 w 1731146"/>
                <a:gd name="connsiteY5-238" fmla="*/ 1588660 h 1588660"/>
                <a:gd name="connsiteX6-239" fmla="*/ 892425 w 1731146"/>
                <a:gd name="connsiteY6-240" fmla="*/ 1232918 h 1588660"/>
                <a:gd name="connsiteX7-241" fmla="*/ 0 w 1731146"/>
                <a:gd name="connsiteY7-242" fmla="*/ 1232918 h 1588660"/>
                <a:gd name="connsiteX8-243" fmla="*/ 275208 w 1731146"/>
                <a:gd name="connsiteY8-244" fmla="*/ 617659 h 1588660"/>
                <a:gd name="connsiteX9-245" fmla="*/ 0 w 1731146"/>
                <a:gd name="connsiteY9-246" fmla="*/ 320232 h 1588660"/>
                <a:gd name="connsiteX0-247" fmla="*/ 0 w 1731146"/>
                <a:gd name="connsiteY0-248" fmla="*/ 320232 h 1588660"/>
                <a:gd name="connsiteX1-249" fmla="*/ 556334 w 1731146"/>
                <a:gd name="connsiteY1-250" fmla="*/ 318779 h 1588660"/>
                <a:gd name="connsiteX2-251" fmla="*/ 850996 w 1731146"/>
                <a:gd name="connsiteY2-252" fmla="*/ 59821 h 1588660"/>
                <a:gd name="connsiteX3-253" fmla="*/ 1004876 w 1731146"/>
                <a:gd name="connsiteY3-254" fmla="*/ 0 h 1588660"/>
                <a:gd name="connsiteX4-255" fmla="*/ 1731146 w 1731146"/>
                <a:gd name="connsiteY4-256" fmla="*/ 776575 h 1588660"/>
                <a:gd name="connsiteX5-257" fmla="*/ 892425 w 1731146"/>
                <a:gd name="connsiteY5-258" fmla="*/ 1588660 h 1588660"/>
                <a:gd name="connsiteX6-259" fmla="*/ 892425 w 1731146"/>
                <a:gd name="connsiteY6-260" fmla="*/ 1232918 h 1588660"/>
                <a:gd name="connsiteX7-261" fmla="*/ 0 w 1731146"/>
                <a:gd name="connsiteY7-262" fmla="*/ 1232918 h 1588660"/>
                <a:gd name="connsiteX8-263" fmla="*/ 275208 w 1731146"/>
                <a:gd name="connsiteY8-264" fmla="*/ 617659 h 1588660"/>
                <a:gd name="connsiteX9-265" fmla="*/ 0 w 1731146"/>
                <a:gd name="connsiteY9-266" fmla="*/ 320232 h 1588660"/>
                <a:gd name="connsiteX0-267" fmla="*/ 0 w 1731146"/>
                <a:gd name="connsiteY0-268" fmla="*/ 320232 h 1588660"/>
                <a:gd name="connsiteX1-269" fmla="*/ 556334 w 1731146"/>
                <a:gd name="connsiteY1-270" fmla="*/ 318779 h 1588660"/>
                <a:gd name="connsiteX2-271" fmla="*/ 850996 w 1731146"/>
                <a:gd name="connsiteY2-272" fmla="*/ 59821 h 1588660"/>
                <a:gd name="connsiteX3-273" fmla="*/ 1004876 w 1731146"/>
                <a:gd name="connsiteY3-274" fmla="*/ 0 h 1588660"/>
                <a:gd name="connsiteX4-275" fmla="*/ 1731146 w 1731146"/>
                <a:gd name="connsiteY4-276" fmla="*/ 776575 h 1588660"/>
                <a:gd name="connsiteX5-277" fmla="*/ 892425 w 1731146"/>
                <a:gd name="connsiteY5-278" fmla="*/ 1588660 h 1588660"/>
                <a:gd name="connsiteX6-279" fmla="*/ 892425 w 1731146"/>
                <a:gd name="connsiteY6-280" fmla="*/ 1232918 h 1588660"/>
                <a:gd name="connsiteX7-281" fmla="*/ 0 w 1731146"/>
                <a:gd name="connsiteY7-282" fmla="*/ 1232918 h 1588660"/>
                <a:gd name="connsiteX8-283" fmla="*/ 281126 w 1731146"/>
                <a:gd name="connsiteY8-284" fmla="*/ 620619 h 1588660"/>
                <a:gd name="connsiteX9-285" fmla="*/ 0 w 1731146"/>
                <a:gd name="connsiteY9-286" fmla="*/ 320232 h 1588660"/>
                <a:gd name="connsiteX0-287" fmla="*/ 0 w 1731146"/>
                <a:gd name="connsiteY0-288" fmla="*/ 320232 h 1588660"/>
                <a:gd name="connsiteX1-289" fmla="*/ 556334 w 1731146"/>
                <a:gd name="connsiteY1-290" fmla="*/ 318779 h 1588660"/>
                <a:gd name="connsiteX2-291" fmla="*/ 850996 w 1731146"/>
                <a:gd name="connsiteY2-292" fmla="*/ 59821 h 1588660"/>
                <a:gd name="connsiteX3-293" fmla="*/ 1004876 w 1731146"/>
                <a:gd name="connsiteY3-294" fmla="*/ 0 h 1588660"/>
                <a:gd name="connsiteX4-295" fmla="*/ 1731146 w 1731146"/>
                <a:gd name="connsiteY4-296" fmla="*/ 776575 h 1588660"/>
                <a:gd name="connsiteX5-297" fmla="*/ 892425 w 1731146"/>
                <a:gd name="connsiteY5-298" fmla="*/ 1588660 h 1588660"/>
                <a:gd name="connsiteX6-299" fmla="*/ 892425 w 1731146"/>
                <a:gd name="connsiteY6-300" fmla="*/ 1232918 h 1588660"/>
                <a:gd name="connsiteX7-301" fmla="*/ 0 w 1731146"/>
                <a:gd name="connsiteY7-302" fmla="*/ 1232918 h 1588660"/>
                <a:gd name="connsiteX8-303" fmla="*/ 136124 w 1731146"/>
                <a:gd name="connsiteY8-304" fmla="*/ 922459 h 1588660"/>
                <a:gd name="connsiteX9-305" fmla="*/ 281126 w 1731146"/>
                <a:gd name="connsiteY9-306" fmla="*/ 620619 h 1588660"/>
                <a:gd name="connsiteX10" fmla="*/ 0 w 1731146"/>
                <a:gd name="connsiteY10" fmla="*/ 320232 h 1588660"/>
                <a:gd name="connsiteX0-307" fmla="*/ 0 w 1731146"/>
                <a:gd name="connsiteY0-308" fmla="*/ 320232 h 1588660"/>
                <a:gd name="connsiteX1-309" fmla="*/ 556334 w 1731146"/>
                <a:gd name="connsiteY1-310" fmla="*/ 318779 h 1588660"/>
                <a:gd name="connsiteX2-311" fmla="*/ 850996 w 1731146"/>
                <a:gd name="connsiteY2-312" fmla="*/ 59821 h 1588660"/>
                <a:gd name="connsiteX3-313" fmla="*/ 1004876 w 1731146"/>
                <a:gd name="connsiteY3-314" fmla="*/ 0 h 1588660"/>
                <a:gd name="connsiteX4-315" fmla="*/ 1731146 w 1731146"/>
                <a:gd name="connsiteY4-316" fmla="*/ 776575 h 1588660"/>
                <a:gd name="connsiteX5-317" fmla="*/ 892425 w 1731146"/>
                <a:gd name="connsiteY5-318" fmla="*/ 1588660 h 1588660"/>
                <a:gd name="connsiteX6-319" fmla="*/ 892425 w 1731146"/>
                <a:gd name="connsiteY6-320" fmla="*/ 1232918 h 1588660"/>
                <a:gd name="connsiteX7-321" fmla="*/ 0 w 1731146"/>
                <a:gd name="connsiteY7-322" fmla="*/ 1232918 h 1588660"/>
                <a:gd name="connsiteX8-323" fmla="*/ 266330 w 1731146"/>
                <a:gd name="connsiteY8-324" fmla="*/ 955011 h 1588660"/>
                <a:gd name="connsiteX9-325" fmla="*/ 281126 w 1731146"/>
                <a:gd name="connsiteY9-326" fmla="*/ 620619 h 1588660"/>
                <a:gd name="connsiteX10-327" fmla="*/ 0 w 1731146"/>
                <a:gd name="connsiteY10-328" fmla="*/ 320232 h 1588660"/>
                <a:gd name="connsiteX0-329" fmla="*/ 0 w 1731146"/>
                <a:gd name="connsiteY0-330" fmla="*/ 320232 h 1588660"/>
                <a:gd name="connsiteX1-331" fmla="*/ 556334 w 1731146"/>
                <a:gd name="connsiteY1-332" fmla="*/ 318779 h 1588660"/>
                <a:gd name="connsiteX2-333" fmla="*/ 850996 w 1731146"/>
                <a:gd name="connsiteY2-334" fmla="*/ 59821 h 1588660"/>
                <a:gd name="connsiteX3-335" fmla="*/ 1004876 w 1731146"/>
                <a:gd name="connsiteY3-336" fmla="*/ 0 h 1588660"/>
                <a:gd name="connsiteX4-337" fmla="*/ 1731146 w 1731146"/>
                <a:gd name="connsiteY4-338" fmla="*/ 776575 h 1588660"/>
                <a:gd name="connsiteX5-339" fmla="*/ 892425 w 1731146"/>
                <a:gd name="connsiteY5-340" fmla="*/ 1588660 h 1588660"/>
                <a:gd name="connsiteX6-341" fmla="*/ 892425 w 1731146"/>
                <a:gd name="connsiteY6-342" fmla="*/ 1232918 h 1588660"/>
                <a:gd name="connsiteX7-343" fmla="*/ 582967 w 1731146"/>
                <a:gd name="connsiteY7-344" fmla="*/ 1233178 h 1588660"/>
                <a:gd name="connsiteX8-345" fmla="*/ 0 w 1731146"/>
                <a:gd name="connsiteY8-346" fmla="*/ 1232918 h 1588660"/>
                <a:gd name="connsiteX9-347" fmla="*/ 266330 w 1731146"/>
                <a:gd name="connsiteY9-348" fmla="*/ 955011 h 1588660"/>
                <a:gd name="connsiteX10-349" fmla="*/ 281126 w 1731146"/>
                <a:gd name="connsiteY10-350" fmla="*/ 620619 h 1588660"/>
                <a:gd name="connsiteX11" fmla="*/ 0 w 1731146"/>
                <a:gd name="connsiteY11" fmla="*/ 320232 h 1588660"/>
                <a:gd name="connsiteX0-351" fmla="*/ 0 w 1731146"/>
                <a:gd name="connsiteY0-352" fmla="*/ 320232 h 1588660"/>
                <a:gd name="connsiteX1-353" fmla="*/ 556334 w 1731146"/>
                <a:gd name="connsiteY1-354" fmla="*/ 318779 h 1588660"/>
                <a:gd name="connsiteX2-355" fmla="*/ 850996 w 1731146"/>
                <a:gd name="connsiteY2-356" fmla="*/ 59821 h 1588660"/>
                <a:gd name="connsiteX3-357" fmla="*/ 1004876 w 1731146"/>
                <a:gd name="connsiteY3-358" fmla="*/ 0 h 1588660"/>
                <a:gd name="connsiteX4-359" fmla="*/ 1731146 w 1731146"/>
                <a:gd name="connsiteY4-360" fmla="*/ 776575 h 1588660"/>
                <a:gd name="connsiteX5-361" fmla="*/ 892425 w 1731146"/>
                <a:gd name="connsiteY5-362" fmla="*/ 1588660 h 1588660"/>
                <a:gd name="connsiteX6-363" fmla="*/ 853956 w 1731146"/>
                <a:gd name="connsiteY6-364" fmla="*/ 1460778 h 1588660"/>
                <a:gd name="connsiteX7-365" fmla="*/ 582967 w 1731146"/>
                <a:gd name="connsiteY7-366" fmla="*/ 1233178 h 1588660"/>
                <a:gd name="connsiteX8-367" fmla="*/ 0 w 1731146"/>
                <a:gd name="connsiteY8-368" fmla="*/ 1232918 h 1588660"/>
                <a:gd name="connsiteX9-369" fmla="*/ 266330 w 1731146"/>
                <a:gd name="connsiteY9-370" fmla="*/ 955011 h 1588660"/>
                <a:gd name="connsiteX10-371" fmla="*/ 281126 w 1731146"/>
                <a:gd name="connsiteY10-372" fmla="*/ 620619 h 1588660"/>
                <a:gd name="connsiteX11-373" fmla="*/ 0 w 1731146"/>
                <a:gd name="connsiteY11-374" fmla="*/ 320232 h 1588660"/>
                <a:gd name="connsiteX0-375" fmla="*/ 0 w 1731146"/>
                <a:gd name="connsiteY0-376" fmla="*/ 320232 h 1517638"/>
                <a:gd name="connsiteX1-377" fmla="*/ 556334 w 1731146"/>
                <a:gd name="connsiteY1-378" fmla="*/ 318779 h 1517638"/>
                <a:gd name="connsiteX2-379" fmla="*/ 850996 w 1731146"/>
                <a:gd name="connsiteY2-380" fmla="*/ 59821 h 1517638"/>
                <a:gd name="connsiteX3-381" fmla="*/ 1004876 w 1731146"/>
                <a:gd name="connsiteY3-382" fmla="*/ 0 h 1517638"/>
                <a:gd name="connsiteX4-383" fmla="*/ 1731146 w 1731146"/>
                <a:gd name="connsiteY4-384" fmla="*/ 776575 h 1517638"/>
                <a:gd name="connsiteX5-385" fmla="*/ 1010794 w 1731146"/>
                <a:gd name="connsiteY5-386" fmla="*/ 1517638 h 1517638"/>
                <a:gd name="connsiteX6-387" fmla="*/ 853956 w 1731146"/>
                <a:gd name="connsiteY6-388" fmla="*/ 1460778 h 1517638"/>
                <a:gd name="connsiteX7-389" fmla="*/ 582967 w 1731146"/>
                <a:gd name="connsiteY7-390" fmla="*/ 1233178 h 1517638"/>
                <a:gd name="connsiteX8-391" fmla="*/ 0 w 1731146"/>
                <a:gd name="connsiteY8-392" fmla="*/ 1232918 h 1517638"/>
                <a:gd name="connsiteX9-393" fmla="*/ 266330 w 1731146"/>
                <a:gd name="connsiteY9-394" fmla="*/ 955011 h 1517638"/>
                <a:gd name="connsiteX10-395" fmla="*/ 281126 w 1731146"/>
                <a:gd name="connsiteY10-396" fmla="*/ 620619 h 1517638"/>
                <a:gd name="connsiteX11-397" fmla="*/ 0 w 1731146"/>
                <a:gd name="connsiteY11-398" fmla="*/ 320232 h 1517638"/>
                <a:gd name="connsiteX0-399" fmla="*/ 0 w 1589104"/>
                <a:gd name="connsiteY0-400" fmla="*/ 320232 h 1517638"/>
                <a:gd name="connsiteX1-401" fmla="*/ 556334 w 1589104"/>
                <a:gd name="connsiteY1-402" fmla="*/ 318779 h 1517638"/>
                <a:gd name="connsiteX2-403" fmla="*/ 850996 w 1589104"/>
                <a:gd name="connsiteY2-404" fmla="*/ 59821 h 1517638"/>
                <a:gd name="connsiteX3-405" fmla="*/ 1004876 w 1589104"/>
                <a:gd name="connsiteY3-406" fmla="*/ 0 h 1517638"/>
                <a:gd name="connsiteX4-407" fmla="*/ 1589104 w 1589104"/>
                <a:gd name="connsiteY4-408" fmla="*/ 936373 h 1517638"/>
                <a:gd name="connsiteX5-409" fmla="*/ 1010794 w 1589104"/>
                <a:gd name="connsiteY5-410" fmla="*/ 1517638 h 1517638"/>
                <a:gd name="connsiteX6-411" fmla="*/ 853956 w 1589104"/>
                <a:gd name="connsiteY6-412" fmla="*/ 1460778 h 1517638"/>
                <a:gd name="connsiteX7-413" fmla="*/ 582967 w 1589104"/>
                <a:gd name="connsiteY7-414" fmla="*/ 1233178 h 1517638"/>
                <a:gd name="connsiteX8-415" fmla="*/ 0 w 1589104"/>
                <a:gd name="connsiteY8-416" fmla="*/ 1232918 h 1517638"/>
                <a:gd name="connsiteX9-417" fmla="*/ 266330 w 1589104"/>
                <a:gd name="connsiteY9-418" fmla="*/ 955011 h 1517638"/>
                <a:gd name="connsiteX10-419" fmla="*/ 281126 w 1589104"/>
                <a:gd name="connsiteY10-420" fmla="*/ 620619 h 1517638"/>
                <a:gd name="connsiteX11-421" fmla="*/ 0 w 1589104"/>
                <a:gd name="connsiteY11-422" fmla="*/ 320232 h 1517638"/>
                <a:gd name="connsiteX0-423" fmla="*/ 0 w 1589104"/>
                <a:gd name="connsiteY0-424" fmla="*/ 320232 h 1517638"/>
                <a:gd name="connsiteX1-425" fmla="*/ 556334 w 1589104"/>
                <a:gd name="connsiteY1-426" fmla="*/ 318779 h 1517638"/>
                <a:gd name="connsiteX2-427" fmla="*/ 850996 w 1589104"/>
                <a:gd name="connsiteY2-428" fmla="*/ 59821 h 1517638"/>
                <a:gd name="connsiteX3-429" fmla="*/ 1004876 w 1589104"/>
                <a:gd name="connsiteY3-430" fmla="*/ 0 h 1517638"/>
                <a:gd name="connsiteX4-431" fmla="*/ 1373080 w 1589104"/>
                <a:gd name="connsiteY4-432" fmla="*/ 591026 h 1517638"/>
                <a:gd name="connsiteX5-433" fmla="*/ 1589104 w 1589104"/>
                <a:gd name="connsiteY5-434" fmla="*/ 936373 h 1517638"/>
                <a:gd name="connsiteX6-435" fmla="*/ 1010794 w 1589104"/>
                <a:gd name="connsiteY6-436" fmla="*/ 1517638 h 1517638"/>
                <a:gd name="connsiteX7-437" fmla="*/ 853956 w 1589104"/>
                <a:gd name="connsiteY7-438" fmla="*/ 1460778 h 1517638"/>
                <a:gd name="connsiteX8-439" fmla="*/ 582967 w 1589104"/>
                <a:gd name="connsiteY8-440" fmla="*/ 1233178 h 1517638"/>
                <a:gd name="connsiteX9-441" fmla="*/ 0 w 1589104"/>
                <a:gd name="connsiteY9-442" fmla="*/ 1232918 h 1517638"/>
                <a:gd name="connsiteX10-443" fmla="*/ 266330 w 1589104"/>
                <a:gd name="connsiteY10-444" fmla="*/ 955011 h 1517638"/>
                <a:gd name="connsiteX11-445" fmla="*/ 281126 w 1589104"/>
                <a:gd name="connsiteY11-446" fmla="*/ 620619 h 1517638"/>
                <a:gd name="connsiteX12" fmla="*/ 0 w 1589104"/>
                <a:gd name="connsiteY12" fmla="*/ 320232 h 1517638"/>
                <a:gd name="connsiteX0-447" fmla="*/ 0 w 1589104"/>
                <a:gd name="connsiteY0-448" fmla="*/ 320232 h 1517638"/>
                <a:gd name="connsiteX1-449" fmla="*/ 556334 w 1589104"/>
                <a:gd name="connsiteY1-450" fmla="*/ 318779 h 1517638"/>
                <a:gd name="connsiteX2-451" fmla="*/ 850996 w 1589104"/>
                <a:gd name="connsiteY2-452" fmla="*/ 59821 h 1517638"/>
                <a:gd name="connsiteX3-453" fmla="*/ 1004876 w 1589104"/>
                <a:gd name="connsiteY3-454" fmla="*/ 0 h 1517638"/>
                <a:gd name="connsiteX4-455" fmla="*/ 1583185 w 1589104"/>
                <a:gd name="connsiteY4-456" fmla="*/ 596945 h 1517638"/>
                <a:gd name="connsiteX5-457" fmla="*/ 1589104 w 1589104"/>
                <a:gd name="connsiteY5-458" fmla="*/ 936373 h 1517638"/>
                <a:gd name="connsiteX6-459" fmla="*/ 1010794 w 1589104"/>
                <a:gd name="connsiteY6-460" fmla="*/ 1517638 h 1517638"/>
                <a:gd name="connsiteX7-461" fmla="*/ 853956 w 1589104"/>
                <a:gd name="connsiteY7-462" fmla="*/ 1460778 h 1517638"/>
                <a:gd name="connsiteX8-463" fmla="*/ 582967 w 1589104"/>
                <a:gd name="connsiteY8-464" fmla="*/ 1233178 h 1517638"/>
                <a:gd name="connsiteX9-465" fmla="*/ 0 w 1589104"/>
                <a:gd name="connsiteY9-466" fmla="*/ 1232918 h 1517638"/>
                <a:gd name="connsiteX10-467" fmla="*/ 266330 w 1589104"/>
                <a:gd name="connsiteY10-468" fmla="*/ 955011 h 1517638"/>
                <a:gd name="connsiteX11-469" fmla="*/ 281126 w 1589104"/>
                <a:gd name="connsiteY11-470" fmla="*/ 620619 h 1517638"/>
                <a:gd name="connsiteX12-471" fmla="*/ 0 w 1589104"/>
                <a:gd name="connsiteY12-472" fmla="*/ 320232 h 1517638"/>
                <a:gd name="connsiteX0-473" fmla="*/ 0 w 1592063"/>
                <a:gd name="connsiteY0-474" fmla="*/ 320232 h 1517638"/>
                <a:gd name="connsiteX1-475" fmla="*/ 556334 w 1592063"/>
                <a:gd name="connsiteY1-476" fmla="*/ 318779 h 1517638"/>
                <a:gd name="connsiteX2-477" fmla="*/ 850996 w 1592063"/>
                <a:gd name="connsiteY2-478" fmla="*/ 59821 h 1517638"/>
                <a:gd name="connsiteX3-479" fmla="*/ 1004876 w 1592063"/>
                <a:gd name="connsiteY3-480" fmla="*/ 0 h 1517638"/>
                <a:gd name="connsiteX4-481" fmla="*/ 1583185 w 1592063"/>
                <a:gd name="connsiteY4-482" fmla="*/ 596945 h 1517638"/>
                <a:gd name="connsiteX5-483" fmla="*/ 1592063 w 1592063"/>
                <a:gd name="connsiteY5-484" fmla="*/ 942292 h 1517638"/>
                <a:gd name="connsiteX6-485" fmla="*/ 1010794 w 1592063"/>
                <a:gd name="connsiteY6-486" fmla="*/ 1517638 h 1517638"/>
                <a:gd name="connsiteX7-487" fmla="*/ 853956 w 1592063"/>
                <a:gd name="connsiteY7-488" fmla="*/ 1460778 h 1517638"/>
                <a:gd name="connsiteX8-489" fmla="*/ 582967 w 1592063"/>
                <a:gd name="connsiteY8-490" fmla="*/ 1233178 h 1517638"/>
                <a:gd name="connsiteX9-491" fmla="*/ 0 w 1592063"/>
                <a:gd name="connsiteY9-492" fmla="*/ 1232918 h 1517638"/>
                <a:gd name="connsiteX10-493" fmla="*/ 266330 w 1592063"/>
                <a:gd name="connsiteY10-494" fmla="*/ 955011 h 1517638"/>
                <a:gd name="connsiteX11-495" fmla="*/ 281126 w 1592063"/>
                <a:gd name="connsiteY11-496" fmla="*/ 620619 h 1517638"/>
                <a:gd name="connsiteX12-497" fmla="*/ 0 w 1592063"/>
                <a:gd name="connsiteY12-498" fmla="*/ 320232 h 1517638"/>
                <a:gd name="connsiteX0-499" fmla="*/ 0 w 1589104"/>
                <a:gd name="connsiteY0-500" fmla="*/ 320232 h 1517638"/>
                <a:gd name="connsiteX1-501" fmla="*/ 556334 w 1589104"/>
                <a:gd name="connsiteY1-502" fmla="*/ 318779 h 1517638"/>
                <a:gd name="connsiteX2-503" fmla="*/ 850996 w 1589104"/>
                <a:gd name="connsiteY2-504" fmla="*/ 59821 h 1517638"/>
                <a:gd name="connsiteX3-505" fmla="*/ 1004876 w 1589104"/>
                <a:gd name="connsiteY3-506" fmla="*/ 0 h 1517638"/>
                <a:gd name="connsiteX4-507" fmla="*/ 1583185 w 1589104"/>
                <a:gd name="connsiteY4-508" fmla="*/ 596945 h 1517638"/>
                <a:gd name="connsiteX5-509" fmla="*/ 1589104 w 1589104"/>
                <a:gd name="connsiteY5-510" fmla="*/ 948210 h 1517638"/>
                <a:gd name="connsiteX6-511" fmla="*/ 1010794 w 1589104"/>
                <a:gd name="connsiteY6-512" fmla="*/ 1517638 h 1517638"/>
                <a:gd name="connsiteX7-513" fmla="*/ 853956 w 1589104"/>
                <a:gd name="connsiteY7-514" fmla="*/ 1460778 h 1517638"/>
                <a:gd name="connsiteX8-515" fmla="*/ 582967 w 1589104"/>
                <a:gd name="connsiteY8-516" fmla="*/ 1233178 h 1517638"/>
                <a:gd name="connsiteX9-517" fmla="*/ 0 w 1589104"/>
                <a:gd name="connsiteY9-518" fmla="*/ 1232918 h 1517638"/>
                <a:gd name="connsiteX10-519" fmla="*/ 266330 w 1589104"/>
                <a:gd name="connsiteY10-520" fmla="*/ 955011 h 1517638"/>
                <a:gd name="connsiteX11-521" fmla="*/ 281126 w 1589104"/>
                <a:gd name="connsiteY11-522" fmla="*/ 620619 h 1517638"/>
                <a:gd name="connsiteX12-523" fmla="*/ 0 w 1589104"/>
                <a:gd name="connsiteY12-524" fmla="*/ 320232 h 1517638"/>
                <a:gd name="connsiteX0-525" fmla="*/ 0 w 1589104"/>
                <a:gd name="connsiteY0-526" fmla="*/ 320232 h 1514679"/>
                <a:gd name="connsiteX1-527" fmla="*/ 556334 w 1589104"/>
                <a:gd name="connsiteY1-528" fmla="*/ 318779 h 1514679"/>
                <a:gd name="connsiteX2-529" fmla="*/ 850996 w 1589104"/>
                <a:gd name="connsiteY2-530" fmla="*/ 59821 h 1514679"/>
                <a:gd name="connsiteX3-531" fmla="*/ 1004876 w 1589104"/>
                <a:gd name="connsiteY3-532" fmla="*/ 0 h 1514679"/>
                <a:gd name="connsiteX4-533" fmla="*/ 1583185 w 1589104"/>
                <a:gd name="connsiteY4-534" fmla="*/ 596945 h 1514679"/>
                <a:gd name="connsiteX5-535" fmla="*/ 1589104 w 1589104"/>
                <a:gd name="connsiteY5-536" fmla="*/ 948210 h 1514679"/>
                <a:gd name="connsiteX6-537" fmla="*/ 1013753 w 1589104"/>
                <a:gd name="connsiteY6-538" fmla="*/ 1514679 h 1514679"/>
                <a:gd name="connsiteX7-539" fmla="*/ 853956 w 1589104"/>
                <a:gd name="connsiteY7-540" fmla="*/ 1460778 h 1514679"/>
                <a:gd name="connsiteX8-541" fmla="*/ 582967 w 1589104"/>
                <a:gd name="connsiteY8-542" fmla="*/ 1233178 h 1514679"/>
                <a:gd name="connsiteX9-543" fmla="*/ 0 w 1589104"/>
                <a:gd name="connsiteY9-544" fmla="*/ 1232918 h 1514679"/>
                <a:gd name="connsiteX10-545" fmla="*/ 266330 w 1589104"/>
                <a:gd name="connsiteY10-546" fmla="*/ 955011 h 1514679"/>
                <a:gd name="connsiteX11-547" fmla="*/ 281126 w 1589104"/>
                <a:gd name="connsiteY11-548" fmla="*/ 620619 h 1514679"/>
                <a:gd name="connsiteX12-549" fmla="*/ 0 w 1589104"/>
                <a:gd name="connsiteY12-550" fmla="*/ 320232 h 1514679"/>
                <a:gd name="connsiteX0-551" fmla="*/ 0 w 1589104"/>
                <a:gd name="connsiteY0-552" fmla="*/ 320232 h 1514679"/>
                <a:gd name="connsiteX1-553" fmla="*/ 556334 w 1589104"/>
                <a:gd name="connsiteY1-554" fmla="*/ 318779 h 1514679"/>
                <a:gd name="connsiteX2-555" fmla="*/ 850996 w 1589104"/>
                <a:gd name="connsiteY2-556" fmla="*/ 59821 h 1514679"/>
                <a:gd name="connsiteX3-557" fmla="*/ 1004876 w 1589104"/>
                <a:gd name="connsiteY3-558" fmla="*/ 0 h 1514679"/>
                <a:gd name="connsiteX4-559" fmla="*/ 1583185 w 1589104"/>
                <a:gd name="connsiteY4-560" fmla="*/ 596945 h 1514679"/>
                <a:gd name="connsiteX5-561" fmla="*/ 1589104 w 1589104"/>
                <a:gd name="connsiteY5-562" fmla="*/ 948210 h 1514679"/>
                <a:gd name="connsiteX6-563" fmla="*/ 1013753 w 1589104"/>
                <a:gd name="connsiteY6-564" fmla="*/ 1514679 h 1514679"/>
                <a:gd name="connsiteX7-565" fmla="*/ 853956 w 1589104"/>
                <a:gd name="connsiteY7-566" fmla="*/ 1460778 h 1514679"/>
                <a:gd name="connsiteX8-567" fmla="*/ 582967 w 1589104"/>
                <a:gd name="connsiteY8-568" fmla="*/ 1233178 h 1514679"/>
                <a:gd name="connsiteX9-569" fmla="*/ 0 w 1589104"/>
                <a:gd name="connsiteY9-570" fmla="*/ 1232918 h 1514679"/>
                <a:gd name="connsiteX10-571" fmla="*/ 266330 w 1589104"/>
                <a:gd name="connsiteY10-572" fmla="*/ 955011 h 1514679"/>
                <a:gd name="connsiteX11-573" fmla="*/ 287045 w 1589104"/>
                <a:gd name="connsiteY11-574" fmla="*/ 611742 h 1514679"/>
                <a:gd name="connsiteX12-575" fmla="*/ 0 w 1589104"/>
                <a:gd name="connsiteY12-576" fmla="*/ 320232 h 1514679"/>
                <a:gd name="connsiteX0-577" fmla="*/ 0 w 1589104"/>
                <a:gd name="connsiteY0-578" fmla="*/ 320232 h 1514679"/>
                <a:gd name="connsiteX1-579" fmla="*/ 556334 w 1589104"/>
                <a:gd name="connsiteY1-580" fmla="*/ 318779 h 1514679"/>
                <a:gd name="connsiteX2-581" fmla="*/ 850996 w 1589104"/>
                <a:gd name="connsiteY2-582" fmla="*/ 59821 h 1514679"/>
                <a:gd name="connsiteX3-583" fmla="*/ 1004876 w 1589104"/>
                <a:gd name="connsiteY3-584" fmla="*/ 0 h 1514679"/>
                <a:gd name="connsiteX4-585" fmla="*/ 1583185 w 1589104"/>
                <a:gd name="connsiteY4-586" fmla="*/ 596945 h 1514679"/>
                <a:gd name="connsiteX5-587" fmla="*/ 1589104 w 1589104"/>
                <a:gd name="connsiteY5-588" fmla="*/ 948210 h 1514679"/>
                <a:gd name="connsiteX6-589" fmla="*/ 1013753 w 1589104"/>
                <a:gd name="connsiteY6-590" fmla="*/ 1514679 h 1514679"/>
                <a:gd name="connsiteX7-591" fmla="*/ 853956 w 1589104"/>
                <a:gd name="connsiteY7-592" fmla="*/ 1460778 h 1514679"/>
                <a:gd name="connsiteX8-593" fmla="*/ 582967 w 1589104"/>
                <a:gd name="connsiteY8-594" fmla="*/ 1233178 h 1514679"/>
                <a:gd name="connsiteX9-595" fmla="*/ 0 w 1589104"/>
                <a:gd name="connsiteY9-596" fmla="*/ 1232918 h 1514679"/>
                <a:gd name="connsiteX10-597" fmla="*/ 266330 w 1589104"/>
                <a:gd name="connsiteY10-598" fmla="*/ 955011 h 1514679"/>
                <a:gd name="connsiteX11-599" fmla="*/ 287045 w 1589104"/>
                <a:gd name="connsiteY11-600" fmla="*/ 611742 h 1514679"/>
                <a:gd name="connsiteX12-601" fmla="*/ 0 w 1589104"/>
                <a:gd name="connsiteY12-602" fmla="*/ 320232 h 1514679"/>
                <a:gd name="connsiteX0-603" fmla="*/ 0 w 1589104"/>
                <a:gd name="connsiteY0-604" fmla="*/ 320232 h 1514679"/>
                <a:gd name="connsiteX1-605" fmla="*/ 556334 w 1589104"/>
                <a:gd name="connsiteY1-606" fmla="*/ 318779 h 1514679"/>
                <a:gd name="connsiteX2-607" fmla="*/ 850996 w 1589104"/>
                <a:gd name="connsiteY2-608" fmla="*/ 59821 h 1514679"/>
                <a:gd name="connsiteX3-609" fmla="*/ 1004876 w 1589104"/>
                <a:gd name="connsiteY3-610" fmla="*/ 0 h 1514679"/>
                <a:gd name="connsiteX4-611" fmla="*/ 1583185 w 1589104"/>
                <a:gd name="connsiteY4-612" fmla="*/ 596945 h 1514679"/>
                <a:gd name="connsiteX5-613" fmla="*/ 1589104 w 1589104"/>
                <a:gd name="connsiteY5-614" fmla="*/ 948210 h 1514679"/>
                <a:gd name="connsiteX6-615" fmla="*/ 1013753 w 1589104"/>
                <a:gd name="connsiteY6-616" fmla="*/ 1514679 h 1514679"/>
                <a:gd name="connsiteX7-617" fmla="*/ 853956 w 1589104"/>
                <a:gd name="connsiteY7-618" fmla="*/ 1460778 h 1514679"/>
                <a:gd name="connsiteX8-619" fmla="*/ 582967 w 1589104"/>
                <a:gd name="connsiteY8-620" fmla="*/ 1233178 h 1514679"/>
                <a:gd name="connsiteX9-621" fmla="*/ 0 w 1589104"/>
                <a:gd name="connsiteY9-622" fmla="*/ 1232918 h 1514679"/>
                <a:gd name="connsiteX10-623" fmla="*/ 266330 w 1589104"/>
                <a:gd name="connsiteY10-624" fmla="*/ 955011 h 1514679"/>
                <a:gd name="connsiteX11-625" fmla="*/ 287045 w 1589104"/>
                <a:gd name="connsiteY11-626" fmla="*/ 611742 h 1514679"/>
                <a:gd name="connsiteX12-627" fmla="*/ 0 w 1589104"/>
                <a:gd name="connsiteY12-628" fmla="*/ 320232 h 1514679"/>
                <a:gd name="connsiteX0-629" fmla="*/ 0 w 1589104"/>
                <a:gd name="connsiteY0-630" fmla="*/ 320232 h 1514679"/>
                <a:gd name="connsiteX1-631" fmla="*/ 556334 w 1589104"/>
                <a:gd name="connsiteY1-632" fmla="*/ 318779 h 1514679"/>
                <a:gd name="connsiteX2-633" fmla="*/ 850996 w 1589104"/>
                <a:gd name="connsiteY2-634" fmla="*/ 59821 h 1514679"/>
                <a:gd name="connsiteX3-635" fmla="*/ 1004876 w 1589104"/>
                <a:gd name="connsiteY3-636" fmla="*/ 0 h 1514679"/>
                <a:gd name="connsiteX4-637" fmla="*/ 1583185 w 1589104"/>
                <a:gd name="connsiteY4-638" fmla="*/ 596945 h 1514679"/>
                <a:gd name="connsiteX5-639" fmla="*/ 1589104 w 1589104"/>
                <a:gd name="connsiteY5-640" fmla="*/ 948210 h 1514679"/>
                <a:gd name="connsiteX6-641" fmla="*/ 1013753 w 1589104"/>
                <a:gd name="connsiteY6-642" fmla="*/ 1514679 h 1514679"/>
                <a:gd name="connsiteX7-643" fmla="*/ 853956 w 1589104"/>
                <a:gd name="connsiteY7-644" fmla="*/ 1460778 h 1514679"/>
                <a:gd name="connsiteX8-645" fmla="*/ 582967 w 1589104"/>
                <a:gd name="connsiteY8-646" fmla="*/ 1233178 h 1514679"/>
                <a:gd name="connsiteX9-647" fmla="*/ 0 w 1589104"/>
                <a:gd name="connsiteY9-648" fmla="*/ 1232918 h 1514679"/>
                <a:gd name="connsiteX10-649" fmla="*/ 266330 w 1589104"/>
                <a:gd name="connsiteY10-650" fmla="*/ 955011 h 1514679"/>
                <a:gd name="connsiteX11-651" fmla="*/ 287045 w 1589104"/>
                <a:gd name="connsiteY11-652" fmla="*/ 611742 h 1514679"/>
                <a:gd name="connsiteX12-653" fmla="*/ 0 w 1589104"/>
                <a:gd name="connsiteY12-654" fmla="*/ 320232 h 1514679"/>
                <a:gd name="connsiteX0-655" fmla="*/ 0 w 1589104"/>
                <a:gd name="connsiteY0-656" fmla="*/ 320232 h 1514679"/>
                <a:gd name="connsiteX1-657" fmla="*/ 556334 w 1589104"/>
                <a:gd name="connsiteY1-658" fmla="*/ 318779 h 1514679"/>
                <a:gd name="connsiteX2-659" fmla="*/ 850996 w 1589104"/>
                <a:gd name="connsiteY2-660" fmla="*/ 59821 h 1514679"/>
                <a:gd name="connsiteX3-661" fmla="*/ 1004876 w 1589104"/>
                <a:gd name="connsiteY3-662" fmla="*/ 0 h 1514679"/>
                <a:gd name="connsiteX4-663" fmla="*/ 1583185 w 1589104"/>
                <a:gd name="connsiteY4-664" fmla="*/ 596945 h 1514679"/>
                <a:gd name="connsiteX5-665" fmla="*/ 1589104 w 1589104"/>
                <a:gd name="connsiteY5-666" fmla="*/ 948210 h 1514679"/>
                <a:gd name="connsiteX6-667" fmla="*/ 1013753 w 1589104"/>
                <a:gd name="connsiteY6-668" fmla="*/ 1514679 h 1514679"/>
                <a:gd name="connsiteX7-669" fmla="*/ 853956 w 1589104"/>
                <a:gd name="connsiteY7-670" fmla="*/ 1460778 h 1514679"/>
                <a:gd name="connsiteX8-671" fmla="*/ 582967 w 1589104"/>
                <a:gd name="connsiteY8-672" fmla="*/ 1233178 h 1514679"/>
                <a:gd name="connsiteX9-673" fmla="*/ 0 w 1589104"/>
                <a:gd name="connsiteY9-674" fmla="*/ 1232918 h 1514679"/>
                <a:gd name="connsiteX10-675" fmla="*/ 266330 w 1589104"/>
                <a:gd name="connsiteY10-676" fmla="*/ 955011 h 1514679"/>
                <a:gd name="connsiteX11-677" fmla="*/ 287045 w 1589104"/>
                <a:gd name="connsiteY11-678" fmla="*/ 611742 h 1514679"/>
                <a:gd name="connsiteX12-679" fmla="*/ 0 w 1589104"/>
                <a:gd name="connsiteY12-680" fmla="*/ 320232 h 1514679"/>
                <a:gd name="connsiteX0-681" fmla="*/ 0 w 1589104"/>
                <a:gd name="connsiteY0-682" fmla="*/ 320232 h 1514679"/>
                <a:gd name="connsiteX1-683" fmla="*/ 556334 w 1589104"/>
                <a:gd name="connsiteY1-684" fmla="*/ 318779 h 1514679"/>
                <a:gd name="connsiteX2-685" fmla="*/ 850996 w 1589104"/>
                <a:gd name="connsiteY2-686" fmla="*/ 59821 h 1514679"/>
                <a:gd name="connsiteX3-687" fmla="*/ 1004876 w 1589104"/>
                <a:gd name="connsiteY3-688" fmla="*/ 0 h 1514679"/>
                <a:gd name="connsiteX4-689" fmla="*/ 1583185 w 1589104"/>
                <a:gd name="connsiteY4-690" fmla="*/ 596945 h 1514679"/>
                <a:gd name="connsiteX5-691" fmla="*/ 1589104 w 1589104"/>
                <a:gd name="connsiteY5-692" fmla="*/ 948210 h 1514679"/>
                <a:gd name="connsiteX6-693" fmla="*/ 1013753 w 1589104"/>
                <a:gd name="connsiteY6-694" fmla="*/ 1514679 h 1514679"/>
                <a:gd name="connsiteX7-695" fmla="*/ 853956 w 1589104"/>
                <a:gd name="connsiteY7-696" fmla="*/ 1460778 h 1514679"/>
                <a:gd name="connsiteX8-697" fmla="*/ 582967 w 1589104"/>
                <a:gd name="connsiteY8-698" fmla="*/ 1233178 h 1514679"/>
                <a:gd name="connsiteX9-699" fmla="*/ 0 w 1589104"/>
                <a:gd name="connsiteY9-700" fmla="*/ 1232918 h 1514679"/>
                <a:gd name="connsiteX10-701" fmla="*/ 266330 w 1589104"/>
                <a:gd name="connsiteY10-702" fmla="*/ 955011 h 1514679"/>
                <a:gd name="connsiteX11-703" fmla="*/ 287045 w 1589104"/>
                <a:gd name="connsiteY11-704" fmla="*/ 611742 h 1514679"/>
                <a:gd name="connsiteX12-705" fmla="*/ 0 w 1589104"/>
                <a:gd name="connsiteY12-706" fmla="*/ 320232 h 1514679"/>
                <a:gd name="connsiteX0-707" fmla="*/ 0 w 1589104"/>
                <a:gd name="connsiteY0-708" fmla="*/ 320232 h 1514679"/>
                <a:gd name="connsiteX1-709" fmla="*/ 556334 w 1589104"/>
                <a:gd name="connsiteY1-710" fmla="*/ 318779 h 1514679"/>
                <a:gd name="connsiteX2-711" fmla="*/ 850996 w 1589104"/>
                <a:gd name="connsiteY2-712" fmla="*/ 59821 h 1514679"/>
                <a:gd name="connsiteX3-713" fmla="*/ 1004876 w 1589104"/>
                <a:gd name="connsiteY3-714" fmla="*/ 0 h 1514679"/>
                <a:gd name="connsiteX4-715" fmla="*/ 1583185 w 1589104"/>
                <a:gd name="connsiteY4-716" fmla="*/ 596945 h 1514679"/>
                <a:gd name="connsiteX5-717" fmla="*/ 1589104 w 1589104"/>
                <a:gd name="connsiteY5-718" fmla="*/ 948210 h 1514679"/>
                <a:gd name="connsiteX6-719" fmla="*/ 1013753 w 1589104"/>
                <a:gd name="connsiteY6-720" fmla="*/ 1514679 h 1514679"/>
                <a:gd name="connsiteX7-721" fmla="*/ 853956 w 1589104"/>
                <a:gd name="connsiteY7-722" fmla="*/ 1460778 h 1514679"/>
                <a:gd name="connsiteX8-723" fmla="*/ 582967 w 1589104"/>
                <a:gd name="connsiteY8-724" fmla="*/ 1233178 h 1514679"/>
                <a:gd name="connsiteX9-725" fmla="*/ 0 w 1589104"/>
                <a:gd name="connsiteY9-726" fmla="*/ 1232918 h 1514679"/>
                <a:gd name="connsiteX10-727" fmla="*/ 266330 w 1589104"/>
                <a:gd name="connsiteY10-728" fmla="*/ 955011 h 1514679"/>
                <a:gd name="connsiteX11-729" fmla="*/ 287045 w 1589104"/>
                <a:gd name="connsiteY11-730" fmla="*/ 611742 h 1514679"/>
                <a:gd name="connsiteX12-731" fmla="*/ 0 w 1589104"/>
                <a:gd name="connsiteY12-732" fmla="*/ 320232 h 1514679"/>
                <a:gd name="connsiteX0-733" fmla="*/ 0 w 1589104"/>
                <a:gd name="connsiteY0-734" fmla="*/ 320232 h 1514679"/>
                <a:gd name="connsiteX1-735" fmla="*/ 556334 w 1589104"/>
                <a:gd name="connsiteY1-736" fmla="*/ 318779 h 1514679"/>
                <a:gd name="connsiteX2-737" fmla="*/ 850996 w 1589104"/>
                <a:gd name="connsiteY2-738" fmla="*/ 59821 h 1514679"/>
                <a:gd name="connsiteX3-739" fmla="*/ 1004876 w 1589104"/>
                <a:gd name="connsiteY3-740" fmla="*/ 0 h 1514679"/>
                <a:gd name="connsiteX4-741" fmla="*/ 1583185 w 1589104"/>
                <a:gd name="connsiteY4-742" fmla="*/ 596945 h 1514679"/>
                <a:gd name="connsiteX5-743" fmla="*/ 1589104 w 1589104"/>
                <a:gd name="connsiteY5-744" fmla="*/ 948210 h 1514679"/>
                <a:gd name="connsiteX6-745" fmla="*/ 1013753 w 1589104"/>
                <a:gd name="connsiteY6-746" fmla="*/ 1514679 h 1514679"/>
                <a:gd name="connsiteX7-747" fmla="*/ 853956 w 1589104"/>
                <a:gd name="connsiteY7-748" fmla="*/ 1460778 h 1514679"/>
                <a:gd name="connsiteX8-749" fmla="*/ 582967 w 1589104"/>
                <a:gd name="connsiteY8-750" fmla="*/ 1233178 h 1514679"/>
                <a:gd name="connsiteX9-751" fmla="*/ 0 w 1589104"/>
                <a:gd name="connsiteY9-752" fmla="*/ 1232918 h 1514679"/>
                <a:gd name="connsiteX10-753" fmla="*/ 266330 w 1589104"/>
                <a:gd name="connsiteY10-754" fmla="*/ 955011 h 1514679"/>
                <a:gd name="connsiteX11-755" fmla="*/ 287045 w 1589104"/>
                <a:gd name="connsiteY11-756" fmla="*/ 611742 h 1514679"/>
                <a:gd name="connsiteX12-757" fmla="*/ 0 w 1589104"/>
                <a:gd name="connsiteY12-758" fmla="*/ 320232 h 1514679"/>
                <a:gd name="connsiteX0-759" fmla="*/ 0 w 1589104"/>
                <a:gd name="connsiteY0-760" fmla="*/ 320232 h 1514679"/>
                <a:gd name="connsiteX1-761" fmla="*/ 556334 w 1589104"/>
                <a:gd name="connsiteY1-762" fmla="*/ 318779 h 1514679"/>
                <a:gd name="connsiteX2-763" fmla="*/ 850996 w 1589104"/>
                <a:gd name="connsiteY2-764" fmla="*/ 59821 h 1514679"/>
                <a:gd name="connsiteX3-765" fmla="*/ 1004876 w 1589104"/>
                <a:gd name="connsiteY3-766" fmla="*/ 0 h 1514679"/>
                <a:gd name="connsiteX4-767" fmla="*/ 1583185 w 1589104"/>
                <a:gd name="connsiteY4-768" fmla="*/ 596945 h 1514679"/>
                <a:gd name="connsiteX5-769" fmla="*/ 1589104 w 1589104"/>
                <a:gd name="connsiteY5-770" fmla="*/ 948210 h 1514679"/>
                <a:gd name="connsiteX6-771" fmla="*/ 1013753 w 1589104"/>
                <a:gd name="connsiteY6-772" fmla="*/ 1514679 h 1514679"/>
                <a:gd name="connsiteX7-773" fmla="*/ 853956 w 1589104"/>
                <a:gd name="connsiteY7-774" fmla="*/ 1460778 h 1514679"/>
                <a:gd name="connsiteX8-775" fmla="*/ 582967 w 1589104"/>
                <a:gd name="connsiteY8-776" fmla="*/ 1233178 h 1514679"/>
                <a:gd name="connsiteX9-777" fmla="*/ 0 w 1589104"/>
                <a:gd name="connsiteY9-778" fmla="*/ 1232918 h 1514679"/>
                <a:gd name="connsiteX10-779" fmla="*/ 266330 w 1589104"/>
                <a:gd name="connsiteY10-780" fmla="*/ 955011 h 1514679"/>
                <a:gd name="connsiteX11-781" fmla="*/ 287045 w 1589104"/>
                <a:gd name="connsiteY11-782" fmla="*/ 611742 h 1514679"/>
                <a:gd name="connsiteX12-783" fmla="*/ 0 w 1589104"/>
                <a:gd name="connsiteY12-784" fmla="*/ 320232 h 1514679"/>
                <a:gd name="connsiteX0-785" fmla="*/ 0 w 1589104"/>
                <a:gd name="connsiteY0-786" fmla="*/ 320232 h 1532336"/>
                <a:gd name="connsiteX1-787" fmla="*/ 556334 w 1589104"/>
                <a:gd name="connsiteY1-788" fmla="*/ 318779 h 1532336"/>
                <a:gd name="connsiteX2-789" fmla="*/ 850996 w 1589104"/>
                <a:gd name="connsiteY2-790" fmla="*/ 59821 h 1532336"/>
                <a:gd name="connsiteX3-791" fmla="*/ 1004876 w 1589104"/>
                <a:gd name="connsiteY3-792" fmla="*/ 0 h 1532336"/>
                <a:gd name="connsiteX4-793" fmla="*/ 1583185 w 1589104"/>
                <a:gd name="connsiteY4-794" fmla="*/ 596945 h 1532336"/>
                <a:gd name="connsiteX5-795" fmla="*/ 1589104 w 1589104"/>
                <a:gd name="connsiteY5-796" fmla="*/ 948210 h 1532336"/>
                <a:gd name="connsiteX6-797" fmla="*/ 1013753 w 1589104"/>
                <a:gd name="connsiteY6-798" fmla="*/ 1514679 h 1532336"/>
                <a:gd name="connsiteX7-799" fmla="*/ 853956 w 1589104"/>
                <a:gd name="connsiteY7-800" fmla="*/ 1460778 h 1532336"/>
                <a:gd name="connsiteX8-801" fmla="*/ 582967 w 1589104"/>
                <a:gd name="connsiteY8-802" fmla="*/ 1233178 h 1532336"/>
                <a:gd name="connsiteX9-803" fmla="*/ 0 w 1589104"/>
                <a:gd name="connsiteY9-804" fmla="*/ 1232918 h 1532336"/>
                <a:gd name="connsiteX10-805" fmla="*/ 266330 w 1589104"/>
                <a:gd name="connsiteY10-806" fmla="*/ 955011 h 1532336"/>
                <a:gd name="connsiteX11-807" fmla="*/ 287045 w 1589104"/>
                <a:gd name="connsiteY11-808" fmla="*/ 611742 h 1532336"/>
                <a:gd name="connsiteX12-809" fmla="*/ 0 w 1589104"/>
                <a:gd name="connsiteY12-810" fmla="*/ 320232 h 1532336"/>
                <a:gd name="connsiteX0-811" fmla="*/ 0 w 1589104"/>
                <a:gd name="connsiteY0-812" fmla="*/ 320232 h 1575133"/>
                <a:gd name="connsiteX1-813" fmla="*/ 556334 w 1589104"/>
                <a:gd name="connsiteY1-814" fmla="*/ 318779 h 1575133"/>
                <a:gd name="connsiteX2-815" fmla="*/ 850996 w 1589104"/>
                <a:gd name="connsiteY2-816" fmla="*/ 59821 h 1575133"/>
                <a:gd name="connsiteX3-817" fmla="*/ 1004876 w 1589104"/>
                <a:gd name="connsiteY3-818" fmla="*/ 0 h 1575133"/>
                <a:gd name="connsiteX4-819" fmla="*/ 1583185 w 1589104"/>
                <a:gd name="connsiteY4-820" fmla="*/ 596945 h 1575133"/>
                <a:gd name="connsiteX5-821" fmla="*/ 1589104 w 1589104"/>
                <a:gd name="connsiteY5-822" fmla="*/ 948210 h 1575133"/>
                <a:gd name="connsiteX6-823" fmla="*/ 1013753 w 1589104"/>
                <a:gd name="connsiteY6-824" fmla="*/ 1514679 h 1575133"/>
                <a:gd name="connsiteX7-825" fmla="*/ 853956 w 1589104"/>
                <a:gd name="connsiteY7-826" fmla="*/ 1460778 h 1575133"/>
                <a:gd name="connsiteX8-827" fmla="*/ 582967 w 1589104"/>
                <a:gd name="connsiteY8-828" fmla="*/ 1233178 h 1575133"/>
                <a:gd name="connsiteX9-829" fmla="*/ 0 w 1589104"/>
                <a:gd name="connsiteY9-830" fmla="*/ 1232918 h 1575133"/>
                <a:gd name="connsiteX10-831" fmla="*/ 266330 w 1589104"/>
                <a:gd name="connsiteY10-832" fmla="*/ 955011 h 1575133"/>
                <a:gd name="connsiteX11-833" fmla="*/ 287045 w 1589104"/>
                <a:gd name="connsiteY11-834" fmla="*/ 611742 h 1575133"/>
                <a:gd name="connsiteX12-835" fmla="*/ 0 w 1589104"/>
                <a:gd name="connsiteY12-836" fmla="*/ 320232 h 1575133"/>
                <a:gd name="connsiteX0-837" fmla="*/ 0 w 1589104"/>
                <a:gd name="connsiteY0-838" fmla="*/ 320232 h 1575133"/>
                <a:gd name="connsiteX1-839" fmla="*/ 556334 w 1589104"/>
                <a:gd name="connsiteY1-840" fmla="*/ 318779 h 1575133"/>
                <a:gd name="connsiteX2-841" fmla="*/ 850996 w 1589104"/>
                <a:gd name="connsiteY2-842" fmla="*/ 59821 h 1575133"/>
                <a:gd name="connsiteX3-843" fmla="*/ 1004876 w 1589104"/>
                <a:gd name="connsiteY3-844" fmla="*/ 0 h 1575133"/>
                <a:gd name="connsiteX4-845" fmla="*/ 1583185 w 1589104"/>
                <a:gd name="connsiteY4-846" fmla="*/ 596945 h 1575133"/>
                <a:gd name="connsiteX5-847" fmla="*/ 1589104 w 1589104"/>
                <a:gd name="connsiteY5-848" fmla="*/ 948210 h 1575133"/>
                <a:gd name="connsiteX6-849" fmla="*/ 1013753 w 1589104"/>
                <a:gd name="connsiteY6-850" fmla="*/ 1514679 h 1575133"/>
                <a:gd name="connsiteX7-851" fmla="*/ 853956 w 1589104"/>
                <a:gd name="connsiteY7-852" fmla="*/ 1460778 h 1575133"/>
                <a:gd name="connsiteX8-853" fmla="*/ 582967 w 1589104"/>
                <a:gd name="connsiteY8-854" fmla="*/ 1233178 h 1575133"/>
                <a:gd name="connsiteX9-855" fmla="*/ 0 w 1589104"/>
                <a:gd name="connsiteY9-856" fmla="*/ 1232918 h 1575133"/>
                <a:gd name="connsiteX10-857" fmla="*/ 266330 w 1589104"/>
                <a:gd name="connsiteY10-858" fmla="*/ 955011 h 1575133"/>
                <a:gd name="connsiteX11-859" fmla="*/ 287045 w 1589104"/>
                <a:gd name="connsiteY11-860" fmla="*/ 611742 h 1575133"/>
                <a:gd name="connsiteX12-861" fmla="*/ 0 w 1589104"/>
                <a:gd name="connsiteY12-862" fmla="*/ 320232 h 1575133"/>
                <a:gd name="connsiteX0-863" fmla="*/ 0 w 1589104"/>
                <a:gd name="connsiteY0-864" fmla="*/ 320232 h 1575133"/>
                <a:gd name="connsiteX1-865" fmla="*/ 556334 w 1589104"/>
                <a:gd name="connsiteY1-866" fmla="*/ 318779 h 1575133"/>
                <a:gd name="connsiteX2-867" fmla="*/ 850996 w 1589104"/>
                <a:gd name="connsiteY2-868" fmla="*/ 59821 h 1575133"/>
                <a:gd name="connsiteX3-869" fmla="*/ 1004876 w 1589104"/>
                <a:gd name="connsiteY3-870" fmla="*/ 0 h 1575133"/>
                <a:gd name="connsiteX4-871" fmla="*/ 1583185 w 1589104"/>
                <a:gd name="connsiteY4-872" fmla="*/ 596945 h 1575133"/>
                <a:gd name="connsiteX5-873" fmla="*/ 1589104 w 1589104"/>
                <a:gd name="connsiteY5-874" fmla="*/ 948210 h 1575133"/>
                <a:gd name="connsiteX6-875" fmla="*/ 1013753 w 1589104"/>
                <a:gd name="connsiteY6-876" fmla="*/ 1514679 h 1575133"/>
                <a:gd name="connsiteX7-877" fmla="*/ 853956 w 1589104"/>
                <a:gd name="connsiteY7-878" fmla="*/ 1460778 h 1575133"/>
                <a:gd name="connsiteX8-879" fmla="*/ 582967 w 1589104"/>
                <a:gd name="connsiteY8-880" fmla="*/ 1233178 h 1575133"/>
                <a:gd name="connsiteX9-881" fmla="*/ 0 w 1589104"/>
                <a:gd name="connsiteY9-882" fmla="*/ 1232918 h 1575133"/>
                <a:gd name="connsiteX10-883" fmla="*/ 266330 w 1589104"/>
                <a:gd name="connsiteY10-884" fmla="*/ 955011 h 1575133"/>
                <a:gd name="connsiteX11-885" fmla="*/ 287045 w 1589104"/>
                <a:gd name="connsiteY11-886" fmla="*/ 611742 h 1575133"/>
                <a:gd name="connsiteX12-887" fmla="*/ 0 w 1589104"/>
                <a:gd name="connsiteY12-888" fmla="*/ 320232 h 1575133"/>
                <a:gd name="connsiteX0-889" fmla="*/ 0 w 1589104"/>
                <a:gd name="connsiteY0-890" fmla="*/ 320232 h 1575133"/>
                <a:gd name="connsiteX1-891" fmla="*/ 556334 w 1589104"/>
                <a:gd name="connsiteY1-892" fmla="*/ 318779 h 1575133"/>
                <a:gd name="connsiteX2-893" fmla="*/ 850996 w 1589104"/>
                <a:gd name="connsiteY2-894" fmla="*/ 59821 h 1575133"/>
                <a:gd name="connsiteX3-895" fmla="*/ 1004876 w 1589104"/>
                <a:gd name="connsiteY3-896" fmla="*/ 0 h 1575133"/>
                <a:gd name="connsiteX4-897" fmla="*/ 1583185 w 1589104"/>
                <a:gd name="connsiteY4-898" fmla="*/ 596945 h 1575133"/>
                <a:gd name="connsiteX5-899" fmla="*/ 1589104 w 1589104"/>
                <a:gd name="connsiteY5-900" fmla="*/ 948210 h 1575133"/>
                <a:gd name="connsiteX6-901" fmla="*/ 1013753 w 1589104"/>
                <a:gd name="connsiteY6-902" fmla="*/ 1514679 h 1575133"/>
                <a:gd name="connsiteX7-903" fmla="*/ 853956 w 1589104"/>
                <a:gd name="connsiteY7-904" fmla="*/ 1460778 h 1575133"/>
                <a:gd name="connsiteX8-905" fmla="*/ 582967 w 1589104"/>
                <a:gd name="connsiteY8-906" fmla="*/ 1233178 h 1575133"/>
                <a:gd name="connsiteX9-907" fmla="*/ 0 w 1589104"/>
                <a:gd name="connsiteY9-908" fmla="*/ 1232918 h 1575133"/>
                <a:gd name="connsiteX10-909" fmla="*/ 266330 w 1589104"/>
                <a:gd name="connsiteY10-910" fmla="*/ 955011 h 1575133"/>
                <a:gd name="connsiteX11-911" fmla="*/ 287045 w 1589104"/>
                <a:gd name="connsiteY11-912" fmla="*/ 611742 h 1575133"/>
                <a:gd name="connsiteX12-913" fmla="*/ 0 w 1589104"/>
                <a:gd name="connsiteY12-914" fmla="*/ 320232 h 1575133"/>
                <a:gd name="connsiteX0-915" fmla="*/ 0 w 1589104"/>
                <a:gd name="connsiteY0-916" fmla="*/ 354510 h 1609411"/>
                <a:gd name="connsiteX1-917" fmla="*/ 556334 w 1589104"/>
                <a:gd name="connsiteY1-918" fmla="*/ 353057 h 1609411"/>
                <a:gd name="connsiteX2-919" fmla="*/ 850996 w 1589104"/>
                <a:gd name="connsiteY2-920" fmla="*/ 94099 h 1609411"/>
                <a:gd name="connsiteX3-921" fmla="*/ 1004876 w 1589104"/>
                <a:gd name="connsiteY3-922" fmla="*/ 34278 h 1609411"/>
                <a:gd name="connsiteX4-923" fmla="*/ 1583185 w 1589104"/>
                <a:gd name="connsiteY4-924" fmla="*/ 631223 h 1609411"/>
                <a:gd name="connsiteX5-925" fmla="*/ 1589104 w 1589104"/>
                <a:gd name="connsiteY5-926" fmla="*/ 982488 h 1609411"/>
                <a:gd name="connsiteX6-927" fmla="*/ 1013753 w 1589104"/>
                <a:gd name="connsiteY6-928" fmla="*/ 1548957 h 1609411"/>
                <a:gd name="connsiteX7-929" fmla="*/ 853956 w 1589104"/>
                <a:gd name="connsiteY7-930" fmla="*/ 1495056 h 1609411"/>
                <a:gd name="connsiteX8-931" fmla="*/ 582967 w 1589104"/>
                <a:gd name="connsiteY8-932" fmla="*/ 1267456 h 1609411"/>
                <a:gd name="connsiteX9-933" fmla="*/ 0 w 1589104"/>
                <a:gd name="connsiteY9-934" fmla="*/ 1267196 h 1609411"/>
                <a:gd name="connsiteX10-935" fmla="*/ 266330 w 1589104"/>
                <a:gd name="connsiteY10-936" fmla="*/ 989289 h 1609411"/>
                <a:gd name="connsiteX11-937" fmla="*/ 287045 w 1589104"/>
                <a:gd name="connsiteY11-938" fmla="*/ 646020 h 1609411"/>
                <a:gd name="connsiteX12-939" fmla="*/ 0 w 1589104"/>
                <a:gd name="connsiteY12-940" fmla="*/ 354510 h 1609411"/>
                <a:gd name="connsiteX0-941" fmla="*/ 0 w 1589104"/>
                <a:gd name="connsiteY0-942" fmla="*/ 354510 h 1609411"/>
                <a:gd name="connsiteX1-943" fmla="*/ 556334 w 1589104"/>
                <a:gd name="connsiteY1-944" fmla="*/ 353057 h 1609411"/>
                <a:gd name="connsiteX2-945" fmla="*/ 850996 w 1589104"/>
                <a:gd name="connsiteY2-946" fmla="*/ 94099 h 1609411"/>
                <a:gd name="connsiteX3-947" fmla="*/ 1004876 w 1589104"/>
                <a:gd name="connsiteY3-948" fmla="*/ 34278 h 1609411"/>
                <a:gd name="connsiteX4-949" fmla="*/ 1577267 w 1589104"/>
                <a:gd name="connsiteY4-950" fmla="*/ 619386 h 1609411"/>
                <a:gd name="connsiteX5-951" fmla="*/ 1589104 w 1589104"/>
                <a:gd name="connsiteY5-952" fmla="*/ 982488 h 1609411"/>
                <a:gd name="connsiteX6-953" fmla="*/ 1013753 w 1589104"/>
                <a:gd name="connsiteY6-954" fmla="*/ 1548957 h 1609411"/>
                <a:gd name="connsiteX7-955" fmla="*/ 853956 w 1589104"/>
                <a:gd name="connsiteY7-956" fmla="*/ 1495056 h 1609411"/>
                <a:gd name="connsiteX8-957" fmla="*/ 582967 w 1589104"/>
                <a:gd name="connsiteY8-958" fmla="*/ 1267456 h 1609411"/>
                <a:gd name="connsiteX9-959" fmla="*/ 0 w 1589104"/>
                <a:gd name="connsiteY9-960" fmla="*/ 1267196 h 1609411"/>
                <a:gd name="connsiteX10-961" fmla="*/ 266330 w 1589104"/>
                <a:gd name="connsiteY10-962" fmla="*/ 989289 h 1609411"/>
                <a:gd name="connsiteX11-963" fmla="*/ 287045 w 1589104"/>
                <a:gd name="connsiteY11-964" fmla="*/ 646020 h 1609411"/>
                <a:gd name="connsiteX12-965" fmla="*/ 0 w 1589104"/>
                <a:gd name="connsiteY12-966" fmla="*/ 354510 h 1609411"/>
                <a:gd name="connsiteX0-967" fmla="*/ 0 w 1643112"/>
                <a:gd name="connsiteY0-968" fmla="*/ 354510 h 1609411"/>
                <a:gd name="connsiteX1-969" fmla="*/ 556334 w 1643112"/>
                <a:gd name="connsiteY1-970" fmla="*/ 353057 h 1609411"/>
                <a:gd name="connsiteX2-971" fmla="*/ 850996 w 1643112"/>
                <a:gd name="connsiteY2-972" fmla="*/ 94099 h 1609411"/>
                <a:gd name="connsiteX3-973" fmla="*/ 1004876 w 1643112"/>
                <a:gd name="connsiteY3-974" fmla="*/ 34278 h 1609411"/>
                <a:gd name="connsiteX4-975" fmla="*/ 1577267 w 1643112"/>
                <a:gd name="connsiteY4-976" fmla="*/ 619386 h 1609411"/>
                <a:gd name="connsiteX5-977" fmla="*/ 1589104 w 1643112"/>
                <a:gd name="connsiteY5-978" fmla="*/ 982488 h 1609411"/>
                <a:gd name="connsiteX6-979" fmla="*/ 1013753 w 1643112"/>
                <a:gd name="connsiteY6-980" fmla="*/ 1548957 h 1609411"/>
                <a:gd name="connsiteX7-981" fmla="*/ 853956 w 1643112"/>
                <a:gd name="connsiteY7-982" fmla="*/ 1495056 h 1609411"/>
                <a:gd name="connsiteX8-983" fmla="*/ 582967 w 1643112"/>
                <a:gd name="connsiteY8-984" fmla="*/ 1267456 h 1609411"/>
                <a:gd name="connsiteX9-985" fmla="*/ 0 w 1643112"/>
                <a:gd name="connsiteY9-986" fmla="*/ 1267196 h 1609411"/>
                <a:gd name="connsiteX10-987" fmla="*/ 266330 w 1643112"/>
                <a:gd name="connsiteY10-988" fmla="*/ 989289 h 1609411"/>
                <a:gd name="connsiteX11-989" fmla="*/ 287045 w 1643112"/>
                <a:gd name="connsiteY11-990" fmla="*/ 646020 h 1609411"/>
                <a:gd name="connsiteX12-991" fmla="*/ 0 w 1643112"/>
                <a:gd name="connsiteY12-992" fmla="*/ 354510 h 1609411"/>
                <a:gd name="connsiteX0-993" fmla="*/ 0 w 1669115"/>
                <a:gd name="connsiteY0-994" fmla="*/ 354510 h 1609411"/>
                <a:gd name="connsiteX1-995" fmla="*/ 556334 w 1669115"/>
                <a:gd name="connsiteY1-996" fmla="*/ 353057 h 1609411"/>
                <a:gd name="connsiteX2-997" fmla="*/ 850996 w 1669115"/>
                <a:gd name="connsiteY2-998" fmla="*/ 94099 h 1609411"/>
                <a:gd name="connsiteX3-999" fmla="*/ 1004876 w 1669115"/>
                <a:gd name="connsiteY3-1000" fmla="*/ 34278 h 1609411"/>
                <a:gd name="connsiteX4-1001" fmla="*/ 1577267 w 1669115"/>
                <a:gd name="connsiteY4-1002" fmla="*/ 619386 h 1609411"/>
                <a:gd name="connsiteX5-1003" fmla="*/ 1589104 w 1669115"/>
                <a:gd name="connsiteY5-1004" fmla="*/ 982488 h 1609411"/>
                <a:gd name="connsiteX6-1005" fmla="*/ 1013753 w 1669115"/>
                <a:gd name="connsiteY6-1006" fmla="*/ 1548957 h 1609411"/>
                <a:gd name="connsiteX7-1007" fmla="*/ 853956 w 1669115"/>
                <a:gd name="connsiteY7-1008" fmla="*/ 1495056 h 1609411"/>
                <a:gd name="connsiteX8-1009" fmla="*/ 582967 w 1669115"/>
                <a:gd name="connsiteY8-1010" fmla="*/ 1267456 h 1609411"/>
                <a:gd name="connsiteX9-1011" fmla="*/ 0 w 1669115"/>
                <a:gd name="connsiteY9-1012" fmla="*/ 1267196 h 1609411"/>
                <a:gd name="connsiteX10-1013" fmla="*/ 266330 w 1669115"/>
                <a:gd name="connsiteY10-1014" fmla="*/ 989289 h 1609411"/>
                <a:gd name="connsiteX11-1015" fmla="*/ 287045 w 1669115"/>
                <a:gd name="connsiteY11-1016" fmla="*/ 646020 h 1609411"/>
                <a:gd name="connsiteX12-1017" fmla="*/ 0 w 1669115"/>
                <a:gd name="connsiteY12-1018" fmla="*/ 354510 h 1609411"/>
                <a:gd name="connsiteX0-1019" fmla="*/ 0 w 1671177"/>
                <a:gd name="connsiteY0-1020" fmla="*/ 354510 h 1609411"/>
                <a:gd name="connsiteX1-1021" fmla="*/ 556334 w 1671177"/>
                <a:gd name="connsiteY1-1022" fmla="*/ 353057 h 1609411"/>
                <a:gd name="connsiteX2-1023" fmla="*/ 850996 w 1671177"/>
                <a:gd name="connsiteY2-1024" fmla="*/ 94099 h 1609411"/>
                <a:gd name="connsiteX3-1025" fmla="*/ 1004876 w 1671177"/>
                <a:gd name="connsiteY3-1026" fmla="*/ 34278 h 1609411"/>
                <a:gd name="connsiteX4-1027" fmla="*/ 1577267 w 1671177"/>
                <a:gd name="connsiteY4-1028" fmla="*/ 619386 h 1609411"/>
                <a:gd name="connsiteX5-1029" fmla="*/ 1589104 w 1671177"/>
                <a:gd name="connsiteY5-1030" fmla="*/ 982488 h 1609411"/>
                <a:gd name="connsiteX6-1031" fmla="*/ 1013753 w 1671177"/>
                <a:gd name="connsiteY6-1032" fmla="*/ 1548957 h 1609411"/>
                <a:gd name="connsiteX7-1033" fmla="*/ 853956 w 1671177"/>
                <a:gd name="connsiteY7-1034" fmla="*/ 1495056 h 1609411"/>
                <a:gd name="connsiteX8-1035" fmla="*/ 582967 w 1671177"/>
                <a:gd name="connsiteY8-1036" fmla="*/ 1267456 h 1609411"/>
                <a:gd name="connsiteX9-1037" fmla="*/ 0 w 1671177"/>
                <a:gd name="connsiteY9-1038" fmla="*/ 1267196 h 1609411"/>
                <a:gd name="connsiteX10-1039" fmla="*/ 266330 w 1671177"/>
                <a:gd name="connsiteY10-1040" fmla="*/ 989289 h 1609411"/>
                <a:gd name="connsiteX11-1041" fmla="*/ 287045 w 1671177"/>
                <a:gd name="connsiteY11-1042" fmla="*/ 646020 h 1609411"/>
                <a:gd name="connsiteX12-1043" fmla="*/ 0 w 1671177"/>
                <a:gd name="connsiteY12-1044" fmla="*/ 354510 h 16094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 ang="0">
                  <a:pos x="connsiteX9-125" y="connsiteY9-126"/>
                </a:cxn>
                <a:cxn ang="0">
                  <a:pos x="connsiteX10-327" y="connsiteY10-328"/>
                </a:cxn>
                <a:cxn ang="0">
                  <a:pos x="connsiteX11-373" y="connsiteY11-374"/>
                </a:cxn>
                <a:cxn ang="0">
                  <a:pos x="connsiteX12-471" y="connsiteY12-47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9969" name="TextBox 27"/>
            <p:cNvSpPr txBox="1">
              <a:spLocks noChangeArrowheads="1"/>
            </p:cNvSpPr>
            <p:nvPr/>
          </p:nvSpPr>
          <p:spPr bwMode="auto">
            <a:xfrm>
              <a:off x="6875524" y="2754529"/>
              <a:ext cx="565531" cy="519011"/>
            </a:xfrm>
            <a:prstGeom prst="rect">
              <a:avLst/>
            </a:prstGeom>
            <a:noFill/>
            <a:ln w="9525">
              <a:noFill/>
              <a:miter lim="800000"/>
            </a:ln>
          </p:spPr>
          <p:txBody>
            <a:bodyPr wrap="none">
              <a:spAutoFit/>
            </a:bodyPr>
            <a:lstStyle/>
            <a:p>
              <a:r>
                <a:rPr lang="en-US" altLang="zh-CN" sz="2800">
                  <a:solidFill>
                    <a:srgbClr val="FFFFFF"/>
                  </a:solidFill>
                  <a:latin typeface="Impact" panose="020B0806030902050204" pitchFamily="34" charset="0"/>
                </a:rPr>
                <a:t>05</a:t>
              </a:r>
              <a:endParaRPr lang="zh-CN" altLang="en-US" sz="2800">
                <a:solidFill>
                  <a:srgbClr val="FFFFFF"/>
                </a:solidFill>
                <a:latin typeface="Impact" panose="020B0806030902050204" pitchFamily="34" charset="0"/>
              </a:endParaRPr>
            </a:p>
          </p:txBody>
        </p:sp>
      </p:grpSp>
      <p:grpSp>
        <p:nvGrpSpPr>
          <p:cNvPr id="29" name="组合 28"/>
          <p:cNvGrpSpPr/>
          <p:nvPr/>
        </p:nvGrpSpPr>
        <p:grpSpPr bwMode="auto">
          <a:xfrm>
            <a:off x="4902200" y="1982788"/>
            <a:ext cx="1773238" cy="1609725"/>
            <a:chOff x="4901450" y="2211710"/>
            <a:chExt cx="1773781" cy="1609411"/>
          </a:xfrm>
        </p:grpSpPr>
        <p:grpSp>
          <p:nvGrpSpPr>
            <p:cNvPr id="39964" name="组合 29"/>
            <p:cNvGrpSpPr/>
            <p:nvPr/>
          </p:nvGrpSpPr>
          <p:grpSpPr bwMode="auto">
            <a:xfrm>
              <a:off x="4901450" y="2211710"/>
              <a:ext cx="1773781" cy="1609411"/>
              <a:chOff x="1074198" y="2188917"/>
              <a:chExt cx="1773781" cy="1609411"/>
            </a:xfrm>
          </p:grpSpPr>
          <p:sp>
            <p:nvSpPr>
              <p:cNvPr id="32" name="右箭头 55"/>
              <p:cNvSpPr/>
              <p:nvPr/>
            </p:nvSpPr>
            <p:spPr>
              <a:xfrm>
                <a:off x="1177418" y="2552383"/>
                <a:ext cx="1670561" cy="911047"/>
              </a:xfrm>
              <a:custGeom>
                <a:avLst/>
                <a:gdLst/>
                <a:ahLst/>
                <a:cxnLst/>
                <a:rect l="l" t="t"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close/>
                  </a:path>
                </a:pathLst>
              </a:cu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 name="右箭头 55"/>
              <p:cNvSpPr/>
              <p:nvPr/>
            </p:nvSpPr>
            <p:spPr>
              <a:xfrm>
                <a:off x="1074198" y="2188917"/>
                <a:ext cx="1670561"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1" fmla="*/ 0 w 1731146"/>
                  <a:gd name="connsiteY0-2" fmla="*/ 355742 h 1624170"/>
                  <a:gd name="connsiteX1-3" fmla="*/ 508986 w 1731146"/>
                  <a:gd name="connsiteY1-4" fmla="*/ 351329 h 1624170"/>
                  <a:gd name="connsiteX2-5" fmla="*/ 892425 w 1731146"/>
                  <a:gd name="connsiteY2-6" fmla="*/ 355742 h 1624170"/>
                  <a:gd name="connsiteX3-7" fmla="*/ 892425 w 1731146"/>
                  <a:gd name="connsiteY3-8" fmla="*/ 0 h 1624170"/>
                  <a:gd name="connsiteX4-9" fmla="*/ 1731146 w 1731146"/>
                  <a:gd name="connsiteY4-10" fmla="*/ 812085 h 1624170"/>
                  <a:gd name="connsiteX5-11" fmla="*/ 892425 w 1731146"/>
                  <a:gd name="connsiteY5-12" fmla="*/ 1624170 h 1624170"/>
                  <a:gd name="connsiteX6-13" fmla="*/ 892425 w 1731146"/>
                  <a:gd name="connsiteY6-14" fmla="*/ 1268428 h 1624170"/>
                  <a:gd name="connsiteX7-15" fmla="*/ 0 w 1731146"/>
                  <a:gd name="connsiteY7-16" fmla="*/ 1268428 h 1624170"/>
                  <a:gd name="connsiteX8" fmla="*/ 0 w 1731146"/>
                  <a:gd name="connsiteY8" fmla="*/ 355742 h 1624170"/>
                  <a:gd name="connsiteX0-17" fmla="*/ 0 w 1731146"/>
                  <a:gd name="connsiteY0-18" fmla="*/ 355742 h 1624170"/>
                  <a:gd name="connsiteX1-19" fmla="*/ 556334 w 1731146"/>
                  <a:gd name="connsiteY1-20" fmla="*/ 354289 h 1624170"/>
                  <a:gd name="connsiteX2-21" fmla="*/ 892425 w 1731146"/>
                  <a:gd name="connsiteY2-22" fmla="*/ 355742 h 1624170"/>
                  <a:gd name="connsiteX3-23" fmla="*/ 892425 w 1731146"/>
                  <a:gd name="connsiteY3-24" fmla="*/ 0 h 1624170"/>
                  <a:gd name="connsiteX4-25" fmla="*/ 1731146 w 1731146"/>
                  <a:gd name="connsiteY4-26" fmla="*/ 812085 h 1624170"/>
                  <a:gd name="connsiteX5-27" fmla="*/ 892425 w 1731146"/>
                  <a:gd name="connsiteY5-28" fmla="*/ 1624170 h 1624170"/>
                  <a:gd name="connsiteX6-29" fmla="*/ 892425 w 1731146"/>
                  <a:gd name="connsiteY6-30" fmla="*/ 1268428 h 1624170"/>
                  <a:gd name="connsiteX7-31" fmla="*/ 0 w 1731146"/>
                  <a:gd name="connsiteY7-32" fmla="*/ 1268428 h 1624170"/>
                  <a:gd name="connsiteX8-33" fmla="*/ 0 w 1731146"/>
                  <a:gd name="connsiteY8-34" fmla="*/ 355742 h 1624170"/>
                  <a:gd name="connsiteX0-35" fmla="*/ 0 w 1731146"/>
                  <a:gd name="connsiteY0-36" fmla="*/ 355742 h 1624170"/>
                  <a:gd name="connsiteX1-37" fmla="*/ 556334 w 1731146"/>
                  <a:gd name="connsiteY1-38" fmla="*/ 354289 h 1624170"/>
                  <a:gd name="connsiteX2-39" fmla="*/ 848037 w 1731146"/>
                  <a:gd name="connsiteY2-40" fmla="*/ 127882 h 1624170"/>
                  <a:gd name="connsiteX3-41" fmla="*/ 892425 w 1731146"/>
                  <a:gd name="connsiteY3-42" fmla="*/ 0 h 1624170"/>
                  <a:gd name="connsiteX4-43" fmla="*/ 1731146 w 1731146"/>
                  <a:gd name="connsiteY4-44" fmla="*/ 812085 h 1624170"/>
                  <a:gd name="connsiteX5-45" fmla="*/ 892425 w 1731146"/>
                  <a:gd name="connsiteY5-46" fmla="*/ 1624170 h 1624170"/>
                  <a:gd name="connsiteX6-47" fmla="*/ 892425 w 1731146"/>
                  <a:gd name="connsiteY6-48" fmla="*/ 1268428 h 1624170"/>
                  <a:gd name="connsiteX7-49" fmla="*/ 0 w 1731146"/>
                  <a:gd name="connsiteY7-50" fmla="*/ 1268428 h 1624170"/>
                  <a:gd name="connsiteX8-51" fmla="*/ 0 w 1731146"/>
                  <a:gd name="connsiteY8-52" fmla="*/ 355742 h 1624170"/>
                  <a:gd name="connsiteX0-53" fmla="*/ 0 w 1731146"/>
                  <a:gd name="connsiteY0-54" fmla="*/ 320232 h 1588660"/>
                  <a:gd name="connsiteX1-55" fmla="*/ 556334 w 1731146"/>
                  <a:gd name="connsiteY1-56" fmla="*/ 318779 h 1588660"/>
                  <a:gd name="connsiteX2-57" fmla="*/ 848037 w 1731146"/>
                  <a:gd name="connsiteY2-58" fmla="*/ 92372 h 1588660"/>
                  <a:gd name="connsiteX3-59" fmla="*/ 1004876 w 1731146"/>
                  <a:gd name="connsiteY3-60" fmla="*/ 0 h 1588660"/>
                  <a:gd name="connsiteX4-61" fmla="*/ 1731146 w 1731146"/>
                  <a:gd name="connsiteY4-62" fmla="*/ 776575 h 1588660"/>
                  <a:gd name="connsiteX5-63" fmla="*/ 892425 w 1731146"/>
                  <a:gd name="connsiteY5-64" fmla="*/ 1588660 h 1588660"/>
                  <a:gd name="connsiteX6-65" fmla="*/ 892425 w 1731146"/>
                  <a:gd name="connsiteY6-66" fmla="*/ 1232918 h 1588660"/>
                  <a:gd name="connsiteX7-67" fmla="*/ 0 w 1731146"/>
                  <a:gd name="connsiteY7-68" fmla="*/ 1232918 h 1588660"/>
                  <a:gd name="connsiteX8-69" fmla="*/ 0 w 1731146"/>
                  <a:gd name="connsiteY8-70" fmla="*/ 320232 h 1588660"/>
                  <a:gd name="connsiteX0-71" fmla="*/ 0 w 1731146"/>
                  <a:gd name="connsiteY0-72" fmla="*/ 320232 h 1588660"/>
                  <a:gd name="connsiteX1-73" fmla="*/ 556334 w 1731146"/>
                  <a:gd name="connsiteY1-74" fmla="*/ 318779 h 1588660"/>
                  <a:gd name="connsiteX2-75" fmla="*/ 850996 w 1731146"/>
                  <a:gd name="connsiteY2-76" fmla="*/ 59821 h 1588660"/>
                  <a:gd name="connsiteX3-77" fmla="*/ 1004876 w 1731146"/>
                  <a:gd name="connsiteY3-78" fmla="*/ 0 h 1588660"/>
                  <a:gd name="connsiteX4-79" fmla="*/ 1731146 w 1731146"/>
                  <a:gd name="connsiteY4-80" fmla="*/ 776575 h 1588660"/>
                  <a:gd name="connsiteX5-81" fmla="*/ 892425 w 1731146"/>
                  <a:gd name="connsiteY5-82" fmla="*/ 1588660 h 1588660"/>
                  <a:gd name="connsiteX6-83" fmla="*/ 892425 w 1731146"/>
                  <a:gd name="connsiteY6-84" fmla="*/ 1232918 h 1588660"/>
                  <a:gd name="connsiteX7-85" fmla="*/ 0 w 1731146"/>
                  <a:gd name="connsiteY7-86" fmla="*/ 1232918 h 1588660"/>
                  <a:gd name="connsiteX8-87" fmla="*/ 0 w 1731146"/>
                  <a:gd name="connsiteY8-88" fmla="*/ 320232 h 1588660"/>
                  <a:gd name="connsiteX0-89" fmla="*/ 2959 w 1734105"/>
                  <a:gd name="connsiteY0-90" fmla="*/ 320232 h 1588660"/>
                  <a:gd name="connsiteX1-91" fmla="*/ 559293 w 1734105"/>
                  <a:gd name="connsiteY1-92" fmla="*/ 318779 h 1588660"/>
                  <a:gd name="connsiteX2-93" fmla="*/ 853955 w 1734105"/>
                  <a:gd name="connsiteY2-94" fmla="*/ 59821 h 1588660"/>
                  <a:gd name="connsiteX3-95" fmla="*/ 1007835 w 1734105"/>
                  <a:gd name="connsiteY3-96" fmla="*/ 0 h 1588660"/>
                  <a:gd name="connsiteX4-97" fmla="*/ 1734105 w 1734105"/>
                  <a:gd name="connsiteY4-98" fmla="*/ 776575 h 1588660"/>
                  <a:gd name="connsiteX5-99" fmla="*/ 895384 w 1734105"/>
                  <a:gd name="connsiteY5-100" fmla="*/ 1588660 h 1588660"/>
                  <a:gd name="connsiteX6-101" fmla="*/ 895384 w 1734105"/>
                  <a:gd name="connsiteY6-102" fmla="*/ 1232918 h 1588660"/>
                  <a:gd name="connsiteX7-103" fmla="*/ 2959 w 1734105"/>
                  <a:gd name="connsiteY7-104" fmla="*/ 1232918 h 1588660"/>
                  <a:gd name="connsiteX8-105" fmla="*/ 0 w 1734105"/>
                  <a:gd name="connsiteY8-106" fmla="*/ 576230 h 1588660"/>
                  <a:gd name="connsiteX9" fmla="*/ 2959 w 1734105"/>
                  <a:gd name="connsiteY9" fmla="*/ 320232 h 1588660"/>
                  <a:gd name="connsiteX0-107" fmla="*/ 3 w 1731149"/>
                  <a:gd name="connsiteY0-108" fmla="*/ 320232 h 1588660"/>
                  <a:gd name="connsiteX1-109" fmla="*/ 556337 w 1731149"/>
                  <a:gd name="connsiteY1-110" fmla="*/ 318779 h 1588660"/>
                  <a:gd name="connsiteX2-111" fmla="*/ 850999 w 1731149"/>
                  <a:gd name="connsiteY2-112" fmla="*/ 59821 h 1588660"/>
                  <a:gd name="connsiteX3-113" fmla="*/ 1004879 w 1731149"/>
                  <a:gd name="connsiteY3-114" fmla="*/ 0 h 1588660"/>
                  <a:gd name="connsiteX4-115" fmla="*/ 1731149 w 1731149"/>
                  <a:gd name="connsiteY4-116" fmla="*/ 776575 h 1588660"/>
                  <a:gd name="connsiteX5-117" fmla="*/ 892428 w 1731149"/>
                  <a:gd name="connsiteY5-118" fmla="*/ 1588660 h 1588660"/>
                  <a:gd name="connsiteX6-119" fmla="*/ 892428 w 1731149"/>
                  <a:gd name="connsiteY6-120" fmla="*/ 1232918 h 1588660"/>
                  <a:gd name="connsiteX7-121" fmla="*/ 3 w 1731149"/>
                  <a:gd name="connsiteY7-122" fmla="*/ 1232918 h 1588660"/>
                  <a:gd name="connsiteX8-123" fmla="*/ 275211 w 1731149"/>
                  <a:gd name="connsiteY8-124" fmla="*/ 617659 h 1588660"/>
                  <a:gd name="connsiteX9-125" fmla="*/ 3 w 1731149"/>
                  <a:gd name="connsiteY9-126" fmla="*/ 320232 h 1588660"/>
                  <a:gd name="connsiteX0-127" fmla="*/ 3 w 1731149"/>
                  <a:gd name="connsiteY0-128" fmla="*/ 320232 h 1588660"/>
                  <a:gd name="connsiteX1-129" fmla="*/ 556337 w 1731149"/>
                  <a:gd name="connsiteY1-130" fmla="*/ 318779 h 1588660"/>
                  <a:gd name="connsiteX2-131" fmla="*/ 850999 w 1731149"/>
                  <a:gd name="connsiteY2-132" fmla="*/ 59821 h 1588660"/>
                  <a:gd name="connsiteX3-133" fmla="*/ 1004879 w 1731149"/>
                  <a:gd name="connsiteY3-134" fmla="*/ 0 h 1588660"/>
                  <a:gd name="connsiteX4-135" fmla="*/ 1731149 w 1731149"/>
                  <a:gd name="connsiteY4-136" fmla="*/ 776575 h 1588660"/>
                  <a:gd name="connsiteX5-137" fmla="*/ 892428 w 1731149"/>
                  <a:gd name="connsiteY5-138" fmla="*/ 1588660 h 1588660"/>
                  <a:gd name="connsiteX6-139" fmla="*/ 892428 w 1731149"/>
                  <a:gd name="connsiteY6-140" fmla="*/ 1232918 h 1588660"/>
                  <a:gd name="connsiteX7-141" fmla="*/ 3 w 1731149"/>
                  <a:gd name="connsiteY7-142" fmla="*/ 1232918 h 1588660"/>
                  <a:gd name="connsiteX8-143" fmla="*/ 275211 w 1731149"/>
                  <a:gd name="connsiteY8-144" fmla="*/ 617659 h 1588660"/>
                  <a:gd name="connsiteX9-145" fmla="*/ 3 w 1731149"/>
                  <a:gd name="connsiteY9-146" fmla="*/ 320232 h 1588660"/>
                  <a:gd name="connsiteX0-147" fmla="*/ 5 w 1731151"/>
                  <a:gd name="connsiteY0-148" fmla="*/ 320232 h 1588660"/>
                  <a:gd name="connsiteX1-149" fmla="*/ 556339 w 1731151"/>
                  <a:gd name="connsiteY1-150" fmla="*/ 318779 h 1588660"/>
                  <a:gd name="connsiteX2-151" fmla="*/ 851001 w 1731151"/>
                  <a:gd name="connsiteY2-152" fmla="*/ 59821 h 1588660"/>
                  <a:gd name="connsiteX3-153" fmla="*/ 1004881 w 1731151"/>
                  <a:gd name="connsiteY3-154" fmla="*/ 0 h 1588660"/>
                  <a:gd name="connsiteX4-155" fmla="*/ 1731151 w 1731151"/>
                  <a:gd name="connsiteY4-156" fmla="*/ 776575 h 1588660"/>
                  <a:gd name="connsiteX5-157" fmla="*/ 892430 w 1731151"/>
                  <a:gd name="connsiteY5-158" fmla="*/ 1588660 h 1588660"/>
                  <a:gd name="connsiteX6-159" fmla="*/ 892430 w 1731151"/>
                  <a:gd name="connsiteY6-160" fmla="*/ 1232918 h 1588660"/>
                  <a:gd name="connsiteX7-161" fmla="*/ 5 w 1731151"/>
                  <a:gd name="connsiteY7-162" fmla="*/ 1232918 h 1588660"/>
                  <a:gd name="connsiteX8-163" fmla="*/ 275213 w 1731151"/>
                  <a:gd name="connsiteY8-164" fmla="*/ 617659 h 1588660"/>
                  <a:gd name="connsiteX9-165" fmla="*/ 5 w 1731151"/>
                  <a:gd name="connsiteY9-166" fmla="*/ 320232 h 1588660"/>
                  <a:gd name="connsiteX0-167" fmla="*/ 5 w 1731151"/>
                  <a:gd name="connsiteY0-168" fmla="*/ 320232 h 1588660"/>
                  <a:gd name="connsiteX1-169" fmla="*/ 556339 w 1731151"/>
                  <a:gd name="connsiteY1-170" fmla="*/ 318779 h 1588660"/>
                  <a:gd name="connsiteX2-171" fmla="*/ 851001 w 1731151"/>
                  <a:gd name="connsiteY2-172" fmla="*/ 59821 h 1588660"/>
                  <a:gd name="connsiteX3-173" fmla="*/ 1004881 w 1731151"/>
                  <a:gd name="connsiteY3-174" fmla="*/ 0 h 1588660"/>
                  <a:gd name="connsiteX4-175" fmla="*/ 1731151 w 1731151"/>
                  <a:gd name="connsiteY4-176" fmla="*/ 776575 h 1588660"/>
                  <a:gd name="connsiteX5-177" fmla="*/ 892430 w 1731151"/>
                  <a:gd name="connsiteY5-178" fmla="*/ 1588660 h 1588660"/>
                  <a:gd name="connsiteX6-179" fmla="*/ 892430 w 1731151"/>
                  <a:gd name="connsiteY6-180" fmla="*/ 1232918 h 1588660"/>
                  <a:gd name="connsiteX7-181" fmla="*/ 5 w 1731151"/>
                  <a:gd name="connsiteY7-182" fmla="*/ 1232918 h 1588660"/>
                  <a:gd name="connsiteX8-183" fmla="*/ 275213 w 1731151"/>
                  <a:gd name="connsiteY8-184" fmla="*/ 617659 h 1588660"/>
                  <a:gd name="connsiteX9-185" fmla="*/ 5 w 1731151"/>
                  <a:gd name="connsiteY9-186" fmla="*/ 320232 h 1588660"/>
                  <a:gd name="connsiteX0-187" fmla="*/ 3 w 1731149"/>
                  <a:gd name="connsiteY0-188" fmla="*/ 320232 h 1588660"/>
                  <a:gd name="connsiteX1-189" fmla="*/ 556337 w 1731149"/>
                  <a:gd name="connsiteY1-190" fmla="*/ 318779 h 1588660"/>
                  <a:gd name="connsiteX2-191" fmla="*/ 850999 w 1731149"/>
                  <a:gd name="connsiteY2-192" fmla="*/ 59821 h 1588660"/>
                  <a:gd name="connsiteX3-193" fmla="*/ 1004879 w 1731149"/>
                  <a:gd name="connsiteY3-194" fmla="*/ 0 h 1588660"/>
                  <a:gd name="connsiteX4-195" fmla="*/ 1731149 w 1731149"/>
                  <a:gd name="connsiteY4-196" fmla="*/ 776575 h 1588660"/>
                  <a:gd name="connsiteX5-197" fmla="*/ 892428 w 1731149"/>
                  <a:gd name="connsiteY5-198" fmla="*/ 1588660 h 1588660"/>
                  <a:gd name="connsiteX6-199" fmla="*/ 892428 w 1731149"/>
                  <a:gd name="connsiteY6-200" fmla="*/ 1232918 h 1588660"/>
                  <a:gd name="connsiteX7-201" fmla="*/ 3 w 1731149"/>
                  <a:gd name="connsiteY7-202" fmla="*/ 1232918 h 1588660"/>
                  <a:gd name="connsiteX8-203" fmla="*/ 275211 w 1731149"/>
                  <a:gd name="connsiteY8-204" fmla="*/ 617659 h 1588660"/>
                  <a:gd name="connsiteX9-205" fmla="*/ 3 w 1731149"/>
                  <a:gd name="connsiteY9-206" fmla="*/ 320232 h 1588660"/>
                  <a:gd name="connsiteX0-207" fmla="*/ 0 w 1731146"/>
                  <a:gd name="connsiteY0-208" fmla="*/ 320232 h 1588660"/>
                  <a:gd name="connsiteX1-209" fmla="*/ 556334 w 1731146"/>
                  <a:gd name="connsiteY1-210" fmla="*/ 318779 h 1588660"/>
                  <a:gd name="connsiteX2-211" fmla="*/ 850996 w 1731146"/>
                  <a:gd name="connsiteY2-212" fmla="*/ 59821 h 1588660"/>
                  <a:gd name="connsiteX3-213" fmla="*/ 1004876 w 1731146"/>
                  <a:gd name="connsiteY3-214" fmla="*/ 0 h 1588660"/>
                  <a:gd name="connsiteX4-215" fmla="*/ 1731146 w 1731146"/>
                  <a:gd name="connsiteY4-216" fmla="*/ 776575 h 1588660"/>
                  <a:gd name="connsiteX5-217" fmla="*/ 892425 w 1731146"/>
                  <a:gd name="connsiteY5-218" fmla="*/ 1588660 h 1588660"/>
                  <a:gd name="connsiteX6-219" fmla="*/ 892425 w 1731146"/>
                  <a:gd name="connsiteY6-220" fmla="*/ 1232918 h 1588660"/>
                  <a:gd name="connsiteX7-221" fmla="*/ 0 w 1731146"/>
                  <a:gd name="connsiteY7-222" fmla="*/ 1232918 h 1588660"/>
                  <a:gd name="connsiteX8-223" fmla="*/ 275208 w 1731146"/>
                  <a:gd name="connsiteY8-224" fmla="*/ 617659 h 1588660"/>
                  <a:gd name="connsiteX9-225" fmla="*/ 0 w 1731146"/>
                  <a:gd name="connsiteY9-226" fmla="*/ 320232 h 1588660"/>
                  <a:gd name="connsiteX0-227" fmla="*/ 0 w 1731146"/>
                  <a:gd name="connsiteY0-228" fmla="*/ 320232 h 1588660"/>
                  <a:gd name="connsiteX1-229" fmla="*/ 556334 w 1731146"/>
                  <a:gd name="connsiteY1-230" fmla="*/ 318779 h 1588660"/>
                  <a:gd name="connsiteX2-231" fmla="*/ 850996 w 1731146"/>
                  <a:gd name="connsiteY2-232" fmla="*/ 59821 h 1588660"/>
                  <a:gd name="connsiteX3-233" fmla="*/ 1004876 w 1731146"/>
                  <a:gd name="connsiteY3-234" fmla="*/ 0 h 1588660"/>
                  <a:gd name="connsiteX4-235" fmla="*/ 1731146 w 1731146"/>
                  <a:gd name="connsiteY4-236" fmla="*/ 776575 h 1588660"/>
                  <a:gd name="connsiteX5-237" fmla="*/ 892425 w 1731146"/>
                  <a:gd name="connsiteY5-238" fmla="*/ 1588660 h 1588660"/>
                  <a:gd name="connsiteX6-239" fmla="*/ 892425 w 1731146"/>
                  <a:gd name="connsiteY6-240" fmla="*/ 1232918 h 1588660"/>
                  <a:gd name="connsiteX7-241" fmla="*/ 0 w 1731146"/>
                  <a:gd name="connsiteY7-242" fmla="*/ 1232918 h 1588660"/>
                  <a:gd name="connsiteX8-243" fmla="*/ 275208 w 1731146"/>
                  <a:gd name="connsiteY8-244" fmla="*/ 617659 h 1588660"/>
                  <a:gd name="connsiteX9-245" fmla="*/ 0 w 1731146"/>
                  <a:gd name="connsiteY9-246" fmla="*/ 320232 h 1588660"/>
                  <a:gd name="connsiteX0-247" fmla="*/ 0 w 1731146"/>
                  <a:gd name="connsiteY0-248" fmla="*/ 320232 h 1588660"/>
                  <a:gd name="connsiteX1-249" fmla="*/ 556334 w 1731146"/>
                  <a:gd name="connsiteY1-250" fmla="*/ 318779 h 1588660"/>
                  <a:gd name="connsiteX2-251" fmla="*/ 850996 w 1731146"/>
                  <a:gd name="connsiteY2-252" fmla="*/ 59821 h 1588660"/>
                  <a:gd name="connsiteX3-253" fmla="*/ 1004876 w 1731146"/>
                  <a:gd name="connsiteY3-254" fmla="*/ 0 h 1588660"/>
                  <a:gd name="connsiteX4-255" fmla="*/ 1731146 w 1731146"/>
                  <a:gd name="connsiteY4-256" fmla="*/ 776575 h 1588660"/>
                  <a:gd name="connsiteX5-257" fmla="*/ 892425 w 1731146"/>
                  <a:gd name="connsiteY5-258" fmla="*/ 1588660 h 1588660"/>
                  <a:gd name="connsiteX6-259" fmla="*/ 892425 w 1731146"/>
                  <a:gd name="connsiteY6-260" fmla="*/ 1232918 h 1588660"/>
                  <a:gd name="connsiteX7-261" fmla="*/ 0 w 1731146"/>
                  <a:gd name="connsiteY7-262" fmla="*/ 1232918 h 1588660"/>
                  <a:gd name="connsiteX8-263" fmla="*/ 275208 w 1731146"/>
                  <a:gd name="connsiteY8-264" fmla="*/ 617659 h 1588660"/>
                  <a:gd name="connsiteX9-265" fmla="*/ 0 w 1731146"/>
                  <a:gd name="connsiteY9-266" fmla="*/ 320232 h 1588660"/>
                  <a:gd name="connsiteX0-267" fmla="*/ 0 w 1731146"/>
                  <a:gd name="connsiteY0-268" fmla="*/ 320232 h 1588660"/>
                  <a:gd name="connsiteX1-269" fmla="*/ 556334 w 1731146"/>
                  <a:gd name="connsiteY1-270" fmla="*/ 318779 h 1588660"/>
                  <a:gd name="connsiteX2-271" fmla="*/ 850996 w 1731146"/>
                  <a:gd name="connsiteY2-272" fmla="*/ 59821 h 1588660"/>
                  <a:gd name="connsiteX3-273" fmla="*/ 1004876 w 1731146"/>
                  <a:gd name="connsiteY3-274" fmla="*/ 0 h 1588660"/>
                  <a:gd name="connsiteX4-275" fmla="*/ 1731146 w 1731146"/>
                  <a:gd name="connsiteY4-276" fmla="*/ 776575 h 1588660"/>
                  <a:gd name="connsiteX5-277" fmla="*/ 892425 w 1731146"/>
                  <a:gd name="connsiteY5-278" fmla="*/ 1588660 h 1588660"/>
                  <a:gd name="connsiteX6-279" fmla="*/ 892425 w 1731146"/>
                  <a:gd name="connsiteY6-280" fmla="*/ 1232918 h 1588660"/>
                  <a:gd name="connsiteX7-281" fmla="*/ 0 w 1731146"/>
                  <a:gd name="connsiteY7-282" fmla="*/ 1232918 h 1588660"/>
                  <a:gd name="connsiteX8-283" fmla="*/ 281126 w 1731146"/>
                  <a:gd name="connsiteY8-284" fmla="*/ 620619 h 1588660"/>
                  <a:gd name="connsiteX9-285" fmla="*/ 0 w 1731146"/>
                  <a:gd name="connsiteY9-286" fmla="*/ 320232 h 1588660"/>
                  <a:gd name="connsiteX0-287" fmla="*/ 0 w 1731146"/>
                  <a:gd name="connsiteY0-288" fmla="*/ 320232 h 1588660"/>
                  <a:gd name="connsiteX1-289" fmla="*/ 556334 w 1731146"/>
                  <a:gd name="connsiteY1-290" fmla="*/ 318779 h 1588660"/>
                  <a:gd name="connsiteX2-291" fmla="*/ 850996 w 1731146"/>
                  <a:gd name="connsiteY2-292" fmla="*/ 59821 h 1588660"/>
                  <a:gd name="connsiteX3-293" fmla="*/ 1004876 w 1731146"/>
                  <a:gd name="connsiteY3-294" fmla="*/ 0 h 1588660"/>
                  <a:gd name="connsiteX4-295" fmla="*/ 1731146 w 1731146"/>
                  <a:gd name="connsiteY4-296" fmla="*/ 776575 h 1588660"/>
                  <a:gd name="connsiteX5-297" fmla="*/ 892425 w 1731146"/>
                  <a:gd name="connsiteY5-298" fmla="*/ 1588660 h 1588660"/>
                  <a:gd name="connsiteX6-299" fmla="*/ 892425 w 1731146"/>
                  <a:gd name="connsiteY6-300" fmla="*/ 1232918 h 1588660"/>
                  <a:gd name="connsiteX7-301" fmla="*/ 0 w 1731146"/>
                  <a:gd name="connsiteY7-302" fmla="*/ 1232918 h 1588660"/>
                  <a:gd name="connsiteX8-303" fmla="*/ 136124 w 1731146"/>
                  <a:gd name="connsiteY8-304" fmla="*/ 922459 h 1588660"/>
                  <a:gd name="connsiteX9-305" fmla="*/ 281126 w 1731146"/>
                  <a:gd name="connsiteY9-306" fmla="*/ 620619 h 1588660"/>
                  <a:gd name="connsiteX10" fmla="*/ 0 w 1731146"/>
                  <a:gd name="connsiteY10" fmla="*/ 320232 h 1588660"/>
                  <a:gd name="connsiteX0-307" fmla="*/ 0 w 1731146"/>
                  <a:gd name="connsiteY0-308" fmla="*/ 320232 h 1588660"/>
                  <a:gd name="connsiteX1-309" fmla="*/ 556334 w 1731146"/>
                  <a:gd name="connsiteY1-310" fmla="*/ 318779 h 1588660"/>
                  <a:gd name="connsiteX2-311" fmla="*/ 850996 w 1731146"/>
                  <a:gd name="connsiteY2-312" fmla="*/ 59821 h 1588660"/>
                  <a:gd name="connsiteX3-313" fmla="*/ 1004876 w 1731146"/>
                  <a:gd name="connsiteY3-314" fmla="*/ 0 h 1588660"/>
                  <a:gd name="connsiteX4-315" fmla="*/ 1731146 w 1731146"/>
                  <a:gd name="connsiteY4-316" fmla="*/ 776575 h 1588660"/>
                  <a:gd name="connsiteX5-317" fmla="*/ 892425 w 1731146"/>
                  <a:gd name="connsiteY5-318" fmla="*/ 1588660 h 1588660"/>
                  <a:gd name="connsiteX6-319" fmla="*/ 892425 w 1731146"/>
                  <a:gd name="connsiteY6-320" fmla="*/ 1232918 h 1588660"/>
                  <a:gd name="connsiteX7-321" fmla="*/ 0 w 1731146"/>
                  <a:gd name="connsiteY7-322" fmla="*/ 1232918 h 1588660"/>
                  <a:gd name="connsiteX8-323" fmla="*/ 266330 w 1731146"/>
                  <a:gd name="connsiteY8-324" fmla="*/ 955011 h 1588660"/>
                  <a:gd name="connsiteX9-325" fmla="*/ 281126 w 1731146"/>
                  <a:gd name="connsiteY9-326" fmla="*/ 620619 h 1588660"/>
                  <a:gd name="connsiteX10-327" fmla="*/ 0 w 1731146"/>
                  <a:gd name="connsiteY10-328" fmla="*/ 320232 h 1588660"/>
                  <a:gd name="connsiteX0-329" fmla="*/ 0 w 1731146"/>
                  <a:gd name="connsiteY0-330" fmla="*/ 320232 h 1588660"/>
                  <a:gd name="connsiteX1-331" fmla="*/ 556334 w 1731146"/>
                  <a:gd name="connsiteY1-332" fmla="*/ 318779 h 1588660"/>
                  <a:gd name="connsiteX2-333" fmla="*/ 850996 w 1731146"/>
                  <a:gd name="connsiteY2-334" fmla="*/ 59821 h 1588660"/>
                  <a:gd name="connsiteX3-335" fmla="*/ 1004876 w 1731146"/>
                  <a:gd name="connsiteY3-336" fmla="*/ 0 h 1588660"/>
                  <a:gd name="connsiteX4-337" fmla="*/ 1731146 w 1731146"/>
                  <a:gd name="connsiteY4-338" fmla="*/ 776575 h 1588660"/>
                  <a:gd name="connsiteX5-339" fmla="*/ 892425 w 1731146"/>
                  <a:gd name="connsiteY5-340" fmla="*/ 1588660 h 1588660"/>
                  <a:gd name="connsiteX6-341" fmla="*/ 892425 w 1731146"/>
                  <a:gd name="connsiteY6-342" fmla="*/ 1232918 h 1588660"/>
                  <a:gd name="connsiteX7-343" fmla="*/ 582967 w 1731146"/>
                  <a:gd name="connsiteY7-344" fmla="*/ 1233178 h 1588660"/>
                  <a:gd name="connsiteX8-345" fmla="*/ 0 w 1731146"/>
                  <a:gd name="connsiteY8-346" fmla="*/ 1232918 h 1588660"/>
                  <a:gd name="connsiteX9-347" fmla="*/ 266330 w 1731146"/>
                  <a:gd name="connsiteY9-348" fmla="*/ 955011 h 1588660"/>
                  <a:gd name="connsiteX10-349" fmla="*/ 281126 w 1731146"/>
                  <a:gd name="connsiteY10-350" fmla="*/ 620619 h 1588660"/>
                  <a:gd name="connsiteX11" fmla="*/ 0 w 1731146"/>
                  <a:gd name="connsiteY11" fmla="*/ 320232 h 1588660"/>
                  <a:gd name="connsiteX0-351" fmla="*/ 0 w 1731146"/>
                  <a:gd name="connsiteY0-352" fmla="*/ 320232 h 1588660"/>
                  <a:gd name="connsiteX1-353" fmla="*/ 556334 w 1731146"/>
                  <a:gd name="connsiteY1-354" fmla="*/ 318779 h 1588660"/>
                  <a:gd name="connsiteX2-355" fmla="*/ 850996 w 1731146"/>
                  <a:gd name="connsiteY2-356" fmla="*/ 59821 h 1588660"/>
                  <a:gd name="connsiteX3-357" fmla="*/ 1004876 w 1731146"/>
                  <a:gd name="connsiteY3-358" fmla="*/ 0 h 1588660"/>
                  <a:gd name="connsiteX4-359" fmla="*/ 1731146 w 1731146"/>
                  <a:gd name="connsiteY4-360" fmla="*/ 776575 h 1588660"/>
                  <a:gd name="connsiteX5-361" fmla="*/ 892425 w 1731146"/>
                  <a:gd name="connsiteY5-362" fmla="*/ 1588660 h 1588660"/>
                  <a:gd name="connsiteX6-363" fmla="*/ 853956 w 1731146"/>
                  <a:gd name="connsiteY6-364" fmla="*/ 1460778 h 1588660"/>
                  <a:gd name="connsiteX7-365" fmla="*/ 582967 w 1731146"/>
                  <a:gd name="connsiteY7-366" fmla="*/ 1233178 h 1588660"/>
                  <a:gd name="connsiteX8-367" fmla="*/ 0 w 1731146"/>
                  <a:gd name="connsiteY8-368" fmla="*/ 1232918 h 1588660"/>
                  <a:gd name="connsiteX9-369" fmla="*/ 266330 w 1731146"/>
                  <a:gd name="connsiteY9-370" fmla="*/ 955011 h 1588660"/>
                  <a:gd name="connsiteX10-371" fmla="*/ 281126 w 1731146"/>
                  <a:gd name="connsiteY10-372" fmla="*/ 620619 h 1588660"/>
                  <a:gd name="connsiteX11-373" fmla="*/ 0 w 1731146"/>
                  <a:gd name="connsiteY11-374" fmla="*/ 320232 h 1588660"/>
                  <a:gd name="connsiteX0-375" fmla="*/ 0 w 1731146"/>
                  <a:gd name="connsiteY0-376" fmla="*/ 320232 h 1517638"/>
                  <a:gd name="connsiteX1-377" fmla="*/ 556334 w 1731146"/>
                  <a:gd name="connsiteY1-378" fmla="*/ 318779 h 1517638"/>
                  <a:gd name="connsiteX2-379" fmla="*/ 850996 w 1731146"/>
                  <a:gd name="connsiteY2-380" fmla="*/ 59821 h 1517638"/>
                  <a:gd name="connsiteX3-381" fmla="*/ 1004876 w 1731146"/>
                  <a:gd name="connsiteY3-382" fmla="*/ 0 h 1517638"/>
                  <a:gd name="connsiteX4-383" fmla="*/ 1731146 w 1731146"/>
                  <a:gd name="connsiteY4-384" fmla="*/ 776575 h 1517638"/>
                  <a:gd name="connsiteX5-385" fmla="*/ 1010794 w 1731146"/>
                  <a:gd name="connsiteY5-386" fmla="*/ 1517638 h 1517638"/>
                  <a:gd name="connsiteX6-387" fmla="*/ 853956 w 1731146"/>
                  <a:gd name="connsiteY6-388" fmla="*/ 1460778 h 1517638"/>
                  <a:gd name="connsiteX7-389" fmla="*/ 582967 w 1731146"/>
                  <a:gd name="connsiteY7-390" fmla="*/ 1233178 h 1517638"/>
                  <a:gd name="connsiteX8-391" fmla="*/ 0 w 1731146"/>
                  <a:gd name="connsiteY8-392" fmla="*/ 1232918 h 1517638"/>
                  <a:gd name="connsiteX9-393" fmla="*/ 266330 w 1731146"/>
                  <a:gd name="connsiteY9-394" fmla="*/ 955011 h 1517638"/>
                  <a:gd name="connsiteX10-395" fmla="*/ 281126 w 1731146"/>
                  <a:gd name="connsiteY10-396" fmla="*/ 620619 h 1517638"/>
                  <a:gd name="connsiteX11-397" fmla="*/ 0 w 1731146"/>
                  <a:gd name="connsiteY11-398" fmla="*/ 320232 h 1517638"/>
                  <a:gd name="connsiteX0-399" fmla="*/ 0 w 1589104"/>
                  <a:gd name="connsiteY0-400" fmla="*/ 320232 h 1517638"/>
                  <a:gd name="connsiteX1-401" fmla="*/ 556334 w 1589104"/>
                  <a:gd name="connsiteY1-402" fmla="*/ 318779 h 1517638"/>
                  <a:gd name="connsiteX2-403" fmla="*/ 850996 w 1589104"/>
                  <a:gd name="connsiteY2-404" fmla="*/ 59821 h 1517638"/>
                  <a:gd name="connsiteX3-405" fmla="*/ 1004876 w 1589104"/>
                  <a:gd name="connsiteY3-406" fmla="*/ 0 h 1517638"/>
                  <a:gd name="connsiteX4-407" fmla="*/ 1589104 w 1589104"/>
                  <a:gd name="connsiteY4-408" fmla="*/ 936373 h 1517638"/>
                  <a:gd name="connsiteX5-409" fmla="*/ 1010794 w 1589104"/>
                  <a:gd name="connsiteY5-410" fmla="*/ 1517638 h 1517638"/>
                  <a:gd name="connsiteX6-411" fmla="*/ 853956 w 1589104"/>
                  <a:gd name="connsiteY6-412" fmla="*/ 1460778 h 1517638"/>
                  <a:gd name="connsiteX7-413" fmla="*/ 582967 w 1589104"/>
                  <a:gd name="connsiteY7-414" fmla="*/ 1233178 h 1517638"/>
                  <a:gd name="connsiteX8-415" fmla="*/ 0 w 1589104"/>
                  <a:gd name="connsiteY8-416" fmla="*/ 1232918 h 1517638"/>
                  <a:gd name="connsiteX9-417" fmla="*/ 266330 w 1589104"/>
                  <a:gd name="connsiteY9-418" fmla="*/ 955011 h 1517638"/>
                  <a:gd name="connsiteX10-419" fmla="*/ 281126 w 1589104"/>
                  <a:gd name="connsiteY10-420" fmla="*/ 620619 h 1517638"/>
                  <a:gd name="connsiteX11-421" fmla="*/ 0 w 1589104"/>
                  <a:gd name="connsiteY11-422" fmla="*/ 320232 h 1517638"/>
                  <a:gd name="connsiteX0-423" fmla="*/ 0 w 1589104"/>
                  <a:gd name="connsiteY0-424" fmla="*/ 320232 h 1517638"/>
                  <a:gd name="connsiteX1-425" fmla="*/ 556334 w 1589104"/>
                  <a:gd name="connsiteY1-426" fmla="*/ 318779 h 1517638"/>
                  <a:gd name="connsiteX2-427" fmla="*/ 850996 w 1589104"/>
                  <a:gd name="connsiteY2-428" fmla="*/ 59821 h 1517638"/>
                  <a:gd name="connsiteX3-429" fmla="*/ 1004876 w 1589104"/>
                  <a:gd name="connsiteY3-430" fmla="*/ 0 h 1517638"/>
                  <a:gd name="connsiteX4-431" fmla="*/ 1373080 w 1589104"/>
                  <a:gd name="connsiteY4-432" fmla="*/ 591026 h 1517638"/>
                  <a:gd name="connsiteX5-433" fmla="*/ 1589104 w 1589104"/>
                  <a:gd name="connsiteY5-434" fmla="*/ 936373 h 1517638"/>
                  <a:gd name="connsiteX6-435" fmla="*/ 1010794 w 1589104"/>
                  <a:gd name="connsiteY6-436" fmla="*/ 1517638 h 1517638"/>
                  <a:gd name="connsiteX7-437" fmla="*/ 853956 w 1589104"/>
                  <a:gd name="connsiteY7-438" fmla="*/ 1460778 h 1517638"/>
                  <a:gd name="connsiteX8-439" fmla="*/ 582967 w 1589104"/>
                  <a:gd name="connsiteY8-440" fmla="*/ 1233178 h 1517638"/>
                  <a:gd name="connsiteX9-441" fmla="*/ 0 w 1589104"/>
                  <a:gd name="connsiteY9-442" fmla="*/ 1232918 h 1517638"/>
                  <a:gd name="connsiteX10-443" fmla="*/ 266330 w 1589104"/>
                  <a:gd name="connsiteY10-444" fmla="*/ 955011 h 1517638"/>
                  <a:gd name="connsiteX11-445" fmla="*/ 281126 w 1589104"/>
                  <a:gd name="connsiteY11-446" fmla="*/ 620619 h 1517638"/>
                  <a:gd name="connsiteX12" fmla="*/ 0 w 1589104"/>
                  <a:gd name="connsiteY12" fmla="*/ 320232 h 1517638"/>
                  <a:gd name="connsiteX0-447" fmla="*/ 0 w 1589104"/>
                  <a:gd name="connsiteY0-448" fmla="*/ 320232 h 1517638"/>
                  <a:gd name="connsiteX1-449" fmla="*/ 556334 w 1589104"/>
                  <a:gd name="connsiteY1-450" fmla="*/ 318779 h 1517638"/>
                  <a:gd name="connsiteX2-451" fmla="*/ 850996 w 1589104"/>
                  <a:gd name="connsiteY2-452" fmla="*/ 59821 h 1517638"/>
                  <a:gd name="connsiteX3-453" fmla="*/ 1004876 w 1589104"/>
                  <a:gd name="connsiteY3-454" fmla="*/ 0 h 1517638"/>
                  <a:gd name="connsiteX4-455" fmla="*/ 1583185 w 1589104"/>
                  <a:gd name="connsiteY4-456" fmla="*/ 596945 h 1517638"/>
                  <a:gd name="connsiteX5-457" fmla="*/ 1589104 w 1589104"/>
                  <a:gd name="connsiteY5-458" fmla="*/ 936373 h 1517638"/>
                  <a:gd name="connsiteX6-459" fmla="*/ 1010794 w 1589104"/>
                  <a:gd name="connsiteY6-460" fmla="*/ 1517638 h 1517638"/>
                  <a:gd name="connsiteX7-461" fmla="*/ 853956 w 1589104"/>
                  <a:gd name="connsiteY7-462" fmla="*/ 1460778 h 1517638"/>
                  <a:gd name="connsiteX8-463" fmla="*/ 582967 w 1589104"/>
                  <a:gd name="connsiteY8-464" fmla="*/ 1233178 h 1517638"/>
                  <a:gd name="connsiteX9-465" fmla="*/ 0 w 1589104"/>
                  <a:gd name="connsiteY9-466" fmla="*/ 1232918 h 1517638"/>
                  <a:gd name="connsiteX10-467" fmla="*/ 266330 w 1589104"/>
                  <a:gd name="connsiteY10-468" fmla="*/ 955011 h 1517638"/>
                  <a:gd name="connsiteX11-469" fmla="*/ 281126 w 1589104"/>
                  <a:gd name="connsiteY11-470" fmla="*/ 620619 h 1517638"/>
                  <a:gd name="connsiteX12-471" fmla="*/ 0 w 1589104"/>
                  <a:gd name="connsiteY12-472" fmla="*/ 320232 h 1517638"/>
                  <a:gd name="connsiteX0-473" fmla="*/ 0 w 1592063"/>
                  <a:gd name="connsiteY0-474" fmla="*/ 320232 h 1517638"/>
                  <a:gd name="connsiteX1-475" fmla="*/ 556334 w 1592063"/>
                  <a:gd name="connsiteY1-476" fmla="*/ 318779 h 1517638"/>
                  <a:gd name="connsiteX2-477" fmla="*/ 850996 w 1592063"/>
                  <a:gd name="connsiteY2-478" fmla="*/ 59821 h 1517638"/>
                  <a:gd name="connsiteX3-479" fmla="*/ 1004876 w 1592063"/>
                  <a:gd name="connsiteY3-480" fmla="*/ 0 h 1517638"/>
                  <a:gd name="connsiteX4-481" fmla="*/ 1583185 w 1592063"/>
                  <a:gd name="connsiteY4-482" fmla="*/ 596945 h 1517638"/>
                  <a:gd name="connsiteX5-483" fmla="*/ 1592063 w 1592063"/>
                  <a:gd name="connsiteY5-484" fmla="*/ 942292 h 1517638"/>
                  <a:gd name="connsiteX6-485" fmla="*/ 1010794 w 1592063"/>
                  <a:gd name="connsiteY6-486" fmla="*/ 1517638 h 1517638"/>
                  <a:gd name="connsiteX7-487" fmla="*/ 853956 w 1592063"/>
                  <a:gd name="connsiteY7-488" fmla="*/ 1460778 h 1517638"/>
                  <a:gd name="connsiteX8-489" fmla="*/ 582967 w 1592063"/>
                  <a:gd name="connsiteY8-490" fmla="*/ 1233178 h 1517638"/>
                  <a:gd name="connsiteX9-491" fmla="*/ 0 w 1592063"/>
                  <a:gd name="connsiteY9-492" fmla="*/ 1232918 h 1517638"/>
                  <a:gd name="connsiteX10-493" fmla="*/ 266330 w 1592063"/>
                  <a:gd name="connsiteY10-494" fmla="*/ 955011 h 1517638"/>
                  <a:gd name="connsiteX11-495" fmla="*/ 281126 w 1592063"/>
                  <a:gd name="connsiteY11-496" fmla="*/ 620619 h 1517638"/>
                  <a:gd name="connsiteX12-497" fmla="*/ 0 w 1592063"/>
                  <a:gd name="connsiteY12-498" fmla="*/ 320232 h 1517638"/>
                  <a:gd name="connsiteX0-499" fmla="*/ 0 w 1589104"/>
                  <a:gd name="connsiteY0-500" fmla="*/ 320232 h 1517638"/>
                  <a:gd name="connsiteX1-501" fmla="*/ 556334 w 1589104"/>
                  <a:gd name="connsiteY1-502" fmla="*/ 318779 h 1517638"/>
                  <a:gd name="connsiteX2-503" fmla="*/ 850996 w 1589104"/>
                  <a:gd name="connsiteY2-504" fmla="*/ 59821 h 1517638"/>
                  <a:gd name="connsiteX3-505" fmla="*/ 1004876 w 1589104"/>
                  <a:gd name="connsiteY3-506" fmla="*/ 0 h 1517638"/>
                  <a:gd name="connsiteX4-507" fmla="*/ 1583185 w 1589104"/>
                  <a:gd name="connsiteY4-508" fmla="*/ 596945 h 1517638"/>
                  <a:gd name="connsiteX5-509" fmla="*/ 1589104 w 1589104"/>
                  <a:gd name="connsiteY5-510" fmla="*/ 948210 h 1517638"/>
                  <a:gd name="connsiteX6-511" fmla="*/ 1010794 w 1589104"/>
                  <a:gd name="connsiteY6-512" fmla="*/ 1517638 h 1517638"/>
                  <a:gd name="connsiteX7-513" fmla="*/ 853956 w 1589104"/>
                  <a:gd name="connsiteY7-514" fmla="*/ 1460778 h 1517638"/>
                  <a:gd name="connsiteX8-515" fmla="*/ 582967 w 1589104"/>
                  <a:gd name="connsiteY8-516" fmla="*/ 1233178 h 1517638"/>
                  <a:gd name="connsiteX9-517" fmla="*/ 0 w 1589104"/>
                  <a:gd name="connsiteY9-518" fmla="*/ 1232918 h 1517638"/>
                  <a:gd name="connsiteX10-519" fmla="*/ 266330 w 1589104"/>
                  <a:gd name="connsiteY10-520" fmla="*/ 955011 h 1517638"/>
                  <a:gd name="connsiteX11-521" fmla="*/ 281126 w 1589104"/>
                  <a:gd name="connsiteY11-522" fmla="*/ 620619 h 1517638"/>
                  <a:gd name="connsiteX12-523" fmla="*/ 0 w 1589104"/>
                  <a:gd name="connsiteY12-524" fmla="*/ 320232 h 1517638"/>
                  <a:gd name="connsiteX0-525" fmla="*/ 0 w 1589104"/>
                  <a:gd name="connsiteY0-526" fmla="*/ 320232 h 1514679"/>
                  <a:gd name="connsiteX1-527" fmla="*/ 556334 w 1589104"/>
                  <a:gd name="connsiteY1-528" fmla="*/ 318779 h 1514679"/>
                  <a:gd name="connsiteX2-529" fmla="*/ 850996 w 1589104"/>
                  <a:gd name="connsiteY2-530" fmla="*/ 59821 h 1514679"/>
                  <a:gd name="connsiteX3-531" fmla="*/ 1004876 w 1589104"/>
                  <a:gd name="connsiteY3-532" fmla="*/ 0 h 1514679"/>
                  <a:gd name="connsiteX4-533" fmla="*/ 1583185 w 1589104"/>
                  <a:gd name="connsiteY4-534" fmla="*/ 596945 h 1514679"/>
                  <a:gd name="connsiteX5-535" fmla="*/ 1589104 w 1589104"/>
                  <a:gd name="connsiteY5-536" fmla="*/ 948210 h 1514679"/>
                  <a:gd name="connsiteX6-537" fmla="*/ 1013753 w 1589104"/>
                  <a:gd name="connsiteY6-538" fmla="*/ 1514679 h 1514679"/>
                  <a:gd name="connsiteX7-539" fmla="*/ 853956 w 1589104"/>
                  <a:gd name="connsiteY7-540" fmla="*/ 1460778 h 1514679"/>
                  <a:gd name="connsiteX8-541" fmla="*/ 582967 w 1589104"/>
                  <a:gd name="connsiteY8-542" fmla="*/ 1233178 h 1514679"/>
                  <a:gd name="connsiteX9-543" fmla="*/ 0 w 1589104"/>
                  <a:gd name="connsiteY9-544" fmla="*/ 1232918 h 1514679"/>
                  <a:gd name="connsiteX10-545" fmla="*/ 266330 w 1589104"/>
                  <a:gd name="connsiteY10-546" fmla="*/ 955011 h 1514679"/>
                  <a:gd name="connsiteX11-547" fmla="*/ 281126 w 1589104"/>
                  <a:gd name="connsiteY11-548" fmla="*/ 620619 h 1514679"/>
                  <a:gd name="connsiteX12-549" fmla="*/ 0 w 1589104"/>
                  <a:gd name="connsiteY12-550" fmla="*/ 320232 h 1514679"/>
                  <a:gd name="connsiteX0-551" fmla="*/ 0 w 1589104"/>
                  <a:gd name="connsiteY0-552" fmla="*/ 320232 h 1514679"/>
                  <a:gd name="connsiteX1-553" fmla="*/ 556334 w 1589104"/>
                  <a:gd name="connsiteY1-554" fmla="*/ 318779 h 1514679"/>
                  <a:gd name="connsiteX2-555" fmla="*/ 850996 w 1589104"/>
                  <a:gd name="connsiteY2-556" fmla="*/ 59821 h 1514679"/>
                  <a:gd name="connsiteX3-557" fmla="*/ 1004876 w 1589104"/>
                  <a:gd name="connsiteY3-558" fmla="*/ 0 h 1514679"/>
                  <a:gd name="connsiteX4-559" fmla="*/ 1583185 w 1589104"/>
                  <a:gd name="connsiteY4-560" fmla="*/ 596945 h 1514679"/>
                  <a:gd name="connsiteX5-561" fmla="*/ 1589104 w 1589104"/>
                  <a:gd name="connsiteY5-562" fmla="*/ 948210 h 1514679"/>
                  <a:gd name="connsiteX6-563" fmla="*/ 1013753 w 1589104"/>
                  <a:gd name="connsiteY6-564" fmla="*/ 1514679 h 1514679"/>
                  <a:gd name="connsiteX7-565" fmla="*/ 853956 w 1589104"/>
                  <a:gd name="connsiteY7-566" fmla="*/ 1460778 h 1514679"/>
                  <a:gd name="connsiteX8-567" fmla="*/ 582967 w 1589104"/>
                  <a:gd name="connsiteY8-568" fmla="*/ 1233178 h 1514679"/>
                  <a:gd name="connsiteX9-569" fmla="*/ 0 w 1589104"/>
                  <a:gd name="connsiteY9-570" fmla="*/ 1232918 h 1514679"/>
                  <a:gd name="connsiteX10-571" fmla="*/ 266330 w 1589104"/>
                  <a:gd name="connsiteY10-572" fmla="*/ 955011 h 1514679"/>
                  <a:gd name="connsiteX11-573" fmla="*/ 287045 w 1589104"/>
                  <a:gd name="connsiteY11-574" fmla="*/ 611742 h 1514679"/>
                  <a:gd name="connsiteX12-575" fmla="*/ 0 w 1589104"/>
                  <a:gd name="connsiteY12-576" fmla="*/ 320232 h 1514679"/>
                  <a:gd name="connsiteX0-577" fmla="*/ 0 w 1589104"/>
                  <a:gd name="connsiteY0-578" fmla="*/ 320232 h 1514679"/>
                  <a:gd name="connsiteX1-579" fmla="*/ 556334 w 1589104"/>
                  <a:gd name="connsiteY1-580" fmla="*/ 318779 h 1514679"/>
                  <a:gd name="connsiteX2-581" fmla="*/ 850996 w 1589104"/>
                  <a:gd name="connsiteY2-582" fmla="*/ 59821 h 1514679"/>
                  <a:gd name="connsiteX3-583" fmla="*/ 1004876 w 1589104"/>
                  <a:gd name="connsiteY3-584" fmla="*/ 0 h 1514679"/>
                  <a:gd name="connsiteX4-585" fmla="*/ 1583185 w 1589104"/>
                  <a:gd name="connsiteY4-586" fmla="*/ 596945 h 1514679"/>
                  <a:gd name="connsiteX5-587" fmla="*/ 1589104 w 1589104"/>
                  <a:gd name="connsiteY5-588" fmla="*/ 948210 h 1514679"/>
                  <a:gd name="connsiteX6-589" fmla="*/ 1013753 w 1589104"/>
                  <a:gd name="connsiteY6-590" fmla="*/ 1514679 h 1514679"/>
                  <a:gd name="connsiteX7-591" fmla="*/ 853956 w 1589104"/>
                  <a:gd name="connsiteY7-592" fmla="*/ 1460778 h 1514679"/>
                  <a:gd name="connsiteX8-593" fmla="*/ 582967 w 1589104"/>
                  <a:gd name="connsiteY8-594" fmla="*/ 1233178 h 1514679"/>
                  <a:gd name="connsiteX9-595" fmla="*/ 0 w 1589104"/>
                  <a:gd name="connsiteY9-596" fmla="*/ 1232918 h 1514679"/>
                  <a:gd name="connsiteX10-597" fmla="*/ 266330 w 1589104"/>
                  <a:gd name="connsiteY10-598" fmla="*/ 955011 h 1514679"/>
                  <a:gd name="connsiteX11-599" fmla="*/ 287045 w 1589104"/>
                  <a:gd name="connsiteY11-600" fmla="*/ 611742 h 1514679"/>
                  <a:gd name="connsiteX12-601" fmla="*/ 0 w 1589104"/>
                  <a:gd name="connsiteY12-602" fmla="*/ 320232 h 1514679"/>
                  <a:gd name="connsiteX0-603" fmla="*/ 0 w 1589104"/>
                  <a:gd name="connsiteY0-604" fmla="*/ 320232 h 1514679"/>
                  <a:gd name="connsiteX1-605" fmla="*/ 556334 w 1589104"/>
                  <a:gd name="connsiteY1-606" fmla="*/ 318779 h 1514679"/>
                  <a:gd name="connsiteX2-607" fmla="*/ 850996 w 1589104"/>
                  <a:gd name="connsiteY2-608" fmla="*/ 59821 h 1514679"/>
                  <a:gd name="connsiteX3-609" fmla="*/ 1004876 w 1589104"/>
                  <a:gd name="connsiteY3-610" fmla="*/ 0 h 1514679"/>
                  <a:gd name="connsiteX4-611" fmla="*/ 1583185 w 1589104"/>
                  <a:gd name="connsiteY4-612" fmla="*/ 596945 h 1514679"/>
                  <a:gd name="connsiteX5-613" fmla="*/ 1589104 w 1589104"/>
                  <a:gd name="connsiteY5-614" fmla="*/ 948210 h 1514679"/>
                  <a:gd name="connsiteX6-615" fmla="*/ 1013753 w 1589104"/>
                  <a:gd name="connsiteY6-616" fmla="*/ 1514679 h 1514679"/>
                  <a:gd name="connsiteX7-617" fmla="*/ 853956 w 1589104"/>
                  <a:gd name="connsiteY7-618" fmla="*/ 1460778 h 1514679"/>
                  <a:gd name="connsiteX8-619" fmla="*/ 582967 w 1589104"/>
                  <a:gd name="connsiteY8-620" fmla="*/ 1233178 h 1514679"/>
                  <a:gd name="connsiteX9-621" fmla="*/ 0 w 1589104"/>
                  <a:gd name="connsiteY9-622" fmla="*/ 1232918 h 1514679"/>
                  <a:gd name="connsiteX10-623" fmla="*/ 266330 w 1589104"/>
                  <a:gd name="connsiteY10-624" fmla="*/ 955011 h 1514679"/>
                  <a:gd name="connsiteX11-625" fmla="*/ 287045 w 1589104"/>
                  <a:gd name="connsiteY11-626" fmla="*/ 611742 h 1514679"/>
                  <a:gd name="connsiteX12-627" fmla="*/ 0 w 1589104"/>
                  <a:gd name="connsiteY12-628" fmla="*/ 320232 h 1514679"/>
                  <a:gd name="connsiteX0-629" fmla="*/ 0 w 1589104"/>
                  <a:gd name="connsiteY0-630" fmla="*/ 320232 h 1514679"/>
                  <a:gd name="connsiteX1-631" fmla="*/ 556334 w 1589104"/>
                  <a:gd name="connsiteY1-632" fmla="*/ 318779 h 1514679"/>
                  <a:gd name="connsiteX2-633" fmla="*/ 850996 w 1589104"/>
                  <a:gd name="connsiteY2-634" fmla="*/ 59821 h 1514679"/>
                  <a:gd name="connsiteX3-635" fmla="*/ 1004876 w 1589104"/>
                  <a:gd name="connsiteY3-636" fmla="*/ 0 h 1514679"/>
                  <a:gd name="connsiteX4-637" fmla="*/ 1583185 w 1589104"/>
                  <a:gd name="connsiteY4-638" fmla="*/ 596945 h 1514679"/>
                  <a:gd name="connsiteX5-639" fmla="*/ 1589104 w 1589104"/>
                  <a:gd name="connsiteY5-640" fmla="*/ 948210 h 1514679"/>
                  <a:gd name="connsiteX6-641" fmla="*/ 1013753 w 1589104"/>
                  <a:gd name="connsiteY6-642" fmla="*/ 1514679 h 1514679"/>
                  <a:gd name="connsiteX7-643" fmla="*/ 853956 w 1589104"/>
                  <a:gd name="connsiteY7-644" fmla="*/ 1460778 h 1514679"/>
                  <a:gd name="connsiteX8-645" fmla="*/ 582967 w 1589104"/>
                  <a:gd name="connsiteY8-646" fmla="*/ 1233178 h 1514679"/>
                  <a:gd name="connsiteX9-647" fmla="*/ 0 w 1589104"/>
                  <a:gd name="connsiteY9-648" fmla="*/ 1232918 h 1514679"/>
                  <a:gd name="connsiteX10-649" fmla="*/ 266330 w 1589104"/>
                  <a:gd name="connsiteY10-650" fmla="*/ 955011 h 1514679"/>
                  <a:gd name="connsiteX11-651" fmla="*/ 287045 w 1589104"/>
                  <a:gd name="connsiteY11-652" fmla="*/ 611742 h 1514679"/>
                  <a:gd name="connsiteX12-653" fmla="*/ 0 w 1589104"/>
                  <a:gd name="connsiteY12-654" fmla="*/ 320232 h 1514679"/>
                  <a:gd name="connsiteX0-655" fmla="*/ 0 w 1589104"/>
                  <a:gd name="connsiteY0-656" fmla="*/ 320232 h 1514679"/>
                  <a:gd name="connsiteX1-657" fmla="*/ 556334 w 1589104"/>
                  <a:gd name="connsiteY1-658" fmla="*/ 318779 h 1514679"/>
                  <a:gd name="connsiteX2-659" fmla="*/ 850996 w 1589104"/>
                  <a:gd name="connsiteY2-660" fmla="*/ 59821 h 1514679"/>
                  <a:gd name="connsiteX3-661" fmla="*/ 1004876 w 1589104"/>
                  <a:gd name="connsiteY3-662" fmla="*/ 0 h 1514679"/>
                  <a:gd name="connsiteX4-663" fmla="*/ 1583185 w 1589104"/>
                  <a:gd name="connsiteY4-664" fmla="*/ 596945 h 1514679"/>
                  <a:gd name="connsiteX5-665" fmla="*/ 1589104 w 1589104"/>
                  <a:gd name="connsiteY5-666" fmla="*/ 948210 h 1514679"/>
                  <a:gd name="connsiteX6-667" fmla="*/ 1013753 w 1589104"/>
                  <a:gd name="connsiteY6-668" fmla="*/ 1514679 h 1514679"/>
                  <a:gd name="connsiteX7-669" fmla="*/ 853956 w 1589104"/>
                  <a:gd name="connsiteY7-670" fmla="*/ 1460778 h 1514679"/>
                  <a:gd name="connsiteX8-671" fmla="*/ 582967 w 1589104"/>
                  <a:gd name="connsiteY8-672" fmla="*/ 1233178 h 1514679"/>
                  <a:gd name="connsiteX9-673" fmla="*/ 0 w 1589104"/>
                  <a:gd name="connsiteY9-674" fmla="*/ 1232918 h 1514679"/>
                  <a:gd name="connsiteX10-675" fmla="*/ 266330 w 1589104"/>
                  <a:gd name="connsiteY10-676" fmla="*/ 955011 h 1514679"/>
                  <a:gd name="connsiteX11-677" fmla="*/ 287045 w 1589104"/>
                  <a:gd name="connsiteY11-678" fmla="*/ 611742 h 1514679"/>
                  <a:gd name="connsiteX12-679" fmla="*/ 0 w 1589104"/>
                  <a:gd name="connsiteY12-680" fmla="*/ 320232 h 1514679"/>
                  <a:gd name="connsiteX0-681" fmla="*/ 0 w 1589104"/>
                  <a:gd name="connsiteY0-682" fmla="*/ 320232 h 1514679"/>
                  <a:gd name="connsiteX1-683" fmla="*/ 556334 w 1589104"/>
                  <a:gd name="connsiteY1-684" fmla="*/ 318779 h 1514679"/>
                  <a:gd name="connsiteX2-685" fmla="*/ 850996 w 1589104"/>
                  <a:gd name="connsiteY2-686" fmla="*/ 59821 h 1514679"/>
                  <a:gd name="connsiteX3-687" fmla="*/ 1004876 w 1589104"/>
                  <a:gd name="connsiteY3-688" fmla="*/ 0 h 1514679"/>
                  <a:gd name="connsiteX4-689" fmla="*/ 1583185 w 1589104"/>
                  <a:gd name="connsiteY4-690" fmla="*/ 596945 h 1514679"/>
                  <a:gd name="connsiteX5-691" fmla="*/ 1589104 w 1589104"/>
                  <a:gd name="connsiteY5-692" fmla="*/ 948210 h 1514679"/>
                  <a:gd name="connsiteX6-693" fmla="*/ 1013753 w 1589104"/>
                  <a:gd name="connsiteY6-694" fmla="*/ 1514679 h 1514679"/>
                  <a:gd name="connsiteX7-695" fmla="*/ 853956 w 1589104"/>
                  <a:gd name="connsiteY7-696" fmla="*/ 1460778 h 1514679"/>
                  <a:gd name="connsiteX8-697" fmla="*/ 582967 w 1589104"/>
                  <a:gd name="connsiteY8-698" fmla="*/ 1233178 h 1514679"/>
                  <a:gd name="connsiteX9-699" fmla="*/ 0 w 1589104"/>
                  <a:gd name="connsiteY9-700" fmla="*/ 1232918 h 1514679"/>
                  <a:gd name="connsiteX10-701" fmla="*/ 266330 w 1589104"/>
                  <a:gd name="connsiteY10-702" fmla="*/ 955011 h 1514679"/>
                  <a:gd name="connsiteX11-703" fmla="*/ 287045 w 1589104"/>
                  <a:gd name="connsiteY11-704" fmla="*/ 611742 h 1514679"/>
                  <a:gd name="connsiteX12-705" fmla="*/ 0 w 1589104"/>
                  <a:gd name="connsiteY12-706" fmla="*/ 320232 h 1514679"/>
                  <a:gd name="connsiteX0-707" fmla="*/ 0 w 1589104"/>
                  <a:gd name="connsiteY0-708" fmla="*/ 320232 h 1514679"/>
                  <a:gd name="connsiteX1-709" fmla="*/ 556334 w 1589104"/>
                  <a:gd name="connsiteY1-710" fmla="*/ 318779 h 1514679"/>
                  <a:gd name="connsiteX2-711" fmla="*/ 850996 w 1589104"/>
                  <a:gd name="connsiteY2-712" fmla="*/ 59821 h 1514679"/>
                  <a:gd name="connsiteX3-713" fmla="*/ 1004876 w 1589104"/>
                  <a:gd name="connsiteY3-714" fmla="*/ 0 h 1514679"/>
                  <a:gd name="connsiteX4-715" fmla="*/ 1583185 w 1589104"/>
                  <a:gd name="connsiteY4-716" fmla="*/ 596945 h 1514679"/>
                  <a:gd name="connsiteX5-717" fmla="*/ 1589104 w 1589104"/>
                  <a:gd name="connsiteY5-718" fmla="*/ 948210 h 1514679"/>
                  <a:gd name="connsiteX6-719" fmla="*/ 1013753 w 1589104"/>
                  <a:gd name="connsiteY6-720" fmla="*/ 1514679 h 1514679"/>
                  <a:gd name="connsiteX7-721" fmla="*/ 853956 w 1589104"/>
                  <a:gd name="connsiteY7-722" fmla="*/ 1460778 h 1514679"/>
                  <a:gd name="connsiteX8-723" fmla="*/ 582967 w 1589104"/>
                  <a:gd name="connsiteY8-724" fmla="*/ 1233178 h 1514679"/>
                  <a:gd name="connsiteX9-725" fmla="*/ 0 w 1589104"/>
                  <a:gd name="connsiteY9-726" fmla="*/ 1232918 h 1514679"/>
                  <a:gd name="connsiteX10-727" fmla="*/ 266330 w 1589104"/>
                  <a:gd name="connsiteY10-728" fmla="*/ 955011 h 1514679"/>
                  <a:gd name="connsiteX11-729" fmla="*/ 287045 w 1589104"/>
                  <a:gd name="connsiteY11-730" fmla="*/ 611742 h 1514679"/>
                  <a:gd name="connsiteX12-731" fmla="*/ 0 w 1589104"/>
                  <a:gd name="connsiteY12-732" fmla="*/ 320232 h 1514679"/>
                  <a:gd name="connsiteX0-733" fmla="*/ 0 w 1589104"/>
                  <a:gd name="connsiteY0-734" fmla="*/ 320232 h 1514679"/>
                  <a:gd name="connsiteX1-735" fmla="*/ 556334 w 1589104"/>
                  <a:gd name="connsiteY1-736" fmla="*/ 318779 h 1514679"/>
                  <a:gd name="connsiteX2-737" fmla="*/ 850996 w 1589104"/>
                  <a:gd name="connsiteY2-738" fmla="*/ 59821 h 1514679"/>
                  <a:gd name="connsiteX3-739" fmla="*/ 1004876 w 1589104"/>
                  <a:gd name="connsiteY3-740" fmla="*/ 0 h 1514679"/>
                  <a:gd name="connsiteX4-741" fmla="*/ 1583185 w 1589104"/>
                  <a:gd name="connsiteY4-742" fmla="*/ 596945 h 1514679"/>
                  <a:gd name="connsiteX5-743" fmla="*/ 1589104 w 1589104"/>
                  <a:gd name="connsiteY5-744" fmla="*/ 948210 h 1514679"/>
                  <a:gd name="connsiteX6-745" fmla="*/ 1013753 w 1589104"/>
                  <a:gd name="connsiteY6-746" fmla="*/ 1514679 h 1514679"/>
                  <a:gd name="connsiteX7-747" fmla="*/ 853956 w 1589104"/>
                  <a:gd name="connsiteY7-748" fmla="*/ 1460778 h 1514679"/>
                  <a:gd name="connsiteX8-749" fmla="*/ 582967 w 1589104"/>
                  <a:gd name="connsiteY8-750" fmla="*/ 1233178 h 1514679"/>
                  <a:gd name="connsiteX9-751" fmla="*/ 0 w 1589104"/>
                  <a:gd name="connsiteY9-752" fmla="*/ 1232918 h 1514679"/>
                  <a:gd name="connsiteX10-753" fmla="*/ 266330 w 1589104"/>
                  <a:gd name="connsiteY10-754" fmla="*/ 955011 h 1514679"/>
                  <a:gd name="connsiteX11-755" fmla="*/ 287045 w 1589104"/>
                  <a:gd name="connsiteY11-756" fmla="*/ 611742 h 1514679"/>
                  <a:gd name="connsiteX12-757" fmla="*/ 0 w 1589104"/>
                  <a:gd name="connsiteY12-758" fmla="*/ 320232 h 1514679"/>
                  <a:gd name="connsiteX0-759" fmla="*/ 0 w 1589104"/>
                  <a:gd name="connsiteY0-760" fmla="*/ 320232 h 1514679"/>
                  <a:gd name="connsiteX1-761" fmla="*/ 556334 w 1589104"/>
                  <a:gd name="connsiteY1-762" fmla="*/ 318779 h 1514679"/>
                  <a:gd name="connsiteX2-763" fmla="*/ 850996 w 1589104"/>
                  <a:gd name="connsiteY2-764" fmla="*/ 59821 h 1514679"/>
                  <a:gd name="connsiteX3-765" fmla="*/ 1004876 w 1589104"/>
                  <a:gd name="connsiteY3-766" fmla="*/ 0 h 1514679"/>
                  <a:gd name="connsiteX4-767" fmla="*/ 1583185 w 1589104"/>
                  <a:gd name="connsiteY4-768" fmla="*/ 596945 h 1514679"/>
                  <a:gd name="connsiteX5-769" fmla="*/ 1589104 w 1589104"/>
                  <a:gd name="connsiteY5-770" fmla="*/ 948210 h 1514679"/>
                  <a:gd name="connsiteX6-771" fmla="*/ 1013753 w 1589104"/>
                  <a:gd name="connsiteY6-772" fmla="*/ 1514679 h 1514679"/>
                  <a:gd name="connsiteX7-773" fmla="*/ 853956 w 1589104"/>
                  <a:gd name="connsiteY7-774" fmla="*/ 1460778 h 1514679"/>
                  <a:gd name="connsiteX8-775" fmla="*/ 582967 w 1589104"/>
                  <a:gd name="connsiteY8-776" fmla="*/ 1233178 h 1514679"/>
                  <a:gd name="connsiteX9-777" fmla="*/ 0 w 1589104"/>
                  <a:gd name="connsiteY9-778" fmla="*/ 1232918 h 1514679"/>
                  <a:gd name="connsiteX10-779" fmla="*/ 266330 w 1589104"/>
                  <a:gd name="connsiteY10-780" fmla="*/ 955011 h 1514679"/>
                  <a:gd name="connsiteX11-781" fmla="*/ 287045 w 1589104"/>
                  <a:gd name="connsiteY11-782" fmla="*/ 611742 h 1514679"/>
                  <a:gd name="connsiteX12-783" fmla="*/ 0 w 1589104"/>
                  <a:gd name="connsiteY12-784" fmla="*/ 320232 h 1514679"/>
                  <a:gd name="connsiteX0-785" fmla="*/ 0 w 1589104"/>
                  <a:gd name="connsiteY0-786" fmla="*/ 320232 h 1532336"/>
                  <a:gd name="connsiteX1-787" fmla="*/ 556334 w 1589104"/>
                  <a:gd name="connsiteY1-788" fmla="*/ 318779 h 1532336"/>
                  <a:gd name="connsiteX2-789" fmla="*/ 850996 w 1589104"/>
                  <a:gd name="connsiteY2-790" fmla="*/ 59821 h 1532336"/>
                  <a:gd name="connsiteX3-791" fmla="*/ 1004876 w 1589104"/>
                  <a:gd name="connsiteY3-792" fmla="*/ 0 h 1532336"/>
                  <a:gd name="connsiteX4-793" fmla="*/ 1583185 w 1589104"/>
                  <a:gd name="connsiteY4-794" fmla="*/ 596945 h 1532336"/>
                  <a:gd name="connsiteX5-795" fmla="*/ 1589104 w 1589104"/>
                  <a:gd name="connsiteY5-796" fmla="*/ 948210 h 1532336"/>
                  <a:gd name="connsiteX6-797" fmla="*/ 1013753 w 1589104"/>
                  <a:gd name="connsiteY6-798" fmla="*/ 1514679 h 1532336"/>
                  <a:gd name="connsiteX7-799" fmla="*/ 853956 w 1589104"/>
                  <a:gd name="connsiteY7-800" fmla="*/ 1460778 h 1532336"/>
                  <a:gd name="connsiteX8-801" fmla="*/ 582967 w 1589104"/>
                  <a:gd name="connsiteY8-802" fmla="*/ 1233178 h 1532336"/>
                  <a:gd name="connsiteX9-803" fmla="*/ 0 w 1589104"/>
                  <a:gd name="connsiteY9-804" fmla="*/ 1232918 h 1532336"/>
                  <a:gd name="connsiteX10-805" fmla="*/ 266330 w 1589104"/>
                  <a:gd name="connsiteY10-806" fmla="*/ 955011 h 1532336"/>
                  <a:gd name="connsiteX11-807" fmla="*/ 287045 w 1589104"/>
                  <a:gd name="connsiteY11-808" fmla="*/ 611742 h 1532336"/>
                  <a:gd name="connsiteX12-809" fmla="*/ 0 w 1589104"/>
                  <a:gd name="connsiteY12-810" fmla="*/ 320232 h 1532336"/>
                  <a:gd name="connsiteX0-811" fmla="*/ 0 w 1589104"/>
                  <a:gd name="connsiteY0-812" fmla="*/ 320232 h 1575133"/>
                  <a:gd name="connsiteX1-813" fmla="*/ 556334 w 1589104"/>
                  <a:gd name="connsiteY1-814" fmla="*/ 318779 h 1575133"/>
                  <a:gd name="connsiteX2-815" fmla="*/ 850996 w 1589104"/>
                  <a:gd name="connsiteY2-816" fmla="*/ 59821 h 1575133"/>
                  <a:gd name="connsiteX3-817" fmla="*/ 1004876 w 1589104"/>
                  <a:gd name="connsiteY3-818" fmla="*/ 0 h 1575133"/>
                  <a:gd name="connsiteX4-819" fmla="*/ 1583185 w 1589104"/>
                  <a:gd name="connsiteY4-820" fmla="*/ 596945 h 1575133"/>
                  <a:gd name="connsiteX5-821" fmla="*/ 1589104 w 1589104"/>
                  <a:gd name="connsiteY5-822" fmla="*/ 948210 h 1575133"/>
                  <a:gd name="connsiteX6-823" fmla="*/ 1013753 w 1589104"/>
                  <a:gd name="connsiteY6-824" fmla="*/ 1514679 h 1575133"/>
                  <a:gd name="connsiteX7-825" fmla="*/ 853956 w 1589104"/>
                  <a:gd name="connsiteY7-826" fmla="*/ 1460778 h 1575133"/>
                  <a:gd name="connsiteX8-827" fmla="*/ 582967 w 1589104"/>
                  <a:gd name="connsiteY8-828" fmla="*/ 1233178 h 1575133"/>
                  <a:gd name="connsiteX9-829" fmla="*/ 0 w 1589104"/>
                  <a:gd name="connsiteY9-830" fmla="*/ 1232918 h 1575133"/>
                  <a:gd name="connsiteX10-831" fmla="*/ 266330 w 1589104"/>
                  <a:gd name="connsiteY10-832" fmla="*/ 955011 h 1575133"/>
                  <a:gd name="connsiteX11-833" fmla="*/ 287045 w 1589104"/>
                  <a:gd name="connsiteY11-834" fmla="*/ 611742 h 1575133"/>
                  <a:gd name="connsiteX12-835" fmla="*/ 0 w 1589104"/>
                  <a:gd name="connsiteY12-836" fmla="*/ 320232 h 1575133"/>
                  <a:gd name="connsiteX0-837" fmla="*/ 0 w 1589104"/>
                  <a:gd name="connsiteY0-838" fmla="*/ 320232 h 1575133"/>
                  <a:gd name="connsiteX1-839" fmla="*/ 556334 w 1589104"/>
                  <a:gd name="connsiteY1-840" fmla="*/ 318779 h 1575133"/>
                  <a:gd name="connsiteX2-841" fmla="*/ 850996 w 1589104"/>
                  <a:gd name="connsiteY2-842" fmla="*/ 59821 h 1575133"/>
                  <a:gd name="connsiteX3-843" fmla="*/ 1004876 w 1589104"/>
                  <a:gd name="connsiteY3-844" fmla="*/ 0 h 1575133"/>
                  <a:gd name="connsiteX4-845" fmla="*/ 1583185 w 1589104"/>
                  <a:gd name="connsiteY4-846" fmla="*/ 596945 h 1575133"/>
                  <a:gd name="connsiteX5-847" fmla="*/ 1589104 w 1589104"/>
                  <a:gd name="connsiteY5-848" fmla="*/ 948210 h 1575133"/>
                  <a:gd name="connsiteX6-849" fmla="*/ 1013753 w 1589104"/>
                  <a:gd name="connsiteY6-850" fmla="*/ 1514679 h 1575133"/>
                  <a:gd name="connsiteX7-851" fmla="*/ 853956 w 1589104"/>
                  <a:gd name="connsiteY7-852" fmla="*/ 1460778 h 1575133"/>
                  <a:gd name="connsiteX8-853" fmla="*/ 582967 w 1589104"/>
                  <a:gd name="connsiteY8-854" fmla="*/ 1233178 h 1575133"/>
                  <a:gd name="connsiteX9-855" fmla="*/ 0 w 1589104"/>
                  <a:gd name="connsiteY9-856" fmla="*/ 1232918 h 1575133"/>
                  <a:gd name="connsiteX10-857" fmla="*/ 266330 w 1589104"/>
                  <a:gd name="connsiteY10-858" fmla="*/ 955011 h 1575133"/>
                  <a:gd name="connsiteX11-859" fmla="*/ 287045 w 1589104"/>
                  <a:gd name="connsiteY11-860" fmla="*/ 611742 h 1575133"/>
                  <a:gd name="connsiteX12-861" fmla="*/ 0 w 1589104"/>
                  <a:gd name="connsiteY12-862" fmla="*/ 320232 h 1575133"/>
                  <a:gd name="connsiteX0-863" fmla="*/ 0 w 1589104"/>
                  <a:gd name="connsiteY0-864" fmla="*/ 320232 h 1575133"/>
                  <a:gd name="connsiteX1-865" fmla="*/ 556334 w 1589104"/>
                  <a:gd name="connsiteY1-866" fmla="*/ 318779 h 1575133"/>
                  <a:gd name="connsiteX2-867" fmla="*/ 850996 w 1589104"/>
                  <a:gd name="connsiteY2-868" fmla="*/ 59821 h 1575133"/>
                  <a:gd name="connsiteX3-869" fmla="*/ 1004876 w 1589104"/>
                  <a:gd name="connsiteY3-870" fmla="*/ 0 h 1575133"/>
                  <a:gd name="connsiteX4-871" fmla="*/ 1583185 w 1589104"/>
                  <a:gd name="connsiteY4-872" fmla="*/ 596945 h 1575133"/>
                  <a:gd name="connsiteX5-873" fmla="*/ 1589104 w 1589104"/>
                  <a:gd name="connsiteY5-874" fmla="*/ 948210 h 1575133"/>
                  <a:gd name="connsiteX6-875" fmla="*/ 1013753 w 1589104"/>
                  <a:gd name="connsiteY6-876" fmla="*/ 1514679 h 1575133"/>
                  <a:gd name="connsiteX7-877" fmla="*/ 853956 w 1589104"/>
                  <a:gd name="connsiteY7-878" fmla="*/ 1460778 h 1575133"/>
                  <a:gd name="connsiteX8-879" fmla="*/ 582967 w 1589104"/>
                  <a:gd name="connsiteY8-880" fmla="*/ 1233178 h 1575133"/>
                  <a:gd name="connsiteX9-881" fmla="*/ 0 w 1589104"/>
                  <a:gd name="connsiteY9-882" fmla="*/ 1232918 h 1575133"/>
                  <a:gd name="connsiteX10-883" fmla="*/ 266330 w 1589104"/>
                  <a:gd name="connsiteY10-884" fmla="*/ 955011 h 1575133"/>
                  <a:gd name="connsiteX11-885" fmla="*/ 287045 w 1589104"/>
                  <a:gd name="connsiteY11-886" fmla="*/ 611742 h 1575133"/>
                  <a:gd name="connsiteX12-887" fmla="*/ 0 w 1589104"/>
                  <a:gd name="connsiteY12-888" fmla="*/ 320232 h 1575133"/>
                  <a:gd name="connsiteX0-889" fmla="*/ 0 w 1589104"/>
                  <a:gd name="connsiteY0-890" fmla="*/ 320232 h 1575133"/>
                  <a:gd name="connsiteX1-891" fmla="*/ 556334 w 1589104"/>
                  <a:gd name="connsiteY1-892" fmla="*/ 318779 h 1575133"/>
                  <a:gd name="connsiteX2-893" fmla="*/ 850996 w 1589104"/>
                  <a:gd name="connsiteY2-894" fmla="*/ 59821 h 1575133"/>
                  <a:gd name="connsiteX3-895" fmla="*/ 1004876 w 1589104"/>
                  <a:gd name="connsiteY3-896" fmla="*/ 0 h 1575133"/>
                  <a:gd name="connsiteX4-897" fmla="*/ 1583185 w 1589104"/>
                  <a:gd name="connsiteY4-898" fmla="*/ 596945 h 1575133"/>
                  <a:gd name="connsiteX5-899" fmla="*/ 1589104 w 1589104"/>
                  <a:gd name="connsiteY5-900" fmla="*/ 948210 h 1575133"/>
                  <a:gd name="connsiteX6-901" fmla="*/ 1013753 w 1589104"/>
                  <a:gd name="connsiteY6-902" fmla="*/ 1514679 h 1575133"/>
                  <a:gd name="connsiteX7-903" fmla="*/ 853956 w 1589104"/>
                  <a:gd name="connsiteY7-904" fmla="*/ 1460778 h 1575133"/>
                  <a:gd name="connsiteX8-905" fmla="*/ 582967 w 1589104"/>
                  <a:gd name="connsiteY8-906" fmla="*/ 1233178 h 1575133"/>
                  <a:gd name="connsiteX9-907" fmla="*/ 0 w 1589104"/>
                  <a:gd name="connsiteY9-908" fmla="*/ 1232918 h 1575133"/>
                  <a:gd name="connsiteX10-909" fmla="*/ 266330 w 1589104"/>
                  <a:gd name="connsiteY10-910" fmla="*/ 955011 h 1575133"/>
                  <a:gd name="connsiteX11-911" fmla="*/ 287045 w 1589104"/>
                  <a:gd name="connsiteY11-912" fmla="*/ 611742 h 1575133"/>
                  <a:gd name="connsiteX12-913" fmla="*/ 0 w 1589104"/>
                  <a:gd name="connsiteY12-914" fmla="*/ 320232 h 1575133"/>
                  <a:gd name="connsiteX0-915" fmla="*/ 0 w 1589104"/>
                  <a:gd name="connsiteY0-916" fmla="*/ 354510 h 1609411"/>
                  <a:gd name="connsiteX1-917" fmla="*/ 556334 w 1589104"/>
                  <a:gd name="connsiteY1-918" fmla="*/ 353057 h 1609411"/>
                  <a:gd name="connsiteX2-919" fmla="*/ 850996 w 1589104"/>
                  <a:gd name="connsiteY2-920" fmla="*/ 94099 h 1609411"/>
                  <a:gd name="connsiteX3-921" fmla="*/ 1004876 w 1589104"/>
                  <a:gd name="connsiteY3-922" fmla="*/ 34278 h 1609411"/>
                  <a:gd name="connsiteX4-923" fmla="*/ 1583185 w 1589104"/>
                  <a:gd name="connsiteY4-924" fmla="*/ 631223 h 1609411"/>
                  <a:gd name="connsiteX5-925" fmla="*/ 1589104 w 1589104"/>
                  <a:gd name="connsiteY5-926" fmla="*/ 982488 h 1609411"/>
                  <a:gd name="connsiteX6-927" fmla="*/ 1013753 w 1589104"/>
                  <a:gd name="connsiteY6-928" fmla="*/ 1548957 h 1609411"/>
                  <a:gd name="connsiteX7-929" fmla="*/ 853956 w 1589104"/>
                  <a:gd name="connsiteY7-930" fmla="*/ 1495056 h 1609411"/>
                  <a:gd name="connsiteX8-931" fmla="*/ 582967 w 1589104"/>
                  <a:gd name="connsiteY8-932" fmla="*/ 1267456 h 1609411"/>
                  <a:gd name="connsiteX9-933" fmla="*/ 0 w 1589104"/>
                  <a:gd name="connsiteY9-934" fmla="*/ 1267196 h 1609411"/>
                  <a:gd name="connsiteX10-935" fmla="*/ 266330 w 1589104"/>
                  <a:gd name="connsiteY10-936" fmla="*/ 989289 h 1609411"/>
                  <a:gd name="connsiteX11-937" fmla="*/ 287045 w 1589104"/>
                  <a:gd name="connsiteY11-938" fmla="*/ 646020 h 1609411"/>
                  <a:gd name="connsiteX12-939" fmla="*/ 0 w 1589104"/>
                  <a:gd name="connsiteY12-940" fmla="*/ 354510 h 1609411"/>
                  <a:gd name="connsiteX0-941" fmla="*/ 0 w 1589104"/>
                  <a:gd name="connsiteY0-942" fmla="*/ 354510 h 1609411"/>
                  <a:gd name="connsiteX1-943" fmla="*/ 556334 w 1589104"/>
                  <a:gd name="connsiteY1-944" fmla="*/ 353057 h 1609411"/>
                  <a:gd name="connsiteX2-945" fmla="*/ 850996 w 1589104"/>
                  <a:gd name="connsiteY2-946" fmla="*/ 94099 h 1609411"/>
                  <a:gd name="connsiteX3-947" fmla="*/ 1004876 w 1589104"/>
                  <a:gd name="connsiteY3-948" fmla="*/ 34278 h 1609411"/>
                  <a:gd name="connsiteX4-949" fmla="*/ 1577267 w 1589104"/>
                  <a:gd name="connsiteY4-950" fmla="*/ 619386 h 1609411"/>
                  <a:gd name="connsiteX5-951" fmla="*/ 1589104 w 1589104"/>
                  <a:gd name="connsiteY5-952" fmla="*/ 982488 h 1609411"/>
                  <a:gd name="connsiteX6-953" fmla="*/ 1013753 w 1589104"/>
                  <a:gd name="connsiteY6-954" fmla="*/ 1548957 h 1609411"/>
                  <a:gd name="connsiteX7-955" fmla="*/ 853956 w 1589104"/>
                  <a:gd name="connsiteY7-956" fmla="*/ 1495056 h 1609411"/>
                  <a:gd name="connsiteX8-957" fmla="*/ 582967 w 1589104"/>
                  <a:gd name="connsiteY8-958" fmla="*/ 1267456 h 1609411"/>
                  <a:gd name="connsiteX9-959" fmla="*/ 0 w 1589104"/>
                  <a:gd name="connsiteY9-960" fmla="*/ 1267196 h 1609411"/>
                  <a:gd name="connsiteX10-961" fmla="*/ 266330 w 1589104"/>
                  <a:gd name="connsiteY10-962" fmla="*/ 989289 h 1609411"/>
                  <a:gd name="connsiteX11-963" fmla="*/ 287045 w 1589104"/>
                  <a:gd name="connsiteY11-964" fmla="*/ 646020 h 1609411"/>
                  <a:gd name="connsiteX12-965" fmla="*/ 0 w 1589104"/>
                  <a:gd name="connsiteY12-966" fmla="*/ 354510 h 1609411"/>
                  <a:gd name="connsiteX0-967" fmla="*/ 0 w 1643112"/>
                  <a:gd name="connsiteY0-968" fmla="*/ 354510 h 1609411"/>
                  <a:gd name="connsiteX1-969" fmla="*/ 556334 w 1643112"/>
                  <a:gd name="connsiteY1-970" fmla="*/ 353057 h 1609411"/>
                  <a:gd name="connsiteX2-971" fmla="*/ 850996 w 1643112"/>
                  <a:gd name="connsiteY2-972" fmla="*/ 94099 h 1609411"/>
                  <a:gd name="connsiteX3-973" fmla="*/ 1004876 w 1643112"/>
                  <a:gd name="connsiteY3-974" fmla="*/ 34278 h 1609411"/>
                  <a:gd name="connsiteX4-975" fmla="*/ 1577267 w 1643112"/>
                  <a:gd name="connsiteY4-976" fmla="*/ 619386 h 1609411"/>
                  <a:gd name="connsiteX5-977" fmla="*/ 1589104 w 1643112"/>
                  <a:gd name="connsiteY5-978" fmla="*/ 982488 h 1609411"/>
                  <a:gd name="connsiteX6-979" fmla="*/ 1013753 w 1643112"/>
                  <a:gd name="connsiteY6-980" fmla="*/ 1548957 h 1609411"/>
                  <a:gd name="connsiteX7-981" fmla="*/ 853956 w 1643112"/>
                  <a:gd name="connsiteY7-982" fmla="*/ 1495056 h 1609411"/>
                  <a:gd name="connsiteX8-983" fmla="*/ 582967 w 1643112"/>
                  <a:gd name="connsiteY8-984" fmla="*/ 1267456 h 1609411"/>
                  <a:gd name="connsiteX9-985" fmla="*/ 0 w 1643112"/>
                  <a:gd name="connsiteY9-986" fmla="*/ 1267196 h 1609411"/>
                  <a:gd name="connsiteX10-987" fmla="*/ 266330 w 1643112"/>
                  <a:gd name="connsiteY10-988" fmla="*/ 989289 h 1609411"/>
                  <a:gd name="connsiteX11-989" fmla="*/ 287045 w 1643112"/>
                  <a:gd name="connsiteY11-990" fmla="*/ 646020 h 1609411"/>
                  <a:gd name="connsiteX12-991" fmla="*/ 0 w 1643112"/>
                  <a:gd name="connsiteY12-992" fmla="*/ 354510 h 1609411"/>
                  <a:gd name="connsiteX0-993" fmla="*/ 0 w 1669115"/>
                  <a:gd name="connsiteY0-994" fmla="*/ 354510 h 1609411"/>
                  <a:gd name="connsiteX1-995" fmla="*/ 556334 w 1669115"/>
                  <a:gd name="connsiteY1-996" fmla="*/ 353057 h 1609411"/>
                  <a:gd name="connsiteX2-997" fmla="*/ 850996 w 1669115"/>
                  <a:gd name="connsiteY2-998" fmla="*/ 94099 h 1609411"/>
                  <a:gd name="connsiteX3-999" fmla="*/ 1004876 w 1669115"/>
                  <a:gd name="connsiteY3-1000" fmla="*/ 34278 h 1609411"/>
                  <a:gd name="connsiteX4-1001" fmla="*/ 1577267 w 1669115"/>
                  <a:gd name="connsiteY4-1002" fmla="*/ 619386 h 1609411"/>
                  <a:gd name="connsiteX5-1003" fmla="*/ 1589104 w 1669115"/>
                  <a:gd name="connsiteY5-1004" fmla="*/ 982488 h 1609411"/>
                  <a:gd name="connsiteX6-1005" fmla="*/ 1013753 w 1669115"/>
                  <a:gd name="connsiteY6-1006" fmla="*/ 1548957 h 1609411"/>
                  <a:gd name="connsiteX7-1007" fmla="*/ 853956 w 1669115"/>
                  <a:gd name="connsiteY7-1008" fmla="*/ 1495056 h 1609411"/>
                  <a:gd name="connsiteX8-1009" fmla="*/ 582967 w 1669115"/>
                  <a:gd name="connsiteY8-1010" fmla="*/ 1267456 h 1609411"/>
                  <a:gd name="connsiteX9-1011" fmla="*/ 0 w 1669115"/>
                  <a:gd name="connsiteY9-1012" fmla="*/ 1267196 h 1609411"/>
                  <a:gd name="connsiteX10-1013" fmla="*/ 266330 w 1669115"/>
                  <a:gd name="connsiteY10-1014" fmla="*/ 989289 h 1609411"/>
                  <a:gd name="connsiteX11-1015" fmla="*/ 287045 w 1669115"/>
                  <a:gd name="connsiteY11-1016" fmla="*/ 646020 h 1609411"/>
                  <a:gd name="connsiteX12-1017" fmla="*/ 0 w 1669115"/>
                  <a:gd name="connsiteY12-1018" fmla="*/ 354510 h 1609411"/>
                  <a:gd name="connsiteX0-1019" fmla="*/ 0 w 1671177"/>
                  <a:gd name="connsiteY0-1020" fmla="*/ 354510 h 1609411"/>
                  <a:gd name="connsiteX1-1021" fmla="*/ 556334 w 1671177"/>
                  <a:gd name="connsiteY1-1022" fmla="*/ 353057 h 1609411"/>
                  <a:gd name="connsiteX2-1023" fmla="*/ 850996 w 1671177"/>
                  <a:gd name="connsiteY2-1024" fmla="*/ 94099 h 1609411"/>
                  <a:gd name="connsiteX3-1025" fmla="*/ 1004876 w 1671177"/>
                  <a:gd name="connsiteY3-1026" fmla="*/ 34278 h 1609411"/>
                  <a:gd name="connsiteX4-1027" fmla="*/ 1577267 w 1671177"/>
                  <a:gd name="connsiteY4-1028" fmla="*/ 619386 h 1609411"/>
                  <a:gd name="connsiteX5-1029" fmla="*/ 1589104 w 1671177"/>
                  <a:gd name="connsiteY5-1030" fmla="*/ 982488 h 1609411"/>
                  <a:gd name="connsiteX6-1031" fmla="*/ 1013753 w 1671177"/>
                  <a:gd name="connsiteY6-1032" fmla="*/ 1548957 h 1609411"/>
                  <a:gd name="connsiteX7-1033" fmla="*/ 853956 w 1671177"/>
                  <a:gd name="connsiteY7-1034" fmla="*/ 1495056 h 1609411"/>
                  <a:gd name="connsiteX8-1035" fmla="*/ 582967 w 1671177"/>
                  <a:gd name="connsiteY8-1036" fmla="*/ 1267456 h 1609411"/>
                  <a:gd name="connsiteX9-1037" fmla="*/ 0 w 1671177"/>
                  <a:gd name="connsiteY9-1038" fmla="*/ 1267196 h 1609411"/>
                  <a:gd name="connsiteX10-1039" fmla="*/ 266330 w 1671177"/>
                  <a:gd name="connsiteY10-1040" fmla="*/ 989289 h 1609411"/>
                  <a:gd name="connsiteX11-1041" fmla="*/ 287045 w 1671177"/>
                  <a:gd name="connsiteY11-1042" fmla="*/ 646020 h 1609411"/>
                  <a:gd name="connsiteX12-1043" fmla="*/ 0 w 1671177"/>
                  <a:gd name="connsiteY12-1044" fmla="*/ 354510 h 16094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 ang="0">
                    <a:pos x="connsiteX9-125" y="connsiteY9-126"/>
                  </a:cxn>
                  <a:cxn ang="0">
                    <a:pos x="connsiteX10-327" y="connsiteY10-328"/>
                  </a:cxn>
                  <a:cxn ang="0">
                    <a:pos x="connsiteX11-373" y="connsiteY11-374"/>
                  </a:cxn>
                  <a:cxn ang="0">
                    <a:pos x="connsiteX12-471" y="connsiteY12-47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39965" name="TextBox 30"/>
            <p:cNvSpPr txBox="1">
              <a:spLocks noChangeArrowheads="1"/>
            </p:cNvSpPr>
            <p:nvPr/>
          </p:nvSpPr>
          <p:spPr bwMode="auto">
            <a:xfrm>
              <a:off x="5582696" y="2754529"/>
              <a:ext cx="552620" cy="519011"/>
            </a:xfrm>
            <a:prstGeom prst="rect">
              <a:avLst/>
            </a:prstGeom>
            <a:noFill/>
            <a:ln w="9525">
              <a:noFill/>
              <a:miter lim="800000"/>
            </a:ln>
          </p:spPr>
          <p:txBody>
            <a:bodyPr wrap="none">
              <a:spAutoFit/>
            </a:bodyPr>
            <a:lstStyle/>
            <a:p>
              <a:r>
                <a:rPr lang="en-US" altLang="zh-CN" sz="2800">
                  <a:solidFill>
                    <a:srgbClr val="FFFFFF"/>
                  </a:solidFill>
                  <a:latin typeface="Impact" panose="020B0806030902050204" pitchFamily="34" charset="0"/>
                </a:rPr>
                <a:t>04</a:t>
              </a:r>
              <a:endParaRPr lang="zh-CN" altLang="en-US" sz="2800">
                <a:solidFill>
                  <a:srgbClr val="FFFFFF"/>
                </a:solidFill>
                <a:latin typeface="Impact" panose="020B0806030902050204" pitchFamily="34" charset="0"/>
              </a:endParaRPr>
            </a:p>
          </p:txBody>
        </p:sp>
      </p:grpSp>
      <p:grpSp>
        <p:nvGrpSpPr>
          <p:cNvPr id="34" name="组合 33"/>
          <p:cNvGrpSpPr/>
          <p:nvPr/>
        </p:nvGrpSpPr>
        <p:grpSpPr bwMode="auto">
          <a:xfrm>
            <a:off x="3687763" y="1982788"/>
            <a:ext cx="1773237" cy="1609725"/>
            <a:chOff x="3687510" y="2211710"/>
            <a:chExt cx="1773781" cy="1609411"/>
          </a:xfrm>
        </p:grpSpPr>
        <p:grpSp>
          <p:nvGrpSpPr>
            <p:cNvPr id="39960" name="组合 34"/>
            <p:cNvGrpSpPr/>
            <p:nvPr/>
          </p:nvGrpSpPr>
          <p:grpSpPr bwMode="auto">
            <a:xfrm>
              <a:off x="3687510" y="2211710"/>
              <a:ext cx="1773781" cy="1609411"/>
              <a:chOff x="1074198" y="2188917"/>
              <a:chExt cx="1773781" cy="1609411"/>
            </a:xfrm>
          </p:grpSpPr>
          <p:sp>
            <p:nvSpPr>
              <p:cNvPr id="37" name="右箭头 55"/>
              <p:cNvSpPr/>
              <p:nvPr/>
            </p:nvSpPr>
            <p:spPr>
              <a:xfrm>
                <a:off x="1177417" y="2552383"/>
                <a:ext cx="1670562" cy="911047"/>
              </a:xfrm>
              <a:custGeom>
                <a:avLst/>
                <a:gdLst/>
                <a:ahLst/>
                <a:cxnLst/>
                <a:rect l="l" t="t"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close/>
                  </a:path>
                </a:pathLst>
              </a:cu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8" name="右箭头 55"/>
              <p:cNvSpPr/>
              <p:nvPr/>
            </p:nvSpPr>
            <p:spPr>
              <a:xfrm>
                <a:off x="1074198" y="2188917"/>
                <a:ext cx="1670562"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1" fmla="*/ 0 w 1731146"/>
                  <a:gd name="connsiteY0-2" fmla="*/ 355742 h 1624170"/>
                  <a:gd name="connsiteX1-3" fmla="*/ 508986 w 1731146"/>
                  <a:gd name="connsiteY1-4" fmla="*/ 351329 h 1624170"/>
                  <a:gd name="connsiteX2-5" fmla="*/ 892425 w 1731146"/>
                  <a:gd name="connsiteY2-6" fmla="*/ 355742 h 1624170"/>
                  <a:gd name="connsiteX3-7" fmla="*/ 892425 w 1731146"/>
                  <a:gd name="connsiteY3-8" fmla="*/ 0 h 1624170"/>
                  <a:gd name="connsiteX4-9" fmla="*/ 1731146 w 1731146"/>
                  <a:gd name="connsiteY4-10" fmla="*/ 812085 h 1624170"/>
                  <a:gd name="connsiteX5-11" fmla="*/ 892425 w 1731146"/>
                  <a:gd name="connsiteY5-12" fmla="*/ 1624170 h 1624170"/>
                  <a:gd name="connsiteX6-13" fmla="*/ 892425 w 1731146"/>
                  <a:gd name="connsiteY6-14" fmla="*/ 1268428 h 1624170"/>
                  <a:gd name="connsiteX7-15" fmla="*/ 0 w 1731146"/>
                  <a:gd name="connsiteY7-16" fmla="*/ 1268428 h 1624170"/>
                  <a:gd name="connsiteX8" fmla="*/ 0 w 1731146"/>
                  <a:gd name="connsiteY8" fmla="*/ 355742 h 1624170"/>
                  <a:gd name="connsiteX0-17" fmla="*/ 0 w 1731146"/>
                  <a:gd name="connsiteY0-18" fmla="*/ 355742 h 1624170"/>
                  <a:gd name="connsiteX1-19" fmla="*/ 556334 w 1731146"/>
                  <a:gd name="connsiteY1-20" fmla="*/ 354289 h 1624170"/>
                  <a:gd name="connsiteX2-21" fmla="*/ 892425 w 1731146"/>
                  <a:gd name="connsiteY2-22" fmla="*/ 355742 h 1624170"/>
                  <a:gd name="connsiteX3-23" fmla="*/ 892425 w 1731146"/>
                  <a:gd name="connsiteY3-24" fmla="*/ 0 h 1624170"/>
                  <a:gd name="connsiteX4-25" fmla="*/ 1731146 w 1731146"/>
                  <a:gd name="connsiteY4-26" fmla="*/ 812085 h 1624170"/>
                  <a:gd name="connsiteX5-27" fmla="*/ 892425 w 1731146"/>
                  <a:gd name="connsiteY5-28" fmla="*/ 1624170 h 1624170"/>
                  <a:gd name="connsiteX6-29" fmla="*/ 892425 w 1731146"/>
                  <a:gd name="connsiteY6-30" fmla="*/ 1268428 h 1624170"/>
                  <a:gd name="connsiteX7-31" fmla="*/ 0 w 1731146"/>
                  <a:gd name="connsiteY7-32" fmla="*/ 1268428 h 1624170"/>
                  <a:gd name="connsiteX8-33" fmla="*/ 0 w 1731146"/>
                  <a:gd name="connsiteY8-34" fmla="*/ 355742 h 1624170"/>
                  <a:gd name="connsiteX0-35" fmla="*/ 0 w 1731146"/>
                  <a:gd name="connsiteY0-36" fmla="*/ 355742 h 1624170"/>
                  <a:gd name="connsiteX1-37" fmla="*/ 556334 w 1731146"/>
                  <a:gd name="connsiteY1-38" fmla="*/ 354289 h 1624170"/>
                  <a:gd name="connsiteX2-39" fmla="*/ 848037 w 1731146"/>
                  <a:gd name="connsiteY2-40" fmla="*/ 127882 h 1624170"/>
                  <a:gd name="connsiteX3-41" fmla="*/ 892425 w 1731146"/>
                  <a:gd name="connsiteY3-42" fmla="*/ 0 h 1624170"/>
                  <a:gd name="connsiteX4-43" fmla="*/ 1731146 w 1731146"/>
                  <a:gd name="connsiteY4-44" fmla="*/ 812085 h 1624170"/>
                  <a:gd name="connsiteX5-45" fmla="*/ 892425 w 1731146"/>
                  <a:gd name="connsiteY5-46" fmla="*/ 1624170 h 1624170"/>
                  <a:gd name="connsiteX6-47" fmla="*/ 892425 w 1731146"/>
                  <a:gd name="connsiteY6-48" fmla="*/ 1268428 h 1624170"/>
                  <a:gd name="connsiteX7-49" fmla="*/ 0 w 1731146"/>
                  <a:gd name="connsiteY7-50" fmla="*/ 1268428 h 1624170"/>
                  <a:gd name="connsiteX8-51" fmla="*/ 0 w 1731146"/>
                  <a:gd name="connsiteY8-52" fmla="*/ 355742 h 1624170"/>
                  <a:gd name="connsiteX0-53" fmla="*/ 0 w 1731146"/>
                  <a:gd name="connsiteY0-54" fmla="*/ 320232 h 1588660"/>
                  <a:gd name="connsiteX1-55" fmla="*/ 556334 w 1731146"/>
                  <a:gd name="connsiteY1-56" fmla="*/ 318779 h 1588660"/>
                  <a:gd name="connsiteX2-57" fmla="*/ 848037 w 1731146"/>
                  <a:gd name="connsiteY2-58" fmla="*/ 92372 h 1588660"/>
                  <a:gd name="connsiteX3-59" fmla="*/ 1004876 w 1731146"/>
                  <a:gd name="connsiteY3-60" fmla="*/ 0 h 1588660"/>
                  <a:gd name="connsiteX4-61" fmla="*/ 1731146 w 1731146"/>
                  <a:gd name="connsiteY4-62" fmla="*/ 776575 h 1588660"/>
                  <a:gd name="connsiteX5-63" fmla="*/ 892425 w 1731146"/>
                  <a:gd name="connsiteY5-64" fmla="*/ 1588660 h 1588660"/>
                  <a:gd name="connsiteX6-65" fmla="*/ 892425 w 1731146"/>
                  <a:gd name="connsiteY6-66" fmla="*/ 1232918 h 1588660"/>
                  <a:gd name="connsiteX7-67" fmla="*/ 0 w 1731146"/>
                  <a:gd name="connsiteY7-68" fmla="*/ 1232918 h 1588660"/>
                  <a:gd name="connsiteX8-69" fmla="*/ 0 w 1731146"/>
                  <a:gd name="connsiteY8-70" fmla="*/ 320232 h 1588660"/>
                  <a:gd name="connsiteX0-71" fmla="*/ 0 w 1731146"/>
                  <a:gd name="connsiteY0-72" fmla="*/ 320232 h 1588660"/>
                  <a:gd name="connsiteX1-73" fmla="*/ 556334 w 1731146"/>
                  <a:gd name="connsiteY1-74" fmla="*/ 318779 h 1588660"/>
                  <a:gd name="connsiteX2-75" fmla="*/ 850996 w 1731146"/>
                  <a:gd name="connsiteY2-76" fmla="*/ 59821 h 1588660"/>
                  <a:gd name="connsiteX3-77" fmla="*/ 1004876 w 1731146"/>
                  <a:gd name="connsiteY3-78" fmla="*/ 0 h 1588660"/>
                  <a:gd name="connsiteX4-79" fmla="*/ 1731146 w 1731146"/>
                  <a:gd name="connsiteY4-80" fmla="*/ 776575 h 1588660"/>
                  <a:gd name="connsiteX5-81" fmla="*/ 892425 w 1731146"/>
                  <a:gd name="connsiteY5-82" fmla="*/ 1588660 h 1588660"/>
                  <a:gd name="connsiteX6-83" fmla="*/ 892425 w 1731146"/>
                  <a:gd name="connsiteY6-84" fmla="*/ 1232918 h 1588660"/>
                  <a:gd name="connsiteX7-85" fmla="*/ 0 w 1731146"/>
                  <a:gd name="connsiteY7-86" fmla="*/ 1232918 h 1588660"/>
                  <a:gd name="connsiteX8-87" fmla="*/ 0 w 1731146"/>
                  <a:gd name="connsiteY8-88" fmla="*/ 320232 h 1588660"/>
                  <a:gd name="connsiteX0-89" fmla="*/ 2959 w 1734105"/>
                  <a:gd name="connsiteY0-90" fmla="*/ 320232 h 1588660"/>
                  <a:gd name="connsiteX1-91" fmla="*/ 559293 w 1734105"/>
                  <a:gd name="connsiteY1-92" fmla="*/ 318779 h 1588660"/>
                  <a:gd name="connsiteX2-93" fmla="*/ 853955 w 1734105"/>
                  <a:gd name="connsiteY2-94" fmla="*/ 59821 h 1588660"/>
                  <a:gd name="connsiteX3-95" fmla="*/ 1007835 w 1734105"/>
                  <a:gd name="connsiteY3-96" fmla="*/ 0 h 1588660"/>
                  <a:gd name="connsiteX4-97" fmla="*/ 1734105 w 1734105"/>
                  <a:gd name="connsiteY4-98" fmla="*/ 776575 h 1588660"/>
                  <a:gd name="connsiteX5-99" fmla="*/ 895384 w 1734105"/>
                  <a:gd name="connsiteY5-100" fmla="*/ 1588660 h 1588660"/>
                  <a:gd name="connsiteX6-101" fmla="*/ 895384 w 1734105"/>
                  <a:gd name="connsiteY6-102" fmla="*/ 1232918 h 1588660"/>
                  <a:gd name="connsiteX7-103" fmla="*/ 2959 w 1734105"/>
                  <a:gd name="connsiteY7-104" fmla="*/ 1232918 h 1588660"/>
                  <a:gd name="connsiteX8-105" fmla="*/ 0 w 1734105"/>
                  <a:gd name="connsiteY8-106" fmla="*/ 576230 h 1588660"/>
                  <a:gd name="connsiteX9" fmla="*/ 2959 w 1734105"/>
                  <a:gd name="connsiteY9" fmla="*/ 320232 h 1588660"/>
                  <a:gd name="connsiteX0-107" fmla="*/ 3 w 1731149"/>
                  <a:gd name="connsiteY0-108" fmla="*/ 320232 h 1588660"/>
                  <a:gd name="connsiteX1-109" fmla="*/ 556337 w 1731149"/>
                  <a:gd name="connsiteY1-110" fmla="*/ 318779 h 1588660"/>
                  <a:gd name="connsiteX2-111" fmla="*/ 850999 w 1731149"/>
                  <a:gd name="connsiteY2-112" fmla="*/ 59821 h 1588660"/>
                  <a:gd name="connsiteX3-113" fmla="*/ 1004879 w 1731149"/>
                  <a:gd name="connsiteY3-114" fmla="*/ 0 h 1588660"/>
                  <a:gd name="connsiteX4-115" fmla="*/ 1731149 w 1731149"/>
                  <a:gd name="connsiteY4-116" fmla="*/ 776575 h 1588660"/>
                  <a:gd name="connsiteX5-117" fmla="*/ 892428 w 1731149"/>
                  <a:gd name="connsiteY5-118" fmla="*/ 1588660 h 1588660"/>
                  <a:gd name="connsiteX6-119" fmla="*/ 892428 w 1731149"/>
                  <a:gd name="connsiteY6-120" fmla="*/ 1232918 h 1588660"/>
                  <a:gd name="connsiteX7-121" fmla="*/ 3 w 1731149"/>
                  <a:gd name="connsiteY7-122" fmla="*/ 1232918 h 1588660"/>
                  <a:gd name="connsiteX8-123" fmla="*/ 275211 w 1731149"/>
                  <a:gd name="connsiteY8-124" fmla="*/ 617659 h 1588660"/>
                  <a:gd name="connsiteX9-125" fmla="*/ 3 w 1731149"/>
                  <a:gd name="connsiteY9-126" fmla="*/ 320232 h 1588660"/>
                  <a:gd name="connsiteX0-127" fmla="*/ 3 w 1731149"/>
                  <a:gd name="connsiteY0-128" fmla="*/ 320232 h 1588660"/>
                  <a:gd name="connsiteX1-129" fmla="*/ 556337 w 1731149"/>
                  <a:gd name="connsiteY1-130" fmla="*/ 318779 h 1588660"/>
                  <a:gd name="connsiteX2-131" fmla="*/ 850999 w 1731149"/>
                  <a:gd name="connsiteY2-132" fmla="*/ 59821 h 1588660"/>
                  <a:gd name="connsiteX3-133" fmla="*/ 1004879 w 1731149"/>
                  <a:gd name="connsiteY3-134" fmla="*/ 0 h 1588660"/>
                  <a:gd name="connsiteX4-135" fmla="*/ 1731149 w 1731149"/>
                  <a:gd name="connsiteY4-136" fmla="*/ 776575 h 1588660"/>
                  <a:gd name="connsiteX5-137" fmla="*/ 892428 w 1731149"/>
                  <a:gd name="connsiteY5-138" fmla="*/ 1588660 h 1588660"/>
                  <a:gd name="connsiteX6-139" fmla="*/ 892428 w 1731149"/>
                  <a:gd name="connsiteY6-140" fmla="*/ 1232918 h 1588660"/>
                  <a:gd name="connsiteX7-141" fmla="*/ 3 w 1731149"/>
                  <a:gd name="connsiteY7-142" fmla="*/ 1232918 h 1588660"/>
                  <a:gd name="connsiteX8-143" fmla="*/ 275211 w 1731149"/>
                  <a:gd name="connsiteY8-144" fmla="*/ 617659 h 1588660"/>
                  <a:gd name="connsiteX9-145" fmla="*/ 3 w 1731149"/>
                  <a:gd name="connsiteY9-146" fmla="*/ 320232 h 1588660"/>
                  <a:gd name="connsiteX0-147" fmla="*/ 5 w 1731151"/>
                  <a:gd name="connsiteY0-148" fmla="*/ 320232 h 1588660"/>
                  <a:gd name="connsiteX1-149" fmla="*/ 556339 w 1731151"/>
                  <a:gd name="connsiteY1-150" fmla="*/ 318779 h 1588660"/>
                  <a:gd name="connsiteX2-151" fmla="*/ 851001 w 1731151"/>
                  <a:gd name="connsiteY2-152" fmla="*/ 59821 h 1588660"/>
                  <a:gd name="connsiteX3-153" fmla="*/ 1004881 w 1731151"/>
                  <a:gd name="connsiteY3-154" fmla="*/ 0 h 1588660"/>
                  <a:gd name="connsiteX4-155" fmla="*/ 1731151 w 1731151"/>
                  <a:gd name="connsiteY4-156" fmla="*/ 776575 h 1588660"/>
                  <a:gd name="connsiteX5-157" fmla="*/ 892430 w 1731151"/>
                  <a:gd name="connsiteY5-158" fmla="*/ 1588660 h 1588660"/>
                  <a:gd name="connsiteX6-159" fmla="*/ 892430 w 1731151"/>
                  <a:gd name="connsiteY6-160" fmla="*/ 1232918 h 1588660"/>
                  <a:gd name="connsiteX7-161" fmla="*/ 5 w 1731151"/>
                  <a:gd name="connsiteY7-162" fmla="*/ 1232918 h 1588660"/>
                  <a:gd name="connsiteX8-163" fmla="*/ 275213 w 1731151"/>
                  <a:gd name="connsiteY8-164" fmla="*/ 617659 h 1588660"/>
                  <a:gd name="connsiteX9-165" fmla="*/ 5 w 1731151"/>
                  <a:gd name="connsiteY9-166" fmla="*/ 320232 h 1588660"/>
                  <a:gd name="connsiteX0-167" fmla="*/ 5 w 1731151"/>
                  <a:gd name="connsiteY0-168" fmla="*/ 320232 h 1588660"/>
                  <a:gd name="connsiteX1-169" fmla="*/ 556339 w 1731151"/>
                  <a:gd name="connsiteY1-170" fmla="*/ 318779 h 1588660"/>
                  <a:gd name="connsiteX2-171" fmla="*/ 851001 w 1731151"/>
                  <a:gd name="connsiteY2-172" fmla="*/ 59821 h 1588660"/>
                  <a:gd name="connsiteX3-173" fmla="*/ 1004881 w 1731151"/>
                  <a:gd name="connsiteY3-174" fmla="*/ 0 h 1588660"/>
                  <a:gd name="connsiteX4-175" fmla="*/ 1731151 w 1731151"/>
                  <a:gd name="connsiteY4-176" fmla="*/ 776575 h 1588660"/>
                  <a:gd name="connsiteX5-177" fmla="*/ 892430 w 1731151"/>
                  <a:gd name="connsiteY5-178" fmla="*/ 1588660 h 1588660"/>
                  <a:gd name="connsiteX6-179" fmla="*/ 892430 w 1731151"/>
                  <a:gd name="connsiteY6-180" fmla="*/ 1232918 h 1588660"/>
                  <a:gd name="connsiteX7-181" fmla="*/ 5 w 1731151"/>
                  <a:gd name="connsiteY7-182" fmla="*/ 1232918 h 1588660"/>
                  <a:gd name="connsiteX8-183" fmla="*/ 275213 w 1731151"/>
                  <a:gd name="connsiteY8-184" fmla="*/ 617659 h 1588660"/>
                  <a:gd name="connsiteX9-185" fmla="*/ 5 w 1731151"/>
                  <a:gd name="connsiteY9-186" fmla="*/ 320232 h 1588660"/>
                  <a:gd name="connsiteX0-187" fmla="*/ 3 w 1731149"/>
                  <a:gd name="connsiteY0-188" fmla="*/ 320232 h 1588660"/>
                  <a:gd name="connsiteX1-189" fmla="*/ 556337 w 1731149"/>
                  <a:gd name="connsiteY1-190" fmla="*/ 318779 h 1588660"/>
                  <a:gd name="connsiteX2-191" fmla="*/ 850999 w 1731149"/>
                  <a:gd name="connsiteY2-192" fmla="*/ 59821 h 1588660"/>
                  <a:gd name="connsiteX3-193" fmla="*/ 1004879 w 1731149"/>
                  <a:gd name="connsiteY3-194" fmla="*/ 0 h 1588660"/>
                  <a:gd name="connsiteX4-195" fmla="*/ 1731149 w 1731149"/>
                  <a:gd name="connsiteY4-196" fmla="*/ 776575 h 1588660"/>
                  <a:gd name="connsiteX5-197" fmla="*/ 892428 w 1731149"/>
                  <a:gd name="connsiteY5-198" fmla="*/ 1588660 h 1588660"/>
                  <a:gd name="connsiteX6-199" fmla="*/ 892428 w 1731149"/>
                  <a:gd name="connsiteY6-200" fmla="*/ 1232918 h 1588660"/>
                  <a:gd name="connsiteX7-201" fmla="*/ 3 w 1731149"/>
                  <a:gd name="connsiteY7-202" fmla="*/ 1232918 h 1588660"/>
                  <a:gd name="connsiteX8-203" fmla="*/ 275211 w 1731149"/>
                  <a:gd name="connsiteY8-204" fmla="*/ 617659 h 1588660"/>
                  <a:gd name="connsiteX9-205" fmla="*/ 3 w 1731149"/>
                  <a:gd name="connsiteY9-206" fmla="*/ 320232 h 1588660"/>
                  <a:gd name="connsiteX0-207" fmla="*/ 0 w 1731146"/>
                  <a:gd name="connsiteY0-208" fmla="*/ 320232 h 1588660"/>
                  <a:gd name="connsiteX1-209" fmla="*/ 556334 w 1731146"/>
                  <a:gd name="connsiteY1-210" fmla="*/ 318779 h 1588660"/>
                  <a:gd name="connsiteX2-211" fmla="*/ 850996 w 1731146"/>
                  <a:gd name="connsiteY2-212" fmla="*/ 59821 h 1588660"/>
                  <a:gd name="connsiteX3-213" fmla="*/ 1004876 w 1731146"/>
                  <a:gd name="connsiteY3-214" fmla="*/ 0 h 1588660"/>
                  <a:gd name="connsiteX4-215" fmla="*/ 1731146 w 1731146"/>
                  <a:gd name="connsiteY4-216" fmla="*/ 776575 h 1588660"/>
                  <a:gd name="connsiteX5-217" fmla="*/ 892425 w 1731146"/>
                  <a:gd name="connsiteY5-218" fmla="*/ 1588660 h 1588660"/>
                  <a:gd name="connsiteX6-219" fmla="*/ 892425 w 1731146"/>
                  <a:gd name="connsiteY6-220" fmla="*/ 1232918 h 1588660"/>
                  <a:gd name="connsiteX7-221" fmla="*/ 0 w 1731146"/>
                  <a:gd name="connsiteY7-222" fmla="*/ 1232918 h 1588660"/>
                  <a:gd name="connsiteX8-223" fmla="*/ 275208 w 1731146"/>
                  <a:gd name="connsiteY8-224" fmla="*/ 617659 h 1588660"/>
                  <a:gd name="connsiteX9-225" fmla="*/ 0 w 1731146"/>
                  <a:gd name="connsiteY9-226" fmla="*/ 320232 h 1588660"/>
                  <a:gd name="connsiteX0-227" fmla="*/ 0 w 1731146"/>
                  <a:gd name="connsiteY0-228" fmla="*/ 320232 h 1588660"/>
                  <a:gd name="connsiteX1-229" fmla="*/ 556334 w 1731146"/>
                  <a:gd name="connsiteY1-230" fmla="*/ 318779 h 1588660"/>
                  <a:gd name="connsiteX2-231" fmla="*/ 850996 w 1731146"/>
                  <a:gd name="connsiteY2-232" fmla="*/ 59821 h 1588660"/>
                  <a:gd name="connsiteX3-233" fmla="*/ 1004876 w 1731146"/>
                  <a:gd name="connsiteY3-234" fmla="*/ 0 h 1588660"/>
                  <a:gd name="connsiteX4-235" fmla="*/ 1731146 w 1731146"/>
                  <a:gd name="connsiteY4-236" fmla="*/ 776575 h 1588660"/>
                  <a:gd name="connsiteX5-237" fmla="*/ 892425 w 1731146"/>
                  <a:gd name="connsiteY5-238" fmla="*/ 1588660 h 1588660"/>
                  <a:gd name="connsiteX6-239" fmla="*/ 892425 w 1731146"/>
                  <a:gd name="connsiteY6-240" fmla="*/ 1232918 h 1588660"/>
                  <a:gd name="connsiteX7-241" fmla="*/ 0 w 1731146"/>
                  <a:gd name="connsiteY7-242" fmla="*/ 1232918 h 1588660"/>
                  <a:gd name="connsiteX8-243" fmla="*/ 275208 w 1731146"/>
                  <a:gd name="connsiteY8-244" fmla="*/ 617659 h 1588660"/>
                  <a:gd name="connsiteX9-245" fmla="*/ 0 w 1731146"/>
                  <a:gd name="connsiteY9-246" fmla="*/ 320232 h 1588660"/>
                  <a:gd name="connsiteX0-247" fmla="*/ 0 w 1731146"/>
                  <a:gd name="connsiteY0-248" fmla="*/ 320232 h 1588660"/>
                  <a:gd name="connsiteX1-249" fmla="*/ 556334 w 1731146"/>
                  <a:gd name="connsiteY1-250" fmla="*/ 318779 h 1588660"/>
                  <a:gd name="connsiteX2-251" fmla="*/ 850996 w 1731146"/>
                  <a:gd name="connsiteY2-252" fmla="*/ 59821 h 1588660"/>
                  <a:gd name="connsiteX3-253" fmla="*/ 1004876 w 1731146"/>
                  <a:gd name="connsiteY3-254" fmla="*/ 0 h 1588660"/>
                  <a:gd name="connsiteX4-255" fmla="*/ 1731146 w 1731146"/>
                  <a:gd name="connsiteY4-256" fmla="*/ 776575 h 1588660"/>
                  <a:gd name="connsiteX5-257" fmla="*/ 892425 w 1731146"/>
                  <a:gd name="connsiteY5-258" fmla="*/ 1588660 h 1588660"/>
                  <a:gd name="connsiteX6-259" fmla="*/ 892425 w 1731146"/>
                  <a:gd name="connsiteY6-260" fmla="*/ 1232918 h 1588660"/>
                  <a:gd name="connsiteX7-261" fmla="*/ 0 w 1731146"/>
                  <a:gd name="connsiteY7-262" fmla="*/ 1232918 h 1588660"/>
                  <a:gd name="connsiteX8-263" fmla="*/ 275208 w 1731146"/>
                  <a:gd name="connsiteY8-264" fmla="*/ 617659 h 1588660"/>
                  <a:gd name="connsiteX9-265" fmla="*/ 0 w 1731146"/>
                  <a:gd name="connsiteY9-266" fmla="*/ 320232 h 1588660"/>
                  <a:gd name="connsiteX0-267" fmla="*/ 0 w 1731146"/>
                  <a:gd name="connsiteY0-268" fmla="*/ 320232 h 1588660"/>
                  <a:gd name="connsiteX1-269" fmla="*/ 556334 w 1731146"/>
                  <a:gd name="connsiteY1-270" fmla="*/ 318779 h 1588660"/>
                  <a:gd name="connsiteX2-271" fmla="*/ 850996 w 1731146"/>
                  <a:gd name="connsiteY2-272" fmla="*/ 59821 h 1588660"/>
                  <a:gd name="connsiteX3-273" fmla="*/ 1004876 w 1731146"/>
                  <a:gd name="connsiteY3-274" fmla="*/ 0 h 1588660"/>
                  <a:gd name="connsiteX4-275" fmla="*/ 1731146 w 1731146"/>
                  <a:gd name="connsiteY4-276" fmla="*/ 776575 h 1588660"/>
                  <a:gd name="connsiteX5-277" fmla="*/ 892425 w 1731146"/>
                  <a:gd name="connsiteY5-278" fmla="*/ 1588660 h 1588660"/>
                  <a:gd name="connsiteX6-279" fmla="*/ 892425 w 1731146"/>
                  <a:gd name="connsiteY6-280" fmla="*/ 1232918 h 1588660"/>
                  <a:gd name="connsiteX7-281" fmla="*/ 0 w 1731146"/>
                  <a:gd name="connsiteY7-282" fmla="*/ 1232918 h 1588660"/>
                  <a:gd name="connsiteX8-283" fmla="*/ 281126 w 1731146"/>
                  <a:gd name="connsiteY8-284" fmla="*/ 620619 h 1588660"/>
                  <a:gd name="connsiteX9-285" fmla="*/ 0 w 1731146"/>
                  <a:gd name="connsiteY9-286" fmla="*/ 320232 h 1588660"/>
                  <a:gd name="connsiteX0-287" fmla="*/ 0 w 1731146"/>
                  <a:gd name="connsiteY0-288" fmla="*/ 320232 h 1588660"/>
                  <a:gd name="connsiteX1-289" fmla="*/ 556334 w 1731146"/>
                  <a:gd name="connsiteY1-290" fmla="*/ 318779 h 1588660"/>
                  <a:gd name="connsiteX2-291" fmla="*/ 850996 w 1731146"/>
                  <a:gd name="connsiteY2-292" fmla="*/ 59821 h 1588660"/>
                  <a:gd name="connsiteX3-293" fmla="*/ 1004876 w 1731146"/>
                  <a:gd name="connsiteY3-294" fmla="*/ 0 h 1588660"/>
                  <a:gd name="connsiteX4-295" fmla="*/ 1731146 w 1731146"/>
                  <a:gd name="connsiteY4-296" fmla="*/ 776575 h 1588660"/>
                  <a:gd name="connsiteX5-297" fmla="*/ 892425 w 1731146"/>
                  <a:gd name="connsiteY5-298" fmla="*/ 1588660 h 1588660"/>
                  <a:gd name="connsiteX6-299" fmla="*/ 892425 w 1731146"/>
                  <a:gd name="connsiteY6-300" fmla="*/ 1232918 h 1588660"/>
                  <a:gd name="connsiteX7-301" fmla="*/ 0 w 1731146"/>
                  <a:gd name="connsiteY7-302" fmla="*/ 1232918 h 1588660"/>
                  <a:gd name="connsiteX8-303" fmla="*/ 136124 w 1731146"/>
                  <a:gd name="connsiteY8-304" fmla="*/ 922459 h 1588660"/>
                  <a:gd name="connsiteX9-305" fmla="*/ 281126 w 1731146"/>
                  <a:gd name="connsiteY9-306" fmla="*/ 620619 h 1588660"/>
                  <a:gd name="connsiteX10" fmla="*/ 0 w 1731146"/>
                  <a:gd name="connsiteY10" fmla="*/ 320232 h 1588660"/>
                  <a:gd name="connsiteX0-307" fmla="*/ 0 w 1731146"/>
                  <a:gd name="connsiteY0-308" fmla="*/ 320232 h 1588660"/>
                  <a:gd name="connsiteX1-309" fmla="*/ 556334 w 1731146"/>
                  <a:gd name="connsiteY1-310" fmla="*/ 318779 h 1588660"/>
                  <a:gd name="connsiteX2-311" fmla="*/ 850996 w 1731146"/>
                  <a:gd name="connsiteY2-312" fmla="*/ 59821 h 1588660"/>
                  <a:gd name="connsiteX3-313" fmla="*/ 1004876 w 1731146"/>
                  <a:gd name="connsiteY3-314" fmla="*/ 0 h 1588660"/>
                  <a:gd name="connsiteX4-315" fmla="*/ 1731146 w 1731146"/>
                  <a:gd name="connsiteY4-316" fmla="*/ 776575 h 1588660"/>
                  <a:gd name="connsiteX5-317" fmla="*/ 892425 w 1731146"/>
                  <a:gd name="connsiteY5-318" fmla="*/ 1588660 h 1588660"/>
                  <a:gd name="connsiteX6-319" fmla="*/ 892425 w 1731146"/>
                  <a:gd name="connsiteY6-320" fmla="*/ 1232918 h 1588660"/>
                  <a:gd name="connsiteX7-321" fmla="*/ 0 w 1731146"/>
                  <a:gd name="connsiteY7-322" fmla="*/ 1232918 h 1588660"/>
                  <a:gd name="connsiteX8-323" fmla="*/ 266330 w 1731146"/>
                  <a:gd name="connsiteY8-324" fmla="*/ 955011 h 1588660"/>
                  <a:gd name="connsiteX9-325" fmla="*/ 281126 w 1731146"/>
                  <a:gd name="connsiteY9-326" fmla="*/ 620619 h 1588660"/>
                  <a:gd name="connsiteX10-327" fmla="*/ 0 w 1731146"/>
                  <a:gd name="connsiteY10-328" fmla="*/ 320232 h 1588660"/>
                  <a:gd name="connsiteX0-329" fmla="*/ 0 w 1731146"/>
                  <a:gd name="connsiteY0-330" fmla="*/ 320232 h 1588660"/>
                  <a:gd name="connsiteX1-331" fmla="*/ 556334 w 1731146"/>
                  <a:gd name="connsiteY1-332" fmla="*/ 318779 h 1588660"/>
                  <a:gd name="connsiteX2-333" fmla="*/ 850996 w 1731146"/>
                  <a:gd name="connsiteY2-334" fmla="*/ 59821 h 1588660"/>
                  <a:gd name="connsiteX3-335" fmla="*/ 1004876 w 1731146"/>
                  <a:gd name="connsiteY3-336" fmla="*/ 0 h 1588660"/>
                  <a:gd name="connsiteX4-337" fmla="*/ 1731146 w 1731146"/>
                  <a:gd name="connsiteY4-338" fmla="*/ 776575 h 1588660"/>
                  <a:gd name="connsiteX5-339" fmla="*/ 892425 w 1731146"/>
                  <a:gd name="connsiteY5-340" fmla="*/ 1588660 h 1588660"/>
                  <a:gd name="connsiteX6-341" fmla="*/ 892425 w 1731146"/>
                  <a:gd name="connsiteY6-342" fmla="*/ 1232918 h 1588660"/>
                  <a:gd name="connsiteX7-343" fmla="*/ 582967 w 1731146"/>
                  <a:gd name="connsiteY7-344" fmla="*/ 1233178 h 1588660"/>
                  <a:gd name="connsiteX8-345" fmla="*/ 0 w 1731146"/>
                  <a:gd name="connsiteY8-346" fmla="*/ 1232918 h 1588660"/>
                  <a:gd name="connsiteX9-347" fmla="*/ 266330 w 1731146"/>
                  <a:gd name="connsiteY9-348" fmla="*/ 955011 h 1588660"/>
                  <a:gd name="connsiteX10-349" fmla="*/ 281126 w 1731146"/>
                  <a:gd name="connsiteY10-350" fmla="*/ 620619 h 1588660"/>
                  <a:gd name="connsiteX11" fmla="*/ 0 w 1731146"/>
                  <a:gd name="connsiteY11" fmla="*/ 320232 h 1588660"/>
                  <a:gd name="connsiteX0-351" fmla="*/ 0 w 1731146"/>
                  <a:gd name="connsiteY0-352" fmla="*/ 320232 h 1588660"/>
                  <a:gd name="connsiteX1-353" fmla="*/ 556334 w 1731146"/>
                  <a:gd name="connsiteY1-354" fmla="*/ 318779 h 1588660"/>
                  <a:gd name="connsiteX2-355" fmla="*/ 850996 w 1731146"/>
                  <a:gd name="connsiteY2-356" fmla="*/ 59821 h 1588660"/>
                  <a:gd name="connsiteX3-357" fmla="*/ 1004876 w 1731146"/>
                  <a:gd name="connsiteY3-358" fmla="*/ 0 h 1588660"/>
                  <a:gd name="connsiteX4-359" fmla="*/ 1731146 w 1731146"/>
                  <a:gd name="connsiteY4-360" fmla="*/ 776575 h 1588660"/>
                  <a:gd name="connsiteX5-361" fmla="*/ 892425 w 1731146"/>
                  <a:gd name="connsiteY5-362" fmla="*/ 1588660 h 1588660"/>
                  <a:gd name="connsiteX6-363" fmla="*/ 853956 w 1731146"/>
                  <a:gd name="connsiteY6-364" fmla="*/ 1460778 h 1588660"/>
                  <a:gd name="connsiteX7-365" fmla="*/ 582967 w 1731146"/>
                  <a:gd name="connsiteY7-366" fmla="*/ 1233178 h 1588660"/>
                  <a:gd name="connsiteX8-367" fmla="*/ 0 w 1731146"/>
                  <a:gd name="connsiteY8-368" fmla="*/ 1232918 h 1588660"/>
                  <a:gd name="connsiteX9-369" fmla="*/ 266330 w 1731146"/>
                  <a:gd name="connsiteY9-370" fmla="*/ 955011 h 1588660"/>
                  <a:gd name="connsiteX10-371" fmla="*/ 281126 w 1731146"/>
                  <a:gd name="connsiteY10-372" fmla="*/ 620619 h 1588660"/>
                  <a:gd name="connsiteX11-373" fmla="*/ 0 w 1731146"/>
                  <a:gd name="connsiteY11-374" fmla="*/ 320232 h 1588660"/>
                  <a:gd name="connsiteX0-375" fmla="*/ 0 w 1731146"/>
                  <a:gd name="connsiteY0-376" fmla="*/ 320232 h 1517638"/>
                  <a:gd name="connsiteX1-377" fmla="*/ 556334 w 1731146"/>
                  <a:gd name="connsiteY1-378" fmla="*/ 318779 h 1517638"/>
                  <a:gd name="connsiteX2-379" fmla="*/ 850996 w 1731146"/>
                  <a:gd name="connsiteY2-380" fmla="*/ 59821 h 1517638"/>
                  <a:gd name="connsiteX3-381" fmla="*/ 1004876 w 1731146"/>
                  <a:gd name="connsiteY3-382" fmla="*/ 0 h 1517638"/>
                  <a:gd name="connsiteX4-383" fmla="*/ 1731146 w 1731146"/>
                  <a:gd name="connsiteY4-384" fmla="*/ 776575 h 1517638"/>
                  <a:gd name="connsiteX5-385" fmla="*/ 1010794 w 1731146"/>
                  <a:gd name="connsiteY5-386" fmla="*/ 1517638 h 1517638"/>
                  <a:gd name="connsiteX6-387" fmla="*/ 853956 w 1731146"/>
                  <a:gd name="connsiteY6-388" fmla="*/ 1460778 h 1517638"/>
                  <a:gd name="connsiteX7-389" fmla="*/ 582967 w 1731146"/>
                  <a:gd name="connsiteY7-390" fmla="*/ 1233178 h 1517638"/>
                  <a:gd name="connsiteX8-391" fmla="*/ 0 w 1731146"/>
                  <a:gd name="connsiteY8-392" fmla="*/ 1232918 h 1517638"/>
                  <a:gd name="connsiteX9-393" fmla="*/ 266330 w 1731146"/>
                  <a:gd name="connsiteY9-394" fmla="*/ 955011 h 1517638"/>
                  <a:gd name="connsiteX10-395" fmla="*/ 281126 w 1731146"/>
                  <a:gd name="connsiteY10-396" fmla="*/ 620619 h 1517638"/>
                  <a:gd name="connsiteX11-397" fmla="*/ 0 w 1731146"/>
                  <a:gd name="connsiteY11-398" fmla="*/ 320232 h 1517638"/>
                  <a:gd name="connsiteX0-399" fmla="*/ 0 w 1589104"/>
                  <a:gd name="connsiteY0-400" fmla="*/ 320232 h 1517638"/>
                  <a:gd name="connsiteX1-401" fmla="*/ 556334 w 1589104"/>
                  <a:gd name="connsiteY1-402" fmla="*/ 318779 h 1517638"/>
                  <a:gd name="connsiteX2-403" fmla="*/ 850996 w 1589104"/>
                  <a:gd name="connsiteY2-404" fmla="*/ 59821 h 1517638"/>
                  <a:gd name="connsiteX3-405" fmla="*/ 1004876 w 1589104"/>
                  <a:gd name="connsiteY3-406" fmla="*/ 0 h 1517638"/>
                  <a:gd name="connsiteX4-407" fmla="*/ 1589104 w 1589104"/>
                  <a:gd name="connsiteY4-408" fmla="*/ 936373 h 1517638"/>
                  <a:gd name="connsiteX5-409" fmla="*/ 1010794 w 1589104"/>
                  <a:gd name="connsiteY5-410" fmla="*/ 1517638 h 1517638"/>
                  <a:gd name="connsiteX6-411" fmla="*/ 853956 w 1589104"/>
                  <a:gd name="connsiteY6-412" fmla="*/ 1460778 h 1517638"/>
                  <a:gd name="connsiteX7-413" fmla="*/ 582967 w 1589104"/>
                  <a:gd name="connsiteY7-414" fmla="*/ 1233178 h 1517638"/>
                  <a:gd name="connsiteX8-415" fmla="*/ 0 w 1589104"/>
                  <a:gd name="connsiteY8-416" fmla="*/ 1232918 h 1517638"/>
                  <a:gd name="connsiteX9-417" fmla="*/ 266330 w 1589104"/>
                  <a:gd name="connsiteY9-418" fmla="*/ 955011 h 1517638"/>
                  <a:gd name="connsiteX10-419" fmla="*/ 281126 w 1589104"/>
                  <a:gd name="connsiteY10-420" fmla="*/ 620619 h 1517638"/>
                  <a:gd name="connsiteX11-421" fmla="*/ 0 w 1589104"/>
                  <a:gd name="connsiteY11-422" fmla="*/ 320232 h 1517638"/>
                  <a:gd name="connsiteX0-423" fmla="*/ 0 w 1589104"/>
                  <a:gd name="connsiteY0-424" fmla="*/ 320232 h 1517638"/>
                  <a:gd name="connsiteX1-425" fmla="*/ 556334 w 1589104"/>
                  <a:gd name="connsiteY1-426" fmla="*/ 318779 h 1517638"/>
                  <a:gd name="connsiteX2-427" fmla="*/ 850996 w 1589104"/>
                  <a:gd name="connsiteY2-428" fmla="*/ 59821 h 1517638"/>
                  <a:gd name="connsiteX3-429" fmla="*/ 1004876 w 1589104"/>
                  <a:gd name="connsiteY3-430" fmla="*/ 0 h 1517638"/>
                  <a:gd name="connsiteX4-431" fmla="*/ 1373080 w 1589104"/>
                  <a:gd name="connsiteY4-432" fmla="*/ 591026 h 1517638"/>
                  <a:gd name="connsiteX5-433" fmla="*/ 1589104 w 1589104"/>
                  <a:gd name="connsiteY5-434" fmla="*/ 936373 h 1517638"/>
                  <a:gd name="connsiteX6-435" fmla="*/ 1010794 w 1589104"/>
                  <a:gd name="connsiteY6-436" fmla="*/ 1517638 h 1517638"/>
                  <a:gd name="connsiteX7-437" fmla="*/ 853956 w 1589104"/>
                  <a:gd name="connsiteY7-438" fmla="*/ 1460778 h 1517638"/>
                  <a:gd name="connsiteX8-439" fmla="*/ 582967 w 1589104"/>
                  <a:gd name="connsiteY8-440" fmla="*/ 1233178 h 1517638"/>
                  <a:gd name="connsiteX9-441" fmla="*/ 0 w 1589104"/>
                  <a:gd name="connsiteY9-442" fmla="*/ 1232918 h 1517638"/>
                  <a:gd name="connsiteX10-443" fmla="*/ 266330 w 1589104"/>
                  <a:gd name="connsiteY10-444" fmla="*/ 955011 h 1517638"/>
                  <a:gd name="connsiteX11-445" fmla="*/ 281126 w 1589104"/>
                  <a:gd name="connsiteY11-446" fmla="*/ 620619 h 1517638"/>
                  <a:gd name="connsiteX12" fmla="*/ 0 w 1589104"/>
                  <a:gd name="connsiteY12" fmla="*/ 320232 h 1517638"/>
                  <a:gd name="connsiteX0-447" fmla="*/ 0 w 1589104"/>
                  <a:gd name="connsiteY0-448" fmla="*/ 320232 h 1517638"/>
                  <a:gd name="connsiteX1-449" fmla="*/ 556334 w 1589104"/>
                  <a:gd name="connsiteY1-450" fmla="*/ 318779 h 1517638"/>
                  <a:gd name="connsiteX2-451" fmla="*/ 850996 w 1589104"/>
                  <a:gd name="connsiteY2-452" fmla="*/ 59821 h 1517638"/>
                  <a:gd name="connsiteX3-453" fmla="*/ 1004876 w 1589104"/>
                  <a:gd name="connsiteY3-454" fmla="*/ 0 h 1517638"/>
                  <a:gd name="connsiteX4-455" fmla="*/ 1583185 w 1589104"/>
                  <a:gd name="connsiteY4-456" fmla="*/ 596945 h 1517638"/>
                  <a:gd name="connsiteX5-457" fmla="*/ 1589104 w 1589104"/>
                  <a:gd name="connsiteY5-458" fmla="*/ 936373 h 1517638"/>
                  <a:gd name="connsiteX6-459" fmla="*/ 1010794 w 1589104"/>
                  <a:gd name="connsiteY6-460" fmla="*/ 1517638 h 1517638"/>
                  <a:gd name="connsiteX7-461" fmla="*/ 853956 w 1589104"/>
                  <a:gd name="connsiteY7-462" fmla="*/ 1460778 h 1517638"/>
                  <a:gd name="connsiteX8-463" fmla="*/ 582967 w 1589104"/>
                  <a:gd name="connsiteY8-464" fmla="*/ 1233178 h 1517638"/>
                  <a:gd name="connsiteX9-465" fmla="*/ 0 w 1589104"/>
                  <a:gd name="connsiteY9-466" fmla="*/ 1232918 h 1517638"/>
                  <a:gd name="connsiteX10-467" fmla="*/ 266330 w 1589104"/>
                  <a:gd name="connsiteY10-468" fmla="*/ 955011 h 1517638"/>
                  <a:gd name="connsiteX11-469" fmla="*/ 281126 w 1589104"/>
                  <a:gd name="connsiteY11-470" fmla="*/ 620619 h 1517638"/>
                  <a:gd name="connsiteX12-471" fmla="*/ 0 w 1589104"/>
                  <a:gd name="connsiteY12-472" fmla="*/ 320232 h 1517638"/>
                  <a:gd name="connsiteX0-473" fmla="*/ 0 w 1592063"/>
                  <a:gd name="connsiteY0-474" fmla="*/ 320232 h 1517638"/>
                  <a:gd name="connsiteX1-475" fmla="*/ 556334 w 1592063"/>
                  <a:gd name="connsiteY1-476" fmla="*/ 318779 h 1517638"/>
                  <a:gd name="connsiteX2-477" fmla="*/ 850996 w 1592063"/>
                  <a:gd name="connsiteY2-478" fmla="*/ 59821 h 1517638"/>
                  <a:gd name="connsiteX3-479" fmla="*/ 1004876 w 1592063"/>
                  <a:gd name="connsiteY3-480" fmla="*/ 0 h 1517638"/>
                  <a:gd name="connsiteX4-481" fmla="*/ 1583185 w 1592063"/>
                  <a:gd name="connsiteY4-482" fmla="*/ 596945 h 1517638"/>
                  <a:gd name="connsiteX5-483" fmla="*/ 1592063 w 1592063"/>
                  <a:gd name="connsiteY5-484" fmla="*/ 942292 h 1517638"/>
                  <a:gd name="connsiteX6-485" fmla="*/ 1010794 w 1592063"/>
                  <a:gd name="connsiteY6-486" fmla="*/ 1517638 h 1517638"/>
                  <a:gd name="connsiteX7-487" fmla="*/ 853956 w 1592063"/>
                  <a:gd name="connsiteY7-488" fmla="*/ 1460778 h 1517638"/>
                  <a:gd name="connsiteX8-489" fmla="*/ 582967 w 1592063"/>
                  <a:gd name="connsiteY8-490" fmla="*/ 1233178 h 1517638"/>
                  <a:gd name="connsiteX9-491" fmla="*/ 0 w 1592063"/>
                  <a:gd name="connsiteY9-492" fmla="*/ 1232918 h 1517638"/>
                  <a:gd name="connsiteX10-493" fmla="*/ 266330 w 1592063"/>
                  <a:gd name="connsiteY10-494" fmla="*/ 955011 h 1517638"/>
                  <a:gd name="connsiteX11-495" fmla="*/ 281126 w 1592063"/>
                  <a:gd name="connsiteY11-496" fmla="*/ 620619 h 1517638"/>
                  <a:gd name="connsiteX12-497" fmla="*/ 0 w 1592063"/>
                  <a:gd name="connsiteY12-498" fmla="*/ 320232 h 1517638"/>
                  <a:gd name="connsiteX0-499" fmla="*/ 0 w 1589104"/>
                  <a:gd name="connsiteY0-500" fmla="*/ 320232 h 1517638"/>
                  <a:gd name="connsiteX1-501" fmla="*/ 556334 w 1589104"/>
                  <a:gd name="connsiteY1-502" fmla="*/ 318779 h 1517638"/>
                  <a:gd name="connsiteX2-503" fmla="*/ 850996 w 1589104"/>
                  <a:gd name="connsiteY2-504" fmla="*/ 59821 h 1517638"/>
                  <a:gd name="connsiteX3-505" fmla="*/ 1004876 w 1589104"/>
                  <a:gd name="connsiteY3-506" fmla="*/ 0 h 1517638"/>
                  <a:gd name="connsiteX4-507" fmla="*/ 1583185 w 1589104"/>
                  <a:gd name="connsiteY4-508" fmla="*/ 596945 h 1517638"/>
                  <a:gd name="connsiteX5-509" fmla="*/ 1589104 w 1589104"/>
                  <a:gd name="connsiteY5-510" fmla="*/ 948210 h 1517638"/>
                  <a:gd name="connsiteX6-511" fmla="*/ 1010794 w 1589104"/>
                  <a:gd name="connsiteY6-512" fmla="*/ 1517638 h 1517638"/>
                  <a:gd name="connsiteX7-513" fmla="*/ 853956 w 1589104"/>
                  <a:gd name="connsiteY7-514" fmla="*/ 1460778 h 1517638"/>
                  <a:gd name="connsiteX8-515" fmla="*/ 582967 w 1589104"/>
                  <a:gd name="connsiteY8-516" fmla="*/ 1233178 h 1517638"/>
                  <a:gd name="connsiteX9-517" fmla="*/ 0 w 1589104"/>
                  <a:gd name="connsiteY9-518" fmla="*/ 1232918 h 1517638"/>
                  <a:gd name="connsiteX10-519" fmla="*/ 266330 w 1589104"/>
                  <a:gd name="connsiteY10-520" fmla="*/ 955011 h 1517638"/>
                  <a:gd name="connsiteX11-521" fmla="*/ 281126 w 1589104"/>
                  <a:gd name="connsiteY11-522" fmla="*/ 620619 h 1517638"/>
                  <a:gd name="connsiteX12-523" fmla="*/ 0 w 1589104"/>
                  <a:gd name="connsiteY12-524" fmla="*/ 320232 h 1517638"/>
                  <a:gd name="connsiteX0-525" fmla="*/ 0 w 1589104"/>
                  <a:gd name="connsiteY0-526" fmla="*/ 320232 h 1514679"/>
                  <a:gd name="connsiteX1-527" fmla="*/ 556334 w 1589104"/>
                  <a:gd name="connsiteY1-528" fmla="*/ 318779 h 1514679"/>
                  <a:gd name="connsiteX2-529" fmla="*/ 850996 w 1589104"/>
                  <a:gd name="connsiteY2-530" fmla="*/ 59821 h 1514679"/>
                  <a:gd name="connsiteX3-531" fmla="*/ 1004876 w 1589104"/>
                  <a:gd name="connsiteY3-532" fmla="*/ 0 h 1514679"/>
                  <a:gd name="connsiteX4-533" fmla="*/ 1583185 w 1589104"/>
                  <a:gd name="connsiteY4-534" fmla="*/ 596945 h 1514679"/>
                  <a:gd name="connsiteX5-535" fmla="*/ 1589104 w 1589104"/>
                  <a:gd name="connsiteY5-536" fmla="*/ 948210 h 1514679"/>
                  <a:gd name="connsiteX6-537" fmla="*/ 1013753 w 1589104"/>
                  <a:gd name="connsiteY6-538" fmla="*/ 1514679 h 1514679"/>
                  <a:gd name="connsiteX7-539" fmla="*/ 853956 w 1589104"/>
                  <a:gd name="connsiteY7-540" fmla="*/ 1460778 h 1514679"/>
                  <a:gd name="connsiteX8-541" fmla="*/ 582967 w 1589104"/>
                  <a:gd name="connsiteY8-542" fmla="*/ 1233178 h 1514679"/>
                  <a:gd name="connsiteX9-543" fmla="*/ 0 w 1589104"/>
                  <a:gd name="connsiteY9-544" fmla="*/ 1232918 h 1514679"/>
                  <a:gd name="connsiteX10-545" fmla="*/ 266330 w 1589104"/>
                  <a:gd name="connsiteY10-546" fmla="*/ 955011 h 1514679"/>
                  <a:gd name="connsiteX11-547" fmla="*/ 281126 w 1589104"/>
                  <a:gd name="connsiteY11-548" fmla="*/ 620619 h 1514679"/>
                  <a:gd name="connsiteX12-549" fmla="*/ 0 w 1589104"/>
                  <a:gd name="connsiteY12-550" fmla="*/ 320232 h 1514679"/>
                  <a:gd name="connsiteX0-551" fmla="*/ 0 w 1589104"/>
                  <a:gd name="connsiteY0-552" fmla="*/ 320232 h 1514679"/>
                  <a:gd name="connsiteX1-553" fmla="*/ 556334 w 1589104"/>
                  <a:gd name="connsiteY1-554" fmla="*/ 318779 h 1514679"/>
                  <a:gd name="connsiteX2-555" fmla="*/ 850996 w 1589104"/>
                  <a:gd name="connsiteY2-556" fmla="*/ 59821 h 1514679"/>
                  <a:gd name="connsiteX3-557" fmla="*/ 1004876 w 1589104"/>
                  <a:gd name="connsiteY3-558" fmla="*/ 0 h 1514679"/>
                  <a:gd name="connsiteX4-559" fmla="*/ 1583185 w 1589104"/>
                  <a:gd name="connsiteY4-560" fmla="*/ 596945 h 1514679"/>
                  <a:gd name="connsiteX5-561" fmla="*/ 1589104 w 1589104"/>
                  <a:gd name="connsiteY5-562" fmla="*/ 948210 h 1514679"/>
                  <a:gd name="connsiteX6-563" fmla="*/ 1013753 w 1589104"/>
                  <a:gd name="connsiteY6-564" fmla="*/ 1514679 h 1514679"/>
                  <a:gd name="connsiteX7-565" fmla="*/ 853956 w 1589104"/>
                  <a:gd name="connsiteY7-566" fmla="*/ 1460778 h 1514679"/>
                  <a:gd name="connsiteX8-567" fmla="*/ 582967 w 1589104"/>
                  <a:gd name="connsiteY8-568" fmla="*/ 1233178 h 1514679"/>
                  <a:gd name="connsiteX9-569" fmla="*/ 0 w 1589104"/>
                  <a:gd name="connsiteY9-570" fmla="*/ 1232918 h 1514679"/>
                  <a:gd name="connsiteX10-571" fmla="*/ 266330 w 1589104"/>
                  <a:gd name="connsiteY10-572" fmla="*/ 955011 h 1514679"/>
                  <a:gd name="connsiteX11-573" fmla="*/ 287045 w 1589104"/>
                  <a:gd name="connsiteY11-574" fmla="*/ 611742 h 1514679"/>
                  <a:gd name="connsiteX12-575" fmla="*/ 0 w 1589104"/>
                  <a:gd name="connsiteY12-576" fmla="*/ 320232 h 1514679"/>
                  <a:gd name="connsiteX0-577" fmla="*/ 0 w 1589104"/>
                  <a:gd name="connsiteY0-578" fmla="*/ 320232 h 1514679"/>
                  <a:gd name="connsiteX1-579" fmla="*/ 556334 w 1589104"/>
                  <a:gd name="connsiteY1-580" fmla="*/ 318779 h 1514679"/>
                  <a:gd name="connsiteX2-581" fmla="*/ 850996 w 1589104"/>
                  <a:gd name="connsiteY2-582" fmla="*/ 59821 h 1514679"/>
                  <a:gd name="connsiteX3-583" fmla="*/ 1004876 w 1589104"/>
                  <a:gd name="connsiteY3-584" fmla="*/ 0 h 1514679"/>
                  <a:gd name="connsiteX4-585" fmla="*/ 1583185 w 1589104"/>
                  <a:gd name="connsiteY4-586" fmla="*/ 596945 h 1514679"/>
                  <a:gd name="connsiteX5-587" fmla="*/ 1589104 w 1589104"/>
                  <a:gd name="connsiteY5-588" fmla="*/ 948210 h 1514679"/>
                  <a:gd name="connsiteX6-589" fmla="*/ 1013753 w 1589104"/>
                  <a:gd name="connsiteY6-590" fmla="*/ 1514679 h 1514679"/>
                  <a:gd name="connsiteX7-591" fmla="*/ 853956 w 1589104"/>
                  <a:gd name="connsiteY7-592" fmla="*/ 1460778 h 1514679"/>
                  <a:gd name="connsiteX8-593" fmla="*/ 582967 w 1589104"/>
                  <a:gd name="connsiteY8-594" fmla="*/ 1233178 h 1514679"/>
                  <a:gd name="connsiteX9-595" fmla="*/ 0 w 1589104"/>
                  <a:gd name="connsiteY9-596" fmla="*/ 1232918 h 1514679"/>
                  <a:gd name="connsiteX10-597" fmla="*/ 266330 w 1589104"/>
                  <a:gd name="connsiteY10-598" fmla="*/ 955011 h 1514679"/>
                  <a:gd name="connsiteX11-599" fmla="*/ 287045 w 1589104"/>
                  <a:gd name="connsiteY11-600" fmla="*/ 611742 h 1514679"/>
                  <a:gd name="connsiteX12-601" fmla="*/ 0 w 1589104"/>
                  <a:gd name="connsiteY12-602" fmla="*/ 320232 h 1514679"/>
                  <a:gd name="connsiteX0-603" fmla="*/ 0 w 1589104"/>
                  <a:gd name="connsiteY0-604" fmla="*/ 320232 h 1514679"/>
                  <a:gd name="connsiteX1-605" fmla="*/ 556334 w 1589104"/>
                  <a:gd name="connsiteY1-606" fmla="*/ 318779 h 1514679"/>
                  <a:gd name="connsiteX2-607" fmla="*/ 850996 w 1589104"/>
                  <a:gd name="connsiteY2-608" fmla="*/ 59821 h 1514679"/>
                  <a:gd name="connsiteX3-609" fmla="*/ 1004876 w 1589104"/>
                  <a:gd name="connsiteY3-610" fmla="*/ 0 h 1514679"/>
                  <a:gd name="connsiteX4-611" fmla="*/ 1583185 w 1589104"/>
                  <a:gd name="connsiteY4-612" fmla="*/ 596945 h 1514679"/>
                  <a:gd name="connsiteX5-613" fmla="*/ 1589104 w 1589104"/>
                  <a:gd name="connsiteY5-614" fmla="*/ 948210 h 1514679"/>
                  <a:gd name="connsiteX6-615" fmla="*/ 1013753 w 1589104"/>
                  <a:gd name="connsiteY6-616" fmla="*/ 1514679 h 1514679"/>
                  <a:gd name="connsiteX7-617" fmla="*/ 853956 w 1589104"/>
                  <a:gd name="connsiteY7-618" fmla="*/ 1460778 h 1514679"/>
                  <a:gd name="connsiteX8-619" fmla="*/ 582967 w 1589104"/>
                  <a:gd name="connsiteY8-620" fmla="*/ 1233178 h 1514679"/>
                  <a:gd name="connsiteX9-621" fmla="*/ 0 w 1589104"/>
                  <a:gd name="connsiteY9-622" fmla="*/ 1232918 h 1514679"/>
                  <a:gd name="connsiteX10-623" fmla="*/ 266330 w 1589104"/>
                  <a:gd name="connsiteY10-624" fmla="*/ 955011 h 1514679"/>
                  <a:gd name="connsiteX11-625" fmla="*/ 287045 w 1589104"/>
                  <a:gd name="connsiteY11-626" fmla="*/ 611742 h 1514679"/>
                  <a:gd name="connsiteX12-627" fmla="*/ 0 w 1589104"/>
                  <a:gd name="connsiteY12-628" fmla="*/ 320232 h 1514679"/>
                  <a:gd name="connsiteX0-629" fmla="*/ 0 w 1589104"/>
                  <a:gd name="connsiteY0-630" fmla="*/ 320232 h 1514679"/>
                  <a:gd name="connsiteX1-631" fmla="*/ 556334 w 1589104"/>
                  <a:gd name="connsiteY1-632" fmla="*/ 318779 h 1514679"/>
                  <a:gd name="connsiteX2-633" fmla="*/ 850996 w 1589104"/>
                  <a:gd name="connsiteY2-634" fmla="*/ 59821 h 1514679"/>
                  <a:gd name="connsiteX3-635" fmla="*/ 1004876 w 1589104"/>
                  <a:gd name="connsiteY3-636" fmla="*/ 0 h 1514679"/>
                  <a:gd name="connsiteX4-637" fmla="*/ 1583185 w 1589104"/>
                  <a:gd name="connsiteY4-638" fmla="*/ 596945 h 1514679"/>
                  <a:gd name="connsiteX5-639" fmla="*/ 1589104 w 1589104"/>
                  <a:gd name="connsiteY5-640" fmla="*/ 948210 h 1514679"/>
                  <a:gd name="connsiteX6-641" fmla="*/ 1013753 w 1589104"/>
                  <a:gd name="connsiteY6-642" fmla="*/ 1514679 h 1514679"/>
                  <a:gd name="connsiteX7-643" fmla="*/ 853956 w 1589104"/>
                  <a:gd name="connsiteY7-644" fmla="*/ 1460778 h 1514679"/>
                  <a:gd name="connsiteX8-645" fmla="*/ 582967 w 1589104"/>
                  <a:gd name="connsiteY8-646" fmla="*/ 1233178 h 1514679"/>
                  <a:gd name="connsiteX9-647" fmla="*/ 0 w 1589104"/>
                  <a:gd name="connsiteY9-648" fmla="*/ 1232918 h 1514679"/>
                  <a:gd name="connsiteX10-649" fmla="*/ 266330 w 1589104"/>
                  <a:gd name="connsiteY10-650" fmla="*/ 955011 h 1514679"/>
                  <a:gd name="connsiteX11-651" fmla="*/ 287045 w 1589104"/>
                  <a:gd name="connsiteY11-652" fmla="*/ 611742 h 1514679"/>
                  <a:gd name="connsiteX12-653" fmla="*/ 0 w 1589104"/>
                  <a:gd name="connsiteY12-654" fmla="*/ 320232 h 1514679"/>
                  <a:gd name="connsiteX0-655" fmla="*/ 0 w 1589104"/>
                  <a:gd name="connsiteY0-656" fmla="*/ 320232 h 1514679"/>
                  <a:gd name="connsiteX1-657" fmla="*/ 556334 w 1589104"/>
                  <a:gd name="connsiteY1-658" fmla="*/ 318779 h 1514679"/>
                  <a:gd name="connsiteX2-659" fmla="*/ 850996 w 1589104"/>
                  <a:gd name="connsiteY2-660" fmla="*/ 59821 h 1514679"/>
                  <a:gd name="connsiteX3-661" fmla="*/ 1004876 w 1589104"/>
                  <a:gd name="connsiteY3-662" fmla="*/ 0 h 1514679"/>
                  <a:gd name="connsiteX4-663" fmla="*/ 1583185 w 1589104"/>
                  <a:gd name="connsiteY4-664" fmla="*/ 596945 h 1514679"/>
                  <a:gd name="connsiteX5-665" fmla="*/ 1589104 w 1589104"/>
                  <a:gd name="connsiteY5-666" fmla="*/ 948210 h 1514679"/>
                  <a:gd name="connsiteX6-667" fmla="*/ 1013753 w 1589104"/>
                  <a:gd name="connsiteY6-668" fmla="*/ 1514679 h 1514679"/>
                  <a:gd name="connsiteX7-669" fmla="*/ 853956 w 1589104"/>
                  <a:gd name="connsiteY7-670" fmla="*/ 1460778 h 1514679"/>
                  <a:gd name="connsiteX8-671" fmla="*/ 582967 w 1589104"/>
                  <a:gd name="connsiteY8-672" fmla="*/ 1233178 h 1514679"/>
                  <a:gd name="connsiteX9-673" fmla="*/ 0 w 1589104"/>
                  <a:gd name="connsiteY9-674" fmla="*/ 1232918 h 1514679"/>
                  <a:gd name="connsiteX10-675" fmla="*/ 266330 w 1589104"/>
                  <a:gd name="connsiteY10-676" fmla="*/ 955011 h 1514679"/>
                  <a:gd name="connsiteX11-677" fmla="*/ 287045 w 1589104"/>
                  <a:gd name="connsiteY11-678" fmla="*/ 611742 h 1514679"/>
                  <a:gd name="connsiteX12-679" fmla="*/ 0 w 1589104"/>
                  <a:gd name="connsiteY12-680" fmla="*/ 320232 h 1514679"/>
                  <a:gd name="connsiteX0-681" fmla="*/ 0 w 1589104"/>
                  <a:gd name="connsiteY0-682" fmla="*/ 320232 h 1514679"/>
                  <a:gd name="connsiteX1-683" fmla="*/ 556334 w 1589104"/>
                  <a:gd name="connsiteY1-684" fmla="*/ 318779 h 1514679"/>
                  <a:gd name="connsiteX2-685" fmla="*/ 850996 w 1589104"/>
                  <a:gd name="connsiteY2-686" fmla="*/ 59821 h 1514679"/>
                  <a:gd name="connsiteX3-687" fmla="*/ 1004876 w 1589104"/>
                  <a:gd name="connsiteY3-688" fmla="*/ 0 h 1514679"/>
                  <a:gd name="connsiteX4-689" fmla="*/ 1583185 w 1589104"/>
                  <a:gd name="connsiteY4-690" fmla="*/ 596945 h 1514679"/>
                  <a:gd name="connsiteX5-691" fmla="*/ 1589104 w 1589104"/>
                  <a:gd name="connsiteY5-692" fmla="*/ 948210 h 1514679"/>
                  <a:gd name="connsiteX6-693" fmla="*/ 1013753 w 1589104"/>
                  <a:gd name="connsiteY6-694" fmla="*/ 1514679 h 1514679"/>
                  <a:gd name="connsiteX7-695" fmla="*/ 853956 w 1589104"/>
                  <a:gd name="connsiteY7-696" fmla="*/ 1460778 h 1514679"/>
                  <a:gd name="connsiteX8-697" fmla="*/ 582967 w 1589104"/>
                  <a:gd name="connsiteY8-698" fmla="*/ 1233178 h 1514679"/>
                  <a:gd name="connsiteX9-699" fmla="*/ 0 w 1589104"/>
                  <a:gd name="connsiteY9-700" fmla="*/ 1232918 h 1514679"/>
                  <a:gd name="connsiteX10-701" fmla="*/ 266330 w 1589104"/>
                  <a:gd name="connsiteY10-702" fmla="*/ 955011 h 1514679"/>
                  <a:gd name="connsiteX11-703" fmla="*/ 287045 w 1589104"/>
                  <a:gd name="connsiteY11-704" fmla="*/ 611742 h 1514679"/>
                  <a:gd name="connsiteX12-705" fmla="*/ 0 w 1589104"/>
                  <a:gd name="connsiteY12-706" fmla="*/ 320232 h 1514679"/>
                  <a:gd name="connsiteX0-707" fmla="*/ 0 w 1589104"/>
                  <a:gd name="connsiteY0-708" fmla="*/ 320232 h 1514679"/>
                  <a:gd name="connsiteX1-709" fmla="*/ 556334 w 1589104"/>
                  <a:gd name="connsiteY1-710" fmla="*/ 318779 h 1514679"/>
                  <a:gd name="connsiteX2-711" fmla="*/ 850996 w 1589104"/>
                  <a:gd name="connsiteY2-712" fmla="*/ 59821 h 1514679"/>
                  <a:gd name="connsiteX3-713" fmla="*/ 1004876 w 1589104"/>
                  <a:gd name="connsiteY3-714" fmla="*/ 0 h 1514679"/>
                  <a:gd name="connsiteX4-715" fmla="*/ 1583185 w 1589104"/>
                  <a:gd name="connsiteY4-716" fmla="*/ 596945 h 1514679"/>
                  <a:gd name="connsiteX5-717" fmla="*/ 1589104 w 1589104"/>
                  <a:gd name="connsiteY5-718" fmla="*/ 948210 h 1514679"/>
                  <a:gd name="connsiteX6-719" fmla="*/ 1013753 w 1589104"/>
                  <a:gd name="connsiteY6-720" fmla="*/ 1514679 h 1514679"/>
                  <a:gd name="connsiteX7-721" fmla="*/ 853956 w 1589104"/>
                  <a:gd name="connsiteY7-722" fmla="*/ 1460778 h 1514679"/>
                  <a:gd name="connsiteX8-723" fmla="*/ 582967 w 1589104"/>
                  <a:gd name="connsiteY8-724" fmla="*/ 1233178 h 1514679"/>
                  <a:gd name="connsiteX9-725" fmla="*/ 0 w 1589104"/>
                  <a:gd name="connsiteY9-726" fmla="*/ 1232918 h 1514679"/>
                  <a:gd name="connsiteX10-727" fmla="*/ 266330 w 1589104"/>
                  <a:gd name="connsiteY10-728" fmla="*/ 955011 h 1514679"/>
                  <a:gd name="connsiteX11-729" fmla="*/ 287045 w 1589104"/>
                  <a:gd name="connsiteY11-730" fmla="*/ 611742 h 1514679"/>
                  <a:gd name="connsiteX12-731" fmla="*/ 0 w 1589104"/>
                  <a:gd name="connsiteY12-732" fmla="*/ 320232 h 1514679"/>
                  <a:gd name="connsiteX0-733" fmla="*/ 0 w 1589104"/>
                  <a:gd name="connsiteY0-734" fmla="*/ 320232 h 1514679"/>
                  <a:gd name="connsiteX1-735" fmla="*/ 556334 w 1589104"/>
                  <a:gd name="connsiteY1-736" fmla="*/ 318779 h 1514679"/>
                  <a:gd name="connsiteX2-737" fmla="*/ 850996 w 1589104"/>
                  <a:gd name="connsiteY2-738" fmla="*/ 59821 h 1514679"/>
                  <a:gd name="connsiteX3-739" fmla="*/ 1004876 w 1589104"/>
                  <a:gd name="connsiteY3-740" fmla="*/ 0 h 1514679"/>
                  <a:gd name="connsiteX4-741" fmla="*/ 1583185 w 1589104"/>
                  <a:gd name="connsiteY4-742" fmla="*/ 596945 h 1514679"/>
                  <a:gd name="connsiteX5-743" fmla="*/ 1589104 w 1589104"/>
                  <a:gd name="connsiteY5-744" fmla="*/ 948210 h 1514679"/>
                  <a:gd name="connsiteX6-745" fmla="*/ 1013753 w 1589104"/>
                  <a:gd name="connsiteY6-746" fmla="*/ 1514679 h 1514679"/>
                  <a:gd name="connsiteX7-747" fmla="*/ 853956 w 1589104"/>
                  <a:gd name="connsiteY7-748" fmla="*/ 1460778 h 1514679"/>
                  <a:gd name="connsiteX8-749" fmla="*/ 582967 w 1589104"/>
                  <a:gd name="connsiteY8-750" fmla="*/ 1233178 h 1514679"/>
                  <a:gd name="connsiteX9-751" fmla="*/ 0 w 1589104"/>
                  <a:gd name="connsiteY9-752" fmla="*/ 1232918 h 1514679"/>
                  <a:gd name="connsiteX10-753" fmla="*/ 266330 w 1589104"/>
                  <a:gd name="connsiteY10-754" fmla="*/ 955011 h 1514679"/>
                  <a:gd name="connsiteX11-755" fmla="*/ 287045 w 1589104"/>
                  <a:gd name="connsiteY11-756" fmla="*/ 611742 h 1514679"/>
                  <a:gd name="connsiteX12-757" fmla="*/ 0 w 1589104"/>
                  <a:gd name="connsiteY12-758" fmla="*/ 320232 h 1514679"/>
                  <a:gd name="connsiteX0-759" fmla="*/ 0 w 1589104"/>
                  <a:gd name="connsiteY0-760" fmla="*/ 320232 h 1514679"/>
                  <a:gd name="connsiteX1-761" fmla="*/ 556334 w 1589104"/>
                  <a:gd name="connsiteY1-762" fmla="*/ 318779 h 1514679"/>
                  <a:gd name="connsiteX2-763" fmla="*/ 850996 w 1589104"/>
                  <a:gd name="connsiteY2-764" fmla="*/ 59821 h 1514679"/>
                  <a:gd name="connsiteX3-765" fmla="*/ 1004876 w 1589104"/>
                  <a:gd name="connsiteY3-766" fmla="*/ 0 h 1514679"/>
                  <a:gd name="connsiteX4-767" fmla="*/ 1583185 w 1589104"/>
                  <a:gd name="connsiteY4-768" fmla="*/ 596945 h 1514679"/>
                  <a:gd name="connsiteX5-769" fmla="*/ 1589104 w 1589104"/>
                  <a:gd name="connsiteY5-770" fmla="*/ 948210 h 1514679"/>
                  <a:gd name="connsiteX6-771" fmla="*/ 1013753 w 1589104"/>
                  <a:gd name="connsiteY6-772" fmla="*/ 1514679 h 1514679"/>
                  <a:gd name="connsiteX7-773" fmla="*/ 853956 w 1589104"/>
                  <a:gd name="connsiteY7-774" fmla="*/ 1460778 h 1514679"/>
                  <a:gd name="connsiteX8-775" fmla="*/ 582967 w 1589104"/>
                  <a:gd name="connsiteY8-776" fmla="*/ 1233178 h 1514679"/>
                  <a:gd name="connsiteX9-777" fmla="*/ 0 w 1589104"/>
                  <a:gd name="connsiteY9-778" fmla="*/ 1232918 h 1514679"/>
                  <a:gd name="connsiteX10-779" fmla="*/ 266330 w 1589104"/>
                  <a:gd name="connsiteY10-780" fmla="*/ 955011 h 1514679"/>
                  <a:gd name="connsiteX11-781" fmla="*/ 287045 w 1589104"/>
                  <a:gd name="connsiteY11-782" fmla="*/ 611742 h 1514679"/>
                  <a:gd name="connsiteX12-783" fmla="*/ 0 w 1589104"/>
                  <a:gd name="connsiteY12-784" fmla="*/ 320232 h 1514679"/>
                  <a:gd name="connsiteX0-785" fmla="*/ 0 w 1589104"/>
                  <a:gd name="connsiteY0-786" fmla="*/ 320232 h 1532336"/>
                  <a:gd name="connsiteX1-787" fmla="*/ 556334 w 1589104"/>
                  <a:gd name="connsiteY1-788" fmla="*/ 318779 h 1532336"/>
                  <a:gd name="connsiteX2-789" fmla="*/ 850996 w 1589104"/>
                  <a:gd name="connsiteY2-790" fmla="*/ 59821 h 1532336"/>
                  <a:gd name="connsiteX3-791" fmla="*/ 1004876 w 1589104"/>
                  <a:gd name="connsiteY3-792" fmla="*/ 0 h 1532336"/>
                  <a:gd name="connsiteX4-793" fmla="*/ 1583185 w 1589104"/>
                  <a:gd name="connsiteY4-794" fmla="*/ 596945 h 1532336"/>
                  <a:gd name="connsiteX5-795" fmla="*/ 1589104 w 1589104"/>
                  <a:gd name="connsiteY5-796" fmla="*/ 948210 h 1532336"/>
                  <a:gd name="connsiteX6-797" fmla="*/ 1013753 w 1589104"/>
                  <a:gd name="connsiteY6-798" fmla="*/ 1514679 h 1532336"/>
                  <a:gd name="connsiteX7-799" fmla="*/ 853956 w 1589104"/>
                  <a:gd name="connsiteY7-800" fmla="*/ 1460778 h 1532336"/>
                  <a:gd name="connsiteX8-801" fmla="*/ 582967 w 1589104"/>
                  <a:gd name="connsiteY8-802" fmla="*/ 1233178 h 1532336"/>
                  <a:gd name="connsiteX9-803" fmla="*/ 0 w 1589104"/>
                  <a:gd name="connsiteY9-804" fmla="*/ 1232918 h 1532336"/>
                  <a:gd name="connsiteX10-805" fmla="*/ 266330 w 1589104"/>
                  <a:gd name="connsiteY10-806" fmla="*/ 955011 h 1532336"/>
                  <a:gd name="connsiteX11-807" fmla="*/ 287045 w 1589104"/>
                  <a:gd name="connsiteY11-808" fmla="*/ 611742 h 1532336"/>
                  <a:gd name="connsiteX12-809" fmla="*/ 0 w 1589104"/>
                  <a:gd name="connsiteY12-810" fmla="*/ 320232 h 1532336"/>
                  <a:gd name="connsiteX0-811" fmla="*/ 0 w 1589104"/>
                  <a:gd name="connsiteY0-812" fmla="*/ 320232 h 1575133"/>
                  <a:gd name="connsiteX1-813" fmla="*/ 556334 w 1589104"/>
                  <a:gd name="connsiteY1-814" fmla="*/ 318779 h 1575133"/>
                  <a:gd name="connsiteX2-815" fmla="*/ 850996 w 1589104"/>
                  <a:gd name="connsiteY2-816" fmla="*/ 59821 h 1575133"/>
                  <a:gd name="connsiteX3-817" fmla="*/ 1004876 w 1589104"/>
                  <a:gd name="connsiteY3-818" fmla="*/ 0 h 1575133"/>
                  <a:gd name="connsiteX4-819" fmla="*/ 1583185 w 1589104"/>
                  <a:gd name="connsiteY4-820" fmla="*/ 596945 h 1575133"/>
                  <a:gd name="connsiteX5-821" fmla="*/ 1589104 w 1589104"/>
                  <a:gd name="connsiteY5-822" fmla="*/ 948210 h 1575133"/>
                  <a:gd name="connsiteX6-823" fmla="*/ 1013753 w 1589104"/>
                  <a:gd name="connsiteY6-824" fmla="*/ 1514679 h 1575133"/>
                  <a:gd name="connsiteX7-825" fmla="*/ 853956 w 1589104"/>
                  <a:gd name="connsiteY7-826" fmla="*/ 1460778 h 1575133"/>
                  <a:gd name="connsiteX8-827" fmla="*/ 582967 w 1589104"/>
                  <a:gd name="connsiteY8-828" fmla="*/ 1233178 h 1575133"/>
                  <a:gd name="connsiteX9-829" fmla="*/ 0 w 1589104"/>
                  <a:gd name="connsiteY9-830" fmla="*/ 1232918 h 1575133"/>
                  <a:gd name="connsiteX10-831" fmla="*/ 266330 w 1589104"/>
                  <a:gd name="connsiteY10-832" fmla="*/ 955011 h 1575133"/>
                  <a:gd name="connsiteX11-833" fmla="*/ 287045 w 1589104"/>
                  <a:gd name="connsiteY11-834" fmla="*/ 611742 h 1575133"/>
                  <a:gd name="connsiteX12-835" fmla="*/ 0 w 1589104"/>
                  <a:gd name="connsiteY12-836" fmla="*/ 320232 h 1575133"/>
                  <a:gd name="connsiteX0-837" fmla="*/ 0 w 1589104"/>
                  <a:gd name="connsiteY0-838" fmla="*/ 320232 h 1575133"/>
                  <a:gd name="connsiteX1-839" fmla="*/ 556334 w 1589104"/>
                  <a:gd name="connsiteY1-840" fmla="*/ 318779 h 1575133"/>
                  <a:gd name="connsiteX2-841" fmla="*/ 850996 w 1589104"/>
                  <a:gd name="connsiteY2-842" fmla="*/ 59821 h 1575133"/>
                  <a:gd name="connsiteX3-843" fmla="*/ 1004876 w 1589104"/>
                  <a:gd name="connsiteY3-844" fmla="*/ 0 h 1575133"/>
                  <a:gd name="connsiteX4-845" fmla="*/ 1583185 w 1589104"/>
                  <a:gd name="connsiteY4-846" fmla="*/ 596945 h 1575133"/>
                  <a:gd name="connsiteX5-847" fmla="*/ 1589104 w 1589104"/>
                  <a:gd name="connsiteY5-848" fmla="*/ 948210 h 1575133"/>
                  <a:gd name="connsiteX6-849" fmla="*/ 1013753 w 1589104"/>
                  <a:gd name="connsiteY6-850" fmla="*/ 1514679 h 1575133"/>
                  <a:gd name="connsiteX7-851" fmla="*/ 853956 w 1589104"/>
                  <a:gd name="connsiteY7-852" fmla="*/ 1460778 h 1575133"/>
                  <a:gd name="connsiteX8-853" fmla="*/ 582967 w 1589104"/>
                  <a:gd name="connsiteY8-854" fmla="*/ 1233178 h 1575133"/>
                  <a:gd name="connsiteX9-855" fmla="*/ 0 w 1589104"/>
                  <a:gd name="connsiteY9-856" fmla="*/ 1232918 h 1575133"/>
                  <a:gd name="connsiteX10-857" fmla="*/ 266330 w 1589104"/>
                  <a:gd name="connsiteY10-858" fmla="*/ 955011 h 1575133"/>
                  <a:gd name="connsiteX11-859" fmla="*/ 287045 w 1589104"/>
                  <a:gd name="connsiteY11-860" fmla="*/ 611742 h 1575133"/>
                  <a:gd name="connsiteX12-861" fmla="*/ 0 w 1589104"/>
                  <a:gd name="connsiteY12-862" fmla="*/ 320232 h 1575133"/>
                  <a:gd name="connsiteX0-863" fmla="*/ 0 w 1589104"/>
                  <a:gd name="connsiteY0-864" fmla="*/ 320232 h 1575133"/>
                  <a:gd name="connsiteX1-865" fmla="*/ 556334 w 1589104"/>
                  <a:gd name="connsiteY1-866" fmla="*/ 318779 h 1575133"/>
                  <a:gd name="connsiteX2-867" fmla="*/ 850996 w 1589104"/>
                  <a:gd name="connsiteY2-868" fmla="*/ 59821 h 1575133"/>
                  <a:gd name="connsiteX3-869" fmla="*/ 1004876 w 1589104"/>
                  <a:gd name="connsiteY3-870" fmla="*/ 0 h 1575133"/>
                  <a:gd name="connsiteX4-871" fmla="*/ 1583185 w 1589104"/>
                  <a:gd name="connsiteY4-872" fmla="*/ 596945 h 1575133"/>
                  <a:gd name="connsiteX5-873" fmla="*/ 1589104 w 1589104"/>
                  <a:gd name="connsiteY5-874" fmla="*/ 948210 h 1575133"/>
                  <a:gd name="connsiteX6-875" fmla="*/ 1013753 w 1589104"/>
                  <a:gd name="connsiteY6-876" fmla="*/ 1514679 h 1575133"/>
                  <a:gd name="connsiteX7-877" fmla="*/ 853956 w 1589104"/>
                  <a:gd name="connsiteY7-878" fmla="*/ 1460778 h 1575133"/>
                  <a:gd name="connsiteX8-879" fmla="*/ 582967 w 1589104"/>
                  <a:gd name="connsiteY8-880" fmla="*/ 1233178 h 1575133"/>
                  <a:gd name="connsiteX9-881" fmla="*/ 0 w 1589104"/>
                  <a:gd name="connsiteY9-882" fmla="*/ 1232918 h 1575133"/>
                  <a:gd name="connsiteX10-883" fmla="*/ 266330 w 1589104"/>
                  <a:gd name="connsiteY10-884" fmla="*/ 955011 h 1575133"/>
                  <a:gd name="connsiteX11-885" fmla="*/ 287045 w 1589104"/>
                  <a:gd name="connsiteY11-886" fmla="*/ 611742 h 1575133"/>
                  <a:gd name="connsiteX12-887" fmla="*/ 0 w 1589104"/>
                  <a:gd name="connsiteY12-888" fmla="*/ 320232 h 1575133"/>
                  <a:gd name="connsiteX0-889" fmla="*/ 0 w 1589104"/>
                  <a:gd name="connsiteY0-890" fmla="*/ 320232 h 1575133"/>
                  <a:gd name="connsiteX1-891" fmla="*/ 556334 w 1589104"/>
                  <a:gd name="connsiteY1-892" fmla="*/ 318779 h 1575133"/>
                  <a:gd name="connsiteX2-893" fmla="*/ 850996 w 1589104"/>
                  <a:gd name="connsiteY2-894" fmla="*/ 59821 h 1575133"/>
                  <a:gd name="connsiteX3-895" fmla="*/ 1004876 w 1589104"/>
                  <a:gd name="connsiteY3-896" fmla="*/ 0 h 1575133"/>
                  <a:gd name="connsiteX4-897" fmla="*/ 1583185 w 1589104"/>
                  <a:gd name="connsiteY4-898" fmla="*/ 596945 h 1575133"/>
                  <a:gd name="connsiteX5-899" fmla="*/ 1589104 w 1589104"/>
                  <a:gd name="connsiteY5-900" fmla="*/ 948210 h 1575133"/>
                  <a:gd name="connsiteX6-901" fmla="*/ 1013753 w 1589104"/>
                  <a:gd name="connsiteY6-902" fmla="*/ 1514679 h 1575133"/>
                  <a:gd name="connsiteX7-903" fmla="*/ 853956 w 1589104"/>
                  <a:gd name="connsiteY7-904" fmla="*/ 1460778 h 1575133"/>
                  <a:gd name="connsiteX8-905" fmla="*/ 582967 w 1589104"/>
                  <a:gd name="connsiteY8-906" fmla="*/ 1233178 h 1575133"/>
                  <a:gd name="connsiteX9-907" fmla="*/ 0 w 1589104"/>
                  <a:gd name="connsiteY9-908" fmla="*/ 1232918 h 1575133"/>
                  <a:gd name="connsiteX10-909" fmla="*/ 266330 w 1589104"/>
                  <a:gd name="connsiteY10-910" fmla="*/ 955011 h 1575133"/>
                  <a:gd name="connsiteX11-911" fmla="*/ 287045 w 1589104"/>
                  <a:gd name="connsiteY11-912" fmla="*/ 611742 h 1575133"/>
                  <a:gd name="connsiteX12-913" fmla="*/ 0 w 1589104"/>
                  <a:gd name="connsiteY12-914" fmla="*/ 320232 h 1575133"/>
                  <a:gd name="connsiteX0-915" fmla="*/ 0 w 1589104"/>
                  <a:gd name="connsiteY0-916" fmla="*/ 354510 h 1609411"/>
                  <a:gd name="connsiteX1-917" fmla="*/ 556334 w 1589104"/>
                  <a:gd name="connsiteY1-918" fmla="*/ 353057 h 1609411"/>
                  <a:gd name="connsiteX2-919" fmla="*/ 850996 w 1589104"/>
                  <a:gd name="connsiteY2-920" fmla="*/ 94099 h 1609411"/>
                  <a:gd name="connsiteX3-921" fmla="*/ 1004876 w 1589104"/>
                  <a:gd name="connsiteY3-922" fmla="*/ 34278 h 1609411"/>
                  <a:gd name="connsiteX4-923" fmla="*/ 1583185 w 1589104"/>
                  <a:gd name="connsiteY4-924" fmla="*/ 631223 h 1609411"/>
                  <a:gd name="connsiteX5-925" fmla="*/ 1589104 w 1589104"/>
                  <a:gd name="connsiteY5-926" fmla="*/ 982488 h 1609411"/>
                  <a:gd name="connsiteX6-927" fmla="*/ 1013753 w 1589104"/>
                  <a:gd name="connsiteY6-928" fmla="*/ 1548957 h 1609411"/>
                  <a:gd name="connsiteX7-929" fmla="*/ 853956 w 1589104"/>
                  <a:gd name="connsiteY7-930" fmla="*/ 1495056 h 1609411"/>
                  <a:gd name="connsiteX8-931" fmla="*/ 582967 w 1589104"/>
                  <a:gd name="connsiteY8-932" fmla="*/ 1267456 h 1609411"/>
                  <a:gd name="connsiteX9-933" fmla="*/ 0 w 1589104"/>
                  <a:gd name="connsiteY9-934" fmla="*/ 1267196 h 1609411"/>
                  <a:gd name="connsiteX10-935" fmla="*/ 266330 w 1589104"/>
                  <a:gd name="connsiteY10-936" fmla="*/ 989289 h 1609411"/>
                  <a:gd name="connsiteX11-937" fmla="*/ 287045 w 1589104"/>
                  <a:gd name="connsiteY11-938" fmla="*/ 646020 h 1609411"/>
                  <a:gd name="connsiteX12-939" fmla="*/ 0 w 1589104"/>
                  <a:gd name="connsiteY12-940" fmla="*/ 354510 h 1609411"/>
                  <a:gd name="connsiteX0-941" fmla="*/ 0 w 1589104"/>
                  <a:gd name="connsiteY0-942" fmla="*/ 354510 h 1609411"/>
                  <a:gd name="connsiteX1-943" fmla="*/ 556334 w 1589104"/>
                  <a:gd name="connsiteY1-944" fmla="*/ 353057 h 1609411"/>
                  <a:gd name="connsiteX2-945" fmla="*/ 850996 w 1589104"/>
                  <a:gd name="connsiteY2-946" fmla="*/ 94099 h 1609411"/>
                  <a:gd name="connsiteX3-947" fmla="*/ 1004876 w 1589104"/>
                  <a:gd name="connsiteY3-948" fmla="*/ 34278 h 1609411"/>
                  <a:gd name="connsiteX4-949" fmla="*/ 1577267 w 1589104"/>
                  <a:gd name="connsiteY4-950" fmla="*/ 619386 h 1609411"/>
                  <a:gd name="connsiteX5-951" fmla="*/ 1589104 w 1589104"/>
                  <a:gd name="connsiteY5-952" fmla="*/ 982488 h 1609411"/>
                  <a:gd name="connsiteX6-953" fmla="*/ 1013753 w 1589104"/>
                  <a:gd name="connsiteY6-954" fmla="*/ 1548957 h 1609411"/>
                  <a:gd name="connsiteX7-955" fmla="*/ 853956 w 1589104"/>
                  <a:gd name="connsiteY7-956" fmla="*/ 1495056 h 1609411"/>
                  <a:gd name="connsiteX8-957" fmla="*/ 582967 w 1589104"/>
                  <a:gd name="connsiteY8-958" fmla="*/ 1267456 h 1609411"/>
                  <a:gd name="connsiteX9-959" fmla="*/ 0 w 1589104"/>
                  <a:gd name="connsiteY9-960" fmla="*/ 1267196 h 1609411"/>
                  <a:gd name="connsiteX10-961" fmla="*/ 266330 w 1589104"/>
                  <a:gd name="connsiteY10-962" fmla="*/ 989289 h 1609411"/>
                  <a:gd name="connsiteX11-963" fmla="*/ 287045 w 1589104"/>
                  <a:gd name="connsiteY11-964" fmla="*/ 646020 h 1609411"/>
                  <a:gd name="connsiteX12-965" fmla="*/ 0 w 1589104"/>
                  <a:gd name="connsiteY12-966" fmla="*/ 354510 h 1609411"/>
                  <a:gd name="connsiteX0-967" fmla="*/ 0 w 1643112"/>
                  <a:gd name="connsiteY0-968" fmla="*/ 354510 h 1609411"/>
                  <a:gd name="connsiteX1-969" fmla="*/ 556334 w 1643112"/>
                  <a:gd name="connsiteY1-970" fmla="*/ 353057 h 1609411"/>
                  <a:gd name="connsiteX2-971" fmla="*/ 850996 w 1643112"/>
                  <a:gd name="connsiteY2-972" fmla="*/ 94099 h 1609411"/>
                  <a:gd name="connsiteX3-973" fmla="*/ 1004876 w 1643112"/>
                  <a:gd name="connsiteY3-974" fmla="*/ 34278 h 1609411"/>
                  <a:gd name="connsiteX4-975" fmla="*/ 1577267 w 1643112"/>
                  <a:gd name="connsiteY4-976" fmla="*/ 619386 h 1609411"/>
                  <a:gd name="connsiteX5-977" fmla="*/ 1589104 w 1643112"/>
                  <a:gd name="connsiteY5-978" fmla="*/ 982488 h 1609411"/>
                  <a:gd name="connsiteX6-979" fmla="*/ 1013753 w 1643112"/>
                  <a:gd name="connsiteY6-980" fmla="*/ 1548957 h 1609411"/>
                  <a:gd name="connsiteX7-981" fmla="*/ 853956 w 1643112"/>
                  <a:gd name="connsiteY7-982" fmla="*/ 1495056 h 1609411"/>
                  <a:gd name="connsiteX8-983" fmla="*/ 582967 w 1643112"/>
                  <a:gd name="connsiteY8-984" fmla="*/ 1267456 h 1609411"/>
                  <a:gd name="connsiteX9-985" fmla="*/ 0 w 1643112"/>
                  <a:gd name="connsiteY9-986" fmla="*/ 1267196 h 1609411"/>
                  <a:gd name="connsiteX10-987" fmla="*/ 266330 w 1643112"/>
                  <a:gd name="connsiteY10-988" fmla="*/ 989289 h 1609411"/>
                  <a:gd name="connsiteX11-989" fmla="*/ 287045 w 1643112"/>
                  <a:gd name="connsiteY11-990" fmla="*/ 646020 h 1609411"/>
                  <a:gd name="connsiteX12-991" fmla="*/ 0 w 1643112"/>
                  <a:gd name="connsiteY12-992" fmla="*/ 354510 h 1609411"/>
                  <a:gd name="connsiteX0-993" fmla="*/ 0 w 1669115"/>
                  <a:gd name="connsiteY0-994" fmla="*/ 354510 h 1609411"/>
                  <a:gd name="connsiteX1-995" fmla="*/ 556334 w 1669115"/>
                  <a:gd name="connsiteY1-996" fmla="*/ 353057 h 1609411"/>
                  <a:gd name="connsiteX2-997" fmla="*/ 850996 w 1669115"/>
                  <a:gd name="connsiteY2-998" fmla="*/ 94099 h 1609411"/>
                  <a:gd name="connsiteX3-999" fmla="*/ 1004876 w 1669115"/>
                  <a:gd name="connsiteY3-1000" fmla="*/ 34278 h 1609411"/>
                  <a:gd name="connsiteX4-1001" fmla="*/ 1577267 w 1669115"/>
                  <a:gd name="connsiteY4-1002" fmla="*/ 619386 h 1609411"/>
                  <a:gd name="connsiteX5-1003" fmla="*/ 1589104 w 1669115"/>
                  <a:gd name="connsiteY5-1004" fmla="*/ 982488 h 1609411"/>
                  <a:gd name="connsiteX6-1005" fmla="*/ 1013753 w 1669115"/>
                  <a:gd name="connsiteY6-1006" fmla="*/ 1548957 h 1609411"/>
                  <a:gd name="connsiteX7-1007" fmla="*/ 853956 w 1669115"/>
                  <a:gd name="connsiteY7-1008" fmla="*/ 1495056 h 1609411"/>
                  <a:gd name="connsiteX8-1009" fmla="*/ 582967 w 1669115"/>
                  <a:gd name="connsiteY8-1010" fmla="*/ 1267456 h 1609411"/>
                  <a:gd name="connsiteX9-1011" fmla="*/ 0 w 1669115"/>
                  <a:gd name="connsiteY9-1012" fmla="*/ 1267196 h 1609411"/>
                  <a:gd name="connsiteX10-1013" fmla="*/ 266330 w 1669115"/>
                  <a:gd name="connsiteY10-1014" fmla="*/ 989289 h 1609411"/>
                  <a:gd name="connsiteX11-1015" fmla="*/ 287045 w 1669115"/>
                  <a:gd name="connsiteY11-1016" fmla="*/ 646020 h 1609411"/>
                  <a:gd name="connsiteX12-1017" fmla="*/ 0 w 1669115"/>
                  <a:gd name="connsiteY12-1018" fmla="*/ 354510 h 1609411"/>
                  <a:gd name="connsiteX0-1019" fmla="*/ 0 w 1671177"/>
                  <a:gd name="connsiteY0-1020" fmla="*/ 354510 h 1609411"/>
                  <a:gd name="connsiteX1-1021" fmla="*/ 556334 w 1671177"/>
                  <a:gd name="connsiteY1-1022" fmla="*/ 353057 h 1609411"/>
                  <a:gd name="connsiteX2-1023" fmla="*/ 850996 w 1671177"/>
                  <a:gd name="connsiteY2-1024" fmla="*/ 94099 h 1609411"/>
                  <a:gd name="connsiteX3-1025" fmla="*/ 1004876 w 1671177"/>
                  <a:gd name="connsiteY3-1026" fmla="*/ 34278 h 1609411"/>
                  <a:gd name="connsiteX4-1027" fmla="*/ 1577267 w 1671177"/>
                  <a:gd name="connsiteY4-1028" fmla="*/ 619386 h 1609411"/>
                  <a:gd name="connsiteX5-1029" fmla="*/ 1589104 w 1671177"/>
                  <a:gd name="connsiteY5-1030" fmla="*/ 982488 h 1609411"/>
                  <a:gd name="connsiteX6-1031" fmla="*/ 1013753 w 1671177"/>
                  <a:gd name="connsiteY6-1032" fmla="*/ 1548957 h 1609411"/>
                  <a:gd name="connsiteX7-1033" fmla="*/ 853956 w 1671177"/>
                  <a:gd name="connsiteY7-1034" fmla="*/ 1495056 h 1609411"/>
                  <a:gd name="connsiteX8-1035" fmla="*/ 582967 w 1671177"/>
                  <a:gd name="connsiteY8-1036" fmla="*/ 1267456 h 1609411"/>
                  <a:gd name="connsiteX9-1037" fmla="*/ 0 w 1671177"/>
                  <a:gd name="connsiteY9-1038" fmla="*/ 1267196 h 1609411"/>
                  <a:gd name="connsiteX10-1039" fmla="*/ 266330 w 1671177"/>
                  <a:gd name="connsiteY10-1040" fmla="*/ 989289 h 1609411"/>
                  <a:gd name="connsiteX11-1041" fmla="*/ 287045 w 1671177"/>
                  <a:gd name="connsiteY11-1042" fmla="*/ 646020 h 1609411"/>
                  <a:gd name="connsiteX12-1043" fmla="*/ 0 w 1671177"/>
                  <a:gd name="connsiteY12-1044" fmla="*/ 354510 h 16094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 ang="0">
                    <a:pos x="connsiteX9-125" y="connsiteY9-126"/>
                  </a:cxn>
                  <a:cxn ang="0">
                    <a:pos x="connsiteX10-327" y="connsiteY10-328"/>
                  </a:cxn>
                  <a:cxn ang="0">
                    <a:pos x="connsiteX11-373" y="connsiteY11-374"/>
                  </a:cxn>
                  <a:cxn ang="0">
                    <a:pos x="connsiteX12-471" y="connsiteY12-47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39961" name="TextBox 35"/>
            <p:cNvSpPr txBox="1">
              <a:spLocks noChangeArrowheads="1"/>
            </p:cNvSpPr>
            <p:nvPr/>
          </p:nvSpPr>
          <p:spPr bwMode="auto">
            <a:xfrm>
              <a:off x="4368756" y="2754529"/>
              <a:ext cx="563735" cy="519011"/>
            </a:xfrm>
            <a:prstGeom prst="rect">
              <a:avLst/>
            </a:prstGeom>
            <a:noFill/>
            <a:ln w="9525">
              <a:noFill/>
              <a:miter lim="800000"/>
            </a:ln>
          </p:spPr>
          <p:txBody>
            <a:bodyPr wrap="none">
              <a:spAutoFit/>
            </a:bodyPr>
            <a:lstStyle/>
            <a:p>
              <a:r>
                <a:rPr lang="en-US" altLang="zh-CN" sz="2800">
                  <a:solidFill>
                    <a:srgbClr val="FFFFFF"/>
                  </a:solidFill>
                  <a:latin typeface="Impact" panose="020B0806030902050204" pitchFamily="34" charset="0"/>
                </a:rPr>
                <a:t>03</a:t>
              </a:r>
              <a:endParaRPr lang="zh-CN" altLang="en-US" sz="2800">
                <a:solidFill>
                  <a:srgbClr val="FFFFFF"/>
                </a:solidFill>
                <a:latin typeface="Impact" panose="020B0806030902050204" pitchFamily="34" charset="0"/>
              </a:endParaRPr>
            </a:p>
          </p:txBody>
        </p:sp>
      </p:grpSp>
      <p:grpSp>
        <p:nvGrpSpPr>
          <p:cNvPr id="39" name="组合 38"/>
          <p:cNvGrpSpPr/>
          <p:nvPr/>
        </p:nvGrpSpPr>
        <p:grpSpPr bwMode="auto">
          <a:xfrm>
            <a:off x="2473325" y="1982788"/>
            <a:ext cx="1773238" cy="1609725"/>
            <a:chOff x="2473571" y="2211710"/>
            <a:chExt cx="1773781" cy="1609411"/>
          </a:xfrm>
        </p:grpSpPr>
        <p:grpSp>
          <p:nvGrpSpPr>
            <p:cNvPr id="39956" name="组合 39"/>
            <p:cNvGrpSpPr/>
            <p:nvPr/>
          </p:nvGrpSpPr>
          <p:grpSpPr bwMode="auto">
            <a:xfrm>
              <a:off x="2473571" y="2211710"/>
              <a:ext cx="1773781" cy="1609411"/>
              <a:chOff x="1074198" y="2188917"/>
              <a:chExt cx="1773781" cy="1609411"/>
            </a:xfrm>
          </p:grpSpPr>
          <p:sp>
            <p:nvSpPr>
              <p:cNvPr id="42" name="右箭头 55"/>
              <p:cNvSpPr/>
              <p:nvPr/>
            </p:nvSpPr>
            <p:spPr>
              <a:xfrm>
                <a:off x="1177418" y="2552383"/>
                <a:ext cx="1670561" cy="911047"/>
              </a:xfrm>
              <a:custGeom>
                <a:avLst/>
                <a:gdLst/>
                <a:ahLst/>
                <a:cxnLst/>
                <a:rect l="l" t="t"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close/>
                  </a:path>
                </a:pathLst>
              </a:cu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3" name="右箭头 55"/>
              <p:cNvSpPr/>
              <p:nvPr/>
            </p:nvSpPr>
            <p:spPr>
              <a:xfrm>
                <a:off x="1074198" y="2188917"/>
                <a:ext cx="1670561"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1" fmla="*/ 0 w 1731146"/>
                  <a:gd name="connsiteY0-2" fmla="*/ 355742 h 1624170"/>
                  <a:gd name="connsiteX1-3" fmla="*/ 508986 w 1731146"/>
                  <a:gd name="connsiteY1-4" fmla="*/ 351329 h 1624170"/>
                  <a:gd name="connsiteX2-5" fmla="*/ 892425 w 1731146"/>
                  <a:gd name="connsiteY2-6" fmla="*/ 355742 h 1624170"/>
                  <a:gd name="connsiteX3-7" fmla="*/ 892425 w 1731146"/>
                  <a:gd name="connsiteY3-8" fmla="*/ 0 h 1624170"/>
                  <a:gd name="connsiteX4-9" fmla="*/ 1731146 w 1731146"/>
                  <a:gd name="connsiteY4-10" fmla="*/ 812085 h 1624170"/>
                  <a:gd name="connsiteX5-11" fmla="*/ 892425 w 1731146"/>
                  <a:gd name="connsiteY5-12" fmla="*/ 1624170 h 1624170"/>
                  <a:gd name="connsiteX6-13" fmla="*/ 892425 w 1731146"/>
                  <a:gd name="connsiteY6-14" fmla="*/ 1268428 h 1624170"/>
                  <a:gd name="connsiteX7-15" fmla="*/ 0 w 1731146"/>
                  <a:gd name="connsiteY7-16" fmla="*/ 1268428 h 1624170"/>
                  <a:gd name="connsiteX8" fmla="*/ 0 w 1731146"/>
                  <a:gd name="connsiteY8" fmla="*/ 355742 h 1624170"/>
                  <a:gd name="connsiteX0-17" fmla="*/ 0 w 1731146"/>
                  <a:gd name="connsiteY0-18" fmla="*/ 355742 h 1624170"/>
                  <a:gd name="connsiteX1-19" fmla="*/ 556334 w 1731146"/>
                  <a:gd name="connsiteY1-20" fmla="*/ 354289 h 1624170"/>
                  <a:gd name="connsiteX2-21" fmla="*/ 892425 w 1731146"/>
                  <a:gd name="connsiteY2-22" fmla="*/ 355742 h 1624170"/>
                  <a:gd name="connsiteX3-23" fmla="*/ 892425 w 1731146"/>
                  <a:gd name="connsiteY3-24" fmla="*/ 0 h 1624170"/>
                  <a:gd name="connsiteX4-25" fmla="*/ 1731146 w 1731146"/>
                  <a:gd name="connsiteY4-26" fmla="*/ 812085 h 1624170"/>
                  <a:gd name="connsiteX5-27" fmla="*/ 892425 w 1731146"/>
                  <a:gd name="connsiteY5-28" fmla="*/ 1624170 h 1624170"/>
                  <a:gd name="connsiteX6-29" fmla="*/ 892425 w 1731146"/>
                  <a:gd name="connsiteY6-30" fmla="*/ 1268428 h 1624170"/>
                  <a:gd name="connsiteX7-31" fmla="*/ 0 w 1731146"/>
                  <a:gd name="connsiteY7-32" fmla="*/ 1268428 h 1624170"/>
                  <a:gd name="connsiteX8-33" fmla="*/ 0 w 1731146"/>
                  <a:gd name="connsiteY8-34" fmla="*/ 355742 h 1624170"/>
                  <a:gd name="connsiteX0-35" fmla="*/ 0 w 1731146"/>
                  <a:gd name="connsiteY0-36" fmla="*/ 355742 h 1624170"/>
                  <a:gd name="connsiteX1-37" fmla="*/ 556334 w 1731146"/>
                  <a:gd name="connsiteY1-38" fmla="*/ 354289 h 1624170"/>
                  <a:gd name="connsiteX2-39" fmla="*/ 848037 w 1731146"/>
                  <a:gd name="connsiteY2-40" fmla="*/ 127882 h 1624170"/>
                  <a:gd name="connsiteX3-41" fmla="*/ 892425 w 1731146"/>
                  <a:gd name="connsiteY3-42" fmla="*/ 0 h 1624170"/>
                  <a:gd name="connsiteX4-43" fmla="*/ 1731146 w 1731146"/>
                  <a:gd name="connsiteY4-44" fmla="*/ 812085 h 1624170"/>
                  <a:gd name="connsiteX5-45" fmla="*/ 892425 w 1731146"/>
                  <a:gd name="connsiteY5-46" fmla="*/ 1624170 h 1624170"/>
                  <a:gd name="connsiteX6-47" fmla="*/ 892425 w 1731146"/>
                  <a:gd name="connsiteY6-48" fmla="*/ 1268428 h 1624170"/>
                  <a:gd name="connsiteX7-49" fmla="*/ 0 w 1731146"/>
                  <a:gd name="connsiteY7-50" fmla="*/ 1268428 h 1624170"/>
                  <a:gd name="connsiteX8-51" fmla="*/ 0 w 1731146"/>
                  <a:gd name="connsiteY8-52" fmla="*/ 355742 h 1624170"/>
                  <a:gd name="connsiteX0-53" fmla="*/ 0 w 1731146"/>
                  <a:gd name="connsiteY0-54" fmla="*/ 320232 h 1588660"/>
                  <a:gd name="connsiteX1-55" fmla="*/ 556334 w 1731146"/>
                  <a:gd name="connsiteY1-56" fmla="*/ 318779 h 1588660"/>
                  <a:gd name="connsiteX2-57" fmla="*/ 848037 w 1731146"/>
                  <a:gd name="connsiteY2-58" fmla="*/ 92372 h 1588660"/>
                  <a:gd name="connsiteX3-59" fmla="*/ 1004876 w 1731146"/>
                  <a:gd name="connsiteY3-60" fmla="*/ 0 h 1588660"/>
                  <a:gd name="connsiteX4-61" fmla="*/ 1731146 w 1731146"/>
                  <a:gd name="connsiteY4-62" fmla="*/ 776575 h 1588660"/>
                  <a:gd name="connsiteX5-63" fmla="*/ 892425 w 1731146"/>
                  <a:gd name="connsiteY5-64" fmla="*/ 1588660 h 1588660"/>
                  <a:gd name="connsiteX6-65" fmla="*/ 892425 w 1731146"/>
                  <a:gd name="connsiteY6-66" fmla="*/ 1232918 h 1588660"/>
                  <a:gd name="connsiteX7-67" fmla="*/ 0 w 1731146"/>
                  <a:gd name="connsiteY7-68" fmla="*/ 1232918 h 1588660"/>
                  <a:gd name="connsiteX8-69" fmla="*/ 0 w 1731146"/>
                  <a:gd name="connsiteY8-70" fmla="*/ 320232 h 1588660"/>
                  <a:gd name="connsiteX0-71" fmla="*/ 0 w 1731146"/>
                  <a:gd name="connsiteY0-72" fmla="*/ 320232 h 1588660"/>
                  <a:gd name="connsiteX1-73" fmla="*/ 556334 w 1731146"/>
                  <a:gd name="connsiteY1-74" fmla="*/ 318779 h 1588660"/>
                  <a:gd name="connsiteX2-75" fmla="*/ 850996 w 1731146"/>
                  <a:gd name="connsiteY2-76" fmla="*/ 59821 h 1588660"/>
                  <a:gd name="connsiteX3-77" fmla="*/ 1004876 w 1731146"/>
                  <a:gd name="connsiteY3-78" fmla="*/ 0 h 1588660"/>
                  <a:gd name="connsiteX4-79" fmla="*/ 1731146 w 1731146"/>
                  <a:gd name="connsiteY4-80" fmla="*/ 776575 h 1588660"/>
                  <a:gd name="connsiteX5-81" fmla="*/ 892425 w 1731146"/>
                  <a:gd name="connsiteY5-82" fmla="*/ 1588660 h 1588660"/>
                  <a:gd name="connsiteX6-83" fmla="*/ 892425 w 1731146"/>
                  <a:gd name="connsiteY6-84" fmla="*/ 1232918 h 1588660"/>
                  <a:gd name="connsiteX7-85" fmla="*/ 0 w 1731146"/>
                  <a:gd name="connsiteY7-86" fmla="*/ 1232918 h 1588660"/>
                  <a:gd name="connsiteX8-87" fmla="*/ 0 w 1731146"/>
                  <a:gd name="connsiteY8-88" fmla="*/ 320232 h 1588660"/>
                  <a:gd name="connsiteX0-89" fmla="*/ 2959 w 1734105"/>
                  <a:gd name="connsiteY0-90" fmla="*/ 320232 h 1588660"/>
                  <a:gd name="connsiteX1-91" fmla="*/ 559293 w 1734105"/>
                  <a:gd name="connsiteY1-92" fmla="*/ 318779 h 1588660"/>
                  <a:gd name="connsiteX2-93" fmla="*/ 853955 w 1734105"/>
                  <a:gd name="connsiteY2-94" fmla="*/ 59821 h 1588660"/>
                  <a:gd name="connsiteX3-95" fmla="*/ 1007835 w 1734105"/>
                  <a:gd name="connsiteY3-96" fmla="*/ 0 h 1588660"/>
                  <a:gd name="connsiteX4-97" fmla="*/ 1734105 w 1734105"/>
                  <a:gd name="connsiteY4-98" fmla="*/ 776575 h 1588660"/>
                  <a:gd name="connsiteX5-99" fmla="*/ 895384 w 1734105"/>
                  <a:gd name="connsiteY5-100" fmla="*/ 1588660 h 1588660"/>
                  <a:gd name="connsiteX6-101" fmla="*/ 895384 w 1734105"/>
                  <a:gd name="connsiteY6-102" fmla="*/ 1232918 h 1588660"/>
                  <a:gd name="connsiteX7-103" fmla="*/ 2959 w 1734105"/>
                  <a:gd name="connsiteY7-104" fmla="*/ 1232918 h 1588660"/>
                  <a:gd name="connsiteX8-105" fmla="*/ 0 w 1734105"/>
                  <a:gd name="connsiteY8-106" fmla="*/ 576230 h 1588660"/>
                  <a:gd name="connsiteX9" fmla="*/ 2959 w 1734105"/>
                  <a:gd name="connsiteY9" fmla="*/ 320232 h 1588660"/>
                  <a:gd name="connsiteX0-107" fmla="*/ 3 w 1731149"/>
                  <a:gd name="connsiteY0-108" fmla="*/ 320232 h 1588660"/>
                  <a:gd name="connsiteX1-109" fmla="*/ 556337 w 1731149"/>
                  <a:gd name="connsiteY1-110" fmla="*/ 318779 h 1588660"/>
                  <a:gd name="connsiteX2-111" fmla="*/ 850999 w 1731149"/>
                  <a:gd name="connsiteY2-112" fmla="*/ 59821 h 1588660"/>
                  <a:gd name="connsiteX3-113" fmla="*/ 1004879 w 1731149"/>
                  <a:gd name="connsiteY3-114" fmla="*/ 0 h 1588660"/>
                  <a:gd name="connsiteX4-115" fmla="*/ 1731149 w 1731149"/>
                  <a:gd name="connsiteY4-116" fmla="*/ 776575 h 1588660"/>
                  <a:gd name="connsiteX5-117" fmla="*/ 892428 w 1731149"/>
                  <a:gd name="connsiteY5-118" fmla="*/ 1588660 h 1588660"/>
                  <a:gd name="connsiteX6-119" fmla="*/ 892428 w 1731149"/>
                  <a:gd name="connsiteY6-120" fmla="*/ 1232918 h 1588660"/>
                  <a:gd name="connsiteX7-121" fmla="*/ 3 w 1731149"/>
                  <a:gd name="connsiteY7-122" fmla="*/ 1232918 h 1588660"/>
                  <a:gd name="connsiteX8-123" fmla="*/ 275211 w 1731149"/>
                  <a:gd name="connsiteY8-124" fmla="*/ 617659 h 1588660"/>
                  <a:gd name="connsiteX9-125" fmla="*/ 3 w 1731149"/>
                  <a:gd name="connsiteY9-126" fmla="*/ 320232 h 1588660"/>
                  <a:gd name="connsiteX0-127" fmla="*/ 3 w 1731149"/>
                  <a:gd name="connsiteY0-128" fmla="*/ 320232 h 1588660"/>
                  <a:gd name="connsiteX1-129" fmla="*/ 556337 w 1731149"/>
                  <a:gd name="connsiteY1-130" fmla="*/ 318779 h 1588660"/>
                  <a:gd name="connsiteX2-131" fmla="*/ 850999 w 1731149"/>
                  <a:gd name="connsiteY2-132" fmla="*/ 59821 h 1588660"/>
                  <a:gd name="connsiteX3-133" fmla="*/ 1004879 w 1731149"/>
                  <a:gd name="connsiteY3-134" fmla="*/ 0 h 1588660"/>
                  <a:gd name="connsiteX4-135" fmla="*/ 1731149 w 1731149"/>
                  <a:gd name="connsiteY4-136" fmla="*/ 776575 h 1588660"/>
                  <a:gd name="connsiteX5-137" fmla="*/ 892428 w 1731149"/>
                  <a:gd name="connsiteY5-138" fmla="*/ 1588660 h 1588660"/>
                  <a:gd name="connsiteX6-139" fmla="*/ 892428 w 1731149"/>
                  <a:gd name="connsiteY6-140" fmla="*/ 1232918 h 1588660"/>
                  <a:gd name="connsiteX7-141" fmla="*/ 3 w 1731149"/>
                  <a:gd name="connsiteY7-142" fmla="*/ 1232918 h 1588660"/>
                  <a:gd name="connsiteX8-143" fmla="*/ 275211 w 1731149"/>
                  <a:gd name="connsiteY8-144" fmla="*/ 617659 h 1588660"/>
                  <a:gd name="connsiteX9-145" fmla="*/ 3 w 1731149"/>
                  <a:gd name="connsiteY9-146" fmla="*/ 320232 h 1588660"/>
                  <a:gd name="connsiteX0-147" fmla="*/ 5 w 1731151"/>
                  <a:gd name="connsiteY0-148" fmla="*/ 320232 h 1588660"/>
                  <a:gd name="connsiteX1-149" fmla="*/ 556339 w 1731151"/>
                  <a:gd name="connsiteY1-150" fmla="*/ 318779 h 1588660"/>
                  <a:gd name="connsiteX2-151" fmla="*/ 851001 w 1731151"/>
                  <a:gd name="connsiteY2-152" fmla="*/ 59821 h 1588660"/>
                  <a:gd name="connsiteX3-153" fmla="*/ 1004881 w 1731151"/>
                  <a:gd name="connsiteY3-154" fmla="*/ 0 h 1588660"/>
                  <a:gd name="connsiteX4-155" fmla="*/ 1731151 w 1731151"/>
                  <a:gd name="connsiteY4-156" fmla="*/ 776575 h 1588660"/>
                  <a:gd name="connsiteX5-157" fmla="*/ 892430 w 1731151"/>
                  <a:gd name="connsiteY5-158" fmla="*/ 1588660 h 1588660"/>
                  <a:gd name="connsiteX6-159" fmla="*/ 892430 w 1731151"/>
                  <a:gd name="connsiteY6-160" fmla="*/ 1232918 h 1588660"/>
                  <a:gd name="connsiteX7-161" fmla="*/ 5 w 1731151"/>
                  <a:gd name="connsiteY7-162" fmla="*/ 1232918 h 1588660"/>
                  <a:gd name="connsiteX8-163" fmla="*/ 275213 w 1731151"/>
                  <a:gd name="connsiteY8-164" fmla="*/ 617659 h 1588660"/>
                  <a:gd name="connsiteX9-165" fmla="*/ 5 w 1731151"/>
                  <a:gd name="connsiteY9-166" fmla="*/ 320232 h 1588660"/>
                  <a:gd name="connsiteX0-167" fmla="*/ 5 w 1731151"/>
                  <a:gd name="connsiteY0-168" fmla="*/ 320232 h 1588660"/>
                  <a:gd name="connsiteX1-169" fmla="*/ 556339 w 1731151"/>
                  <a:gd name="connsiteY1-170" fmla="*/ 318779 h 1588660"/>
                  <a:gd name="connsiteX2-171" fmla="*/ 851001 w 1731151"/>
                  <a:gd name="connsiteY2-172" fmla="*/ 59821 h 1588660"/>
                  <a:gd name="connsiteX3-173" fmla="*/ 1004881 w 1731151"/>
                  <a:gd name="connsiteY3-174" fmla="*/ 0 h 1588660"/>
                  <a:gd name="connsiteX4-175" fmla="*/ 1731151 w 1731151"/>
                  <a:gd name="connsiteY4-176" fmla="*/ 776575 h 1588660"/>
                  <a:gd name="connsiteX5-177" fmla="*/ 892430 w 1731151"/>
                  <a:gd name="connsiteY5-178" fmla="*/ 1588660 h 1588660"/>
                  <a:gd name="connsiteX6-179" fmla="*/ 892430 w 1731151"/>
                  <a:gd name="connsiteY6-180" fmla="*/ 1232918 h 1588660"/>
                  <a:gd name="connsiteX7-181" fmla="*/ 5 w 1731151"/>
                  <a:gd name="connsiteY7-182" fmla="*/ 1232918 h 1588660"/>
                  <a:gd name="connsiteX8-183" fmla="*/ 275213 w 1731151"/>
                  <a:gd name="connsiteY8-184" fmla="*/ 617659 h 1588660"/>
                  <a:gd name="connsiteX9-185" fmla="*/ 5 w 1731151"/>
                  <a:gd name="connsiteY9-186" fmla="*/ 320232 h 1588660"/>
                  <a:gd name="connsiteX0-187" fmla="*/ 3 w 1731149"/>
                  <a:gd name="connsiteY0-188" fmla="*/ 320232 h 1588660"/>
                  <a:gd name="connsiteX1-189" fmla="*/ 556337 w 1731149"/>
                  <a:gd name="connsiteY1-190" fmla="*/ 318779 h 1588660"/>
                  <a:gd name="connsiteX2-191" fmla="*/ 850999 w 1731149"/>
                  <a:gd name="connsiteY2-192" fmla="*/ 59821 h 1588660"/>
                  <a:gd name="connsiteX3-193" fmla="*/ 1004879 w 1731149"/>
                  <a:gd name="connsiteY3-194" fmla="*/ 0 h 1588660"/>
                  <a:gd name="connsiteX4-195" fmla="*/ 1731149 w 1731149"/>
                  <a:gd name="connsiteY4-196" fmla="*/ 776575 h 1588660"/>
                  <a:gd name="connsiteX5-197" fmla="*/ 892428 w 1731149"/>
                  <a:gd name="connsiteY5-198" fmla="*/ 1588660 h 1588660"/>
                  <a:gd name="connsiteX6-199" fmla="*/ 892428 w 1731149"/>
                  <a:gd name="connsiteY6-200" fmla="*/ 1232918 h 1588660"/>
                  <a:gd name="connsiteX7-201" fmla="*/ 3 w 1731149"/>
                  <a:gd name="connsiteY7-202" fmla="*/ 1232918 h 1588660"/>
                  <a:gd name="connsiteX8-203" fmla="*/ 275211 w 1731149"/>
                  <a:gd name="connsiteY8-204" fmla="*/ 617659 h 1588660"/>
                  <a:gd name="connsiteX9-205" fmla="*/ 3 w 1731149"/>
                  <a:gd name="connsiteY9-206" fmla="*/ 320232 h 1588660"/>
                  <a:gd name="connsiteX0-207" fmla="*/ 0 w 1731146"/>
                  <a:gd name="connsiteY0-208" fmla="*/ 320232 h 1588660"/>
                  <a:gd name="connsiteX1-209" fmla="*/ 556334 w 1731146"/>
                  <a:gd name="connsiteY1-210" fmla="*/ 318779 h 1588660"/>
                  <a:gd name="connsiteX2-211" fmla="*/ 850996 w 1731146"/>
                  <a:gd name="connsiteY2-212" fmla="*/ 59821 h 1588660"/>
                  <a:gd name="connsiteX3-213" fmla="*/ 1004876 w 1731146"/>
                  <a:gd name="connsiteY3-214" fmla="*/ 0 h 1588660"/>
                  <a:gd name="connsiteX4-215" fmla="*/ 1731146 w 1731146"/>
                  <a:gd name="connsiteY4-216" fmla="*/ 776575 h 1588660"/>
                  <a:gd name="connsiteX5-217" fmla="*/ 892425 w 1731146"/>
                  <a:gd name="connsiteY5-218" fmla="*/ 1588660 h 1588660"/>
                  <a:gd name="connsiteX6-219" fmla="*/ 892425 w 1731146"/>
                  <a:gd name="connsiteY6-220" fmla="*/ 1232918 h 1588660"/>
                  <a:gd name="connsiteX7-221" fmla="*/ 0 w 1731146"/>
                  <a:gd name="connsiteY7-222" fmla="*/ 1232918 h 1588660"/>
                  <a:gd name="connsiteX8-223" fmla="*/ 275208 w 1731146"/>
                  <a:gd name="connsiteY8-224" fmla="*/ 617659 h 1588660"/>
                  <a:gd name="connsiteX9-225" fmla="*/ 0 w 1731146"/>
                  <a:gd name="connsiteY9-226" fmla="*/ 320232 h 1588660"/>
                  <a:gd name="connsiteX0-227" fmla="*/ 0 w 1731146"/>
                  <a:gd name="connsiteY0-228" fmla="*/ 320232 h 1588660"/>
                  <a:gd name="connsiteX1-229" fmla="*/ 556334 w 1731146"/>
                  <a:gd name="connsiteY1-230" fmla="*/ 318779 h 1588660"/>
                  <a:gd name="connsiteX2-231" fmla="*/ 850996 w 1731146"/>
                  <a:gd name="connsiteY2-232" fmla="*/ 59821 h 1588660"/>
                  <a:gd name="connsiteX3-233" fmla="*/ 1004876 w 1731146"/>
                  <a:gd name="connsiteY3-234" fmla="*/ 0 h 1588660"/>
                  <a:gd name="connsiteX4-235" fmla="*/ 1731146 w 1731146"/>
                  <a:gd name="connsiteY4-236" fmla="*/ 776575 h 1588660"/>
                  <a:gd name="connsiteX5-237" fmla="*/ 892425 w 1731146"/>
                  <a:gd name="connsiteY5-238" fmla="*/ 1588660 h 1588660"/>
                  <a:gd name="connsiteX6-239" fmla="*/ 892425 w 1731146"/>
                  <a:gd name="connsiteY6-240" fmla="*/ 1232918 h 1588660"/>
                  <a:gd name="connsiteX7-241" fmla="*/ 0 w 1731146"/>
                  <a:gd name="connsiteY7-242" fmla="*/ 1232918 h 1588660"/>
                  <a:gd name="connsiteX8-243" fmla="*/ 275208 w 1731146"/>
                  <a:gd name="connsiteY8-244" fmla="*/ 617659 h 1588660"/>
                  <a:gd name="connsiteX9-245" fmla="*/ 0 w 1731146"/>
                  <a:gd name="connsiteY9-246" fmla="*/ 320232 h 1588660"/>
                  <a:gd name="connsiteX0-247" fmla="*/ 0 w 1731146"/>
                  <a:gd name="connsiteY0-248" fmla="*/ 320232 h 1588660"/>
                  <a:gd name="connsiteX1-249" fmla="*/ 556334 w 1731146"/>
                  <a:gd name="connsiteY1-250" fmla="*/ 318779 h 1588660"/>
                  <a:gd name="connsiteX2-251" fmla="*/ 850996 w 1731146"/>
                  <a:gd name="connsiteY2-252" fmla="*/ 59821 h 1588660"/>
                  <a:gd name="connsiteX3-253" fmla="*/ 1004876 w 1731146"/>
                  <a:gd name="connsiteY3-254" fmla="*/ 0 h 1588660"/>
                  <a:gd name="connsiteX4-255" fmla="*/ 1731146 w 1731146"/>
                  <a:gd name="connsiteY4-256" fmla="*/ 776575 h 1588660"/>
                  <a:gd name="connsiteX5-257" fmla="*/ 892425 w 1731146"/>
                  <a:gd name="connsiteY5-258" fmla="*/ 1588660 h 1588660"/>
                  <a:gd name="connsiteX6-259" fmla="*/ 892425 w 1731146"/>
                  <a:gd name="connsiteY6-260" fmla="*/ 1232918 h 1588660"/>
                  <a:gd name="connsiteX7-261" fmla="*/ 0 w 1731146"/>
                  <a:gd name="connsiteY7-262" fmla="*/ 1232918 h 1588660"/>
                  <a:gd name="connsiteX8-263" fmla="*/ 275208 w 1731146"/>
                  <a:gd name="connsiteY8-264" fmla="*/ 617659 h 1588660"/>
                  <a:gd name="connsiteX9-265" fmla="*/ 0 w 1731146"/>
                  <a:gd name="connsiteY9-266" fmla="*/ 320232 h 1588660"/>
                  <a:gd name="connsiteX0-267" fmla="*/ 0 w 1731146"/>
                  <a:gd name="connsiteY0-268" fmla="*/ 320232 h 1588660"/>
                  <a:gd name="connsiteX1-269" fmla="*/ 556334 w 1731146"/>
                  <a:gd name="connsiteY1-270" fmla="*/ 318779 h 1588660"/>
                  <a:gd name="connsiteX2-271" fmla="*/ 850996 w 1731146"/>
                  <a:gd name="connsiteY2-272" fmla="*/ 59821 h 1588660"/>
                  <a:gd name="connsiteX3-273" fmla="*/ 1004876 w 1731146"/>
                  <a:gd name="connsiteY3-274" fmla="*/ 0 h 1588660"/>
                  <a:gd name="connsiteX4-275" fmla="*/ 1731146 w 1731146"/>
                  <a:gd name="connsiteY4-276" fmla="*/ 776575 h 1588660"/>
                  <a:gd name="connsiteX5-277" fmla="*/ 892425 w 1731146"/>
                  <a:gd name="connsiteY5-278" fmla="*/ 1588660 h 1588660"/>
                  <a:gd name="connsiteX6-279" fmla="*/ 892425 w 1731146"/>
                  <a:gd name="connsiteY6-280" fmla="*/ 1232918 h 1588660"/>
                  <a:gd name="connsiteX7-281" fmla="*/ 0 w 1731146"/>
                  <a:gd name="connsiteY7-282" fmla="*/ 1232918 h 1588660"/>
                  <a:gd name="connsiteX8-283" fmla="*/ 281126 w 1731146"/>
                  <a:gd name="connsiteY8-284" fmla="*/ 620619 h 1588660"/>
                  <a:gd name="connsiteX9-285" fmla="*/ 0 w 1731146"/>
                  <a:gd name="connsiteY9-286" fmla="*/ 320232 h 1588660"/>
                  <a:gd name="connsiteX0-287" fmla="*/ 0 w 1731146"/>
                  <a:gd name="connsiteY0-288" fmla="*/ 320232 h 1588660"/>
                  <a:gd name="connsiteX1-289" fmla="*/ 556334 w 1731146"/>
                  <a:gd name="connsiteY1-290" fmla="*/ 318779 h 1588660"/>
                  <a:gd name="connsiteX2-291" fmla="*/ 850996 w 1731146"/>
                  <a:gd name="connsiteY2-292" fmla="*/ 59821 h 1588660"/>
                  <a:gd name="connsiteX3-293" fmla="*/ 1004876 w 1731146"/>
                  <a:gd name="connsiteY3-294" fmla="*/ 0 h 1588660"/>
                  <a:gd name="connsiteX4-295" fmla="*/ 1731146 w 1731146"/>
                  <a:gd name="connsiteY4-296" fmla="*/ 776575 h 1588660"/>
                  <a:gd name="connsiteX5-297" fmla="*/ 892425 w 1731146"/>
                  <a:gd name="connsiteY5-298" fmla="*/ 1588660 h 1588660"/>
                  <a:gd name="connsiteX6-299" fmla="*/ 892425 w 1731146"/>
                  <a:gd name="connsiteY6-300" fmla="*/ 1232918 h 1588660"/>
                  <a:gd name="connsiteX7-301" fmla="*/ 0 w 1731146"/>
                  <a:gd name="connsiteY7-302" fmla="*/ 1232918 h 1588660"/>
                  <a:gd name="connsiteX8-303" fmla="*/ 136124 w 1731146"/>
                  <a:gd name="connsiteY8-304" fmla="*/ 922459 h 1588660"/>
                  <a:gd name="connsiteX9-305" fmla="*/ 281126 w 1731146"/>
                  <a:gd name="connsiteY9-306" fmla="*/ 620619 h 1588660"/>
                  <a:gd name="connsiteX10" fmla="*/ 0 w 1731146"/>
                  <a:gd name="connsiteY10" fmla="*/ 320232 h 1588660"/>
                  <a:gd name="connsiteX0-307" fmla="*/ 0 w 1731146"/>
                  <a:gd name="connsiteY0-308" fmla="*/ 320232 h 1588660"/>
                  <a:gd name="connsiteX1-309" fmla="*/ 556334 w 1731146"/>
                  <a:gd name="connsiteY1-310" fmla="*/ 318779 h 1588660"/>
                  <a:gd name="connsiteX2-311" fmla="*/ 850996 w 1731146"/>
                  <a:gd name="connsiteY2-312" fmla="*/ 59821 h 1588660"/>
                  <a:gd name="connsiteX3-313" fmla="*/ 1004876 w 1731146"/>
                  <a:gd name="connsiteY3-314" fmla="*/ 0 h 1588660"/>
                  <a:gd name="connsiteX4-315" fmla="*/ 1731146 w 1731146"/>
                  <a:gd name="connsiteY4-316" fmla="*/ 776575 h 1588660"/>
                  <a:gd name="connsiteX5-317" fmla="*/ 892425 w 1731146"/>
                  <a:gd name="connsiteY5-318" fmla="*/ 1588660 h 1588660"/>
                  <a:gd name="connsiteX6-319" fmla="*/ 892425 w 1731146"/>
                  <a:gd name="connsiteY6-320" fmla="*/ 1232918 h 1588660"/>
                  <a:gd name="connsiteX7-321" fmla="*/ 0 w 1731146"/>
                  <a:gd name="connsiteY7-322" fmla="*/ 1232918 h 1588660"/>
                  <a:gd name="connsiteX8-323" fmla="*/ 266330 w 1731146"/>
                  <a:gd name="connsiteY8-324" fmla="*/ 955011 h 1588660"/>
                  <a:gd name="connsiteX9-325" fmla="*/ 281126 w 1731146"/>
                  <a:gd name="connsiteY9-326" fmla="*/ 620619 h 1588660"/>
                  <a:gd name="connsiteX10-327" fmla="*/ 0 w 1731146"/>
                  <a:gd name="connsiteY10-328" fmla="*/ 320232 h 1588660"/>
                  <a:gd name="connsiteX0-329" fmla="*/ 0 w 1731146"/>
                  <a:gd name="connsiteY0-330" fmla="*/ 320232 h 1588660"/>
                  <a:gd name="connsiteX1-331" fmla="*/ 556334 w 1731146"/>
                  <a:gd name="connsiteY1-332" fmla="*/ 318779 h 1588660"/>
                  <a:gd name="connsiteX2-333" fmla="*/ 850996 w 1731146"/>
                  <a:gd name="connsiteY2-334" fmla="*/ 59821 h 1588660"/>
                  <a:gd name="connsiteX3-335" fmla="*/ 1004876 w 1731146"/>
                  <a:gd name="connsiteY3-336" fmla="*/ 0 h 1588660"/>
                  <a:gd name="connsiteX4-337" fmla="*/ 1731146 w 1731146"/>
                  <a:gd name="connsiteY4-338" fmla="*/ 776575 h 1588660"/>
                  <a:gd name="connsiteX5-339" fmla="*/ 892425 w 1731146"/>
                  <a:gd name="connsiteY5-340" fmla="*/ 1588660 h 1588660"/>
                  <a:gd name="connsiteX6-341" fmla="*/ 892425 w 1731146"/>
                  <a:gd name="connsiteY6-342" fmla="*/ 1232918 h 1588660"/>
                  <a:gd name="connsiteX7-343" fmla="*/ 582967 w 1731146"/>
                  <a:gd name="connsiteY7-344" fmla="*/ 1233178 h 1588660"/>
                  <a:gd name="connsiteX8-345" fmla="*/ 0 w 1731146"/>
                  <a:gd name="connsiteY8-346" fmla="*/ 1232918 h 1588660"/>
                  <a:gd name="connsiteX9-347" fmla="*/ 266330 w 1731146"/>
                  <a:gd name="connsiteY9-348" fmla="*/ 955011 h 1588660"/>
                  <a:gd name="connsiteX10-349" fmla="*/ 281126 w 1731146"/>
                  <a:gd name="connsiteY10-350" fmla="*/ 620619 h 1588660"/>
                  <a:gd name="connsiteX11" fmla="*/ 0 w 1731146"/>
                  <a:gd name="connsiteY11" fmla="*/ 320232 h 1588660"/>
                  <a:gd name="connsiteX0-351" fmla="*/ 0 w 1731146"/>
                  <a:gd name="connsiteY0-352" fmla="*/ 320232 h 1588660"/>
                  <a:gd name="connsiteX1-353" fmla="*/ 556334 w 1731146"/>
                  <a:gd name="connsiteY1-354" fmla="*/ 318779 h 1588660"/>
                  <a:gd name="connsiteX2-355" fmla="*/ 850996 w 1731146"/>
                  <a:gd name="connsiteY2-356" fmla="*/ 59821 h 1588660"/>
                  <a:gd name="connsiteX3-357" fmla="*/ 1004876 w 1731146"/>
                  <a:gd name="connsiteY3-358" fmla="*/ 0 h 1588660"/>
                  <a:gd name="connsiteX4-359" fmla="*/ 1731146 w 1731146"/>
                  <a:gd name="connsiteY4-360" fmla="*/ 776575 h 1588660"/>
                  <a:gd name="connsiteX5-361" fmla="*/ 892425 w 1731146"/>
                  <a:gd name="connsiteY5-362" fmla="*/ 1588660 h 1588660"/>
                  <a:gd name="connsiteX6-363" fmla="*/ 853956 w 1731146"/>
                  <a:gd name="connsiteY6-364" fmla="*/ 1460778 h 1588660"/>
                  <a:gd name="connsiteX7-365" fmla="*/ 582967 w 1731146"/>
                  <a:gd name="connsiteY7-366" fmla="*/ 1233178 h 1588660"/>
                  <a:gd name="connsiteX8-367" fmla="*/ 0 w 1731146"/>
                  <a:gd name="connsiteY8-368" fmla="*/ 1232918 h 1588660"/>
                  <a:gd name="connsiteX9-369" fmla="*/ 266330 w 1731146"/>
                  <a:gd name="connsiteY9-370" fmla="*/ 955011 h 1588660"/>
                  <a:gd name="connsiteX10-371" fmla="*/ 281126 w 1731146"/>
                  <a:gd name="connsiteY10-372" fmla="*/ 620619 h 1588660"/>
                  <a:gd name="connsiteX11-373" fmla="*/ 0 w 1731146"/>
                  <a:gd name="connsiteY11-374" fmla="*/ 320232 h 1588660"/>
                  <a:gd name="connsiteX0-375" fmla="*/ 0 w 1731146"/>
                  <a:gd name="connsiteY0-376" fmla="*/ 320232 h 1517638"/>
                  <a:gd name="connsiteX1-377" fmla="*/ 556334 w 1731146"/>
                  <a:gd name="connsiteY1-378" fmla="*/ 318779 h 1517638"/>
                  <a:gd name="connsiteX2-379" fmla="*/ 850996 w 1731146"/>
                  <a:gd name="connsiteY2-380" fmla="*/ 59821 h 1517638"/>
                  <a:gd name="connsiteX3-381" fmla="*/ 1004876 w 1731146"/>
                  <a:gd name="connsiteY3-382" fmla="*/ 0 h 1517638"/>
                  <a:gd name="connsiteX4-383" fmla="*/ 1731146 w 1731146"/>
                  <a:gd name="connsiteY4-384" fmla="*/ 776575 h 1517638"/>
                  <a:gd name="connsiteX5-385" fmla="*/ 1010794 w 1731146"/>
                  <a:gd name="connsiteY5-386" fmla="*/ 1517638 h 1517638"/>
                  <a:gd name="connsiteX6-387" fmla="*/ 853956 w 1731146"/>
                  <a:gd name="connsiteY6-388" fmla="*/ 1460778 h 1517638"/>
                  <a:gd name="connsiteX7-389" fmla="*/ 582967 w 1731146"/>
                  <a:gd name="connsiteY7-390" fmla="*/ 1233178 h 1517638"/>
                  <a:gd name="connsiteX8-391" fmla="*/ 0 w 1731146"/>
                  <a:gd name="connsiteY8-392" fmla="*/ 1232918 h 1517638"/>
                  <a:gd name="connsiteX9-393" fmla="*/ 266330 w 1731146"/>
                  <a:gd name="connsiteY9-394" fmla="*/ 955011 h 1517638"/>
                  <a:gd name="connsiteX10-395" fmla="*/ 281126 w 1731146"/>
                  <a:gd name="connsiteY10-396" fmla="*/ 620619 h 1517638"/>
                  <a:gd name="connsiteX11-397" fmla="*/ 0 w 1731146"/>
                  <a:gd name="connsiteY11-398" fmla="*/ 320232 h 1517638"/>
                  <a:gd name="connsiteX0-399" fmla="*/ 0 w 1589104"/>
                  <a:gd name="connsiteY0-400" fmla="*/ 320232 h 1517638"/>
                  <a:gd name="connsiteX1-401" fmla="*/ 556334 w 1589104"/>
                  <a:gd name="connsiteY1-402" fmla="*/ 318779 h 1517638"/>
                  <a:gd name="connsiteX2-403" fmla="*/ 850996 w 1589104"/>
                  <a:gd name="connsiteY2-404" fmla="*/ 59821 h 1517638"/>
                  <a:gd name="connsiteX3-405" fmla="*/ 1004876 w 1589104"/>
                  <a:gd name="connsiteY3-406" fmla="*/ 0 h 1517638"/>
                  <a:gd name="connsiteX4-407" fmla="*/ 1589104 w 1589104"/>
                  <a:gd name="connsiteY4-408" fmla="*/ 936373 h 1517638"/>
                  <a:gd name="connsiteX5-409" fmla="*/ 1010794 w 1589104"/>
                  <a:gd name="connsiteY5-410" fmla="*/ 1517638 h 1517638"/>
                  <a:gd name="connsiteX6-411" fmla="*/ 853956 w 1589104"/>
                  <a:gd name="connsiteY6-412" fmla="*/ 1460778 h 1517638"/>
                  <a:gd name="connsiteX7-413" fmla="*/ 582967 w 1589104"/>
                  <a:gd name="connsiteY7-414" fmla="*/ 1233178 h 1517638"/>
                  <a:gd name="connsiteX8-415" fmla="*/ 0 w 1589104"/>
                  <a:gd name="connsiteY8-416" fmla="*/ 1232918 h 1517638"/>
                  <a:gd name="connsiteX9-417" fmla="*/ 266330 w 1589104"/>
                  <a:gd name="connsiteY9-418" fmla="*/ 955011 h 1517638"/>
                  <a:gd name="connsiteX10-419" fmla="*/ 281126 w 1589104"/>
                  <a:gd name="connsiteY10-420" fmla="*/ 620619 h 1517638"/>
                  <a:gd name="connsiteX11-421" fmla="*/ 0 w 1589104"/>
                  <a:gd name="connsiteY11-422" fmla="*/ 320232 h 1517638"/>
                  <a:gd name="connsiteX0-423" fmla="*/ 0 w 1589104"/>
                  <a:gd name="connsiteY0-424" fmla="*/ 320232 h 1517638"/>
                  <a:gd name="connsiteX1-425" fmla="*/ 556334 w 1589104"/>
                  <a:gd name="connsiteY1-426" fmla="*/ 318779 h 1517638"/>
                  <a:gd name="connsiteX2-427" fmla="*/ 850996 w 1589104"/>
                  <a:gd name="connsiteY2-428" fmla="*/ 59821 h 1517638"/>
                  <a:gd name="connsiteX3-429" fmla="*/ 1004876 w 1589104"/>
                  <a:gd name="connsiteY3-430" fmla="*/ 0 h 1517638"/>
                  <a:gd name="connsiteX4-431" fmla="*/ 1373080 w 1589104"/>
                  <a:gd name="connsiteY4-432" fmla="*/ 591026 h 1517638"/>
                  <a:gd name="connsiteX5-433" fmla="*/ 1589104 w 1589104"/>
                  <a:gd name="connsiteY5-434" fmla="*/ 936373 h 1517638"/>
                  <a:gd name="connsiteX6-435" fmla="*/ 1010794 w 1589104"/>
                  <a:gd name="connsiteY6-436" fmla="*/ 1517638 h 1517638"/>
                  <a:gd name="connsiteX7-437" fmla="*/ 853956 w 1589104"/>
                  <a:gd name="connsiteY7-438" fmla="*/ 1460778 h 1517638"/>
                  <a:gd name="connsiteX8-439" fmla="*/ 582967 w 1589104"/>
                  <a:gd name="connsiteY8-440" fmla="*/ 1233178 h 1517638"/>
                  <a:gd name="connsiteX9-441" fmla="*/ 0 w 1589104"/>
                  <a:gd name="connsiteY9-442" fmla="*/ 1232918 h 1517638"/>
                  <a:gd name="connsiteX10-443" fmla="*/ 266330 w 1589104"/>
                  <a:gd name="connsiteY10-444" fmla="*/ 955011 h 1517638"/>
                  <a:gd name="connsiteX11-445" fmla="*/ 281126 w 1589104"/>
                  <a:gd name="connsiteY11-446" fmla="*/ 620619 h 1517638"/>
                  <a:gd name="connsiteX12" fmla="*/ 0 w 1589104"/>
                  <a:gd name="connsiteY12" fmla="*/ 320232 h 1517638"/>
                  <a:gd name="connsiteX0-447" fmla="*/ 0 w 1589104"/>
                  <a:gd name="connsiteY0-448" fmla="*/ 320232 h 1517638"/>
                  <a:gd name="connsiteX1-449" fmla="*/ 556334 w 1589104"/>
                  <a:gd name="connsiteY1-450" fmla="*/ 318779 h 1517638"/>
                  <a:gd name="connsiteX2-451" fmla="*/ 850996 w 1589104"/>
                  <a:gd name="connsiteY2-452" fmla="*/ 59821 h 1517638"/>
                  <a:gd name="connsiteX3-453" fmla="*/ 1004876 w 1589104"/>
                  <a:gd name="connsiteY3-454" fmla="*/ 0 h 1517638"/>
                  <a:gd name="connsiteX4-455" fmla="*/ 1583185 w 1589104"/>
                  <a:gd name="connsiteY4-456" fmla="*/ 596945 h 1517638"/>
                  <a:gd name="connsiteX5-457" fmla="*/ 1589104 w 1589104"/>
                  <a:gd name="connsiteY5-458" fmla="*/ 936373 h 1517638"/>
                  <a:gd name="connsiteX6-459" fmla="*/ 1010794 w 1589104"/>
                  <a:gd name="connsiteY6-460" fmla="*/ 1517638 h 1517638"/>
                  <a:gd name="connsiteX7-461" fmla="*/ 853956 w 1589104"/>
                  <a:gd name="connsiteY7-462" fmla="*/ 1460778 h 1517638"/>
                  <a:gd name="connsiteX8-463" fmla="*/ 582967 w 1589104"/>
                  <a:gd name="connsiteY8-464" fmla="*/ 1233178 h 1517638"/>
                  <a:gd name="connsiteX9-465" fmla="*/ 0 w 1589104"/>
                  <a:gd name="connsiteY9-466" fmla="*/ 1232918 h 1517638"/>
                  <a:gd name="connsiteX10-467" fmla="*/ 266330 w 1589104"/>
                  <a:gd name="connsiteY10-468" fmla="*/ 955011 h 1517638"/>
                  <a:gd name="connsiteX11-469" fmla="*/ 281126 w 1589104"/>
                  <a:gd name="connsiteY11-470" fmla="*/ 620619 h 1517638"/>
                  <a:gd name="connsiteX12-471" fmla="*/ 0 w 1589104"/>
                  <a:gd name="connsiteY12-472" fmla="*/ 320232 h 1517638"/>
                  <a:gd name="connsiteX0-473" fmla="*/ 0 w 1592063"/>
                  <a:gd name="connsiteY0-474" fmla="*/ 320232 h 1517638"/>
                  <a:gd name="connsiteX1-475" fmla="*/ 556334 w 1592063"/>
                  <a:gd name="connsiteY1-476" fmla="*/ 318779 h 1517638"/>
                  <a:gd name="connsiteX2-477" fmla="*/ 850996 w 1592063"/>
                  <a:gd name="connsiteY2-478" fmla="*/ 59821 h 1517638"/>
                  <a:gd name="connsiteX3-479" fmla="*/ 1004876 w 1592063"/>
                  <a:gd name="connsiteY3-480" fmla="*/ 0 h 1517638"/>
                  <a:gd name="connsiteX4-481" fmla="*/ 1583185 w 1592063"/>
                  <a:gd name="connsiteY4-482" fmla="*/ 596945 h 1517638"/>
                  <a:gd name="connsiteX5-483" fmla="*/ 1592063 w 1592063"/>
                  <a:gd name="connsiteY5-484" fmla="*/ 942292 h 1517638"/>
                  <a:gd name="connsiteX6-485" fmla="*/ 1010794 w 1592063"/>
                  <a:gd name="connsiteY6-486" fmla="*/ 1517638 h 1517638"/>
                  <a:gd name="connsiteX7-487" fmla="*/ 853956 w 1592063"/>
                  <a:gd name="connsiteY7-488" fmla="*/ 1460778 h 1517638"/>
                  <a:gd name="connsiteX8-489" fmla="*/ 582967 w 1592063"/>
                  <a:gd name="connsiteY8-490" fmla="*/ 1233178 h 1517638"/>
                  <a:gd name="connsiteX9-491" fmla="*/ 0 w 1592063"/>
                  <a:gd name="connsiteY9-492" fmla="*/ 1232918 h 1517638"/>
                  <a:gd name="connsiteX10-493" fmla="*/ 266330 w 1592063"/>
                  <a:gd name="connsiteY10-494" fmla="*/ 955011 h 1517638"/>
                  <a:gd name="connsiteX11-495" fmla="*/ 281126 w 1592063"/>
                  <a:gd name="connsiteY11-496" fmla="*/ 620619 h 1517638"/>
                  <a:gd name="connsiteX12-497" fmla="*/ 0 w 1592063"/>
                  <a:gd name="connsiteY12-498" fmla="*/ 320232 h 1517638"/>
                  <a:gd name="connsiteX0-499" fmla="*/ 0 w 1589104"/>
                  <a:gd name="connsiteY0-500" fmla="*/ 320232 h 1517638"/>
                  <a:gd name="connsiteX1-501" fmla="*/ 556334 w 1589104"/>
                  <a:gd name="connsiteY1-502" fmla="*/ 318779 h 1517638"/>
                  <a:gd name="connsiteX2-503" fmla="*/ 850996 w 1589104"/>
                  <a:gd name="connsiteY2-504" fmla="*/ 59821 h 1517638"/>
                  <a:gd name="connsiteX3-505" fmla="*/ 1004876 w 1589104"/>
                  <a:gd name="connsiteY3-506" fmla="*/ 0 h 1517638"/>
                  <a:gd name="connsiteX4-507" fmla="*/ 1583185 w 1589104"/>
                  <a:gd name="connsiteY4-508" fmla="*/ 596945 h 1517638"/>
                  <a:gd name="connsiteX5-509" fmla="*/ 1589104 w 1589104"/>
                  <a:gd name="connsiteY5-510" fmla="*/ 948210 h 1517638"/>
                  <a:gd name="connsiteX6-511" fmla="*/ 1010794 w 1589104"/>
                  <a:gd name="connsiteY6-512" fmla="*/ 1517638 h 1517638"/>
                  <a:gd name="connsiteX7-513" fmla="*/ 853956 w 1589104"/>
                  <a:gd name="connsiteY7-514" fmla="*/ 1460778 h 1517638"/>
                  <a:gd name="connsiteX8-515" fmla="*/ 582967 w 1589104"/>
                  <a:gd name="connsiteY8-516" fmla="*/ 1233178 h 1517638"/>
                  <a:gd name="connsiteX9-517" fmla="*/ 0 w 1589104"/>
                  <a:gd name="connsiteY9-518" fmla="*/ 1232918 h 1517638"/>
                  <a:gd name="connsiteX10-519" fmla="*/ 266330 w 1589104"/>
                  <a:gd name="connsiteY10-520" fmla="*/ 955011 h 1517638"/>
                  <a:gd name="connsiteX11-521" fmla="*/ 281126 w 1589104"/>
                  <a:gd name="connsiteY11-522" fmla="*/ 620619 h 1517638"/>
                  <a:gd name="connsiteX12-523" fmla="*/ 0 w 1589104"/>
                  <a:gd name="connsiteY12-524" fmla="*/ 320232 h 1517638"/>
                  <a:gd name="connsiteX0-525" fmla="*/ 0 w 1589104"/>
                  <a:gd name="connsiteY0-526" fmla="*/ 320232 h 1514679"/>
                  <a:gd name="connsiteX1-527" fmla="*/ 556334 w 1589104"/>
                  <a:gd name="connsiteY1-528" fmla="*/ 318779 h 1514679"/>
                  <a:gd name="connsiteX2-529" fmla="*/ 850996 w 1589104"/>
                  <a:gd name="connsiteY2-530" fmla="*/ 59821 h 1514679"/>
                  <a:gd name="connsiteX3-531" fmla="*/ 1004876 w 1589104"/>
                  <a:gd name="connsiteY3-532" fmla="*/ 0 h 1514679"/>
                  <a:gd name="connsiteX4-533" fmla="*/ 1583185 w 1589104"/>
                  <a:gd name="connsiteY4-534" fmla="*/ 596945 h 1514679"/>
                  <a:gd name="connsiteX5-535" fmla="*/ 1589104 w 1589104"/>
                  <a:gd name="connsiteY5-536" fmla="*/ 948210 h 1514679"/>
                  <a:gd name="connsiteX6-537" fmla="*/ 1013753 w 1589104"/>
                  <a:gd name="connsiteY6-538" fmla="*/ 1514679 h 1514679"/>
                  <a:gd name="connsiteX7-539" fmla="*/ 853956 w 1589104"/>
                  <a:gd name="connsiteY7-540" fmla="*/ 1460778 h 1514679"/>
                  <a:gd name="connsiteX8-541" fmla="*/ 582967 w 1589104"/>
                  <a:gd name="connsiteY8-542" fmla="*/ 1233178 h 1514679"/>
                  <a:gd name="connsiteX9-543" fmla="*/ 0 w 1589104"/>
                  <a:gd name="connsiteY9-544" fmla="*/ 1232918 h 1514679"/>
                  <a:gd name="connsiteX10-545" fmla="*/ 266330 w 1589104"/>
                  <a:gd name="connsiteY10-546" fmla="*/ 955011 h 1514679"/>
                  <a:gd name="connsiteX11-547" fmla="*/ 281126 w 1589104"/>
                  <a:gd name="connsiteY11-548" fmla="*/ 620619 h 1514679"/>
                  <a:gd name="connsiteX12-549" fmla="*/ 0 w 1589104"/>
                  <a:gd name="connsiteY12-550" fmla="*/ 320232 h 1514679"/>
                  <a:gd name="connsiteX0-551" fmla="*/ 0 w 1589104"/>
                  <a:gd name="connsiteY0-552" fmla="*/ 320232 h 1514679"/>
                  <a:gd name="connsiteX1-553" fmla="*/ 556334 w 1589104"/>
                  <a:gd name="connsiteY1-554" fmla="*/ 318779 h 1514679"/>
                  <a:gd name="connsiteX2-555" fmla="*/ 850996 w 1589104"/>
                  <a:gd name="connsiteY2-556" fmla="*/ 59821 h 1514679"/>
                  <a:gd name="connsiteX3-557" fmla="*/ 1004876 w 1589104"/>
                  <a:gd name="connsiteY3-558" fmla="*/ 0 h 1514679"/>
                  <a:gd name="connsiteX4-559" fmla="*/ 1583185 w 1589104"/>
                  <a:gd name="connsiteY4-560" fmla="*/ 596945 h 1514679"/>
                  <a:gd name="connsiteX5-561" fmla="*/ 1589104 w 1589104"/>
                  <a:gd name="connsiteY5-562" fmla="*/ 948210 h 1514679"/>
                  <a:gd name="connsiteX6-563" fmla="*/ 1013753 w 1589104"/>
                  <a:gd name="connsiteY6-564" fmla="*/ 1514679 h 1514679"/>
                  <a:gd name="connsiteX7-565" fmla="*/ 853956 w 1589104"/>
                  <a:gd name="connsiteY7-566" fmla="*/ 1460778 h 1514679"/>
                  <a:gd name="connsiteX8-567" fmla="*/ 582967 w 1589104"/>
                  <a:gd name="connsiteY8-568" fmla="*/ 1233178 h 1514679"/>
                  <a:gd name="connsiteX9-569" fmla="*/ 0 w 1589104"/>
                  <a:gd name="connsiteY9-570" fmla="*/ 1232918 h 1514679"/>
                  <a:gd name="connsiteX10-571" fmla="*/ 266330 w 1589104"/>
                  <a:gd name="connsiteY10-572" fmla="*/ 955011 h 1514679"/>
                  <a:gd name="connsiteX11-573" fmla="*/ 287045 w 1589104"/>
                  <a:gd name="connsiteY11-574" fmla="*/ 611742 h 1514679"/>
                  <a:gd name="connsiteX12-575" fmla="*/ 0 w 1589104"/>
                  <a:gd name="connsiteY12-576" fmla="*/ 320232 h 1514679"/>
                  <a:gd name="connsiteX0-577" fmla="*/ 0 w 1589104"/>
                  <a:gd name="connsiteY0-578" fmla="*/ 320232 h 1514679"/>
                  <a:gd name="connsiteX1-579" fmla="*/ 556334 w 1589104"/>
                  <a:gd name="connsiteY1-580" fmla="*/ 318779 h 1514679"/>
                  <a:gd name="connsiteX2-581" fmla="*/ 850996 w 1589104"/>
                  <a:gd name="connsiteY2-582" fmla="*/ 59821 h 1514679"/>
                  <a:gd name="connsiteX3-583" fmla="*/ 1004876 w 1589104"/>
                  <a:gd name="connsiteY3-584" fmla="*/ 0 h 1514679"/>
                  <a:gd name="connsiteX4-585" fmla="*/ 1583185 w 1589104"/>
                  <a:gd name="connsiteY4-586" fmla="*/ 596945 h 1514679"/>
                  <a:gd name="connsiteX5-587" fmla="*/ 1589104 w 1589104"/>
                  <a:gd name="connsiteY5-588" fmla="*/ 948210 h 1514679"/>
                  <a:gd name="connsiteX6-589" fmla="*/ 1013753 w 1589104"/>
                  <a:gd name="connsiteY6-590" fmla="*/ 1514679 h 1514679"/>
                  <a:gd name="connsiteX7-591" fmla="*/ 853956 w 1589104"/>
                  <a:gd name="connsiteY7-592" fmla="*/ 1460778 h 1514679"/>
                  <a:gd name="connsiteX8-593" fmla="*/ 582967 w 1589104"/>
                  <a:gd name="connsiteY8-594" fmla="*/ 1233178 h 1514679"/>
                  <a:gd name="connsiteX9-595" fmla="*/ 0 w 1589104"/>
                  <a:gd name="connsiteY9-596" fmla="*/ 1232918 h 1514679"/>
                  <a:gd name="connsiteX10-597" fmla="*/ 266330 w 1589104"/>
                  <a:gd name="connsiteY10-598" fmla="*/ 955011 h 1514679"/>
                  <a:gd name="connsiteX11-599" fmla="*/ 287045 w 1589104"/>
                  <a:gd name="connsiteY11-600" fmla="*/ 611742 h 1514679"/>
                  <a:gd name="connsiteX12-601" fmla="*/ 0 w 1589104"/>
                  <a:gd name="connsiteY12-602" fmla="*/ 320232 h 1514679"/>
                  <a:gd name="connsiteX0-603" fmla="*/ 0 w 1589104"/>
                  <a:gd name="connsiteY0-604" fmla="*/ 320232 h 1514679"/>
                  <a:gd name="connsiteX1-605" fmla="*/ 556334 w 1589104"/>
                  <a:gd name="connsiteY1-606" fmla="*/ 318779 h 1514679"/>
                  <a:gd name="connsiteX2-607" fmla="*/ 850996 w 1589104"/>
                  <a:gd name="connsiteY2-608" fmla="*/ 59821 h 1514679"/>
                  <a:gd name="connsiteX3-609" fmla="*/ 1004876 w 1589104"/>
                  <a:gd name="connsiteY3-610" fmla="*/ 0 h 1514679"/>
                  <a:gd name="connsiteX4-611" fmla="*/ 1583185 w 1589104"/>
                  <a:gd name="connsiteY4-612" fmla="*/ 596945 h 1514679"/>
                  <a:gd name="connsiteX5-613" fmla="*/ 1589104 w 1589104"/>
                  <a:gd name="connsiteY5-614" fmla="*/ 948210 h 1514679"/>
                  <a:gd name="connsiteX6-615" fmla="*/ 1013753 w 1589104"/>
                  <a:gd name="connsiteY6-616" fmla="*/ 1514679 h 1514679"/>
                  <a:gd name="connsiteX7-617" fmla="*/ 853956 w 1589104"/>
                  <a:gd name="connsiteY7-618" fmla="*/ 1460778 h 1514679"/>
                  <a:gd name="connsiteX8-619" fmla="*/ 582967 w 1589104"/>
                  <a:gd name="connsiteY8-620" fmla="*/ 1233178 h 1514679"/>
                  <a:gd name="connsiteX9-621" fmla="*/ 0 w 1589104"/>
                  <a:gd name="connsiteY9-622" fmla="*/ 1232918 h 1514679"/>
                  <a:gd name="connsiteX10-623" fmla="*/ 266330 w 1589104"/>
                  <a:gd name="connsiteY10-624" fmla="*/ 955011 h 1514679"/>
                  <a:gd name="connsiteX11-625" fmla="*/ 287045 w 1589104"/>
                  <a:gd name="connsiteY11-626" fmla="*/ 611742 h 1514679"/>
                  <a:gd name="connsiteX12-627" fmla="*/ 0 w 1589104"/>
                  <a:gd name="connsiteY12-628" fmla="*/ 320232 h 1514679"/>
                  <a:gd name="connsiteX0-629" fmla="*/ 0 w 1589104"/>
                  <a:gd name="connsiteY0-630" fmla="*/ 320232 h 1514679"/>
                  <a:gd name="connsiteX1-631" fmla="*/ 556334 w 1589104"/>
                  <a:gd name="connsiteY1-632" fmla="*/ 318779 h 1514679"/>
                  <a:gd name="connsiteX2-633" fmla="*/ 850996 w 1589104"/>
                  <a:gd name="connsiteY2-634" fmla="*/ 59821 h 1514679"/>
                  <a:gd name="connsiteX3-635" fmla="*/ 1004876 w 1589104"/>
                  <a:gd name="connsiteY3-636" fmla="*/ 0 h 1514679"/>
                  <a:gd name="connsiteX4-637" fmla="*/ 1583185 w 1589104"/>
                  <a:gd name="connsiteY4-638" fmla="*/ 596945 h 1514679"/>
                  <a:gd name="connsiteX5-639" fmla="*/ 1589104 w 1589104"/>
                  <a:gd name="connsiteY5-640" fmla="*/ 948210 h 1514679"/>
                  <a:gd name="connsiteX6-641" fmla="*/ 1013753 w 1589104"/>
                  <a:gd name="connsiteY6-642" fmla="*/ 1514679 h 1514679"/>
                  <a:gd name="connsiteX7-643" fmla="*/ 853956 w 1589104"/>
                  <a:gd name="connsiteY7-644" fmla="*/ 1460778 h 1514679"/>
                  <a:gd name="connsiteX8-645" fmla="*/ 582967 w 1589104"/>
                  <a:gd name="connsiteY8-646" fmla="*/ 1233178 h 1514679"/>
                  <a:gd name="connsiteX9-647" fmla="*/ 0 w 1589104"/>
                  <a:gd name="connsiteY9-648" fmla="*/ 1232918 h 1514679"/>
                  <a:gd name="connsiteX10-649" fmla="*/ 266330 w 1589104"/>
                  <a:gd name="connsiteY10-650" fmla="*/ 955011 h 1514679"/>
                  <a:gd name="connsiteX11-651" fmla="*/ 287045 w 1589104"/>
                  <a:gd name="connsiteY11-652" fmla="*/ 611742 h 1514679"/>
                  <a:gd name="connsiteX12-653" fmla="*/ 0 w 1589104"/>
                  <a:gd name="connsiteY12-654" fmla="*/ 320232 h 1514679"/>
                  <a:gd name="connsiteX0-655" fmla="*/ 0 w 1589104"/>
                  <a:gd name="connsiteY0-656" fmla="*/ 320232 h 1514679"/>
                  <a:gd name="connsiteX1-657" fmla="*/ 556334 w 1589104"/>
                  <a:gd name="connsiteY1-658" fmla="*/ 318779 h 1514679"/>
                  <a:gd name="connsiteX2-659" fmla="*/ 850996 w 1589104"/>
                  <a:gd name="connsiteY2-660" fmla="*/ 59821 h 1514679"/>
                  <a:gd name="connsiteX3-661" fmla="*/ 1004876 w 1589104"/>
                  <a:gd name="connsiteY3-662" fmla="*/ 0 h 1514679"/>
                  <a:gd name="connsiteX4-663" fmla="*/ 1583185 w 1589104"/>
                  <a:gd name="connsiteY4-664" fmla="*/ 596945 h 1514679"/>
                  <a:gd name="connsiteX5-665" fmla="*/ 1589104 w 1589104"/>
                  <a:gd name="connsiteY5-666" fmla="*/ 948210 h 1514679"/>
                  <a:gd name="connsiteX6-667" fmla="*/ 1013753 w 1589104"/>
                  <a:gd name="connsiteY6-668" fmla="*/ 1514679 h 1514679"/>
                  <a:gd name="connsiteX7-669" fmla="*/ 853956 w 1589104"/>
                  <a:gd name="connsiteY7-670" fmla="*/ 1460778 h 1514679"/>
                  <a:gd name="connsiteX8-671" fmla="*/ 582967 w 1589104"/>
                  <a:gd name="connsiteY8-672" fmla="*/ 1233178 h 1514679"/>
                  <a:gd name="connsiteX9-673" fmla="*/ 0 w 1589104"/>
                  <a:gd name="connsiteY9-674" fmla="*/ 1232918 h 1514679"/>
                  <a:gd name="connsiteX10-675" fmla="*/ 266330 w 1589104"/>
                  <a:gd name="connsiteY10-676" fmla="*/ 955011 h 1514679"/>
                  <a:gd name="connsiteX11-677" fmla="*/ 287045 w 1589104"/>
                  <a:gd name="connsiteY11-678" fmla="*/ 611742 h 1514679"/>
                  <a:gd name="connsiteX12-679" fmla="*/ 0 w 1589104"/>
                  <a:gd name="connsiteY12-680" fmla="*/ 320232 h 1514679"/>
                  <a:gd name="connsiteX0-681" fmla="*/ 0 w 1589104"/>
                  <a:gd name="connsiteY0-682" fmla="*/ 320232 h 1514679"/>
                  <a:gd name="connsiteX1-683" fmla="*/ 556334 w 1589104"/>
                  <a:gd name="connsiteY1-684" fmla="*/ 318779 h 1514679"/>
                  <a:gd name="connsiteX2-685" fmla="*/ 850996 w 1589104"/>
                  <a:gd name="connsiteY2-686" fmla="*/ 59821 h 1514679"/>
                  <a:gd name="connsiteX3-687" fmla="*/ 1004876 w 1589104"/>
                  <a:gd name="connsiteY3-688" fmla="*/ 0 h 1514679"/>
                  <a:gd name="connsiteX4-689" fmla="*/ 1583185 w 1589104"/>
                  <a:gd name="connsiteY4-690" fmla="*/ 596945 h 1514679"/>
                  <a:gd name="connsiteX5-691" fmla="*/ 1589104 w 1589104"/>
                  <a:gd name="connsiteY5-692" fmla="*/ 948210 h 1514679"/>
                  <a:gd name="connsiteX6-693" fmla="*/ 1013753 w 1589104"/>
                  <a:gd name="connsiteY6-694" fmla="*/ 1514679 h 1514679"/>
                  <a:gd name="connsiteX7-695" fmla="*/ 853956 w 1589104"/>
                  <a:gd name="connsiteY7-696" fmla="*/ 1460778 h 1514679"/>
                  <a:gd name="connsiteX8-697" fmla="*/ 582967 w 1589104"/>
                  <a:gd name="connsiteY8-698" fmla="*/ 1233178 h 1514679"/>
                  <a:gd name="connsiteX9-699" fmla="*/ 0 w 1589104"/>
                  <a:gd name="connsiteY9-700" fmla="*/ 1232918 h 1514679"/>
                  <a:gd name="connsiteX10-701" fmla="*/ 266330 w 1589104"/>
                  <a:gd name="connsiteY10-702" fmla="*/ 955011 h 1514679"/>
                  <a:gd name="connsiteX11-703" fmla="*/ 287045 w 1589104"/>
                  <a:gd name="connsiteY11-704" fmla="*/ 611742 h 1514679"/>
                  <a:gd name="connsiteX12-705" fmla="*/ 0 w 1589104"/>
                  <a:gd name="connsiteY12-706" fmla="*/ 320232 h 1514679"/>
                  <a:gd name="connsiteX0-707" fmla="*/ 0 w 1589104"/>
                  <a:gd name="connsiteY0-708" fmla="*/ 320232 h 1514679"/>
                  <a:gd name="connsiteX1-709" fmla="*/ 556334 w 1589104"/>
                  <a:gd name="connsiteY1-710" fmla="*/ 318779 h 1514679"/>
                  <a:gd name="connsiteX2-711" fmla="*/ 850996 w 1589104"/>
                  <a:gd name="connsiteY2-712" fmla="*/ 59821 h 1514679"/>
                  <a:gd name="connsiteX3-713" fmla="*/ 1004876 w 1589104"/>
                  <a:gd name="connsiteY3-714" fmla="*/ 0 h 1514679"/>
                  <a:gd name="connsiteX4-715" fmla="*/ 1583185 w 1589104"/>
                  <a:gd name="connsiteY4-716" fmla="*/ 596945 h 1514679"/>
                  <a:gd name="connsiteX5-717" fmla="*/ 1589104 w 1589104"/>
                  <a:gd name="connsiteY5-718" fmla="*/ 948210 h 1514679"/>
                  <a:gd name="connsiteX6-719" fmla="*/ 1013753 w 1589104"/>
                  <a:gd name="connsiteY6-720" fmla="*/ 1514679 h 1514679"/>
                  <a:gd name="connsiteX7-721" fmla="*/ 853956 w 1589104"/>
                  <a:gd name="connsiteY7-722" fmla="*/ 1460778 h 1514679"/>
                  <a:gd name="connsiteX8-723" fmla="*/ 582967 w 1589104"/>
                  <a:gd name="connsiteY8-724" fmla="*/ 1233178 h 1514679"/>
                  <a:gd name="connsiteX9-725" fmla="*/ 0 w 1589104"/>
                  <a:gd name="connsiteY9-726" fmla="*/ 1232918 h 1514679"/>
                  <a:gd name="connsiteX10-727" fmla="*/ 266330 w 1589104"/>
                  <a:gd name="connsiteY10-728" fmla="*/ 955011 h 1514679"/>
                  <a:gd name="connsiteX11-729" fmla="*/ 287045 w 1589104"/>
                  <a:gd name="connsiteY11-730" fmla="*/ 611742 h 1514679"/>
                  <a:gd name="connsiteX12-731" fmla="*/ 0 w 1589104"/>
                  <a:gd name="connsiteY12-732" fmla="*/ 320232 h 1514679"/>
                  <a:gd name="connsiteX0-733" fmla="*/ 0 w 1589104"/>
                  <a:gd name="connsiteY0-734" fmla="*/ 320232 h 1514679"/>
                  <a:gd name="connsiteX1-735" fmla="*/ 556334 w 1589104"/>
                  <a:gd name="connsiteY1-736" fmla="*/ 318779 h 1514679"/>
                  <a:gd name="connsiteX2-737" fmla="*/ 850996 w 1589104"/>
                  <a:gd name="connsiteY2-738" fmla="*/ 59821 h 1514679"/>
                  <a:gd name="connsiteX3-739" fmla="*/ 1004876 w 1589104"/>
                  <a:gd name="connsiteY3-740" fmla="*/ 0 h 1514679"/>
                  <a:gd name="connsiteX4-741" fmla="*/ 1583185 w 1589104"/>
                  <a:gd name="connsiteY4-742" fmla="*/ 596945 h 1514679"/>
                  <a:gd name="connsiteX5-743" fmla="*/ 1589104 w 1589104"/>
                  <a:gd name="connsiteY5-744" fmla="*/ 948210 h 1514679"/>
                  <a:gd name="connsiteX6-745" fmla="*/ 1013753 w 1589104"/>
                  <a:gd name="connsiteY6-746" fmla="*/ 1514679 h 1514679"/>
                  <a:gd name="connsiteX7-747" fmla="*/ 853956 w 1589104"/>
                  <a:gd name="connsiteY7-748" fmla="*/ 1460778 h 1514679"/>
                  <a:gd name="connsiteX8-749" fmla="*/ 582967 w 1589104"/>
                  <a:gd name="connsiteY8-750" fmla="*/ 1233178 h 1514679"/>
                  <a:gd name="connsiteX9-751" fmla="*/ 0 w 1589104"/>
                  <a:gd name="connsiteY9-752" fmla="*/ 1232918 h 1514679"/>
                  <a:gd name="connsiteX10-753" fmla="*/ 266330 w 1589104"/>
                  <a:gd name="connsiteY10-754" fmla="*/ 955011 h 1514679"/>
                  <a:gd name="connsiteX11-755" fmla="*/ 287045 w 1589104"/>
                  <a:gd name="connsiteY11-756" fmla="*/ 611742 h 1514679"/>
                  <a:gd name="connsiteX12-757" fmla="*/ 0 w 1589104"/>
                  <a:gd name="connsiteY12-758" fmla="*/ 320232 h 1514679"/>
                  <a:gd name="connsiteX0-759" fmla="*/ 0 w 1589104"/>
                  <a:gd name="connsiteY0-760" fmla="*/ 320232 h 1514679"/>
                  <a:gd name="connsiteX1-761" fmla="*/ 556334 w 1589104"/>
                  <a:gd name="connsiteY1-762" fmla="*/ 318779 h 1514679"/>
                  <a:gd name="connsiteX2-763" fmla="*/ 850996 w 1589104"/>
                  <a:gd name="connsiteY2-764" fmla="*/ 59821 h 1514679"/>
                  <a:gd name="connsiteX3-765" fmla="*/ 1004876 w 1589104"/>
                  <a:gd name="connsiteY3-766" fmla="*/ 0 h 1514679"/>
                  <a:gd name="connsiteX4-767" fmla="*/ 1583185 w 1589104"/>
                  <a:gd name="connsiteY4-768" fmla="*/ 596945 h 1514679"/>
                  <a:gd name="connsiteX5-769" fmla="*/ 1589104 w 1589104"/>
                  <a:gd name="connsiteY5-770" fmla="*/ 948210 h 1514679"/>
                  <a:gd name="connsiteX6-771" fmla="*/ 1013753 w 1589104"/>
                  <a:gd name="connsiteY6-772" fmla="*/ 1514679 h 1514679"/>
                  <a:gd name="connsiteX7-773" fmla="*/ 853956 w 1589104"/>
                  <a:gd name="connsiteY7-774" fmla="*/ 1460778 h 1514679"/>
                  <a:gd name="connsiteX8-775" fmla="*/ 582967 w 1589104"/>
                  <a:gd name="connsiteY8-776" fmla="*/ 1233178 h 1514679"/>
                  <a:gd name="connsiteX9-777" fmla="*/ 0 w 1589104"/>
                  <a:gd name="connsiteY9-778" fmla="*/ 1232918 h 1514679"/>
                  <a:gd name="connsiteX10-779" fmla="*/ 266330 w 1589104"/>
                  <a:gd name="connsiteY10-780" fmla="*/ 955011 h 1514679"/>
                  <a:gd name="connsiteX11-781" fmla="*/ 287045 w 1589104"/>
                  <a:gd name="connsiteY11-782" fmla="*/ 611742 h 1514679"/>
                  <a:gd name="connsiteX12-783" fmla="*/ 0 w 1589104"/>
                  <a:gd name="connsiteY12-784" fmla="*/ 320232 h 1514679"/>
                  <a:gd name="connsiteX0-785" fmla="*/ 0 w 1589104"/>
                  <a:gd name="connsiteY0-786" fmla="*/ 320232 h 1532336"/>
                  <a:gd name="connsiteX1-787" fmla="*/ 556334 w 1589104"/>
                  <a:gd name="connsiteY1-788" fmla="*/ 318779 h 1532336"/>
                  <a:gd name="connsiteX2-789" fmla="*/ 850996 w 1589104"/>
                  <a:gd name="connsiteY2-790" fmla="*/ 59821 h 1532336"/>
                  <a:gd name="connsiteX3-791" fmla="*/ 1004876 w 1589104"/>
                  <a:gd name="connsiteY3-792" fmla="*/ 0 h 1532336"/>
                  <a:gd name="connsiteX4-793" fmla="*/ 1583185 w 1589104"/>
                  <a:gd name="connsiteY4-794" fmla="*/ 596945 h 1532336"/>
                  <a:gd name="connsiteX5-795" fmla="*/ 1589104 w 1589104"/>
                  <a:gd name="connsiteY5-796" fmla="*/ 948210 h 1532336"/>
                  <a:gd name="connsiteX6-797" fmla="*/ 1013753 w 1589104"/>
                  <a:gd name="connsiteY6-798" fmla="*/ 1514679 h 1532336"/>
                  <a:gd name="connsiteX7-799" fmla="*/ 853956 w 1589104"/>
                  <a:gd name="connsiteY7-800" fmla="*/ 1460778 h 1532336"/>
                  <a:gd name="connsiteX8-801" fmla="*/ 582967 w 1589104"/>
                  <a:gd name="connsiteY8-802" fmla="*/ 1233178 h 1532336"/>
                  <a:gd name="connsiteX9-803" fmla="*/ 0 w 1589104"/>
                  <a:gd name="connsiteY9-804" fmla="*/ 1232918 h 1532336"/>
                  <a:gd name="connsiteX10-805" fmla="*/ 266330 w 1589104"/>
                  <a:gd name="connsiteY10-806" fmla="*/ 955011 h 1532336"/>
                  <a:gd name="connsiteX11-807" fmla="*/ 287045 w 1589104"/>
                  <a:gd name="connsiteY11-808" fmla="*/ 611742 h 1532336"/>
                  <a:gd name="connsiteX12-809" fmla="*/ 0 w 1589104"/>
                  <a:gd name="connsiteY12-810" fmla="*/ 320232 h 1532336"/>
                  <a:gd name="connsiteX0-811" fmla="*/ 0 w 1589104"/>
                  <a:gd name="connsiteY0-812" fmla="*/ 320232 h 1575133"/>
                  <a:gd name="connsiteX1-813" fmla="*/ 556334 w 1589104"/>
                  <a:gd name="connsiteY1-814" fmla="*/ 318779 h 1575133"/>
                  <a:gd name="connsiteX2-815" fmla="*/ 850996 w 1589104"/>
                  <a:gd name="connsiteY2-816" fmla="*/ 59821 h 1575133"/>
                  <a:gd name="connsiteX3-817" fmla="*/ 1004876 w 1589104"/>
                  <a:gd name="connsiteY3-818" fmla="*/ 0 h 1575133"/>
                  <a:gd name="connsiteX4-819" fmla="*/ 1583185 w 1589104"/>
                  <a:gd name="connsiteY4-820" fmla="*/ 596945 h 1575133"/>
                  <a:gd name="connsiteX5-821" fmla="*/ 1589104 w 1589104"/>
                  <a:gd name="connsiteY5-822" fmla="*/ 948210 h 1575133"/>
                  <a:gd name="connsiteX6-823" fmla="*/ 1013753 w 1589104"/>
                  <a:gd name="connsiteY6-824" fmla="*/ 1514679 h 1575133"/>
                  <a:gd name="connsiteX7-825" fmla="*/ 853956 w 1589104"/>
                  <a:gd name="connsiteY7-826" fmla="*/ 1460778 h 1575133"/>
                  <a:gd name="connsiteX8-827" fmla="*/ 582967 w 1589104"/>
                  <a:gd name="connsiteY8-828" fmla="*/ 1233178 h 1575133"/>
                  <a:gd name="connsiteX9-829" fmla="*/ 0 w 1589104"/>
                  <a:gd name="connsiteY9-830" fmla="*/ 1232918 h 1575133"/>
                  <a:gd name="connsiteX10-831" fmla="*/ 266330 w 1589104"/>
                  <a:gd name="connsiteY10-832" fmla="*/ 955011 h 1575133"/>
                  <a:gd name="connsiteX11-833" fmla="*/ 287045 w 1589104"/>
                  <a:gd name="connsiteY11-834" fmla="*/ 611742 h 1575133"/>
                  <a:gd name="connsiteX12-835" fmla="*/ 0 w 1589104"/>
                  <a:gd name="connsiteY12-836" fmla="*/ 320232 h 1575133"/>
                  <a:gd name="connsiteX0-837" fmla="*/ 0 w 1589104"/>
                  <a:gd name="connsiteY0-838" fmla="*/ 320232 h 1575133"/>
                  <a:gd name="connsiteX1-839" fmla="*/ 556334 w 1589104"/>
                  <a:gd name="connsiteY1-840" fmla="*/ 318779 h 1575133"/>
                  <a:gd name="connsiteX2-841" fmla="*/ 850996 w 1589104"/>
                  <a:gd name="connsiteY2-842" fmla="*/ 59821 h 1575133"/>
                  <a:gd name="connsiteX3-843" fmla="*/ 1004876 w 1589104"/>
                  <a:gd name="connsiteY3-844" fmla="*/ 0 h 1575133"/>
                  <a:gd name="connsiteX4-845" fmla="*/ 1583185 w 1589104"/>
                  <a:gd name="connsiteY4-846" fmla="*/ 596945 h 1575133"/>
                  <a:gd name="connsiteX5-847" fmla="*/ 1589104 w 1589104"/>
                  <a:gd name="connsiteY5-848" fmla="*/ 948210 h 1575133"/>
                  <a:gd name="connsiteX6-849" fmla="*/ 1013753 w 1589104"/>
                  <a:gd name="connsiteY6-850" fmla="*/ 1514679 h 1575133"/>
                  <a:gd name="connsiteX7-851" fmla="*/ 853956 w 1589104"/>
                  <a:gd name="connsiteY7-852" fmla="*/ 1460778 h 1575133"/>
                  <a:gd name="connsiteX8-853" fmla="*/ 582967 w 1589104"/>
                  <a:gd name="connsiteY8-854" fmla="*/ 1233178 h 1575133"/>
                  <a:gd name="connsiteX9-855" fmla="*/ 0 w 1589104"/>
                  <a:gd name="connsiteY9-856" fmla="*/ 1232918 h 1575133"/>
                  <a:gd name="connsiteX10-857" fmla="*/ 266330 w 1589104"/>
                  <a:gd name="connsiteY10-858" fmla="*/ 955011 h 1575133"/>
                  <a:gd name="connsiteX11-859" fmla="*/ 287045 w 1589104"/>
                  <a:gd name="connsiteY11-860" fmla="*/ 611742 h 1575133"/>
                  <a:gd name="connsiteX12-861" fmla="*/ 0 w 1589104"/>
                  <a:gd name="connsiteY12-862" fmla="*/ 320232 h 1575133"/>
                  <a:gd name="connsiteX0-863" fmla="*/ 0 w 1589104"/>
                  <a:gd name="connsiteY0-864" fmla="*/ 320232 h 1575133"/>
                  <a:gd name="connsiteX1-865" fmla="*/ 556334 w 1589104"/>
                  <a:gd name="connsiteY1-866" fmla="*/ 318779 h 1575133"/>
                  <a:gd name="connsiteX2-867" fmla="*/ 850996 w 1589104"/>
                  <a:gd name="connsiteY2-868" fmla="*/ 59821 h 1575133"/>
                  <a:gd name="connsiteX3-869" fmla="*/ 1004876 w 1589104"/>
                  <a:gd name="connsiteY3-870" fmla="*/ 0 h 1575133"/>
                  <a:gd name="connsiteX4-871" fmla="*/ 1583185 w 1589104"/>
                  <a:gd name="connsiteY4-872" fmla="*/ 596945 h 1575133"/>
                  <a:gd name="connsiteX5-873" fmla="*/ 1589104 w 1589104"/>
                  <a:gd name="connsiteY5-874" fmla="*/ 948210 h 1575133"/>
                  <a:gd name="connsiteX6-875" fmla="*/ 1013753 w 1589104"/>
                  <a:gd name="connsiteY6-876" fmla="*/ 1514679 h 1575133"/>
                  <a:gd name="connsiteX7-877" fmla="*/ 853956 w 1589104"/>
                  <a:gd name="connsiteY7-878" fmla="*/ 1460778 h 1575133"/>
                  <a:gd name="connsiteX8-879" fmla="*/ 582967 w 1589104"/>
                  <a:gd name="connsiteY8-880" fmla="*/ 1233178 h 1575133"/>
                  <a:gd name="connsiteX9-881" fmla="*/ 0 w 1589104"/>
                  <a:gd name="connsiteY9-882" fmla="*/ 1232918 h 1575133"/>
                  <a:gd name="connsiteX10-883" fmla="*/ 266330 w 1589104"/>
                  <a:gd name="connsiteY10-884" fmla="*/ 955011 h 1575133"/>
                  <a:gd name="connsiteX11-885" fmla="*/ 287045 w 1589104"/>
                  <a:gd name="connsiteY11-886" fmla="*/ 611742 h 1575133"/>
                  <a:gd name="connsiteX12-887" fmla="*/ 0 w 1589104"/>
                  <a:gd name="connsiteY12-888" fmla="*/ 320232 h 1575133"/>
                  <a:gd name="connsiteX0-889" fmla="*/ 0 w 1589104"/>
                  <a:gd name="connsiteY0-890" fmla="*/ 320232 h 1575133"/>
                  <a:gd name="connsiteX1-891" fmla="*/ 556334 w 1589104"/>
                  <a:gd name="connsiteY1-892" fmla="*/ 318779 h 1575133"/>
                  <a:gd name="connsiteX2-893" fmla="*/ 850996 w 1589104"/>
                  <a:gd name="connsiteY2-894" fmla="*/ 59821 h 1575133"/>
                  <a:gd name="connsiteX3-895" fmla="*/ 1004876 w 1589104"/>
                  <a:gd name="connsiteY3-896" fmla="*/ 0 h 1575133"/>
                  <a:gd name="connsiteX4-897" fmla="*/ 1583185 w 1589104"/>
                  <a:gd name="connsiteY4-898" fmla="*/ 596945 h 1575133"/>
                  <a:gd name="connsiteX5-899" fmla="*/ 1589104 w 1589104"/>
                  <a:gd name="connsiteY5-900" fmla="*/ 948210 h 1575133"/>
                  <a:gd name="connsiteX6-901" fmla="*/ 1013753 w 1589104"/>
                  <a:gd name="connsiteY6-902" fmla="*/ 1514679 h 1575133"/>
                  <a:gd name="connsiteX7-903" fmla="*/ 853956 w 1589104"/>
                  <a:gd name="connsiteY7-904" fmla="*/ 1460778 h 1575133"/>
                  <a:gd name="connsiteX8-905" fmla="*/ 582967 w 1589104"/>
                  <a:gd name="connsiteY8-906" fmla="*/ 1233178 h 1575133"/>
                  <a:gd name="connsiteX9-907" fmla="*/ 0 w 1589104"/>
                  <a:gd name="connsiteY9-908" fmla="*/ 1232918 h 1575133"/>
                  <a:gd name="connsiteX10-909" fmla="*/ 266330 w 1589104"/>
                  <a:gd name="connsiteY10-910" fmla="*/ 955011 h 1575133"/>
                  <a:gd name="connsiteX11-911" fmla="*/ 287045 w 1589104"/>
                  <a:gd name="connsiteY11-912" fmla="*/ 611742 h 1575133"/>
                  <a:gd name="connsiteX12-913" fmla="*/ 0 w 1589104"/>
                  <a:gd name="connsiteY12-914" fmla="*/ 320232 h 1575133"/>
                  <a:gd name="connsiteX0-915" fmla="*/ 0 w 1589104"/>
                  <a:gd name="connsiteY0-916" fmla="*/ 354510 h 1609411"/>
                  <a:gd name="connsiteX1-917" fmla="*/ 556334 w 1589104"/>
                  <a:gd name="connsiteY1-918" fmla="*/ 353057 h 1609411"/>
                  <a:gd name="connsiteX2-919" fmla="*/ 850996 w 1589104"/>
                  <a:gd name="connsiteY2-920" fmla="*/ 94099 h 1609411"/>
                  <a:gd name="connsiteX3-921" fmla="*/ 1004876 w 1589104"/>
                  <a:gd name="connsiteY3-922" fmla="*/ 34278 h 1609411"/>
                  <a:gd name="connsiteX4-923" fmla="*/ 1583185 w 1589104"/>
                  <a:gd name="connsiteY4-924" fmla="*/ 631223 h 1609411"/>
                  <a:gd name="connsiteX5-925" fmla="*/ 1589104 w 1589104"/>
                  <a:gd name="connsiteY5-926" fmla="*/ 982488 h 1609411"/>
                  <a:gd name="connsiteX6-927" fmla="*/ 1013753 w 1589104"/>
                  <a:gd name="connsiteY6-928" fmla="*/ 1548957 h 1609411"/>
                  <a:gd name="connsiteX7-929" fmla="*/ 853956 w 1589104"/>
                  <a:gd name="connsiteY7-930" fmla="*/ 1495056 h 1609411"/>
                  <a:gd name="connsiteX8-931" fmla="*/ 582967 w 1589104"/>
                  <a:gd name="connsiteY8-932" fmla="*/ 1267456 h 1609411"/>
                  <a:gd name="connsiteX9-933" fmla="*/ 0 w 1589104"/>
                  <a:gd name="connsiteY9-934" fmla="*/ 1267196 h 1609411"/>
                  <a:gd name="connsiteX10-935" fmla="*/ 266330 w 1589104"/>
                  <a:gd name="connsiteY10-936" fmla="*/ 989289 h 1609411"/>
                  <a:gd name="connsiteX11-937" fmla="*/ 287045 w 1589104"/>
                  <a:gd name="connsiteY11-938" fmla="*/ 646020 h 1609411"/>
                  <a:gd name="connsiteX12-939" fmla="*/ 0 w 1589104"/>
                  <a:gd name="connsiteY12-940" fmla="*/ 354510 h 1609411"/>
                  <a:gd name="connsiteX0-941" fmla="*/ 0 w 1589104"/>
                  <a:gd name="connsiteY0-942" fmla="*/ 354510 h 1609411"/>
                  <a:gd name="connsiteX1-943" fmla="*/ 556334 w 1589104"/>
                  <a:gd name="connsiteY1-944" fmla="*/ 353057 h 1609411"/>
                  <a:gd name="connsiteX2-945" fmla="*/ 850996 w 1589104"/>
                  <a:gd name="connsiteY2-946" fmla="*/ 94099 h 1609411"/>
                  <a:gd name="connsiteX3-947" fmla="*/ 1004876 w 1589104"/>
                  <a:gd name="connsiteY3-948" fmla="*/ 34278 h 1609411"/>
                  <a:gd name="connsiteX4-949" fmla="*/ 1577267 w 1589104"/>
                  <a:gd name="connsiteY4-950" fmla="*/ 619386 h 1609411"/>
                  <a:gd name="connsiteX5-951" fmla="*/ 1589104 w 1589104"/>
                  <a:gd name="connsiteY5-952" fmla="*/ 982488 h 1609411"/>
                  <a:gd name="connsiteX6-953" fmla="*/ 1013753 w 1589104"/>
                  <a:gd name="connsiteY6-954" fmla="*/ 1548957 h 1609411"/>
                  <a:gd name="connsiteX7-955" fmla="*/ 853956 w 1589104"/>
                  <a:gd name="connsiteY7-956" fmla="*/ 1495056 h 1609411"/>
                  <a:gd name="connsiteX8-957" fmla="*/ 582967 w 1589104"/>
                  <a:gd name="connsiteY8-958" fmla="*/ 1267456 h 1609411"/>
                  <a:gd name="connsiteX9-959" fmla="*/ 0 w 1589104"/>
                  <a:gd name="connsiteY9-960" fmla="*/ 1267196 h 1609411"/>
                  <a:gd name="connsiteX10-961" fmla="*/ 266330 w 1589104"/>
                  <a:gd name="connsiteY10-962" fmla="*/ 989289 h 1609411"/>
                  <a:gd name="connsiteX11-963" fmla="*/ 287045 w 1589104"/>
                  <a:gd name="connsiteY11-964" fmla="*/ 646020 h 1609411"/>
                  <a:gd name="connsiteX12-965" fmla="*/ 0 w 1589104"/>
                  <a:gd name="connsiteY12-966" fmla="*/ 354510 h 1609411"/>
                  <a:gd name="connsiteX0-967" fmla="*/ 0 w 1643112"/>
                  <a:gd name="connsiteY0-968" fmla="*/ 354510 h 1609411"/>
                  <a:gd name="connsiteX1-969" fmla="*/ 556334 w 1643112"/>
                  <a:gd name="connsiteY1-970" fmla="*/ 353057 h 1609411"/>
                  <a:gd name="connsiteX2-971" fmla="*/ 850996 w 1643112"/>
                  <a:gd name="connsiteY2-972" fmla="*/ 94099 h 1609411"/>
                  <a:gd name="connsiteX3-973" fmla="*/ 1004876 w 1643112"/>
                  <a:gd name="connsiteY3-974" fmla="*/ 34278 h 1609411"/>
                  <a:gd name="connsiteX4-975" fmla="*/ 1577267 w 1643112"/>
                  <a:gd name="connsiteY4-976" fmla="*/ 619386 h 1609411"/>
                  <a:gd name="connsiteX5-977" fmla="*/ 1589104 w 1643112"/>
                  <a:gd name="connsiteY5-978" fmla="*/ 982488 h 1609411"/>
                  <a:gd name="connsiteX6-979" fmla="*/ 1013753 w 1643112"/>
                  <a:gd name="connsiteY6-980" fmla="*/ 1548957 h 1609411"/>
                  <a:gd name="connsiteX7-981" fmla="*/ 853956 w 1643112"/>
                  <a:gd name="connsiteY7-982" fmla="*/ 1495056 h 1609411"/>
                  <a:gd name="connsiteX8-983" fmla="*/ 582967 w 1643112"/>
                  <a:gd name="connsiteY8-984" fmla="*/ 1267456 h 1609411"/>
                  <a:gd name="connsiteX9-985" fmla="*/ 0 w 1643112"/>
                  <a:gd name="connsiteY9-986" fmla="*/ 1267196 h 1609411"/>
                  <a:gd name="connsiteX10-987" fmla="*/ 266330 w 1643112"/>
                  <a:gd name="connsiteY10-988" fmla="*/ 989289 h 1609411"/>
                  <a:gd name="connsiteX11-989" fmla="*/ 287045 w 1643112"/>
                  <a:gd name="connsiteY11-990" fmla="*/ 646020 h 1609411"/>
                  <a:gd name="connsiteX12-991" fmla="*/ 0 w 1643112"/>
                  <a:gd name="connsiteY12-992" fmla="*/ 354510 h 1609411"/>
                  <a:gd name="connsiteX0-993" fmla="*/ 0 w 1669115"/>
                  <a:gd name="connsiteY0-994" fmla="*/ 354510 h 1609411"/>
                  <a:gd name="connsiteX1-995" fmla="*/ 556334 w 1669115"/>
                  <a:gd name="connsiteY1-996" fmla="*/ 353057 h 1609411"/>
                  <a:gd name="connsiteX2-997" fmla="*/ 850996 w 1669115"/>
                  <a:gd name="connsiteY2-998" fmla="*/ 94099 h 1609411"/>
                  <a:gd name="connsiteX3-999" fmla="*/ 1004876 w 1669115"/>
                  <a:gd name="connsiteY3-1000" fmla="*/ 34278 h 1609411"/>
                  <a:gd name="connsiteX4-1001" fmla="*/ 1577267 w 1669115"/>
                  <a:gd name="connsiteY4-1002" fmla="*/ 619386 h 1609411"/>
                  <a:gd name="connsiteX5-1003" fmla="*/ 1589104 w 1669115"/>
                  <a:gd name="connsiteY5-1004" fmla="*/ 982488 h 1609411"/>
                  <a:gd name="connsiteX6-1005" fmla="*/ 1013753 w 1669115"/>
                  <a:gd name="connsiteY6-1006" fmla="*/ 1548957 h 1609411"/>
                  <a:gd name="connsiteX7-1007" fmla="*/ 853956 w 1669115"/>
                  <a:gd name="connsiteY7-1008" fmla="*/ 1495056 h 1609411"/>
                  <a:gd name="connsiteX8-1009" fmla="*/ 582967 w 1669115"/>
                  <a:gd name="connsiteY8-1010" fmla="*/ 1267456 h 1609411"/>
                  <a:gd name="connsiteX9-1011" fmla="*/ 0 w 1669115"/>
                  <a:gd name="connsiteY9-1012" fmla="*/ 1267196 h 1609411"/>
                  <a:gd name="connsiteX10-1013" fmla="*/ 266330 w 1669115"/>
                  <a:gd name="connsiteY10-1014" fmla="*/ 989289 h 1609411"/>
                  <a:gd name="connsiteX11-1015" fmla="*/ 287045 w 1669115"/>
                  <a:gd name="connsiteY11-1016" fmla="*/ 646020 h 1609411"/>
                  <a:gd name="connsiteX12-1017" fmla="*/ 0 w 1669115"/>
                  <a:gd name="connsiteY12-1018" fmla="*/ 354510 h 1609411"/>
                  <a:gd name="connsiteX0-1019" fmla="*/ 0 w 1671177"/>
                  <a:gd name="connsiteY0-1020" fmla="*/ 354510 h 1609411"/>
                  <a:gd name="connsiteX1-1021" fmla="*/ 556334 w 1671177"/>
                  <a:gd name="connsiteY1-1022" fmla="*/ 353057 h 1609411"/>
                  <a:gd name="connsiteX2-1023" fmla="*/ 850996 w 1671177"/>
                  <a:gd name="connsiteY2-1024" fmla="*/ 94099 h 1609411"/>
                  <a:gd name="connsiteX3-1025" fmla="*/ 1004876 w 1671177"/>
                  <a:gd name="connsiteY3-1026" fmla="*/ 34278 h 1609411"/>
                  <a:gd name="connsiteX4-1027" fmla="*/ 1577267 w 1671177"/>
                  <a:gd name="connsiteY4-1028" fmla="*/ 619386 h 1609411"/>
                  <a:gd name="connsiteX5-1029" fmla="*/ 1589104 w 1671177"/>
                  <a:gd name="connsiteY5-1030" fmla="*/ 982488 h 1609411"/>
                  <a:gd name="connsiteX6-1031" fmla="*/ 1013753 w 1671177"/>
                  <a:gd name="connsiteY6-1032" fmla="*/ 1548957 h 1609411"/>
                  <a:gd name="connsiteX7-1033" fmla="*/ 853956 w 1671177"/>
                  <a:gd name="connsiteY7-1034" fmla="*/ 1495056 h 1609411"/>
                  <a:gd name="connsiteX8-1035" fmla="*/ 582967 w 1671177"/>
                  <a:gd name="connsiteY8-1036" fmla="*/ 1267456 h 1609411"/>
                  <a:gd name="connsiteX9-1037" fmla="*/ 0 w 1671177"/>
                  <a:gd name="connsiteY9-1038" fmla="*/ 1267196 h 1609411"/>
                  <a:gd name="connsiteX10-1039" fmla="*/ 266330 w 1671177"/>
                  <a:gd name="connsiteY10-1040" fmla="*/ 989289 h 1609411"/>
                  <a:gd name="connsiteX11-1041" fmla="*/ 287045 w 1671177"/>
                  <a:gd name="connsiteY11-1042" fmla="*/ 646020 h 1609411"/>
                  <a:gd name="connsiteX12-1043" fmla="*/ 0 w 1671177"/>
                  <a:gd name="connsiteY12-1044" fmla="*/ 354510 h 16094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 ang="0">
                    <a:pos x="connsiteX9-125" y="connsiteY9-126"/>
                  </a:cxn>
                  <a:cxn ang="0">
                    <a:pos x="connsiteX10-327" y="connsiteY10-328"/>
                  </a:cxn>
                  <a:cxn ang="0">
                    <a:pos x="connsiteX11-373" y="connsiteY11-374"/>
                  </a:cxn>
                  <a:cxn ang="0">
                    <a:pos x="connsiteX12-471" y="connsiteY12-47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39957" name="TextBox 40"/>
            <p:cNvSpPr txBox="1">
              <a:spLocks noChangeArrowheads="1"/>
            </p:cNvSpPr>
            <p:nvPr/>
          </p:nvSpPr>
          <p:spPr bwMode="auto">
            <a:xfrm>
              <a:off x="3154817" y="2754529"/>
              <a:ext cx="552620" cy="519011"/>
            </a:xfrm>
            <a:prstGeom prst="rect">
              <a:avLst/>
            </a:prstGeom>
            <a:noFill/>
            <a:ln w="9525">
              <a:noFill/>
              <a:miter lim="800000"/>
            </a:ln>
          </p:spPr>
          <p:txBody>
            <a:bodyPr wrap="none">
              <a:spAutoFit/>
            </a:bodyPr>
            <a:lstStyle/>
            <a:p>
              <a:r>
                <a:rPr lang="en-US" altLang="zh-CN" sz="2800">
                  <a:solidFill>
                    <a:srgbClr val="FFFFFF"/>
                  </a:solidFill>
                  <a:latin typeface="Impact" panose="020B0806030902050204" pitchFamily="34" charset="0"/>
                </a:rPr>
                <a:t>02</a:t>
              </a:r>
              <a:endParaRPr lang="zh-CN" altLang="en-US" sz="2800">
                <a:solidFill>
                  <a:srgbClr val="FFFFFF"/>
                </a:solidFill>
                <a:latin typeface="Impact" panose="020B0806030902050204" pitchFamily="34" charset="0"/>
              </a:endParaRPr>
            </a:p>
          </p:txBody>
        </p:sp>
      </p:grpSp>
      <p:grpSp>
        <p:nvGrpSpPr>
          <p:cNvPr id="44" name="组合 43"/>
          <p:cNvGrpSpPr/>
          <p:nvPr/>
        </p:nvGrpSpPr>
        <p:grpSpPr bwMode="auto">
          <a:xfrm>
            <a:off x="1258888" y="1982788"/>
            <a:ext cx="1774825" cy="1609725"/>
            <a:chOff x="1259632" y="2211710"/>
            <a:chExt cx="1773781" cy="1609411"/>
          </a:xfrm>
        </p:grpSpPr>
        <p:grpSp>
          <p:nvGrpSpPr>
            <p:cNvPr id="39952" name="组合 44"/>
            <p:cNvGrpSpPr/>
            <p:nvPr/>
          </p:nvGrpSpPr>
          <p:grpSpPr bwMode="auto">
            <a:xfrm>
              <a:off x="1259632" y="2211710"/>
              <a:ext cx="1773781" cy="1609411"/>
              <a:chOff x="1074198" y="2188917"/>
              <a:chExt cx="1773781" cy="1609411"/>
            </a:xfrm>
          </p:grpSpPr>
          <p:sp>
            <p:nvSpPr>
              <p:cNvPr id="47" name="右箭头 55"/>
              <p:cNvSpPr/>
              <p:nvPr/>
            </p:nvSpPr>
            <p:spPr>
              <a:xfrm>
                <a:off x="1177324" y="2552383"/>
                <a:ext cx="1670655" cy="911047"/>
              </a:xfrm>
              <a:custGeom>
                <a:avLst/>
                <a:gdLst/>
                <a:ahLst/>
                <a:cxnLst/>
                <a:rect l="l" t="t"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close/>
                  </a:path>
                </a:pathLst>
              </a:cu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8" name="右箭头 55"/>
              <p:cNvSpPr/>
              <p:nvPr/>
            </p:nvSpPr>
            <p:spPr>
              <a:xfrm>
                <a:off x="1074198" y="2188917"/>
                <a:ext cx="1670654"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1" fmla="*/ 0 w 1731146"/>
                  <a:gd name="connsiteY0-2" fmla="*/ 355742 h 1624170"/>
                  <a:gd name="connsiteX1-3" fmla="*/ 508986 w 1731146"/>
                  <a:gd name="connsiteY1-4" fmla="*/ 351329 h 1624170"/>
                  <a:gd name="connsiteX2-5" fmla="*/ 892425 w 1731146"/>
                  <a:gd name="connsiteY2-6" fmla="*/ 355742 h 1624170"/>
                  <a:gd name="connsiteX3-7" fmla="*/ 892425 w 1731146"/>
                  <a:gd name="connsiteY3-8" fmla="*/ 0 h 1624170"/>
                  <a:gd name="connsiteX4-9" fmla="*/ 1731146 w 1731146"/>
                  <a:gd name="connsiteY4-10" fmla="*/ 812085 h 1624170"/>
                  <a:gd name="connsiteX5-11" fmla="*/ 892425 w 1731146"/>
                  <a:gd name="connsiteY5-12" fmla="*/ 1624170 h 1624170"/>
                  <a:gd name="connsiteX6-13" fmla="*/ 892425 w 1731146"/>
                  <a:gd name="connsiteY6-14" fmla="*/ 1268428 h 1624170"/>
                  <a:gd name="connsiteX7-15" fmla="*/ 0 w 1731146"/>
                  <a:gd name="connsiteY7-16" fmla="*/ 1268428 h 1624170"/>
                  <a:gd name="connsiteX8" fmla="*/ 0 w 1731146"/>
                  <a:gd name="connsiteY8" fmla="*/ 355742 h 1624170"/>
                  <a:gd name="connsiteX0-17" fmla="*/ 0 w 1731146"/>
                  <a:gd name="connsiteY0-18" fmla="*/ 355742 h 1624170"/>
                  <a:gd name="connsiteX1-19" fmla="*/ 556334 w 1731146"/>
                  <a:gd name="connsiteY1-20" fmla="*/ 354289 h 1624170"/>
                  <a:gd name="connsiteX2-21" fmla="*/ 892425 w 1731146"/>
                  <a:gd name="connsiteY2-22" fmla="*/ 355742 h 1624170"/>
                  <a:gd name="connsiteX3-23" fmla="*/ 892425 w 1731146"/>
                  <a:gd name="connsiteY3-24" fmla="*/ 0 h 1624170"/>
                  <a:gd name="connsiteX4-25" fmla="*/ 1731146 w 1731146"/>
                  <a:gd name="connsiteY4-26" fmla="*/ 812085 h 1624170"/>
                  <a:gd name="connsiteX5-27" fmla="*/ 892425 w 1731146"/>
                  <a:gd name="connsiteY5-28" fmla="*/ 1624170 h 1624170"/>
                  <a:gd name="connsiteX6-29" fmla="*/ 892425 w 1731146"/>
                  <a:gd name="connsiteY6-30" fmla="*/ 1268428 h 1624170"/>
                  <a:gd name="connsiteX7-31" fmla="*/ 0 w 1731146"/>
                  <a:gd name="connsiteY7-32" fmla="*/ 1268428 h 1624170"/>
                  <a:gd name="connsiteX8-33" fmla="*/ 0 w 1731146"/>
                  <a:gd name="connsiteY8-34" fmla="*/ 355742 h 1624170"/>
                  <a:gd name="connsiteX0-35" fmla="*/ 0 w 1731146"/>
                  <a:gd name="connsiteY0-36" fmla="*/ 355742 h 1624170"/>
                  <a:gd name="connsiteX1-37" fmla="*/ 556334 w 1731146"/>
                  <a:gd name="connsiteY1-38" fmla="*/ 354289 h 1624170"/>
                  <a:gd name="connsiteX2-39" fmla="*/ 848037 w 1731146"/>
                  <a:gd name="connsiteY2-40" fmla="*/ 127882 h 1624170"/>
                  <a:gd name="connsiteX3-41" fmla="*/ 892425 w 1731146"/>
                  <a:gd name="connsiteY3-42" fmla="*/ 0 h 1624170"/>
                  <a:gd name="connsiteX4-43" fmla="*/ 1731146 w 1731146"/>
                  <a:gd name="connsiteY4-44" fmla="*/ 812085 h 1624170"/>
                  <a:gd name="connsiteX5-45" fmla="*/ 892425 w 1731146"/>
                  <a:gd name="connsiteY5-46" fmla="*/ 1624170 h 1624170"/>
                  <a:gd name="connsiteX6-47" fmla="*/ 892425 w 1731146"/>
                  <a:gd name="connsiteY6-48" fmla="*/ 1268428 h 1624170"/>
                  <a:gd name="connsiteX7-49" fmla="*/ 0 w 1731146"/>
                  <a:gd name="connsiteY7-50" fmla="*/ 1268428 h 1624170"/>
                  <a:gd name="connsiteX8-51" fmla="*/ 0 w 1731146"/>
                  <a:gd name="connsiteY8-52" fmla="*/ 355742 h 1624170"/>
                  <a:gd name="connsiteX0-53" fmla="*/ 0 w 1731146"/>
                  <a:gd name="connsiteY0-54" fmla="*/ 320232 h 1588660"/>
                  <a:gd name="connsiteX1-55" fmla="*/ 556334 w 1731146"/>
                  <a:gd name="connsiteY1-56" fmla="*/ 318779 h 1588660"/>
                  <a:gd name="connsiteX2-57" fmla="*/ 848037 w 1731146"/>
                  <a:gd name="connsiteY2-58" fmla="*/ 92372 h 1588660"/>
                  <a:gd name="connsiteX3-59" fmla="*/ 1004876 w 1731146"/>
                  <a:gd name="connsiteY3-60" fmla="*/ 0 h 1588660"/>
                  <a:gd name="connsiteX4-61" fmla="*/ 1731146 w 1731146"/>
                  <a:gd name="connsiteY4-62" fmla="*/ 776575 h 1588660"/>
                  <a:gd name="connsiteX5-63" fmla="*/ 892425 w 1731146"/>
                  <a:gd name="connsiteY5-64" fmla="*/ 1588660 h 1588660"/>
                  <a:gd name="connsiteX6-65" fmla="*/ 892425 w 1731146"/>
                  <a:gd name="connsiteY6-66" fmla="*/ 1232918 h 1588660"/>
                  <a:gd name="connsiteX7-67" fmla="*/ 0 w 1731146"/>
                  <a:gd name="connsiteY7-68" fmla="*/ 1232918 h 1588660"/>
                  <a:gd name="connsiteX8-69" fmla="*/ 0 w 1731146"/>
                  <a:gd name="connsiteY8-70" fmla="*/ 320232 h 1588660"/>
                  <a:gd name="connsiteX0-71" fmla="*/ 0 w 1731146"/>
                  <a:gd name="connsiteY0-72" fmla="*/ 320232 h 1588660"/>
                  <a:gd name="connsiteX1-73" fmla="*/ 556334 w 1731146"/>
                  <a:gd name="connsiteY1-74" fmla="*/ 318779 h 1588660"/>
                  <a:gd name="connsiteX2-75" fmla="*/ 850996 w 1731146"/>
                  <a:gd name="connsiteY2-76" fmla="*/ 59821 h 1588660"/>
                  <a:gd name="connsiteX3-77" fmla="*/ 1004876 w 1731146"/>
                  <a:gd name="connsiteY3-78" fmla="*/ 0 h 1588660"/>
                  <a:gd name="connsiteX4-79" fmla="*/ 1731146 w 1731146"/>
                  <a:gd name="connsiteY4-80" fmla="*/ 776575 h 1588660"/>
                  <a:gd name="connsiteX5-81" fmla="*/ 892425 w 1731146"/>
                  <a:gd name="connsiteY5-82" fmla="*/ 1588660 h 1588660"/>
                  <a:gd name="connsiteX6-83" fmla="*/ 892425 w 1731146"/>
                  <a:gd name="connsiteY6-84" fmla="*/ 1232918 h 1588660"/>
                  <a:gd name="connsiteX7-85" fmla="*/ 0 w 1731146"/>
                  <a:gd name="connsiteY7-86" fmla="*/ 1232918 h 1588660"/>
                  <a:gd name="connsiteX8-87" fmla="*/ 0 w 1731146"/>
                  <a:gd name="connsiteY8-88" fmla="*/ 320232 h 1588660"/>
                  <a:gd name="connsiteX0-89" fmla="*/ 2959 w 1734105"/>
                  <a:gd name="connsiteY0-90" fmla="*/ 320232 h 1588660"/>
                  <a:gd name="connsiteX1-91" fmla="*/ 559293 w 1734105"/>
                  <a:gd name="connsiteY1-92" fmla="*/ 318779 h 1588660"/>
                  <a:gd name="connsiteX2-93" fmla="*/ 853955 w 1734105"/>
                  <a:gd name="connsiteY2-94" fmla="*/ 59821 h 1588660"/>
                  <a:gd name="connsiteX3-95" fmla="*/ 1007835 w 1734105"/>
                  <a:gd name="connsiteY3-96" fmla="*/ 0 h 1588660"/>
                  <a:gd name="connsiteX4-97" fmla="*/ 1734105 w 1734105"/>
                  <a:gd name="connsiteY4-98" fmla="*/ 776575 h 1588660"/>
                  <a:gd name="connsiteX5-99" fmla="*/ 895384 w 1734105"/>
                  <a:gd name="connsiteY5-100" fmla="*/ 1588660 h 1588660"/>
                  <a:gd name="connsiteX6-101" fmla="*/ 895384 w 1734105"/>
                  <a:gd name="connsiteY6-102" fmla="*/ 1232918 h 1588660"/>
                  <a:gd name="connsiteX7-103" fmla="*/ 2959 w 1734105"/>
                  <a:gd name="connsiteY7-104" fmla="*/ 1232918 h 1588660"/>
                  <a:gd name="connsiteX8-105" fmla="*/ 0 w 1734105"/>
                  <a:gd name="connsiteY8-106" fmla="*/ 576230 h 1588660"/>
                  <a:gd name="connsiteX9" fmla="*/ 2959 w 1734105"/>
                  <a:gd name="connsiteY9" fmla="*/ 320232 h 1588660"/>
                  <a:gd name="connsiteX0-107" fmla="*/ 3 w 1731149"/>
                  <a:gd name="connsiteY0-108" fmla="*/ 320232 h 1588660"/>
                  <a:gd name="connsiteX1-109" fmla="*/ 556337 w 1731149"/>
                  <a:gd name="connsiteY1-110" fmla="*/ 318779 h 1588660"/>
                  <a:gd name="connsiteX2-111" fmla="*/ 850999 w 1731149"/>
                  <a:gd name="connsiteY2-112" fmla="*/ 59821 h 1588660"/>
                  <a:gd name="connsiteX3-113" fmla="*/ 1004879 w 1731149"/>
                  <a:gd name="connsiteY3-114" fmla="*/ 0 h 1588660"/>
                  <a:gd name="connsiteX4-115" fmla="*/ 1731149 w 1731149"/>
                  <a:gd name="connsiteY4-116" fmla="*/ 776575 h 1588660"/>
                  <a:gd name="connsiteX5-117" fmla="*/ 892428 w 1731149"/>
                  <a:gd name="connsiteY5-118" fmla="*/ 1588660 h 1588660"/>
                  <a:gd name="connsiteX6-119" fmla="*/ 892428 w 1731149"/>
                  <a:gd name="connsiteY6-120" fmla="*/ 1232918 h 1588660"/>
                  <a:gd name="connsiteX7-121" fmla="*/ 3 w 1731149"/>
                  <a:gd name="connsiteY7-122" fmla="*/ 1232918 h 1588660"/>
                  <a:gd name="connsiteX8-123" fmla="*/ 275211 w 1731149"/>
                  <a:gd name="connsiteY8-124" fmla="*/ 617659 h 1588660"/>
                  <a:gd name="connsiteX9-125" fmla="*/ 3 w 1731149"/>
                  <a:gd name="connsiteY9-126" fmla="*/ 320232 h 1588660"/>
                  <a:gd name="connsiteX0-127" fmla="*/ 3 w 1731149"/>
                  <a:gd name="connsiteY0-128" fmla="*/ 320232 h 1588660"/>
                  <a:gd name="connsiteX1-129" fmla="*/ 556337 w 1731149"/>
                  <a:gd name="connsiteY1-130" fmla="*/ 318779 h 1588660"/>
                  <a:gd name="connsiteX2-131" fmla="*/ 850999 w 1731149"/>
                  <a:gd name="connsiteY2-132" fmla="*/ 59821 h 1588660"/>
                  <a:gd name="connsiteX3-133" fmla="*/ 1004879 w 1731149"/>
                  <a:gd name="connsiteY3-134" fmla="*/ 0 h 1588660"/>
                  <a:gd name="connsiteX4-135" fmla="*/ 1731149 w 1731149"/>
                  <a:gd name="connsiteY4-136" fmla="*/ 776575 h 1588660"/>
                  <a:gd name="connsiteX5-137" fmla="*/ 892428 w 1731149"/>
                  <a:gd name="connsiteY5-138" fmla="*/ 1588660 h 1588660"/>
                  <a:gd name="connsiteX6-139" fmla="*/ 892428 w 1731149"/>
                  <a:gd name="connsiteY6-140" fmla="*/ 1232918 h 1588660"/>
                  <a:gd name="connsiteX7-141" fmla="*/ 3 w 1731149"/>
                  <a:gd name="connsiteY7-142" fmla="*/ 1232918 h 1588660"/>
                  <a:gd name="connsiteX8-143" fmla="*/ 275211 w 1731149"/>
                  <a:gd name="connsiteY8-144" fmla="*/ 617659 h 1588660"/>
                  <a:gd name="connsiteX9-145" fmla="*/ 3 w 1731149"/>
                  <a:gd name="connsiteY9-146" fmla="*/ 320232 h 1588660"/>
                  <a:gd name="connsiteX0-147" fmla="*/ 5 w 1731151"/>
                  <a:gd name="connsiteY0-148" fmla="*/ 320232 h 1588660"/>
                  <a:gd name="connsiteX1-149" fmla="*/ 556339 w 1731151"/>
                  <a:gd name="connsiteY1-150" fmla="*/ 318779 h 1588660"/>
                  <a:gd name="connsiteX2-151" fmla="*/ 851001 w 1731151"/>
                  <a:gd name="connsiteY2-152" fmla="*/ 59821 h 1588660"/>
                  <a:gd name="connsiteX3-153" fmla="*/ 1004881 w 1731151"/>
                  <a:gd name="connsiteY3-154" fmla="*/ 0 h 1588660"/>
                  <a:gd name="connsiteX4-155" fmla="*/ 1731151 w 1731151"/>
                  <a:gd name="connsiteY4-156" fmla="*/ 776575 h 1588660"/>
                  <a:gd name="connsiteX5-157" fmla="*/ 892430 w 1731151"/>
                  <a:gd name="connsiteY5-158" fmla="*/ 1588660 h 1588660"/>
                  <a:gd name="connsiteX6-159" fmla="*/ 892430 w 1731151"/>
                  <a:gd name="connsiteY6-160" fmla="*/ 1232918 h 1588660"/>
                  <a:gd name="connsiteX7-161" fmla="*/ 5 w 1731151"/>
                  <a:gd name="connsiteY7-162" fmla="*/ 1232918 h 1588660"/>
                  <a:gd name="connsiteX8-163" fmla="*/ 275213 w 1731151"/>
                  <a:gd name="connsiteY8-164" fmla="*/ 617659 h 1588660"/>
                  <a:gd name="connsiteX9-165" fmla="*/ 5 w 1731151"/>
                  <a:gd name="connsiteY9-166" fmla="*/ 320232 h 1588660"/>
                  <a:gd name="connsiteX0-167" fmla="*/ 5 w 1731151"/>
                  <a:gd name="connsiteY0-168" fmla="*/ 320232 h 1588660"/>
                  <a:gd name="connsiteX1-169" fmla="*/ 556339 w 1731151"/>
                  <a:gd name="connsiteY1-170" fmla="*/ 318779 h 1588660"/>
                  <a:gd name="connsiteX2-171" fmla="*/ 851001 w 1731151"/>
                  <a:gd name="connsiteY2-172" fmla="*/ 59821 h 1588660"/>
                  <a:gd name="connsiteX3-173" fmla="*/ 1004881 w 1731151"/>
                  <a:gd name="connsiteY3-174" fmla="*/ 0 h 1588660"/>
                  <a:gd name="connsiteX4-175" fmla="*/ 1731151 w 1731151"/>
                  <a:gd name="connsiteY4-176" fmla="*/ 776575 h 1588660"/>
                  <a:gd name="connsiteX5-177" fmla="*/ 892430 w 1731151"/>
                  <a:gd name="connsiteY5-178" fmla="*/ 1588660 h 1588660"/>
                  <a:gd name="connsiteX6-179" fmla="*/ 892430 w 1731151"/>
                  <a:gd name="connsiteY6-180" fmla="*/ 1232918 h 1588660"/>
                  <a:gd name="connsiteX7-181" fmla="*/ 5 w 1731151"/>
                  <a:gd name="connsiteY7-182" fmla="*/ 1232918 h 1588660"/>
                  <a:gd name="connsiteX8-183" fmla="*/ 275213 w 1731151"/>
                  <a:gd name="connsiteY8-184" fmla="*/ 617659 h 1588660"/>
                  <a:gd name="connsiteX9-185" fmla="*/ 5 w 1731151"/>
                  <a:gd name="connsiteY9-186" fmla="*/ 320232 h 1588660"/>
                  <a:gd name="connsiteX0-187" fmla="*/ 3 w 1731149"/>
                  <a:gd name="connsiteY0-188" fmla="*/ 320232 h 1588660"/>
                  <a:gd name="connsiteX1-189" fmla="*/ 556337 w 1731149"/>
                  <a:gd name="connsiteY1-190" fmla="*/ 318779 h 1588660"/>
                  <a:gd name="connsiteX2-191" fmla="*/ 850999 w 1731149"/>
                  <a:gd name="connsiteY2-192" fmla="*/ 59821 h 1588660"/>
                  <a:gd name="connsiteX3-193" fmla="*/ 1004879 w 1731149"/>
                  <a:gd name="connsiteY3-194" fmla="*/ 0 h 1588660"/>
                  <a:gd name="connsiteX4-195" fmla="*/ 1731149 w 1731149"/>
                  <a:gd name="connsiteY4-196" fmla="*/ 776575 h 1588660"/>
                  <a:gd name="connsiteX5-197" fmla="*/ 892428 w 1731149"/>
                  <a:gd name="connsiteY5-198" fmla="*/ 1588660 h 1588660"/>
                  <a:gd name="connsiteX6-199" fmla="*/ 892428 w 1731149"/>
                  <a:gd name="connsiteY6-200" fmla="*/ 1232918 h 1588660"/>
                  <a:gd name="connsiteX7-201" fmla="*/ 3 w 1731149"/>
                  <a:gd name="connsiteY7-202" fmla="*/ 1232918 h 1588660"/>
                  <a:gd name="connsiteX8-203" fmla="*/ 275211 w 1731149"/>
                  <a:gd name="connsiteY8-204" fmla="*/ 617659 h 1588660"/>
                  <a:gd name="connsiteX9-205" fmla="*/ 3 w 1731149"/>
                  <a:gd name="connsiteY9-206" fmla="*/ 320232 h 1588660"/>
                  <a:gd name="connsiteX0-207" fmla="*/ 0 w 1731146"/>
                  <a:gd name="connsiteY0-208" fmla="*/ 320232 h 1588660"/>
                  <a:gd name="connsiteX1-209" fmla="*/ 556334 w 1731146"/>
                  <a:gd name="connsiteY1-210" fmla="*/ 318779 h 1588660"/>
                  <a:gd name="connsiteX2-211" fmla="*/ 850996 w 1731146"/>
                  <a:gd name="connsiteY2-212" fmla="*/ 59821 h 1588660"/>
                  <a:gd name="connsiteX3-213" fmla="*/ 1004876 w 1731146"/>
                  <a:gd name="connsiteY3-214" fmla="*/ 0 h 1588660"/>
                  <a:gd name="connsiteX4-215" fmla="*/ 1731146 w 1731146"/>
                  <a:gd name="connsiteY4-216" fmla="*/ 776575 h 1588660"/>
                  <a:gd name="connsiteX5-217" fmla="*/ 892425 w 1731146"/>
                  <a:gd name="connsiteY5-218" fmla="*/ 1588660 h 1588660"/>
                  <a:gd name="connsiteX6-219" fmla="*/ 892425 w 1731146"/>
                  <a:gd name="connsiteY6-220" fmla="*/ 1232918 h 1588660"/>
                  <a:gd name="connsiteX7-221" fmla="*/ 0 w 1731146"/>
                  <a:gd name="connsiteY7-222" fmla="*/ 1232918 h 1588660"/>
                  <a:gd name="connsiteX8-223" fmla="*/ 275208 w 1731146"/>
                  <a:gd name="connsiteY8-224" fmla="*/ 617659 h 1588660"/>
                  <a:gd name="connsiteX9-225" fmla="*/ 0 w 1731146"/>
                  <a:gd name="connsiteY9-226" fmla="*/ 320232 h 1588660"/>
                  <a:gd name="connsiteX0-227" fmla="*/ 0 w 1731146"/>
                  <a:gd name="connsiteY0-228" fmla="*/ 320232 h 1588660"/>
                  <a:gd name="connsiteX1-229" fmla="*/ 556334 w 1731146"/>
                  <a:gd name="connsiteY1-230" fmla="*/ 318779 h 1588660"/>
                  <a:gd name="connsiteX2-231" fmla="*/ 850996 w 1731146"/>
                  <a:gd name="connsiteY2-232" fmla="*/ 59821 h 1588660"/>
                  <a:gd name="connsiteX3-233" fmla="*/ 1004876 w 1731146"/>
                  <a:gd name="connsiteY3-234" fmla="*/ 0 h 1588660"/>
                  <a:gd name="connsiteX4-235" fmla="*/ 1731146 w 1731146"/>
                  <a:gd name="connsiteY4-236" fmla="*/ 776575 h 1588660"/>
                  <a:gd name="connsiteX5-237" fmla="*/ 892425 w 1731146"/>
                  <a:gd name="connsiteY5-238" fmla="*/ 1588660 h 1588660"/>
                  <a:gd name="connsiteX6-239" fmla="*/ 892425 w 1731146"/>
                  <a:gd name="connsiteY6-240" fmla="*/ 1232918 h 1588660"/>
                  <a:gd name="connsiteX7-241" fmla="*/ 0 w 1731146"/>
                  <a:gd name="connsiteY7-242" fmla="*/ 1232918 h 1588660"/>
                  <a:gd name="connsiteX8-243" fmla="*/ 275208 w 1731146"/>
                  <a:gd name="connsiteY8-244" fmla="*/ 617659 h 1588660"/>
                  <a:gd name="connsiteX9-245" fmla="*/ 0 w 1731146"/>
                  <a:gd name="connsiteY9-246" fmla="*/ 320232 h 1588660"/>
                  <a:gd name="connsiteX0-247" fmla="*/ 0 w 1731146"/>
                  <a:gd name="connsiteY0-248" fmla="*/ 320232 h 1588660"/>
                  <a:gd name="connsiteX1-249" fmla="*/ 556334 w 1731146"/>
                  <a:gd name="connsiteY1-250" fmla="*/ 318779 h 1588660"/>
                  <a:gd name="connsiteX2-251" fmla="*/ 850996 w 1731146"/>
                  <a:gd name="connsiteY2-252" fmla="*/ 59821 h 1588660"/>
                  <a:gd name="connsiteX3-253" fmla="*/ 1004876 w 1731146"/>
                  <a:gd name="connsiteY3-254" fmla="*/ 0 h 1588660"/>
                  <a:gd name="connsiteX4-255" fmla="*/ 1731146 w 1731146"/>
                  <a:gd name="connsiteY4-256" fmla="*/ 776575 h 1588660"/>
                  <a:gd name="connsiteX5-257" fmla="*/ 892425 w 1731146"/>
                  <a:gd name="connsiteY5-258" fmla="*/ 1588660 h 1588660"/>
                  <a:gd name="connsiteX6-259" fmla="*/ 892425 w 1731146"/>
                  <a:gd name="connsiteY6-260" fmla="*/ 1232918 h 1588660"/>
                  <a:gd name="connsiteX7-261" fmla="*/ 0 w 1731146"/>
                  <a:gd name="connsiteY7-262" fmla="*/ 1232918 h 1588660"/>
                  <a:gd name="connsiteX8-263" fmla="*/ 275208 w 1731146"/>
                  <a:gd name="connsiteY8-264" fmla="*/ 617659 h 1588660"/>
                  <a:gd name="connsiteX9-265" fmla="*/ 0 w 1731146"/>
                  <a:gd name="connsiteY9-266" fmla="*/ 320232 h 1588660"/>
                  <a:gd name="connsiteX0-267" fmla="*/ 0 w 1731146"/>
                  <a:gd name="connsiteY0-268" fmla="*/ 320232 h 1588660"/>
                  <a:gd name="connsiteX1-269" fmla="*/ 556334 w 1731146"/>
                  <a:gd name="connsiteY1-270" fmla="*/ 318779 h 1588660"/>
                  <a:gd name="connsiteX2-271" fmla="*/ 850996 w 1731146"/>
                  <a:gd name="connsiteY2-272" fmla="*/ 59821 h 1588660"/>
                  <a:gd name="connsiteX3-273" fmla="*/ 1004876 w 1731146"/>
                  <a:gd name="connsiteY3-274" fmla="*/ 0 h 1588660"/>
                  <a:gd name="connsiteX4-275" fmla="*/ 1731146 w 1731146"/>
                  <a:gd name="connsiteY4-276" fmla="*/ 776575 h 1588660"/>
                  <a:gd name="connsiteX5-277" fmla="*/ 892425 w 1731146"/>
                  <a:gd name="connsiteY5-278" fmla="*/ 1588660 h 1588660"/>
                  <a:gd name="connsiteX6-279" fmla="*/ 892425 w 1731146"/>
                  <a:gd name="connsiteY6-280" fmla="*/ 1232918 h 1588660"/>
                  <a:gd name="connsiteX7-281" fmla="*/ 0 w 1731146"/>
                  <a:gd name="connsiteY7-282" fmla="*/ 1232918 h 1588660"/>
                  <a:gd name="connsiteX8-283" fmla="*/ 281126 w 1731146"/>
                  <a:gd name="connsiteY8-284" fmla="*/ 620619 h 1588660"/>
                  <a:gd name="connsiteX9-285" fmla="*/ 0 w 1731146"/>
                  <a:gd name="connsiteY9-286" fmla="*/ 320232 h 1588660"/>
                  <a:gd name="connsiteX0-287" fmla="*/ 0 w 1731146"/>
                  <a:gd name="connsiteY0-288" fmla="*/ 320232 h 1588660"/>
                  <a:gd name="connsiteX1-289" fmla="*/ 556334 w 1731146"/>
                  <a:gd name="connsiteY1-290" fmla="*/ 318779 h 1588660"/>
                  <a:gd name="connsiteX2-291" fmla="*/ 850996 w 1731146"/>
                  <a:gd name="connsiteY2-292" fmla="*/ 59821 h 1588660"/>
                  <a:gd name="connsiteX3-293" fmla="*/ 1004876 w 1731146"/>
                  <a:gd name="connsiteY3-294" fmla="*/ 0 h 1588660"/>
                  <a:gd name="connsiteX4-295" fmla="*/ 1731146 w 1731146"/>
                  <a:gd name="connsiteY4-296" fmla="*/ 776575 h 1588660"/>
                  <a:gd name="connsiteX5-297" fmla="*/ 892425 w 1731146"/>
                  <a:gd name="connsiteY5-298" fmla="*/ 1588660 h 1588660"/>
                  <a:gd name="connsiteX6-299" fmla="*/ 892425 w 1731146"/>
                  <a:gd name="connsiteY6-300" fmla="*/ 1232918 h 1588660"/>
                  <a:gd name="connsiteX7-301" fmla="*/ 0 w 1731146"/>
                  <a:gd name="connsiteY7-302" fmla="*/ 1232918 h 1588660"/>
                  <a:gd name="connsiteX8-303" fmla="*/ 136124 w 1731146"/>
                  <a:gd name="connsiteY8-304" fmla="*/ 922459 h 1588660"/>
                  <a:gd name="connsiteX9-305" fmla="*/ 281126 w 1731146"/>
                  <a:gd name="connsiteY9-306" fmla="*/ 620619 h 1588660"/>
                  <a:gd name="connsiteX10" fmla="*/ 0 w 1731146"/>
                  <a:gd name="connsiteY10" fmla="*/ 320232 h 1588660"/>
                  <a:gd name="connsiteX0-307" fmla="*/ 0 w 1731146"/>
                  <a:gd name="connsiteY0-308" fmla="*/ 320232 h 1588660"/>
                  <a:gd name="connsiteX1-309" fmla="*/ 556334 w 1731146"/>
                  <a:gd name="connsiteY1-310" fmla="*/ 318779 h 1588660"/>
                  <a:gd name="connsiteX2-311" fmla="*/ 850996 w 1731146"/>
                  <a:gd name="connsiteY2-312" fmla="*/ 59821 h 1588660"/>
                  <a:gd name="connsiteX3-313" fmla="*/ 1004876 w 1731146"/>
                  <a:gd name="connsiteY3-314" fmla="*/ 0 h 1588660"/>
                  <a:gd name="connsiteX4-315" fmla="*/ 1731146 w 1731146"/>
                  <a:gd name="connsiteY4-316" fmla="*/ 776575 h 1588660"/>
                  <a:gd name="connsiteX5-317" fmla="*/ 892425 w 1731146"/>
                  <a:gd name="connsiteY5-318" fmla="*/ 1588660 h 1588660"/>
                  <a:gd name="connsiteX6-319" fmla="*/ 892425 w 1731146"/>
                  <a:gd name="connsiteY6-320" fmla="*/ 1232918 h 1588660"/>
                  <a:gd name="connsiteX7-321" fmla="*/ 0 w 1731146"/>
                  <a:gd name="connsiteY7-322" fmla="*/ 1232918 h 1588660"/>
                  <a:gd name="connsiteX8-323" fmla="*/ 266330 w 1731146"/>
                  <a:gd name="connsiteY8-324" fmla="*/ 955011 h 1588660"/>
                  <a:gd name="connsiteX9-325" fmla="*/ 281126 w 1731146"/>
                  <a:gd name="connsiteY9-326" fmla="*/ 620619 h 1588660"/>
                  <a:gd name="connsiteX10-327" fmla="*/ 0 w 1731146"/>
                  <a:gd name="connsiteY10-328" fmla="*/ 320232 h 1588660"/>
                  <a:gd name="connsiteX0-329" fmla="*/ 0 w 1731146"/>
                  <a:gd name="connsiteY0-330" fmla="*/ 320232 h 1588660"/>
                  <a:gd name="connsiteX1-331" fmla="*/ 556334 w 1731146"/>
                  <a:gd name="connsiteY1-332" fmla="*/ 318779 h 1588660"/>
                  <a:gd name="connsiteX2-333" fmla="*/ 850996 w 1731146"/>
                  <a:gd name="connsiteY2-334" fmla="*/ 59821 h 1588660"/>
                  <a:gd name="connsiteX3-335" fmla="*/ 1004876 w 1731146"/>
                  <a:gd name="connsiteY3-336" fmla="*/ 0 h 1588660"/>
                  <a:gd name="connsiteX4-337" fmla="*/ 1731146 w 1731146"/>
                  <a:gd name="connsiteY4-338" fmla="*/ 776575 h 1588660"/>
                  <a:gd name="connsiteX5-339" fmla="*/ 892425 w 1731146"/>
                  <a:gd name="connsiteY5-340" fmla="*/ 1588660 h 1588660"/>
                  <a:gd name="connsiteX6-341" fmla="*/ 892425 w 1731146"/>
                  <a:gd name="connsiteY6-342" fmla="*/ 1232918 h 1588660"/>
                  <a:gd name="connsiteX7-343" fmla="*/ 582967 w 1731146"/>
                  <a:gd name="connsiteY7-344" fmla="*/ 1233178 h 1588660"/>
                  <a:gd name="connsiteX8-345" fmla="*/ 0 w 1731146"/>
                  <a:gd name="connsiteY8-346" fmla="*/ 1232918 h 1588660"/>
                  <a:gd name="connsiteX9-347" fmla="*/ 266330 w 1731146"/>
                  <a:gd name="connsiteY9-348" fmla="*/ 955011 h 1588660"/>
                  <a:gd name="connsiteX10-349" fmla="*/ 281126 w 1731146"/>
                  <a:gd name="connsiteY10-350" fmla="*/ 620619 h 1588660"/>
                  <a:gd name="connsiteX11" fmla="*/ 0 w 1731146"/>
                  <a:gd name="connsiteY11" fmla="*/ 320232 h 1588660"/>
                  <a:gd name="connsiteX0-351" fmla="*/ 0 w 1731146"/>
                  <a:gd name="connsiteY0-352" fmla="*/ 320232 h 1588660"/>
                  <a:gd name="connsiteX1-353" fmla="*/ 556334 w 1731146"/>
                  <a:gd name="connsiteY1-354" fmla="*/ 318779 h 1588660"/>
                  <a:gd name="connsiteX2-355" fmla="*/ 850996 w 1731146"/>
                  <a:gd name="connsiteY2-356" fmla="*/ 59821 h 1588660"/>
                  <a:gd name="connsiteX3-357" fmla="*/ 1004876 w 1731146"/>
                  <a:gd name="connsiteY3-358" fmla="*/ 0 h 1588660"/>
                  <a:gd name="connsiteX4-359" fmla="*/ 1731146 w 1731146"/>
                  <a:gd name="connsiteY4-360" fmla="*/ 776575 h 1588660"/>
                  <a:gd name="connsiteX5-361" fmla="*/ 892425 w 1731146"/>
                  <a:gd name="connsiteY5-362" fmla="*/ 1588660 h 1588660"/>
                  <a:gd name="connsiteX6-363" fmla="*/ 853956 w 1731146"/>
                  <a:gd name="connsiteY6-364" fmla="*/ 1460778 h 1588660"/>
                  <a:gd name="connsiteX7-365" fmla="*/ 582967 w 1731146"/>
                  <a:gd name="connsiteY7-366" fmla="*/ 1233178 h 1588660"/>
                  <a:gd name="connsiteX8-367" fmla="*/ 0 w 1731146"/>
                  <a:gd name="connsiteY8-368" fmla="*/ 1232918 h 1588660"/>
                  <a:gd name="connsiteX9-369" fmla="*/ 266330 w 1731146"/>
                  <a:gd name="connsiteY9-370" fmla="*/ 955011 h 1588660"/>
                  <a:gd name="connsiteX10-371" fmla="*/ 281126 w 1731146"/>
                  <a:gd name="connsiteY10-372" fmla="*/ 620619 h 1588660"/>
                  <a:gd name="connsiteX11-373" fmla="*/ 0 w 1731146"/>
                  <a:gd name="connsiteY11-374" fmla="*/ 320232 h 1588660"/>
                  <a:gd name="connsiteX0-375" fmla="*/ 0 w 1731146"/>
                  <a:gd name="connsiteY0-376" fmla="*/ 320232 h 1517638"/>
                  <a:gd name="connsiteX1-377" fmla="*/ 556334 w 1731146"/>
                  <a:gd name="connsiteY1-378" fmla="*/ 318779 h 1517638"/>
                  <a:gd name="connsiteX2-379" fmla="*/ 850996 w 1731146"/>
                  <a:gd name="connsiteY2-380" fmla="*/ 59821 h 1517638"/>
                  <a:gd name="connsiteX3-381" fmla="*/ 1004876 w 1731146"/>
                  <a:gd name="connsiteY3-382" fmla="*/ 0 h 1517638"/>
                  <a:gd name="connsiteX4-383" fmla="*/ 1731146 w 1731146"/>
                  <a:gd name="connsiteY4-384" fmla="*/ 776575 h 1517638"/>
                  <a:gd name="connsiteX5-385" fmla="*/ 1010794 w 1731146"/>
                  <a:gd name="connsiteY5-386" fmla="*/ 1517638 h 1517638"/>
                  <a:gd name="connsiteX6-387" fmla="*/ 853956 w 1731146"/>
                  <a:gd name="connsiteY6-388" fmla="*/ 1460778 h 1517638"/>
                  <a:gd name="connsiteX7-389" fmla="*/ 582967 w 1731146"/>
                  <a:gd name="connsiteY7-390" fmla="*/ 1233178 h 1517638"/>
                  <a:gd name="connsiteX8-391" fmla="*/ 0 w 1731146"/>
                  <a:gd name="connsiteY8-392" fmla="*/ 1232918 h 1517638"/>
                  <a:gd name="connsiteX9-393" fmla="*/ 266330 w 1731146"/>
                  <a:gd name="connsiteY9-394" fmla="*/ 955011 h 1517638"/>
                  <a:gd name="connsiteX10-395" fmla="*/ 281126 w 1731146"/>
                  <a:gd name="connsiteY10-396" fmla="*/ 620619 h 1517638"/>
                  <a:gd name="connsiteX11-397" fmla="*/ 0 w 1731146"/>
                  <a:gd name="connsiteY11-398" fmla="*/ 320232 h 1517638"/>
                  <a:gd name="connsiteX0-399" fmla="*/ 0 w 1589104"/>
                  <a:gd name="connsiteY0-400" fmla="*/ 320232 h 1517638"/>
                  <a:gd name="connsiteX1-401" fmla="*/ 556334 w 1589104"/>
                  <a:gd name="connsiteY1-402" fmla="*/ 318779 h 1517638"/>
                  <a:gd name="connsiteX2-403" fmla="*/ 850996 w 1589104"/>
                  <a:gd name="connsiteY2-404" fmla="*/ 59821 h 1517638"/>
                  <a:gd name="connsiteX3-405" fmla="*/ 1004876 w 1589104"/>
                  <a:gd name="connsiteY3-406" fmla="*/ 0 h 1517638"/>
                  <a:gd name="connsiteX4-407" fmla="*/ 1589104 w 1589104"/>
                  <a:gd name="connsiteY4-408" fmla="*/ 936373 h 1517638"/>
                  <a:gd name="connsiteX5-409" fmla="*/ 1010794 w 1589104"/>
                  <a:gd name="connsiteY5-410" fmla="*/ 1517638 h 1517638"/>
                  <a:gd name="connsiteX6-411" fmla="*/ 853956 w 1589104"/>
                  <a:gd name="connsiteY6-412" fmla="*/ 1460778 h 1517638"/>
                  <a:gd name="connsiteX7-413" fmla="*/ 582967 w 1589104"/>
                  <a:gd name="connsiteY7-414" fmla="*/ 1233178 h 1517638"/>
                  <a:gd name="connsiteX8-415" fmla="*/ 0 w 1589104"/>
                  <a:gd name="connsiteY8-416" fmla="*/ 1232918 h 1517638"/>
                  <a:gd name="connsiteX9-417" fmla="*/ 266330 w 1589104"/>
                  <a:gd name="connsiteY9-418" fmla="*/ 955011 h 1517638"/>
                  <a:gd name="connsiteX10-419" fmla="*/ 281126 w 1589104"/>
                  <a:gd name="connsiteY10-420" fmla="*/ 620619 h 1517638"/>
                  <a:gd name="connsiteX11-421" fmla="*/ 0 w 1589104"/>
                  <a:gd name="connsiteY11-422" fmla="*/ 320232 h 1517638"/>
                  <a:gd name="connsiteX0-423" fmla="*/ 0 w 1589104"/>
                  <a:gd name="connsiteY0-424" fmla="*/ 320232 h 1517638"/>
                  <a:gd name="connsiteX1-425" fmla="*/ 556334 w 1589104"/>
                  <a:gd name="connsiteY1-426" fmla="*/ 318779 h 1517638"/>
                  <a:gd name="connsiteX2-427" fmla="*/ 850996 w 1589104"/>
                  <a:gd name="connsiteY2-428" fmla="*/ 59821 h 1517638"/>
                  <a:gd name="connsiteX3-429" fmla="*/ 1004876 w 1589104"/>
                  <a:gd name="connsiteY3-430" fmla="*/ 0 h 1517638"/>
                  <a:gd name="connsiteX4-431" fmla="*/ 1373080 w 1589104"/>
                  <a:gd name="connsiteY4-432" fmla="*/ 591026 h 1517638"/>
                  <a:gd name="connsiteX5-433" fmla="*/ 1589104 w 1589104"/>
                  <a:gd name="connsiteY5-434" fmla="*/ 936373 h 1517638"/>
                  <a:gd name="connsiteX6-435" fmla="*/ 1010794 w 1589104"/>
                  <a:gd name="connsiteY6-436" fmla="*/ 1517638 h 1517638"/>
                  <a:gd name="connsiteX7-437" fmla="*/ 853956 w 1589104"/>
                  <a:gd name="connsiteY7-438" fmla="*/ 1460778 h 1517638"/>
                  <a:gd name="connsiteX8-439" fmla="*/ 582967 w 1589104"/>
                  <a:gd name="connsiteY8-440" fmla="*/ 1233178 h 1517638"/>
                  <a:gd name="connsiteX9-441" fmla="*/ 0 w 1589104"/>
                  <a:gd name="connsiteY9-442" fmla="*/ 1232918 h 1517638"/>
                  <a:gd name="connsiteX10-443" fmla="*/ 266330 w 1589104"/>
                  <a:gd name="connsiteY10-444" fmla="*/ 955011 h 1517638"/>
                  <a:gd name="connsiteX11-445" fmla="*/ 281126 w 1589104"/>
                  <a:gd name="connsiteY11-446" fmla="*/ 620619 h 1517638"/>
                  <a:gd name="connsiteX12" fmla="*/ 0 w 1589104"/>
                  <a:gd name="connsiteY12" fmla="*/ 320232 h 1517638"/>
                  <a:gd name="connsiteX0-447" fmla="*/ 0 w 1589104"/>
                  <a:gd name="connsiteY0-448" fmla="*/ 320232 h 1517638"/>
                  <a:gd name="connsiteX1-449" fmla="*/ 556334 w 1589104"/>
                  <a:gd name="connsiteY1-450" fmla="*/ 318779 h 1517638"/>
                  <a:gd name="connsiteX2-451" fmla="*/ 850996 w 1589104"/>
                  <a:gd name="connsiteY2-452" fmla="*/ 59821 h 1517638"/>
                  <a:gd name="connsiteX3-453" fmla="*/ 1004876 w 1589104"/>
                  <a:gd name="connsiteY3-454" fmla="*/ 0 h 1517638"/>
                  <a:gd name="connsiteX4-455" fmla="*/ 1583185 w 1589104"/>
                  <a:gd name="connsiteY4-456" fmla="*/ 596945 h 1517638"/>
                  <a:gd name="connsiteX5-457" fmla="*/ 1589104 w 1589104"/>
                  <a:gd name="connsiteY5-458" fmla="*/ 936373 h 1517638"/>
                  <a:gd name="connsiteX6-459" fmla="*/ 1010794 w 1589104"/>
                  <a:gd name="connsiteY6-460" fmla="*/ 1517638 h 1517638"/>
                  <a:gd name="connsiteX7-461" fmla="*/ 853956 w 1589104"/>
                  <a:gd name="connsiteY7-462" fmla="*/ 1460778 h 1517638"/>
                  <a:gd name="connsiteX8-463" fmla="*/ 582967 w 1589104"/>
                  <a:gd name="connsiteY8-464" fmla="*/ 1233178 h 1517638"/>
                  <a:gd name="connsiteX9-465" fmla="*/ 0 w 1589104"/>
                  <a:gd name="connsiteY9-466" fmla="*/ 1232918 h 1517638"/>
                  <a:gd name="connsiteX10-467" fmla="*/ 266330 w 1589104"/>
                  <a:gd name="connsiteY10-468" fmla="*/ 955011 h 1517638"/>
                  <a:gd name="connsiteX11-469" fmla="*/ 281126 w 1589104"/>
                  <a:gd name="connsiteY11-470" fmla="*/ 620619 h 1517638"/>
                  <a:gd name="connsiteX12-471" fmla="*/ 0 w 1589104"/>
                  <a:gd name="connsiteY12-472" fmla="*/ 320232 h 1517638"/>
                  <a:gd name="connsiteX0-473" fmla="*/ 0 w 1592063"/>
                  <a:gd name="connsiteY0-474" fmla="*/ 320232 h 1517638"/>
                  <a:gd name="connsiteX1-475" fmla="*/ 556334 w 1592063"/>
                  <a:gd name="connsiteY1-476" fmla="*/ 318779 h 1517638"/>
                  <a:gd name="connsiteX2-477" fmla="*/ 850996 w 1592063"/>
                  <a:gd name="connsiteY2-478" fmla="*/ 59821 h 1517638"/>
                  <a:gd name="connsiteX3-479" fmla="*/ 1004876 w 1592063"/>
                  <a:gd name="connsiteY3-480" fmla="*/ 0 h 1517638"/>
                  <a:gd name="connsiteX4-481" fmla="*/ 1583185 w 1592063"/>
                  <a:gd name="connsiteY4-482" fmla="*/ 596945 h 1517638"/>
                  <a:gd name="connsiteX5-483" fmla="*/ 1592063 w 1592063"/>
                  <a:gd name="connsiteY5-484" fmla="*/ 942292 h 1517638"/>
                  <a:gd name="connsiteX6-485" fmla="*/ 1010794 w 1592063"/>
                  <a:gd name="connsiteY6-486" fmla="*/ 1517638 h 1517638"/>
                  <a:gd name="connsiteX7-487" fmla="*/ 853956 w 1592063"/>
                  <a:gd name="connsiteY7-488" fmla="*/ 1460778 h 1517638"/>
                  <a:gd name="connsiteX8-489" fmla="*/ 582967 w 1592063"/>
                  <a:gd name="connsiteY8-490" fmla="*/ 1233178 h 1517638"/>
                  <a:gd name="connsiteX9-491" fmla="*/ 0 w 1592063"/>
                  <a:gd name="connsiteY9-492" fmla="*/ 1232918 h 1517638"/>
                  <a:gd name="connsiteX10-493" fmla="*/ 266330 w 1592063"/>
                  <a:gd name="connsiteY10-494" fmla="*/ 955011 h 1517638"/>
                  <a:gd name="connsiteX11-495" fmla="*/ 281126 w 1592063"/>
                  <a:gd name="connsiteY11-496" fmla="*/ 620619 h 1517638"/>
                  <a:gd name="connsiteX12-497" fmla="*/ 0 w 1592063"/>
                  <a:gd name="connsiteY12-498" fmla="*/ 320232 h 1517638"/>
                  <a:gd name="connsiteX0-499" fmla="*/ 0 w 1589104"/>
                  <a:gd name="connsiteY0-500" fmla="*/ 320232 h 1517638"/>
                  <a:gd name="connsiteX1-501" fmla="*/ 556334 w 1589104"/>
                  <a:gd name="connsiteY1-502" fmla="*/ 318779 h 1517638"/>
                  <a:gd name="connsiteX2-503" fmla="*/ 850996 w 1589104"/>
                  <a:gd name="connsiteY2-504" fmla="*/ 59821 h 1517638"/>
                  <a:gd name="connsiteX3-505" fmla="*/ 1004876 w 1589104"/>
                  <a:gd name="connsiteY3-506" fmla="*/ 0 h 1517638"/>
                  <a:gd name="connsiteX4-507" fmla="*/ 1583185 w 1589104"/>
                  <a:gd name="connsiteY4-508" fmla="*/ 596945 h 1517638"/>
                  <a:gd name="connsiteX5-509" fmla="*/ 1589104 w 1589104"/>
                  <a:gd name="connsiteY5-510" fmla="*/ 948210 h 1517638"/>
                  <a:gd name="connsiteX6-511" fmla="*/ 1010794 w 1589104"/>
                  <a:gd name="connsiteY6-512" fmla="*/ 1517638 h 1517638"/>
                  <a:gd name="connsiteX7-513" fmla="*/ 853956 w 1589104"/>
                  <a:gd name="connsiteY7-514" fmla="*/ 1460778 h 1517638"/>
                  <a:gd name="connsiteX8-515" fmla="*/ 582967 w 1589104"/>
                  <a:gd name="connsiteY8-516" fmla="*/ 1233178 h 1517638"/>
                  <a:gd name="connsiteX9-517" fmla="*/ 0 w 1589104"/>
                  <a:gd name="connsiteY9-518" fmla="*/ 1232918 h 1517638"/>
                  <a:gd name="connsiteX10-519" fmla="*/ 266330 w 1589104"/>
                  <a:gd name="connsiteY10-520" fmla="*/ 955011 h 1517638"/>
                  <a:gd name="connsiteX11-521" fmla="*/ 281126 w 1589104"/>
                  <a:gd name="connsiteY11-522" fmla="*/ 620619 h 1517638"/>
                  <a:gd name="connsiteX12-523" fmla="*/ 0 w 1589104"/>
                  <a:gd name="connsiteY12-524" fmla="*/ 320232 h 1517638"/>
                  <a:gd name="connsiteX0-525" fmla="*/ 0 w 1589104"/>
                  <a:gd name="connsiteY0-526" fmla="*/ 320232 h 1514679"/>
                  <a:gd name="connsiteX1-527" fmla="*/ 556334 w 1589104"/>
                  <a:gd name="connsiteY1-528" fmla="*/ 318779 h 1514679"/>
                  <a:gd name="connsiteX2-529" fmla="*/ 850996 w 1589104"/>
                  <a:gd name="connsiteY2-530" fmla="*/ 59821 h 1514679"/>
                  <a:gd name="connsiteX3-531" fmla="*/ 1004876 w 1589104"/>
                  <a:gd name="connsiteY3-532" fmla="*/ 0 h 1514679"/>
                  <a:gd name="connsiteX4-533" fmla="*/ 1583185 w 1589104"/>
                  <a:gd name="connsiteY4-534" fmla="*/ 596945 h 1514679"/>
                  <a:gd name="connsiteX5-535" fmla="*/ 1589104 w 1589104"/>
                  <a:gd name="connsiteY5-536" fmla="*/ 948210 h 1514679"/>
                  <a:gd name="connsiteX6-537" fmla="*/ 1013753 w 1589104"/>
                  <a:gd name="connsiteY6-538" fmla="*/ 1514679 h 1514679"/>
                  <a:gd name="connsiteX7-539" fmla="*/ 853956 w 1589104"/>
                  <a:gd name="connsiteY7-540" fmla="*/ 1460778 h 1514679"/>
                  <a:gd name="connsiteX8-541" fmla="*/ 582967 w 1589104"/>
                  <a:gd name="connsiteY8-542" fmla="*/ 1233178 h 1514679"/>
                  <a:gd name="connsiteX9-543" fmla="*/ 0 w 1589104"/>
                  <a:gd name="connsiteY9-544" fmla="*/ 1232918 h 1514679"/>
                  <a:gd name="connsiteX10-545" fmla="*/ 266330 w 1589104"/>
                  <a:gd name="connsiteY10-546" fmla="*/ 955011 h 1514679"/>
                  <a:gd name="connsiteX11-547" fmla="*/ 281126 w 1589104"/>
                  <a:gd name="connsiteY11-548" fmla="*/ 620619 h 1514679"/>
                  <a:gd name="connsiteX12-549" fmla="*/ 0 w 1589104"/>
                  <a:gd name="connsiteY12-550" fmla="*/ 320232 h 1514679"/>
                  <a:gd name="connsiteX0-551" fmla="*/ 0 w 1589104"/>
                  <a:gd name="connsiteY0-552" fmla="*/ 320232 h 1514679"/>
                  <a:gd name="connsiteX1-553" fmla="*/ 556334 w 1589104"/>
                  <a:gd name="connsiteY1-554" fmla="*/ 318779 h 1514679"/>
                  <a:gd name="connsiteX2-555" fmla="*/ 850996 w 1589104"/>
                  <a:gd name="connsiteY2-556" fmla="*/ 59821 h 1514679"/>
                  <a:gd name="connsiteX3-557" fmla="*/ 1004876 w 1589104"/>
                  <a:gd name="connsiteY3-558" fmla="*/ 0 h 1514679"/>
                  <a:gd name="connsiteX4-559" fmla="*/ 1583185 w 1589104"/>
                  <a:gd name="connsiteY4-560" fmla="*/ 596945 h 1514679"/>
                  <a:gd name="connsiteX5-561" fmla="*/ 1589104 w 1589104"/>
                  <a:gd name="connsiteY5-562" fmla="*/ 948210 h 1514679"/>
                  <a:gd name="connsiteX6-563" fmla="*/ 1013753 w 1589104"/>
                  <a:gd name="connsiteY6-564" fmla="*/ 1514679 h 1514679"/>
                  <a:gd name="connsiteX7-565" fmla="*/ 853956 w 1589104"/>
                  <a:gd name="connsiteY7-566" fmla="*/ 1460778 h 1514679"/>
                  <a:gd name="connsiteX8-567" fmla="*/ 582967 w 1589104"/>
                  <a:gd name="connsiteY8-568" fmla="*/ 1233178 h 1514679"/>
                  <a:gd name="connsiteX9-569" fmla="*/ 0 w 1589104"/>
                  <a:gd name="connsiteY9-570" fmla="*/ 1232918 h 1514679"/>
                  <a:gd name="connsiteX10-571" fmla="*/ 266330 w 1589104"/>
                  <a:gd name="connsiteY10-572" fmla="*/ 955011 h 1514679"/>
                  <a:gd name="connsiteX11-573" fmla="*/ 287045 w 1589104"/>
                  <a:gd name="connsiteY11-574" fmla="*/ 611742 h 1514679"/>
                  <a:gd name="connsiteX12-575" fmla="*/ 0 w 1589104"/>
                  <a:gd name="connsiteY12-576" fmla="*/ 320232 h 1514679"/>
                  <a:gd name="connsiteX0-577" fmla="*/ 0 w 1589104"/>
                  <a:gd name="connsiteY0-578" fmla="*/ 320232 h 1514679"/>
                  <a:gd name="connsiteX1-579" fmla="*/ 556334 w 1589104"/>
                  <a:gd name="connsiteY1-580" fmla="*/ 318779 h 1514679"/>
                  <a:gd name="connsiteX2-581" fmla="*/ 850996 w 1589104"/>
                  <a:gd name="connsiteY2-582" fmla="*/ 59821 h 1514679"/>
                  <a:gd name="connsiteX3-583" fmla="*/ 1004876 w 1589104"/>
                  <a:gd name="connsiteY3-584" fmla="*/ 0 h 1514679"/>
                  <a:gd name="connsiteX4-585" fmla="*/ 1583185 w 1589104"/>
                  <a:gd name="connsiteY4-586" fmla="*/ 596945 h 1514679"/>
                  <a:gd name="connsiteX5-587" fmla="*/ 1589104 w 1589104"/>
                  <a:gd name="connsiteY5-588" fmla="*/ 948210 h 1514679"/>
                  <a:gd name="connsiteX6-589" fmla="*/ 1013753 w 1589104"/>
                  <a:gd name="connsiteY6-590" fmla="*/ 1514679 h 1514679"/>
                  <a:gd name="connsiteX7-591" fmla="*/ 853956 w 1589104"/>
                  <a:gd name="connsiteY7-592" fmla="*/ 1460778 h 1514679"/>
                  <a:gd name="connsiteX8-593" fmla="*/ 582967 w 1589104"/>
                  <a:gd name="connsiteY8-594" fmla="*/ 1233178 h 1514679"/>
                  <a:gd name="connsiteX9-595" fmla="*/ 0 w 1589104"/>
                  <a:gd name="connsiteY9-596" fmla="*/ 1232918 h 1514679"/>
                  <a:gd name="connsiteX10-597" fmla="*/ 266330 w 1589104"/>
                  <a:gd name="connsiteY10-598" fmla="*/ 955011 h 1514679"/>
                  <a:gd name="connsiteX11-599" fmla="*/ 287045 w 1589104"/>
                  <a:gd name="connsiteY11-600" fmla="*/ 611742 h 1514679"/>
                  <a:gd name="connsiteX12-601" fmla="*/ 0 w 1589104"/>
                  <a:gd name="connsiteY12-602" fmla="*/ 320232 h 1514679"/>
                  <a:gd name="connsiteX0-603" fmla="*/ 0 w 1589104"/>
                  <a:gd name="connsiteY0-604" fmla="*/ 320232 h 1514679"/>
                  <a:gd name="connsiteX1-605" fmla="*/ 556334 w 1589104"/>
                  <a:gd name="connsiteY1-606" fmla="*/ 318779 h 1514679"/>
                  <a:gd name="connsiteX2-607" fmla="*/ 850996 w 1589104"/>
                  <a:gd name="connsiteY2-608" fmla="*/ 59821 h 1514679"/>
                  <a:gd name="connsiteX3-609" fmla="*/ 1004876 w 1589104"/>
                  <a:gd name="connsiteY3-610" fmla="*/ 0 h 1514679"/>
                  <a:gd name="connsiteX4-611" fmla="*/ 1583185 w 1589104"/>
                  <a:gd name="connsiteY4-612" fmla="*/ 596945 h 1514679"/>
                  <a:gd name="connsiteX5-613" fmla="*/ 1589104 w 1589104"/>
                  <a:gd name="connsiteY5-614" fmla="*/ 948210 h 1514679"/>
                  <a:gd name="connsiteX6-615" fmla="*/ 1013753 w 1589104"/>
                  <a:gd name="connsiteY6-616" fmla="*/ 1514679 h 1514679"/>
                  <a:gd name="connsiteX7-617" fmla="*/ 853956 w 1589104"/>
                  <a:gd name="connsiteY7-618" fmla="*/ 1460778 h 1514679"/>
                  <a:gd name="connsiteX8-619" fmla="*/ 582967 w 1589104"/>
                  <a:gd name="connsiteY8-620" fmla="*/ 1233178 h 1514679"/>
                  <a:gd name="connsiteX9-621" fmla="*/ 0 w 1589104"/>
                  <a:gd name="connsiteY9-622" fmla="*/ 1232918 h 1514679"/>
                  <a:gd name="connsiteX10-623" fmla="*/ 266330 w 1589104"/>
                  <a:gd name="connsiteY10-624" fmla="*/ 955011 h 1514679"/>
                  <a:gd name="connsiteX11-625" fmla="*/ 287045 w 1589104"/>
                  <a:gd name="connsiteY11-626" fmla="*/ 611742 h 1514679"/>
                  <a:gd name="connsiteX12-627" fmla="*/ 0 w 1589104"/>
                  <a:gd name="connsiteY12-628" fmla="*/ 320232 h 1514679"/>
                  <a:gd name="connsiteX0-629" fmla="*/ 0 w 1589104"/>
                  <a:gd name="connsiteY0-630" fmla="*/ 320232 h 1514679"/>
                  <a:gd name="connsiteX1-631" fmla="*/ 556334 w 1589104"/>
                  <a:gd name="connsiteY1-632" fmla="*/ 318779 h 1514679"/>
                  <a:gd name="connsiteX2-633" fmla="*/ 850996 w 1589104"/>
                  <a:gd name="connsiteY2-634" fmla="*/ 59821 h 1514679"/>
                  <a:gd name="connsiteX3-635" fmla="*/ 1004876 w 1589104"/>
                  <a:gd name="connsiteY3-636" fmla="*/ 0 h 1514679"/>
                  <a:gd name="connsiteX4-637" fmla="*/ 1583185 w 1589104"/>
                  <a:gd name="connsiteY4-638" fmla="*/ 596945 h 1514679"/>
                  <a:gd name="connsiteX5-639" fmla="*/ 1589104 w 1589104"/>
                  <a:gd name="connsiteY5-640" fmla="*/ 948210 h 1514679"/>
                  <a:gd name="connsiteX6-641" fmla="*/ 1013753 w 1589104"/>
                  <a:gd name="connsiteY6-642" fmla="*/ 1514679 h 1514679"/>
                  <a:gd name="connsiteX7-643" fmla="*/ 853956 w 1589104"/>
                  <a:gd name="connsiteY7-644" fmla="*/ 1460778 h 1514679"/>
                  <a:gd name="connsiteX8-645" fmla="*/ 582967 w 1589104"/>
                  <a:gd name="connsiteY8-646" fmla="*/ 1233178 h 1514679"/>
                  <a:gd name="connsiteX9-647" fmla="*/ 0 w 1589104"/>
                  <a:gd name="connsiteY9-648" fmla="*/ 1232918 h 1514679"/>
                  <a:gd name="connsiteX10-649" fmla="*/ 266330 w 1589104"/>
                  <a:gd name="connsiteY10-650" fmla="*/ 955011 h 1514679"/>
                  <a:gd name="connsiteX11-651" fmla="*/ 287045 w 1589104"/>
                  <a:gd name="connsiteY11-652" fmla="*/ 611742 h 1514679"/>
                  <a:gd name="connsiteX12-653" fmla="*/ 0 w 1589104"/>
                  <a:gd name="connsiteY12-654" fmla="*/ 320232 h 1514679"/>
                  <a:gd name="connsiteX0-655" fmla="*/ 0 w 1589104"/>
                  <a:gd name="connsiteY0-656" fmla="*/ 320232 h 1514679"/>
                  <a:gd name="connsiteX1-657" fmla="*/ 556334 w 1589104"/>
                  <a:gd name="connsiteY1-658" fmla="*/ 318779 h 1514679"/>
                  <a:gd name="connsiteX2-659" fmla="*/ 850996 w 1589104"/>
                  <a:gd name="connsiteY2-660" fmla="*/ 59821 h 1514679"/>
                  <a:gd name="connsiteX3-661" fmla="*/ 1004876 w 1589104"/>
                  <a:gd name="connsiteY3-662" fmla="*/ 0 h 1514679"/>
                  <a:gd name="connsiteX4-663" fmla="*/ 1583185 w 1589104"/>
                  <a:gd name="connsiteY4-664" fmla="*/ 596945 h 1514679"/>
                  <a:gd name="connsiteX5-665" fmla="*/ 1589104 w 1589104"/>
                  <a:gd name="connsiteY5-666" fmla="*/ 948210 h 1514679"/>
                  <a:gd name="connsiteX6-667" fmla="*/ 1013753 w 1589104"/>
                  <a:gd name="connsiteY6-668" fmla="*/ 1514679 h 1514679"/>
                  <a:gd name="connsiteX7-669" fmla="*/ 853956 w 1589104"/>
                  <a:gd name="connsiteY7-670" fmla="*/ 1460778 h 1514679"/>
                  <a:gd name="connsiteX8-671" fmla="*/ 582967 w 1589104"/>
                  <a:gd name="connsiteY8-672" fmla="*/ 1233178 h 1514679"/>
                  <a:gd name="connsiteX9-673" fmla="*/ 0 w 1589104"/>
                  <a:gd name="connsiteY9-674" fmla="*/ 1232918 h 1514679"/>
                  <a:gd name="connsiteX10-675" fmla="*/ 266330 w 1589104"/>
                  <a:gd name="connsiteY10-676" fmla="*/ 955011 h 1514679"/>
                  <a:gd name="connsiteX11-677" fmla="*/ 287045 w 1589104"/>
                  <a:gd name="connsiteY11-678" fmla="*/ 611742 h 1514679"/>
                  <a:gd name="connsiteX12-679" fmla="*/ 0 w 1589104"/>
                  <a:gd name="connsiteY12-680" fmla="*/ 320232 h 1514679"/>
                  <a:gd name="connsiteX0-681" fmla="*/ 0 w 1589104"/>
                  <a:gd name="connsiteY0-682" fmla="*/ 320232 h 1514679"/>
                  <a:gd name="connsiteX1-683" fmla="*/ 556334 w 1589104"/>
                  <a:gd name="connsiteY1-684" fmla="*/ 318779 h 1514679"/>
                  <a:gd name="connsiteX2-685" fmla="*/ 850996 w 1589104"/>
                  <a:gd name="connsiteY2-686" fmla="*/ 59821 h 1514679"/>
                  <a:gd name="connsiteX3-687" fmla="*/ 1004876 w 1589104"/>
                  <a:gd name="connsiteY3-688" fmla="*/ 0 h 1514679"/>
                  <a:gd name="connsiteX4-689" fmla="*/ 1583185 w 1589104"/>
                  <a:gd name="connsiteY4-690" fmla="*/ 596945 h 1514679"/>
                  <a:gd name="connsiteX5-691" fmla="*/ 1589104 w 1589104"/>
                  <a:gd name="connsiteY5-692" fmla="*/ 948210 h 1514679"/>
                  <a:gd name="connsiteX6-693" fmla="*/ 1013753 w 1589104"/>
                  <a:gd name="connsiteY6-694" fmla="*/ 1514679 h 1514679"/>
                  <a:gd name="connsiteX7-695" fmla="*/ 853956 w 1589104"/>
                  <a:gd name="connsiteY7-696" fmla="*/ 1460778 h 1514679"/>
                  <a:gd name="connsiteX8-697" fmla="*/ 582967 w 1589104"/>
                  <a:gd name="connsiteY8-698" fmla="*/ 1233178 h 1514679"/>
                  <a:gd name="connsiteX9-699" fmla="*/ 0 w 1589104"/>
                  <a:gd name="connsiteY9-700" fmla="*/ 1232918 h 1514679"/>
                  <a:gd name="connsiteX10-701" fmla="*/ 266330 w 1589104"/>
                  <a:gd name="connsiteY10-702" fmla="*/ 955011 h 1514679"/>
                  <a:gd name="connsiteX11-703" fmla="*/ 287045 w 1589104"/>
                  <a:gd name="connsiteY11-704" fmla="*/ 611742 h 1514679"/>
                  <a:gd name="connsiteX12-705" fmla="*/ 0 w 1589104"/>
                  <a:gd name="connsiteY12-706" fmla="*/ 320232 h 1514679"/>
                  <a:gd name="connsiteX0-707" fmla="*/ 0 w 1589104"/>
                  <a:gd name="connsiteY0-708" fmla="*/ 320232 h 1514679"/>
                  <a:gd name="connsiteX1-709" fmla="*/ 556334 w 1589104"/>
                  <a:gd name="connsiteY1-710" fmla="*/ 318779 h 1514679"/>
                  <a:gd name="connsiteX2-711" fmla="*/ 850996 w 1589104"/>
                  <a:gd name="connsiteY2-712" fmla="*/ 59821 h 1514679"/>
                  <a:gd name="connsiteX3-713" fmla="*/ 1004876 w 1589104"/>
                  <a:gd name="connsiteY3-714" fmla="*/ 0 h 1514679"/>
                  <a:gd name="connsiteX4-715" fmla="*/ 1583185 w 1589104"/>
                  <a:gd name="connsiteY4-716" fmla="*/ 596945 h 1514679"/>
                  <a:gd name="connsiteX5-717" fmla="*/ 1589104 w 1589104"/>
                  <a:gd name="connsiteY5-718" fmla="*/ 948210 h 1514679"/>
                  <a:gd name="connsiteX6-719" fmla="*/ 1013753 w 1589104"/>
                  <a:gd name="connsiteY6-720" fmla="*/ 1514679 h 1514679"/>
                  <a:gd name="connsiteX7-721" fmla="*/ 853956 w 1589104"/>
                  <a:gd name="connsiteY7-722" fmla="*/ 1460778 h 1514679"/>
                  <a:gd name="connsiteX8-723" fmla="*/ 582967 w 1589104"/>
                  <a:gd name="connsiteY8-724" fmla="*/ 1233178 h 1514679"/>
                  <a:gd name="connsiteX9-725" fmla="*/ 0 w 1589104"/>
                  <a:gd name="connsiteY9-726" fmla="*/ 1232918 h 1514679"/>
                  <a:gd name="connsiteX10-727" fmla="*/ 266330 w 1589104"/>
                  <a:gd name="connsiteY10-728" fmla="*/ 955011 h 1514679"/>
                  <a:gd name="connsiteX11-729" fmla="*/ 287045 w 1589104"/>
                  <a:gd name="connsiteY11-730" fmla="*/ 611742 h 1514679"/>
                  <a:gd name="connsiteX12-731" fmla="*/ 0 w 1589104"/>
                  <a:gd name="connsiteY12-732" fmla="*/ 320232 h 1514679"/>
                  <a:gd name="connsiteX0-733" fmla="*/ 0 w 1589104"/>
                  <a:gd name="connsiteY0-734" fmla="*/ 320232 h 1514679"/>
                  <a:gd name="connsiteX1-735" fmla="*/ 556334 w 1589104"/>
                  <a:gd name="connsiteY1-736" fmla="*/ 318779 h 1514679"/>
                  <a:gd name="connsiteX2-737" fmla="*/ 850996 w 1589104"/>
                  <a:gd name="connsiteY2-738" fmla="*/ 59821 h 1514679"/>
                  <a:gd name="connsiteX3-739" fmla="*/ 1004876 w 1589104"/>
                  <a:gd name="connsiteY3-740" fmla="*/ 0 h 1514679"/>
                  <a:gd name="connsiteX4-741" fmla="*/ 1583185 w 1589104"/>
                  <a:gd name="connsiteY4-742" fmla="*/ 596945 h 1514679"/>
                  <a:gd name="connsiteX5-743" fmla="*/ 1589104 w 1589104"/>
                  <a:gd name="connsiteY5-744" fmla="*/ 948210 h 1514679"/>
                  <a:gd name="connsiteX6-745" fmla="*/ 1013753 w 1589104"/>
                  <a:gd name="connsiteY6-746" fmla="*/ 1514679 h 1514679"/>
                  <a:gd name="connsiteX7-747" fmla="*/ 853956 w 1589104"/>
                  <a:gd name="connsiteY7-748" fmla="*/ 1460778 h 1514679"/>
                  <a:gd name="connsiteX8-749" fmla="*/ 582967 w 1589104"/>
                  <a:gd name="connsiteY8-750" fmla="*/ 1233178 h 1514679"/>
                  <a:gd name="connsiteX9-751" fmla="*/ 0 w 1589104"/>
                  <a:gd name="connsiteY9-752" fmla="*/ 1232918 h 1514679"/>
                  <a:gd name="connsiteX10-753" fmla="*/ 266330 w 1589104"/>
                  <a:gd name="connsiteY10-754" fmla="*/ 955011 h 1514679"/>
                  <a:gd name="connsiteX11-755" fmla="*/ 287045 w 1589104"/>
                  <a:gd name="connsiteY11-756" fmla="*/ 611742 h 1514679"/>
                  <a:gd name="connsiteX12-757" fmla="*/ 0 w 1589104"/>
                  <a:gd name="connsiteY12-758" fmla="*/ 320232 h 1514679"/>
                  <a:gd name="connsiteX0-759" fmla="*/ 0 w 1589104"/>
                  <a:gd name="connsiteY0-760" fmla="*/ 320232 h 1514679"/>
                  <a:gd name="connsiteX1-761" fmla="*/ 556334 w 1589104"/>
                  <a:gd name="connsiteY1-762" fmla="*/ 318779 h 1514679"/>
                  <a:gd name="connsiteX2-763" fmla="*/ 850996 w 1589104"/>
                  <a:gd name="connsiteY2-764" fmla="*/ 59821 h 1514679"/>
                  <a:gd name="connsiteX3-765" fmla="*/ 1004876 w 1589104"/>
                  <a:gd name="connsiteY3-766" fmla="*/ 0 h 1514679"/>
                  <a:gd name="connsiteX4-767" fmla="*/ 1583185 w 1589104"/>
                  <a:gd name="connsiteY4-768" fmla="*/ 596945 h 1514679"/>
                  <a:gd name="connsiteX5-769" fmla="*/ 1589104 w 1589104"/>
                  <a:gd name="connsiteY5-770" fmla="*/ 948210 h 1514679"/>
                  <a:gd name="connsiteX6-771" fmla="*/ 1013753 w 1589104"/>
                  <a:gd name="connsiteY6-772" fmla="*/ 1514679 h 1514679"/>
                  <a:gd name="connsiteX7-773" fmla="*/ 853956 w 1589104"/>
                  <a:gd name="connsiteY7-774" fmla="*/ 1460778 h 1514679"/>
                  <a:gd name="connsiteX8-775" fmla="*/ 582967 w 1589104"/>
                  <a:gd name="connsiteY8-776" fmla="*/ 1233178 h 1514679"/>
                  <a:gd name="connsiteX9-777" fmla="*/ 0 w 1589104"/>
                  <a:gd name="connsiteY9-778" fmla="*/ 1232918 h 1514679"/>
                  <a:gd name="connsiteX10-779" fmla="*/ 266330 w 1589104"/>
                  <a:gd name="connsiteY10-780" fmla="*/ 955011 h 1514679"/>
                  <a:gd name="connsiteX11-781" fmla="*/ 287045 w 1589104"/>
                  <a:gd name="connsiteY11-782" fmla="*/ 611742 h 1514679"/>
                  <a:gd name="connsiteX12-783" fmla="*/ 0 w 1589104"/>
                  <a:gd name="connsiteY12-784" fmla="*/ 320232 h 1514679"/>
                  <a:gd name="connsiteX0-785" fmla="*/ 0 w 1589104"/>
                  <a:gd name="connsiteY0-786" fmla="*/ 320232 h 1532336"/>
                  <a:gd name="connsiteX1-787" fmla="*/ 556334 w 1589104"/>
                  <a:gd name="connsiteY1-788" fmla="*/ 318779 h 1532336"/>
                  <a:gd name="connsiteX2-789" fmla="*/ 850996 w 1589104"/>
                  <a:gd name="connsiteY2-790" fmla="*/ 59821 h 1532336"/>
                  <a:gd name="connsiteX3-791" fmla="*/ 1004876 w 1589104"/>
                  <a:gd name="connsiteY3-792" fmla="*/ 0 h 1532336"/>
                  <a:gd name="connsiteX4-793" fmla="*/ 1583185 w 1589104"/>
                  <a:gd name="connsiteY4-794" fmla="*/ 596945 h 1532336"/>
                  <a:gd name="connsiteX5-795" fmla="*/ 1589104 w 1589104"/>
                  <a:gd name="connsiteY5-796" fmla="*/ 948210 h 1532336"/>
                  <a:gd name="connsiteX6-797" fmla="*/ 1013753 w 1589104"/>
                  <a:gd name="connsiteY6-798" fmla="*/ 1514679 h 1532336"/>
                  <a:gd name="connsiteX7-799" fmla="*/ 853956 w 1589104"/>
                  <a:gd name="connsiteY7-800" fmla="*/ 1460778 h 1532336"/>
                  <a:gd name="connsiteX8-801" fmla="*/ 582967 w 1589104"/>
                  <a:gd name="connsiteY8-802" fmla="*/ 1233178 h 1532336"/>
                  <a:gd name="connsiteX9-803" fmla="*/ 0 w 1589104"/>
                  <a:gd name="connsiteY9-804" fmla="*/ 1232918 h 1532336"/>
                  <a:gd name="connsiteX10-805" fmla="*/ 266330 w 1589104"/>
                  <a:gd name="connsiteY10-806" fmla="*/ 955011 h 1532336"/>
                  <a:gd name="connsiteX11-807" fmla="*/ 287045 w 1589104"/>
                  <a:gd name="connsiteY11-808" fmla="*/ 611742 h 1532336"/>
                  <a:gd name="connsiteX12-809" fmla="*/ 0 w 1589104"/>
                  <a:gd name="connsiteY12-810" fmla="*/ 320232 h 1532336"/>
                  <a:gd name="connsiteX0-811" fmla="*/ 0 w 1589104"/>
                  <a:gd name="connsiteY0-812" fmla="*/ 320232 h 1575133"/>
                  <a:gd name="connsiteX1-813" fmla="*/ 556334 w 1589104"/>
                  <a:gd name="connsiteY1-814" fmla="*/ 318779 h 1575133"/>
                  <a:gd name="connsiteX2-815" fmla="*/ 850996 w 1589104"/>
                  <a:gd name="connsiteY2-816" fmla="*/ 59821 h 1575133"/>
                  <a:gd name="connsiteX3-817" fmla="*/ 1004876 w 1589104"/>
                  <a:gd name="connsiteY3-818" fmla="*/ 0 h 1575133"/>
                  <a:gd name="connsiteX4-819" fmla="*/ 1583185 w 1589104"/>
                  <a:gd name="connsiteY4-820" fmla="*/ 596945 h 1575133"/>
                  <a:gd name="connsiteX5-821" fmla="*/ 1589104 w 1589104"/>
                  <a:gd name="connsiteY5-822" fmla="*/ 948210 h 1575133"/>
                  <a:gd name="connsiteX6-823" fmla="*/ 1013753 w 1589104"/>
                  <a:gd name="connsiteY6-824" fmla="*/ 1514679 h 1575133"/>
                  <a:gd name="connsiteX7-825" fmla="*/ 853956 w 1589104"/>
                  <a:gd name="connsiteY7-826" fmla="*/ 1460778 h 1575133"/>
                  <a:gd name="connsiteX8-827" fmla="*/ 582967 w 1589104"/>
                  <a:gd name="connsiteY8-828" fmla="*/ 1233178 h 1575133"/>
                  <a:gd name="connsiteX9-829" fmla="*/ 0 w 1589104"/>
                  <a:gd name="connsiteY9-830" fmla="*/ 1232918 h 1575133"/>
                  <a:gd name="connsiteX10-831" fmla="*/ 266330 w 1589104"/>
                  <a:gd name="connsiteY10-832" fmla="*/ 955011 h 1575133"/>
                  <a:gd name="connsiteX11-833" fmla="*/ 287045 w 1589104"/>
                  <a:gd name="connsiteY11-834" fmla="*/ 611742 h 1575133"/>
                  <a:gd name="connsiteX12-835" fmla="*/ 0 w 1589104"/>
                  <a:gd name="connsiteY12-836" fmla="*/ 320232 h 1575133"/>
                  <a:gd name="connsiteX0-837" fmla="*/ 0 w 1589104"/>
                  <a:gd name="connsiteY0-838" fmla="*/ 320232 h 1575133"/>
                  <a:gd name="connsiteX1-839" fmla="*/ 556334 w 1589104"/>
                  <a:gd name="connsiteY1-840" fmla="*/ 318779 h 1575133"/>
                  <a:gd name="connsiteX2-841" fmla="*/ 850996 w 1589104"/>
                  <a:gd name="connsiteY2-842" fmla="*/ 59821 h 1575133"/>
                  <a:gd name="connsiteX3-843" fmla="*/ 1004876 w 1589104"/>
                  <a:gd name="connsiteY3-844" fmla="*/ 0 h 1575133"/>
                  <a:gd name="connsiteX4-845" fmla="*/ 1583185 w 1589104"/>
                  <a:gd name="connsiteY4-846" fmla="*/ 596945 h 1575133"/>
                  <a:gd name="connsiteX5-847" fmla="*/ 1589104 w 1589104"/>
                  <a:gd name="connsiteY5-848" fmla="*/ 948210 h 1575133"/>
                  <a:gd name="connsiteX6-849" fmla="*/ 1013753 w 1589104"/>
                  <a:gd name="connsiteY6-850" fmla="*/ 1514679 h 1575133"/>
                  <a:gd name="connsiteX7-851" fmla="*/ 853956 w 1589104"/>
                  <a:gd name="connsiteY7-852" fmla="*/ 1460778 h 1575133"/>
                  <a:gd name="connsiteX8-853" fmla="*/ 582967 w 1589104"/>
                  <a:gd name="connsiteY8-854" fmla="*/ 1233178 h 1575133"/>
                  <a:gd name="connsiteX9-855" fmla="*/ 0 w 1589104"/>
                  <a:gd name="connsiteY9-856" fmla="*/ 1232918 h 1575133"/>
                  <a:gd name="connsiteX10-857" fmla="*/ 266330 w 1589104"/>
                  <a:gd name="connsiteY10-858" fmla="*/ 955011 h 1575133"/>
                  <a:gd name="connsiteX11-859" fmla="*/ 287045 w 1589104"/>
                  <a:gd name="connsiteY11-860" fmla="*/ 611742 h 1575133"/>
                  <a:gd name="connsiteX12-861" fmla="*/ 0 w 1589104"/>
                  <a:gd name="connsiteY12-862" fmla="*/ 320232 h 1575133"/>
                  <a:gd name="connsiteX0-863" fmla="*/ 0 w 1589104"/>
                  <a:gd name="connsiteY0-864" fmla="*/ 320232 h 1575133"/>
                  <a:gd name="connsiteX1-865" fmla="*/ 556334 w 1589104"/>
                  <a:gd name="connsiteY1-866" fmla="*/ 318779 h 1575133"/>
                  <a:gd name="connsiteX2-867" fmla="*/ 850996 w 1589104"/>
                  <a:gd name="connsiteY2-868" fmla="*/ 59821 h 1575133"/>
                  <a:gd name="connsiteX3-869" fmla="*/ 1004876 w 1589104"/>
                  <a:gd name="connsiteY3-870" fmla="*/ 0 h 1575133"/>
                  <a:gd name="connsiteX4-871" fmla="*/ 1583185 w 1589104"/>
                  <a:gd name="connsiteY4-872" fmla="*/ 596945 h 1575133"/>
                  <a:gd name="connsiteX5-873" fmla="*/ 1589104 w 1589104"/>
                  <a:gd name="connsiteY5-874" fmla="*/ 948210 h 1575133"/>
                  <a:gd name="connsiteX6-875" fmla="*/ 1013753 w 1589104"/>
                  <a:gd name="connsiteY6-876" fmla="*/ 1514679 h 1575133"/>
                  <a:gd name="connsiteX7-877" fmla="*/ 853956 w 1589104"/>
                  <a:gd name="connsiteY7-878" fmla="*/ 1460778 h 1575133"/>
                  <a:gd name="connsiteX8-879" fmla="*/ 582967 w 1589104"/>
                  <a:gd name="connsiteY8-880" fmla="*/ 1233178 h 1575133"/>
                  <a:gd name="connsiteX9-881" fmla="*/ 0 w 1589104"/>
                  <a:gd name="connsiteY9-882" fmla="*/ 1232918 h 1575133"/>
                  <a:gd name="connsiteX10-883" fmla="*/ 266330 w 1589104"/>
                  <a:gd name="connsiteY10-884" fmla="*/ 955011 h 1575133"/>
                  <a:gd name="connsiteX11-885" fmla="*/ 287045 w 1589104"/>
                  <a:gd name="connsiteY11-886" fmla="*/ 611742 h 1575133"/>
                  <a:gd name="connsiteX12-887" fmla="*/ 0 w 1589104"/>
                  <a:gd name="connsiteY12-888" fmla="*/ 320232 h 1575133"/>
                  <a:gd name="connsiteX0-889" fmla="*/ 0 w 1589104"/>
                  <a:gd name="connsiteY0-890" fmla="*/ 320232 h 1575133"/>
                  <a:gd name="connsiteX1-891" fmla="*/ 556334 w 1589104"/>
                  <a:gd name="connsiteY1-892" fmla="*/ 318779 h 1575133"/>
                  <a:gd name="connsiteX2-893" fmla="*/ 850996 w 1589104"/>
                  <a:gd name="connsiteY2-894" fmla="*/ 59821 h 1575133"/>
                  <a:gd name="connsiteX3-895" fmla="*/ 1004876 w 1589104"/>
                  <a:gd name="connsiteY3-896" fmla="*/ 0 h 1575133"/>
                  <a:gd name="connsiteX4-897" fmla="*/ 1583185 w 1589104"/>
                  <a:gd name="connsiteY4-898" fmla="*/ 596945 h 1575133"/>
                  <a:gd name="connsiteX5-899" fmla="*/ 1589104 w 1589104"/>
                  <a:gd name="connsiteY5-900" fmla="*/ 948210 h 1575133"/>
                  <a:gd name="connsiteX6-901" fmla="*/ 1013753 w 1589104"/>
                  <a:gd name="connsiteY6-902" fmla="*/ 1514679 h 1575133"/>
                  <a:gd name="connsiteX7-903" fmla="*/ 853956 w 1589104"/>
                  <a:gd name="connsiteY7-904" fmla="*/ 1460778 h 1575133"/>
                  <a:gd name="connsiteX8-905" fmla="*/ 582967 w 1589104"/>
                  <a:gd name="connsiteY8-906" fmla="*/ 1233178 h 1575133"/>
                  <a:gd name="connsiteX9-907" fmla="*/ 0 w 1589104"/>
                  <a:gd name="connsiteY9-908" fmla="*/ 1232918 h 1575133"/>
                  <a:gd name="connsiteX10-909" fmla="*/ 266330 w 1589104"/>
                  <a:gd name="connsiteY10-910" fmla="*/ 955011 h 1575133"/>
                  <a:gd name="connsiteX11-911" fmla="*/ 287045 w 1589104"/>
                  <a:gd name="connsiteY11-912" fmla="*/ 611742 h 1575133"/>
                  <a:gd name="connsiteX12-913" fmla="*/ 0 w 1589104"/>
                  <a:gd name="connsiteY12-914" fmla="*/ 320232 h 1575133"/>
                  <a:gd name="connsiteX0-915" fmla="*/ 0 w 1589104"/>
                  <a:gd name="connsiteY0-916" fmla="*/ 354510 h 1609411"/>
                  <a:gd name="connsiteX1-917" fmla="*/ 556334 w 1589104"/>
                  <a:gd name="connsiteY1-918" fmla="*/ 353057 h 1609411"/>
                  <a:gd name="connsiteX2-919" fmla="*/ 850996 w 1589104"/>
                  <a:gd name="connsiteY2-920" fmla="*/ 94099 h 1609411"/>
                  <a:gd name="connsiteX3-921" fmla="*/ 1004876 w 1589104"/>
                  <a:gd name="connsiteY3-922" fmla="*/ 34278 h 1609411"/>
                  <a:gd name="connsiteX4-923" fmla="*/ 1583185 w 1589104"/>
                  <a:gd name="connsiteY4-924" fmla="*/ 631223 h 1609411"/>
                  <a:gd name="connsiteX5-925" fmla="*/ 1589104 w 1589104"/>
                  <a:gd name="connsiteY5-926" fmla="*/ 982488 h 1609411"/>
                  <a:gd name="connsiteX6-927" fmla="*/ 1013753 w 1589104"/>
                  <a:gd name="connsiteY6-928" fmla="*/ 1548957 h 1609411"/>
                  <a:gd name="connsiteX7-929" fmla="*/ 853956 w 1589104"/>
                  <a:gd name="connsiteY7-930" fmla="*/ 1495056 h 1609411"/>
                  <a:gd name="connsiteX8-931" fmla="*/ 582967 w 1589104"/>
                  <a:gd name="connsiteY8-932" fmla="*/ 1267456 h 1609411"/>
                  <a:gd name="connsiteX9-933" fmla="*/ 0 w 1589104"/>
                  <a:gd name="connsiteY9-934" fmla="*/ 1267196 h 1609411"/>
                  <a:gd name="connsiteX10-935" fmla="*/ 266330 w 1589104"/>
                  <a:gd name="connsiteY10-936" fmla="*/ 989289 h 1609411"/>
                  <a:gd name="connsiteX11-937" fmla="*/ 287045 w 1589104"/>
                  <a:gd name="connsiteY11-938" fmla="*/ 646020 h 1609411"/>
                  <a:gd name="connsiteX12-939" fmla="*/ 0 w 1589104"/>
                  <a:gd name="connsiteY12-940" fmla="*/ 354510 h 1609411"/>
                  <a:gd name="connsiteX0-941" fmla="*/ 0 w 1589104"/>
                  <a:gd name="connsiteY0-942" fmla="*/ 354510 h 1609411"/>
                  <a:gd name="connsiteX1-943" fmla="*/ 556334 w 1589104"/>
                  <a:gd name="connsiteY1-944" fmla="*/ 353057 h 1609411"/>
                  <a:gd name="connsiteX2-945" fmla="*/ 850996 w 1589104"/>
                  <a:gd name="connsiteY2-946" fmla="*/ 94099 h 1609411"/>
                  <a:gd name="connsiteX3-947" fmla="*/ 1004876 w 1589104"/>
                  <a:gd name="connsiteY3-948" fmla="*/ 34278 h 1609411"/>
                  <a:gd name="connsiteX4-949" fmla="*/ 1577267 w 1589104"/>
                  <a:gd name="connsiteY4-950" fmla="*/ 619386 h 1609411"/>
                  <a:gd name="connsiteX5-951" fmla="*/ 1589104 w 1589104"/>
                  <a:gd name="connsiteY5-952" fmla="*/ 982488 h 1609411"/>
                  <a:gd name="connsiteX6-953" fmla="*/ 1013753 w 1589104"/>
                  <a:gd name="connsiteY6-954" fmla="*/ 1548957 h 1609411"/>
                  <a:gd name="connsiteX7-955" fmla="*/ 853956 w 1589104"/>
                  <a:gd name="connsiteY7-956" fmla="*/ 1495056 h 1609411"/>
                  <a:gd name="connsiteX8-957" fmla="*/ 582967 w 1589104"/>
                  <a:gd name="connsiteY8-958" fmla="*/ 1267456 h 1609411"/>
                  <a:gd name="connsiteX9-959" fmla="*/ 0 w 1589104"/>
                  <a:gd name="connsiteY9-960" fmla="*/ 1267196 h 1609411"/>
                  <a:gd name="connsiteX10-961" fmla="*/ 266330 w 1589104"/>
                  <a:gd name="connsiteY10-962" fmla="*/ 989289 h 1609411"/>
                  <a:gd name="connsiteX11-963" fmla="*/ 287045 w 1589104"/>
                  <a:gd name="connsiteY11-964" fmla="*/ 646020 h 1609411"/>
                  <a:gd name="connsiteX12-965" fmla="*/ 0 w 1589104"/>
                  <a:gd name="connsiteY12-966" fmla="*/ 354510 h 1609411"/>
                  <a:gd name="connsiteX0-967" fmla="*/ 0 w 1643112"/>
                  <a:gd name="connsiteY0-968" fmla="*/ 354510 h 1609411"/>
                  <a:gd name="connsiteX1-969" fmla="*/ 556334 w 1643112"/>
                  <a:gd name="connsiteY1-970" fmla="*/ 353057 h 1609411"/>
                  <a:gd name="connsiteX2-971" fmla="*/ 850996 w 1643112"/>
                  <a:gd name="connsiteY2-972" fmla="*/ 94099 h 1609411"/>
                  <a:gd name="connsiteX3-973" fmla="*/ 1004876 w 1643112"/>
                  <a:gd name="connsiteY3-974" fmla="*/ 34278 h 1609411"/>
                  <a:gd name="connsiteX4-975" fmla="*/ 1577267 w 1643112"/>
                  <a:gd name="connsiteY4-976" fmla="*/ 619386 h 1609411"/>
                  <a:gd name="connsiteX5-977" fmla="*/ 1589104 w 1643112"/>
                  <a:gd name="connsiteY5-978" fmla="*/ 982488 h 1609411"/>
                  <a:gd name="connsiteX6-979" fmla="*/ 1013753 w 1643112"/>
                  <a:gd name="connsiteY6-980" fmla="*/ 1548957 h 1609411"/>
                  <a:gd name="connsiteX7-981" fmla="*/ 853956 w 1643112"/>
                  <a:gd name="connsiteY7-982" fmla="*/ 1495056 h 1609411"/>
                  <a:gd name="connsiteX8-983" fmla="*/ 582967 w 1643112"/>
                  <a:gd name="connsiteY8-984" fmla="*/ 1267456 h 1609411"/>
                  <a:gd name="connsiteX9-985" fmla="*/ 0 w 1643112"/>
                  <a:gd name="connsiteY9-986" fmla="*/ 1267196 h 1609411"/>
                  <a:gd name="connsiteX10-987" fmla="*/ 266330 w 1643112"/>
                  <a:gd name="connsiteY10-988" fmla="*/ 989289 h 1609411"/>
                  <a:gd name="connsiteX11-989" fmla="*/ 287045 w 1643112"/>
                  <a:gd name="connsiteY11-990" fmla="*/ 646020 h 1609411"/>
                  <a:gd name="connsiteX12-991" fmla="*/ 0 w 1643112"/>
                  <a:gd name="connsiteY12-992" fmla="*/ 354510 h 1609411"/>
                  <a:gd name="connsiteX0-993" fmla="*/ 0 w 1669115"/>
                  <a:gd name="connsiteY0-994" fmla="*/ 354510 h 1609411"/>
                  <a:gd name="connsiteX1-995" fmla="*/ 556334 w 1669115"/>
                  <a:gd name="connsiteY1-996" fmla="*/ 353057 h 1609411"/>
                  <a:gd name="connsiteX2-997" fmla="*/ 850996 w 1669115"/>
                  <a:gd name="connsiteY2-998" fmla="*/ 94099 h 1609411"/>
                  <a:gd name="connsiteX3-999" fmla="*/ 1004876 w 1669115"/>
                  <a:gd name="connsiteY3-1000" fmla="*/ 34278 h 1609411"/>
                  <a:gd name="connsiteX4-1001" fmla="*/ 1577267 w 1669115"/>
                  <a:gd name="connsiteY4-1002" fmla="*/ 619386 h 1609411"/>
                  <a:gd name="connsiteX5-1003" fmla="*/ 1589104 w 1669115"/>
                  <a:gd name="connsiteY5-1004" fmla="*/ 982488 h 1609411"/>
                  <a:gd name="connsiteX6-1005" fmla="*/ 1013753 w 1669115"/>
                  <a:gd name="connsiteY6-1006" fmla="*/ 1548957 h 1609411"/>
                  <a:gd name="connsiteX7-1007" fmla="*/ 853956 w 1669115"/>
                  <a:gd name="connsiteY7-1008" fmla="*/ 1495056 h 1609411"/>
                  <a:gd name="connsiteX8-1009" fmla="*/ 582967 w 1669115"/>
                  <a:gd name="connsiteY8-1010" fmla="*/ 1267456 h 1609411"/>
                  <a:gd name="connsiteX9-1011" fmla="*/ 0 w 1669115"/>
                  <a:gd name="connsiteY9-1012" fmla="*/ 1267196 h 1609411"/>
                  <a:gd name="connsiteX10-1013" fmla="*/ 266330 w 1669115"/>
                  <a:gd name="connsiteY10-1014" fmla="*/ 989289 h 1609411"/>
                  <a:gd name="connsiteX11-1015" fmla="*/ 287045 w 1669115"/>
                  <a:gd name="connsiteY11-1016" fmla="*/ 646020 h 1609411"/>
                  <a:gd name="connsiteX12-1017" fmla="*/ 0 w 1669115"/>
                  <a:gd name="connsiteY12-1018" fmla="*/ 354510 h 1609411"/>
                  <a:gd name="connsiteX0-1019" fmla="*/ 0 w 1671177"/>
                  <a:gd name="connsiteY0-1020" fmla="*/ 354510 h 1609411"/>
                  <a:gd name="connsiteX1-1021" fmla="*/ 556334 w 1671177"/>
                  <a:gd name="connsiteY1-1022" fmla="*/ 353057 h 1609411"/>
                  <a:gd name="connsiteX2-1023" fmla="*/ 850996 w 1671177"/>
                  <a:gd name="connsiteY2-1024" fmla="*/ 94099 h 1609411"/>
                  <a:gd name="connsiteX3-1025" fmla="*/ 1004876 w 1671177"/>
                  <a:gd name="connsiteY3-1026" fmla="*/ 34278 h 1609411"/>
                  <a:gd name="connsiteX4-1027" fmla="*/ 1577267 w 1671177"/>
                  <a:gd name="connsiteY4-1028" fmla="*/ 619386 h 1609411"/>
                  <a:gd name="connsiteX5-1029" fmla="*/ 1589104 w 1671177"/>
                  <a:gd name="connsiteY5-1030" fmla="*/ 982488 h 1609411"/>
                  <a:gd name="connsiteX6-1031" fmla="*/ 1013753 w 1671177"/>
                  <a:gd name="connsiteY6-1032" fmla="*/ 1548957 h 1609411"/>
                  <a:gd name="connsiteX7-1033" fmla="*/ 853956 w 1671177"/>
                  <a:gd name="connsiteY7-1034" fmla="*/ 1495056 h 1609411"/>
                  <a:gd name="connsiteX8-1035" fmla="*/ 582967 w 1671177"/>
                  <a:gd name="connsiteY8-1036" fmla="*/ 1267456 h 1609411"/>
                  <a:gd name="connsiteX9-1037" fmla="*/ 0 w 1671177"/>
                  <a:gd name="connsiteY9-1038" fmla="*/ 1267196 h 1609411"/>
                  <a:gd name="connsiteX10-1039" fmla="*/ 266330 w 1671177"/>
                  <a:gd name="connsiteY10-1040" fmla="*/ 989289 h 1609411"/>
                  <a:gd name="connsiteX11-1041" fmla="*/ 287045 w 1671177"/>
                  <a:gd name="connsiteY11-1042" fmla="*/ 646020 h 1609411"/>
                  <a:gd name="connsiteX12-1043" fmla="*/ 0 w 1671177"/>
                  <a:gd name="connsiteY12-1044" fmla="*/ 354510 h 16094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 ang="0">
                    <a:pos x="connsiteX9-125" y="connsiteY9-126"/>
                  </a:cxn>
                  <a:cxn ang="0">
                    <a:pos x="connsiteX10-327" y="connsiteY10-328"/>
                  </a:cxn>
                  <a:cxn ang="0">
                    <a:pos x="connsiteX11-373" y="connsiteY11-374"/>
                  </a:cxn>
                  <a:cxn ang="0">
                    <a:pos x="connsiteX12-471" y="connsiteY12-47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39953" name="TextBox 45"/>
            <p:cNvSpPr txBox="1">
              <a:spLocks noChangeArrowheads="1"/>
            </p:cNvSpPr>
            <p:nvPr/>
          </p:nvSpPr>
          <p:spPr bwMode="auto">
            <a:xfrm>
              <a:off x="1941855" y="2754529"/>
              <a:ext cx="509288" cy="519011"/>
            </a:xfrm>
            <a:prstGeom prst="rect">
              <a:avLst/>
            </a:prstGeom>
            <a:noFill/>
            <a:ln w="9525">
              <a:noFill/>
              <a:miter lim="800000"/>
            </a:ln>
          </p:spPr>
          <p:txBody>
            <a:bodyPr wrap="none">
              <a:spAutoFit/>
            </a:bodyPr>
            <a:lstStyle/>
            <a:p>
              <a:r>
                <a:rPr lang="en-US" altLang="zh-CN" sz="2800">
                  <a:solidFill>
                    <a:srgbClr val="FFFFFF"/>
                  </a:solidFill>
                  <a:latin typeface="Impact" panose="020B0806030902050204" pitchFamily="34" charset="0"/>
                </a:rPr>
                <a:t>01</a:t>
              </a:r>
              <a:endParaRPr lang="zh-CN" altLang="en-US" sz="2800">
                <a:solidFill>
                  <a:srgbClr val="FFFFFF"/>
                </a:solidFill>
                <a:latin typeface="Impact" panose="020B0806030902050204" pitchFamily="34" charset="0"/>
              </a:endParaRPr>
            </a:p>
          </p:txBody>
        </p:sp>
      </p:grpSp>
      <p:cxnSp>
        <p:nvCxnSpPr>
          <p:cNvPr id="49" name="直接连接符 48"/>
          <p:cNvCxnSpPr/>
          <p:nvPr/>
        </p:nvCxnSpPr>
        <p:spPr>
          <a:xfrm flipV="1">
            <a:off x="1619250" y="1263650"/>
            <a:ext cx="0" cy="874713"/>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0" name="矩形 1"/>
          <p:cNvSpPr>
            <a:spLocks noChangeArrowheads="1"/>
          </p:cNvSpPr>
          <p:nvPr/>
        </p:nvSpPr>
        <p:spPr bwMode="auto">
          <a:xfrm>
            <a:off x="1730375" y="1203325"/>
            <a:ext cx="1893888" cy="701675"/>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cxnSp>
        <p:nvCxnSpPr>
          <p:cNvPr id="51" name="直接连接符 50"/>
          <p:cNvCxnSpPr/>
          <p:nvPr/>
        </p:nvCxnSpPr>
        <p:spPr>
          <a:xfrm flipV="1">
            <a:off x="2806700" y="3532188"/>
            <a:ext cx="0" cy="874712"/>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2" name="矩形 1"/>
          <p:cNvSpPr>
            <a:spLocks noChangeArrowheads="1"/>
          </p:cNvSpPr>
          <p:nvPr/>
        </p:nvSpPr>
        <p:spPr bwMode="auto">
          <a:xfrm>
            <a:off x="2917825" y="3795713"/>
            <a:ext cx="1893888" cy="701675"/>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cxnSp>
        <p:nvCxnSpPr>
          <p:cNvPr id="53" name="直接连接符 52"/>
          <p:cNvCxnSpPr/>
          <p:nvPr/>
        </p:nvCxnSpPr>
        <p:spPr>
          <a:xfrm flipV="1">
            <a:off x="3870325" y="1263650"/>
            <a:ext cx="0" cy="874713"/>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4" name="矩形 1"/>
          <p:cNvSpPr>
            <a:spLocks noChangeArrowheads="1"/>
          </p:cNvSpPr>
          <p:nvPr/>
        </p:nvSpPr>
        <p:spPr bwMode="auto">
          <a:xfrm>
            <a:off x="3979863" y="1203325"/>
            <a:ext cx="1893887" cy="701675"/>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flipV="1">
            <a:off x="5051425" y="3532188"/>
            <a:ext cx="0" cy="874712"/>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6" name="矩形 1"/>
          <p:cNvSpPr>
            <a:spLocks noChangeArrowheads="1"/>
          </p:cNvSpPr>
          <p:nvPr/>
        </p:nvSpPr>
        <p:spPr bwMode="auto">
          <a:xfrm>
            <a:off x="5162550" y="3795713"/>
            <a:ext cx="1893888" cy="701675"/>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cxnSp>
        <p:nvCxnSpPr>
          <p:cNvPr id="57" name="直接连接符 56"/>
          <p:cNvCxnSpPr/>
          <p:nvPr/>
        </p:nvCxnSpPr>
        <p:spPr>
          <a:xfrm flipV="1">
            <a:off x="6196013" y="1263650"/>
            <a:ext cx="0" cy="874713"/>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8" name="矩形 1"/>
          <p:cNvSpPr>
            <a:spLocks noChangeArrowheads="1"/>
          </p:cNvSpPr>
          <p:nvPr/>
        </p:nvSpPr>
        <p:spPr bwMode="auto">
          <a:xfrm>
            <a:off x="6305550" y="1203325"/>
            <a:ext cx="1893888" cy="701675"/>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12" presetClass="entr" presetSubtype="8" fill="hold" nodeType="withEffect">
                                  <p:stCondLst>
                                    <p:cond delay="20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p:tgtEl>
                                          <p:spTgt spid="39"/>
                                        </p:tgtEl>
                                        <p:attrNameLst>
                                          <p:attrName>ppt_x</p:attrName>
                                        </p:attrNameLst>
                                      </p:cBhvr>
                                      <p:tavLst>
                                        <p:tav tm="0">
                                          <p:val>
                                            <p:strVal val="#ppt_x-#ppt_w*1.125000"/>
                                          </p:val>
                                        </p:tav>
                                        <p:tav tm="100000">
                                          <p:val>
                                            <p:strVal val="#ppt_x"/>
                                          </p:val>
                                        </p:tav>
                                      </p:tavLst>
                                    </p:anim>
                                    <p:animEffect transition="in" filter="wipe(right)">
                                      <p:cBhvr>
                                        <p:cTn id="12" dur="500"/>
                                        <p:tgtEl>
                                          <p:spTgt spid="39"/>
                                        </p:tgtEl>
                                      </p:cBhvr>
                                    </p:animEffect>
                                  </p:childTnLst>
                                </p:cTn>
                              </p:par>
                              <p:par>
                                <p:cTn id="13" presetID="12" presetClass="entr" presetSubtype="8" fill="hold" nodeType="withEffect">
                                  <p:stCondLst>
                                    <p:cond delay="40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p:tgtEl>
                                          <p:spTgt spid="34"/>
                                        </p:tgtEl>
                                        <p:attrNameLst>
                                          <p:attrName>ppt_x</p:attrName>
                                        </p:attrNameLst>
                                      </p:cBhvr>
                                      <p:tavLst>
                                        <p:tav tm="0">
                                          <p:val>
                                            <p:strVal val="#ppt_x-#ppt_w*1.125000"/>
                                          </p:val>
                                        </p:tav>
                                        <p:tav tm="100000">
                                          <p:val>
                                            <p:strVal val="#ppt_x"/>
                                          </p:val>
                                        </p:tav>
                                      </p:tavLst>
                                    </p:anim>
                                    <p:animEffect transition="in" filter="wipe(right)">
                                      <p:cBhvr>
                                        <p:cTn id="16" dur="500"/>
                                        <p:tgtEl>
                                          <p:spTgt spid="34"/>
                                        </p:tgtEl>
                                      </p:cBhvr>
                                    </p:animEffect>
                                  </p:childTnLst>
                                </p:cTn>
                              </p:par>
                              <p:par>
                                <p:cTn id="17" presetID="12" presetClass="entr" presetSubtype="8" fill="hold" nodeType="withEffect">
                                  <p:stCondLst>
                                    <p:cond delay="60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p:tgtEl>
                                          <p:spTgt spid="29"/>
                                        </p:tgtEl>
                                        <p:attrNameLst>
                                          <p:attrName>ppt_x</p:attrName>
                                        </p:attrNameLst>
                                      </p:cBhvr>
                                      <p:tavLst>
                                        <p:tav tm="0">
                                          <p:val>
                                            <p:strVal val="#ppt_x-#ppt_w*1.125000"/>
                                          </p:val>
                                        </p:tav>
                                        <p:tav tm="100000">
                                          <p:val>
                                            <p:strVal val="#ppt_x"/>
                                          </p:val>
                                        </p:tav>
                                      </p:tavLst>
                                    </p:anim>
                                    <p:animEffect transition="in" filter="wipe(right)">
                                      <p:cBhvr>
                                        <p:cTn id="20" dur="500"/>
                                        <p:tgtEl>
                                          <p:spTgt spid="29"/>
                                        </p:tgtEl>
                                      </p:cBhvr>
                                    </p:animEffect>
                                  </p:childTnLst>
                                </p:cTn>
                              </p:par>
                              <p:par>
                                <p:cTn id="21" presetID="12" presetClass="entr" presetSubtype="8" fill="hold" nodeType="withEffect">
                                  <p:stCondLst>
                                    <p:cond delay="80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p:tgtEl>
                                          <p:spTgt spid="26"/>
                                        </p:tgtEl>
                                        <p:attrNameLst>
                                          <p:attrName>ppt_x</p:attrName>
                                        </p:attrNameLst>
                                      </p:cBhvr>
                                      <p:tavLst>
                                        <p:tav tm="0">
                                          <p:val>
                                            <p:strVal val="#ppt_x-#ppt_w*1.125000"/>
                                          </p:val>
                                        </p:tav>
                                        <p:tav tm="100000">
                                          <p:val>
                                            <p:strVal val="#ppt_x"/>
                                          </p:val>
                                        </p:tav>
                                      </p:tavLst>
                                    </p:anim>
                                    <p:animEffect transition="in" filter="wipe(right)">
                                      <p:cBhvr>
                                        <p:cTn id="24" dur="500"/>
                                        <p:tgtEl>
                                          <p:spTgt spid="26"/>
                                        </p:tgtEl>
                                      </p:cBhvr>
                                    </p:animEffect>
                                  </p:childTnLst>
                                </p:cTn>
                              </p:par>
                            </p:childTnLst>
                          </p:cTn>
                        </p:par>
                        <p:par>
                          <p:cTn id="25" fill="hold">
                            <p:stCondLst>
                              <p:cond delay="500"/>
                            </p:stCondLst>
                            <p:childTnLst>
                              <p:par>
                                <p:cTn id="26" presetID="22" presetClass="entr" presetSubtype="4" fill="hold"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wipe(down)">
                                      <p:cBhvr>
                                        <p:cTn id="28" dur="500"/>
                                        <p:tgtEl>
                                          <p:spTgt spid="49"/>
                                        </p:tgtEl>
                                      </p:cBhvr>
                                    </p:animEffect>
                                  </p:childTnLst>
                                </p:cTn>
                              </p:par>
                            </p:childTnLst>
                          </p:cTn>
                        </p:par>
                        <p:par>
                          <p:cTn id="29" fill="hold">
                            <p:stCondLst>
                              <p:cond delay="1000"/>
                            </p:stCondLst>
                            <p:childTnLst>
                              <p:par>
                                <p:cTn id="30" presetID="2" presetClass="entr" presetSubtype="8"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additive="base">
                                        <p:cTn id="32" dur="300" fill="hold"/>
                                        <p:tgtEl>
                                          <p:spTgt spid="50"/>
                                        </p:tgtEl>
                                        <p:attrNameLst>
                                          <p:attrName>ppt_x</p:attrName>
                                        </p:attrNameLst>
                                      </p:cBhvr>
                                      <p:tavLst>
                                        <p:tav tm="0">
                                          <p:val>
                                            <p:strVal val="0-#ppt_w/2"/>
                                          </p:val>
                                        </p:tav>
                                        <p:tav tm="100000">
                                          <p:val>
                                            <p:strVal val="#ppt_x"/>
                                          </p:val>
                                        </p:tav>
                                      </p:tavLst>
                                    </p:anim>
                                    <p:anim calcmode="lin" valueType="num">
                                      <p:cBhvr additive="base">
                                        <p:cTn id="33" dur="300" fill="hold"/>
                                        <p:tgtEl>
                                          <p:spTgt spid="50"/>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wipe(down)">
                                      <p:cBhvr>
                                        <p:cTn id="37" dur="500"/>
                                        <p:tgtEl>
                                          <p:spTgt spid="51"/>
                                        </p:tgtEl>
                                      </p:cBhvr>
                                    </p:animEffect>
                                  </p:childTnLst>
                                </p:cTn>
                              </p:par>
                            </p:childTnLst>
                          </p:cTn>
                        </p:par>
                        <p:par>
                          <p:cTn id="38" fill="hold">
                            <p:stCondLst>
                              <p:cond delay="2000"/>
                            </p:stCondLst>
                            <p:childTnLst>
                              <p:par>
                                <p:cTn id="39" presetID="2" presetClass="entr" presetSubtype="8" fill="hold" grpId="0" nodeType="after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additive="base">
                                        <p:cTn id="41" dur="300" fill="hold"/>
                                        <p:tgtEl>
                                          <p:spTgt spid="52"/>
                                        </p:tgtEl>
                                        <p:attrNameLst>
                                          <p:attrName>ppt_x</p:attrName>
                                        </p:attrNameLst>
                                      </p:cBhvr>
                                      <p:tavLst>
                                        <p:tav tm="0">
                                          <p:val>
                                            <p:strVal val="0-#ppt_w/2"/>
                                          </p:val>
                                        </p:tav>
                                        <p:tav tm="100000">
                                          <p:val>
                                            <p:strVal val="#ppt_x"/>
                                          </p:val>
                                        </p:tav>
                                      </p:tavLst>
                                    </p:anim>
                                    <p:anim calcmode="lin" valueType="num">
                                      <p:cBhvr additive="base">
                                        <p:cTn id="42" dur="300" fill="hold"/>
                                        <p:tgtEl>
                                          <p:spTgt spid="52"/>
                                        </p:tgtEl>
                                        <p:attrNameLst>
                                          <p:attrName>ppt_y</p:attrName>
                                        </p:attrNameLst>
                                      </p:cBhvr>
                                      <p:tavLst>
                                        <p:tav tm="0">
                                          <p:val>
                                            <p:strVal val="#ppt_y"/>
                                          </p:val>
                                        </p:tav>
                                        <p:tav tm="100000">
                                          <p:val>
                                            <p:strVal val="#ppt_y"/>
                                          </p:val>
                                        </p:tav>
                                      </p:tavLst>
                                    </p:anim>
                                  </p:childTnLst>
                                </p:cTn>
                              </p:par>
                            </p:childTnLst>
                          </p:cTn>
                        </p:par>
                        <p:par>
                          <p:cTn id="43" fill="hold">
                            <p:stCondLst>
                              <p:cond delay="2500"/>
                            </p:stCondLst>
                            <p:childTnLst>
                              <p:par>
                                <p:cTn id="44" presetID="22" presetClass="entr" presetSubtype="4"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wipe(down)">
                                      <p:cBhvr>
                                        <p:cTn id="46" dur="500"/>
                                        <p:tgtEl>
                                          <p:spTgt spid="53"/>
                                        </p:tgtEl>
                                      </p:cBhvr>
                                    </p:animEffect>
                                  </p:childTnLst>
                                </p:cTn>
                              </p:par>
                            </p:childTnLst>
                          </p:cTn>
                        </p:par>
                        <p:par>
                          <p:cTn id="47" fill="hold">
                            <p:stCondLst>
                              <p:cond delay="3000"/>
                            </p:stCondLst>
                            <p:childTnLst>
                              <p:par>
                                <p:cTn id="48" presetID="2" presetClass="entr" presetSubtype="8" fill="hold" grpId="0" nodeType="afterEffect">
                                  <p:stCondLst>
                                    <p:cond delay="0"/>
                                  </p:stCondLst>
                                  <p:childTnLst>
                                    <p:set>
                                      <p:cBhvr>
                                        <p:cTn id="49" dur="1" fill="hold">
                                          <p:stCondLst>
                                            <p:cond delay="0"/>
                                          </p:stCondLst>
                                        </p:cTn>
                                        <p:tgtEl>
                                          <p:spTgt spid="54"/>
                                        </p:tgtEl>
                                        <p:attrNameLst>
                                          <p:attrName>style.visibility</p:attrName>
                                        </p:attrNameLst>
                                      </p:cBhvr>
                                      <p:to>
                                        <p:strVal val="visible"/>
                                      </p:to>
                                    </p:set>
                                    <p:anim calcmode="lin" valueType="num">
                                      <p:cBhvr additive="base">
                                        <p:cTn id="50" dur="300" fill="hold"/>
                                        <p:tgtEl>
                                          <p:spTgt spid="54"/>
                                        </p:tgtEl>
                                        <p:attrNameLst>
                                          <p:attrName>ppt_x</p:attrName>
                                        </p:attrNameLst>
                                      </p:cBhvr>
                                      <p:tavLst>
                                        <p:tav tm="0">
                                          <p:val>
                                            <p:strVal val="0-#ppt_w/2"/>
                                          </p:val>
                                        </p:tav>
                                        <p:tav tm="100000">
                                          <p:val>
                                            <p:strVal val="#ppt_x"/>
                                          </p:val>
                                        </p:tav>
                                      </p:tavLst>
                                    </p:anim>
                                    <p:anim calcmode="lin" valueType="num">
                                      <p:cBhvr additive="base">
                                        <p:cTn id="51" dur="300" fill="hold"/>
                                        <p:tgtEl>
                                          <p:spTgt spid="54"/>
                                        </p:tgtEl>
                                        <p:attrNameLst>
                                          <p:attrName>ppt_y</p:attrName>
                                        </p:attrNameLst>
                                      </p:cBhvr>
                                      <p:tavLst>
                                        <p:tav tm="0">
                                          <p:val>
                                            <p:strVal val="#ppt_y"/>
                                          </p:val>
                                        </p:tav>
                                        <p:tav tm="100000">
                                          <p:val>
                                            <p:strVal val="#ppt_y"/>
                                          </p:val>
                                        </p:tav>
                                      </p:tavLst>
                                    </p:anim>
                                  </p:childTnLst>
                                </p:cTn>
                              </p:par>
                            </p:childTnLst>
                          </p:cTn>
                        </p:par>
                        <p:par>
                          <p:cTn id="52" fill="hold">
                            <p:stCondLst>
                              <p:cond delay="3500"/>
                            </p:stCondLst>
                            <p:childTnLst>
                              <p:par>
                                <p:cTn id="53" presetID="22" presetClass="entr" presetSubtype="4" fill="hold"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ipe(down)">
                                      <p:cBhvr>
                                        <p:cTn id="55" dur="500"/>
                                        <p:tgtEl>
                                          <p:spTgt spid="55"/>
                                        </p:tgtEl>
                                      </p:cBhvr>
                                    </p:animEffect>
                                  </p:childTnLst>
                                </p:cTn>
                              </p:par>
                            </p:childTnLst>
                          </p:cTn>
                        </p:par>
                        <p:par>
                          <p:cTn id="56" fill="hold">
                            <p:stCondLst>
                              <p:cond delay="4000"/>
                            </p:stCondLst>
                            <p:childTnLst>
                              <p:par>
                                <p:cTn id="57" presetID="2" presetClass="entr" presetSubtype="8" fill="hold" grpId="0" nodeType="afterEffect">
                                  <p:stCondLst>
                                    <p:cond delay="0"/>
                                  </p:stCondLst>
                                  <p:childTnLst>
                                    <p:set>
                                      <p:cBhvr>
                                        <p:cTn id="58" dur="1" fill="hold">
                                          <p:stCondLst>
                                            <p:cond delay="0"/>
                                          </p:stCondLst>
                                        </p:cTn>
                                        <p:tgtEl>
                                          <p:spTgt spid="56"/>
                                        </p:tgtEl>
                                        <p:attrNameLst>
                                          <p:attrName>style.visibility</p:attrName>
                                        </p:attrNameLst>
                                      </p:cBhvr>
                                      <p:to>
                                        <p:strVal val="visible"/>
                                      </p:to>
                                    </p:set>
                                    <p:anim calcmode="lin" valueType="num">
                                      <p:cBhvr additive="base">
                                        <p:cTn id="59" dur="300" fill="hold"/>
                                        <p:tgtEl>
                                          <p:spTgt spid="56"/>
                                        </p:tgtEl>
                                        <p:attrNameLst>
                                          <p:attrName>ppt_x</p:attrName>
                                        </p:attrNameLst>
                                      </p:cBhvr>
                                      <p:tavLst>
                                        <p:tav tm="0">
                                          <p:val>
                                            <p:strVal val="0-#ppt_w/2"/>
                                          </p:val>
                                        </p:tav>
                                        <p:tav tm="100000">
                                          <p:val>
                                            <p:strVal val="#ppt_x"/>
                                          </p:val>
                                        </p:tav>
                                      </p:tavLst>
                                    </p:anim>
                                    <p:anim calcmode="lin" valueType="num">
                                      <p:cBhvr additive="base">
                                        <p:cTn id="60" dur="300" fill="hold"/>
                                        <p:tgtEl>
                                          <p:spTgt spid="56"/>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2" presetClass="entr" presetSubtype="4" fill="hold" nodeType="after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wipe(down)">
                                      <p:cBhvr>
                                        <p:cTn id="64" dur="500"/>
                                        <p:tgtEl>
                                          <p:spTgt spid="57"/>
                                        </p:tgtEl>
                                      </p:cBhvr>
                                    </p:animEffect>
                                  </p:childTnLst>
                                </p:cTn>
                              </p:par>
                            </p:childTnLst>
                          </p:cTn>
                        </p:par>
                        <p:par>
                          <p:cTn id="65" fill="hold">
                            <p:stCondLst>
                              <p:cond delay="5000"/>
                            </p:stCondLst>
                            <p:childTnLst>
                              <p:par>
                                <p:cTn id="66" presetID="2" presetClass="entr" presetSubtype="8" fill="hold" grpId="0" nodeType="afterEffect">
                                  <p:stCondLst>
                                    <p:cond delay="0"/>
                                  </p:stCondLst>
                                  <p:childTnLst>
                                    <p:set>
                                      <p:cBhvr>
                                        <p:cTn id="67" dur="1" fill="hold">
                                          <p:stCondLst>
                                            <p:cond delay="0"/>
                                          </p:stCondLst>
                                        </p:cTn>
                                        <p:tgtEl>
                                          <p:spTgt spid="58"/>
                                        </p:tgtEl>
                                        <p:attrNameLst>
                                          <p:attrName>style.visibility</p:attrName>
                                        </p:attrNameLst>
                                      </p:cBhvr>
                                      <p:to>
                                        <p:strVal val="visible"/>
                                      </p:to>
                                    </p:set>
                                    <p:anim calcmode="lin" valueType="num">
                                      <p:cBhvr additive="base">
                                        <p:cTn id="68" dur="300" fill="hold"/>
                                        <p:tgtEl>
                                          <p:spTgt spid="58"/>
                                        </p:tgtEl>
                                        <p:attrNameLst>
                                          <p:attrName>ppt_x</p:attrName>
                                        </p:attrNameLst>
                                      </p:cBhvr>
                                      <p:tavLst>
                                        <p:tav tm="0">
                                          <p:val>
                                            <p:strVal val="0-#ppt_w/2"/>
                                          </p:val>
                                        </p:tav>
                                        <p:tav tm="100000">
                                          <p:val>
                                            <p:strVal val="#ppt_x"/>
                                          </p:val>
                                        </p:tav>
                                      </p:tavLst>
                                    </p:anim>
                                    <p:anim calcmode="lin" valueType="num">
                                      <p:cBhvr additive="base">
                                        <p:cTn id="69" dur="3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p:bldP spid="54" grpId="0"/>
      <p:bldP spid="56" grpId="0"/>
      <p:bldP spid="5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菱形 58"/>
          <p:cNvSpPr/>
          <p:nvPr/>
        </p:nvSpPr>
        <p:spPr>
          <a:xfrm>
            <a:off x="5730875" y="1276350"/>
            <a:ext cx="2873375" cy="2874963"/>
          </a:xfrm>
          <a:prstGeom prst="diamond">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60" name="组合 59"/>
          <p:cNvGrpSpPr/>
          <p:nvPr/>
        </p:nvGrpSpPr>
        <p:grpSpPr bwMode="auto">
          <a:xfrm>
            <a:off x="6086475" y="1633538"/>
            <a:ext cx="2160588" cy="2160587"/>
            <a:chOff x="5649081" y="1491629"/>
            <a:chExt cx="2160240" cy="2160240"/>
          </a:xfrm>
        </p:grpSpPr>
        <p:sp>
          <p:nvSpPr>
            <p:cNvPr id="61" name="菱形 60"/>
            <p:cNvSpPr/>
            <p:nvPr/>
          </p:nvSpPr>
          <p:spPr>
            <a:xfrm>
              <a:off x="5649081" y="1491629"/>
              <a:ext cx="2160240" cy="2160240"/>
            </a:xfrm>
            <a:prstGeom prst="diamon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2025" name="Freeform 37"/>
            <p:cNvSpPr>
              <a:spLocks noEditPoints="1"/>
            </p:cNvSpPr>
            <p:nvPr/>
          </p:nvSpPr>
          <p:spPr bwMode="auto">
            <a:xfrm>
              <a:off x="6444208" y="2280268"/>
              <a:ext cx="701089" cy="582961"/>
            </a:xfrm>
            <a:custGeom>
              <a:avLst/>
              <a:gdLst>
                <a:gd name="T0" fmla="*/ 2147483647 w 309"/>
                <a:gd name="T1" fmla="*/ 0 h 257"/>
                <a:gd name="T2" fmla="*/ 2147483647 w 309"/>
                <a:gd name="T3" fmla="*/ 2147483647 h 257"/>
                <a:gd name="T4" fmla="*/ 2147483647 w 309"/>
                <a:gd name="T5" fmla="*/ 2147483647 h 257"/>
                <a:gd name="T6" fmla="*/ 2147483647 w 309"/>
                <a:gd name="T7" fmla="*/ 2147483647 h 257"/>
                <a:gd name="T8" fmla="*/ 2147483647 w 309"/>
                <a:gd name="T9" fmla="*/ 2147483647 h 257"/>
                <a:gd name="T10" fmla="*/ 2147483647 w 309"/>
                <a:gd name="T11" fmla="*/ 2147483647 h 257"/>
                <a:gd name="T12" fmla="*/ 2147483647 w 309"/>
                <a:gd name="T13" fmla="*/ 2147483647 h 257"/>
                <a:gd name="T14" fmla="*/ 2147483647 w 309"/>
                <a:gd name="T15" fmla="*/ 2147483647 h 257"/>
                <a:gd name="T16" fmla="*/ 2147483647 w 309"/>
                <a:gd name="T17" fmla="*/ 2147483647 h 257"/>
                <a:gd name="T18" fmla="*/ 2147483647 w 309"/>
                <a:gd name="T19" fmla="*/ 2147483647 h 257"/>
                <a:gd name="T20" fmla="*/ 2147483647 w 309"/>
                <a:gd name="T21" fmla="*/ 2147483647 h 257"/>
                <a:gd name="T22" fmla="*/ 2147483647 w 309"/>
                <a:gd name="T23" fmla="*/ 2147483647 h 257"/>
                <a:gd name="T24" fmla="*/ 2147483647 w 309"/>
                <a:gd name="T25" fmla="*/ 2147483647 h 257"/>
                <a:gd name="T26" fmla="*/ 2147483647 w 309"/>
                <a:gd name="T27" fmla="*/ 2147483647 h 257"/>
                <a:gd name="T28" fmla="*/ 2147483647 w 309"/>
                <a:gd name="T29" fmla="*/ 2147483647 h 257"/>
                <a:gd name="T30" fmla="*/ 2147483647 w 309"/>
                <a:gd name="T31" fmla="*/ 2147483647 h 257"/>
                <a:gd name="T32" fmla="*/ 2147483647 w 309"/>
                <a:gd name="T33" fmla="*/ 2147483647 h 257"/>
                <a:gd name="T34" fmla="*/ 2147483647 w 309"/>
                <a:gd name="T35" fmla="*/ 2147483647 h 257"/>
                <a:gd name="T36" fmla="*/ 2147483647 w 309"/>
                <a:gd name="T37" fmla="*/ 2147483647 h 257"/>
                <a:gd name="T38" fmla="*/ 2147483647 w 309"/>
                <a:gd name="T39" fmla="*/ 2147483647 h 257"/>
                <a:gd name="T40" fmla="*/ 2147483647 w 309"/>
                <a:gd name="T41" fmla="*/ 2147483647 h 257"/>
                <a:gd name="T42" fmla="*/ 2147483647 w 309"/>
                <a:gd name="T43" fmla="*/ 2147483647 h 257"/>
                <a:gd name="T44" fmla="*/ 2147483647 w 309"/>
                <a:gd name="T45" fmla="*/ 2147483647 h 257"/>
                <a:gd name="T46" fmla="*/ 2147483647 w 309"/>
                <a:gd name="T47" fmla="*/ 2147483647 h 257"/>
                <a:gd name="T48" fmla="*/ 2147483647 w 309"/>
                <a:gd name="T49" fmla="*/ 2147483647 h 257"/>
                <a:gd name="T50" fmla="*/ 2147483647 w 309"/>
                <a:gd name="T51" fmla="*/ 2147483647 h 257"/>
                <a:gd name="T52" fmla="*/ 2147483647 w 309"/>
                <a:gd name="T53" fmla="*/ 2147483647 h 257"/>
                <a:gd name="T54" fmla="*/ 2147483647 w 309"/>
                <a:gd name="T55" fmla="*/ 2147483647 h 257"/>
                <a:gd name="T56" fmla="*/ 2147483647 w 309"/>
                <a:gd name="T57" fmla="*/ 2147483647 h 257"/>
                <a:gd name="T58" fmla="*/ 2147483647 w 309"/>
                <a:gd name="T59" fmla="*/ 2147483647 h 257"/>
                <a:gd name="T60" fmla="*/ 2147483647 w 309"/>
                <a:gd name="T61" fmla="*/ 2147483647 h 257"/>
                <a:gd name="T62" fmla="*/ 2147483647 w 309"/>
                <a:gd name="T63" fmla="*/ 2147483647 h 257"/>
                <a:gd name="T64" fmla="*/ 2147483647 w 309"/>
                <a:gd name="T65" fmla="*/ 2147483647 h 257"/>
                <a:gd name="T66" fmla="*/ 2147483647 w 309"/>
                <a:gd name="T67" fmla="*/ 2147483647 h 257"/>
                <a:gd name="T68" fmla="*/ 2147483647 w 309"/>
                <a:gd name="T69" fmla="*/ 2147483647 h 257"/>
                <a:gd name="T70" fmla="*/ 2147483647 w 309"/>
                <a:gd name="T71" fmla="*/ 2147483647 h 257"/>
                <a:gd name="T72" fmla="*/ 0 w 309"/>
                <a:gd name="T73" fmla="*/ 2147483647 h 257"/>
                <a:gd name="T74" fmla="*/ 2147483647 w 309"/>
                <a:gd name="T75" fmla="*/ 2147483647 h 25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09"/>
                <a:gd name="T115" fmla="*/ 0 h 257"/>
                <a:gd name="T116" fmla="*/ 309 w 309"/>
                <a:gd name="T117" fmla="*/ 257 h 25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bg1"/>
            </a:solidFill>
            <a:ln w="9525">
              <a:noFill/>
              <a:round/>
            </a:ln>
          </p:spPr>
          <p:txBody>
            <a:bodyPr/>
            <a:lstStyle/>
            <a:p>
              <a:endParaRPr lang="zh-CN" altLang="en-US"/>
            </a:p>
          </p:txBody>
        </p:sp>
      </p:grpSp>
      <p:grpSp>
        <p:nvGrpSpPr>
          <p:cNvPr id="63" name="组合 62"/>
          <p:cNvGrpSpPr/>
          <p:nvPr/>
        </p:nvGrpSpPr>
        <p:grpSpPr bwMode="auto">
          <a:xfrm>
            <a:off x="5730875" y="1282700"/>
            <a:ext cx="1150938" cy="1152525"/>
            <a:chOff x="5292080" y="1139949"/>
            <a:chExt cx="1152128" cy="1152128"/>
          </a:xfrm>
        </p:grpSpPr>
        <p:sp>
          <p:nvSpPr>
            <p:cNvPr id="64" name="椭圆 63"/>
            <p:cNvSpPr/>
            <p:nvPr/>
          </p:nvSpPr>
          <p:spPr>
            <a:xfrm>
              <a:off x="5292080" y="1139949"/>
              <a:ext cx="1152128" cy="115212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2023" name="Freeform 42"/>
            <p:cNvSpPr>
              <a:spLocks noChangeAspect="1" noEditPoints="1"/>
            </p:cNvSpPr>
            <p:nvPr/>
          </p:nvSpPr>
          <p:spPr bwMode="auto">
            <a:xfrm>
              <a:off x="5629237" y="1424413"/>
              <a:ext cx="455894" cy="583200"/>
            </a:xfrm>
            <a:custGeom>
              <a:avLst/>
              <a:gdLst>
                <a:gd name="T0" fmla="*/ 2147483647 w 224"/>
                <a:gd name="T1" fmla="*/ 2147483647 h 287"/>
                <a:gd name="T2" fmla="*/ 2147483647 w 224"/>
                <a:gd name="T3" fmla="*/ 2147483647 h 287"/>
                <a:gd name="T4" fmla="*/ 2147483647 w 224"/>
                <a:gd name="T5" fmla="*/ 2147483647 h 287"/>
                <a:gd name="T6" fmla="*/ 0 w 224"/>
                <a:gd name="T7" fmla="*/ 2147483647 h 287"/>
                <a:gd name="T8" fmla="*/ 2147483647 w 224"/>
                <a:gd name="T9" fmla="*/ 2147483647 h 287"/>
                <a:gd name="T10" fmla="*/ 2147483647 w 224"/>
                <a:gd name="T11" fmla="*/ 2147483647 h 287"/>
                <a:gd name="T12" fmla="*/ 2147483647 w 224"/>
                <a:gd name="T13" fmla="*/ 2147483647 h 287"/>
                <a:gd name="T14" fmla="*/ 2147483647 w 224"/>
                <a:gd name="T15" fmla="*/ 2147483647 h 287"/>
                <a:gd name="T16" fmla="*/ 2147483647 w 224"/>
                <a:gd name="T17" fmla="*/ 2147483647 h 287"/>
                <a:gd name="T18" fmla="*/ 2147483647 w 224"/>
                <a:gd name="T19" fmla="*/ 2147483647 h 287"/>
                <a:gd name="T20" fmla="*/ 2147483647 w 224"/>
                <a:gd name="T21" fmla="*/ 2147483647 h 287"/>
                <a:gd name="T22" fmla="*/ 2147483647 w 224"/>
                <a:gd name="T23" fmla="*/ 2147483647 h 287"/>
                <a:gd name="T24" fmla="*/ 2147483647 w 224"/>
                <a:gd name="T25" fmla="*/ 2147483647 h 287"/>
                <a:gd name="T26" fmla="*/ 2147483647 w 224"/>
                <a:gd name="T27" fmla="*/ 2147483647 h 287"/>
                <a:gd name="T28" fmla="*/ 2147483647 w 224"/>
                <a:gd name="T29" fmla="*/ 2147483647 h 287"/>
                <a:gd name="T30" fmla="*/ 2147483647 w 224"/>
                <a:gd name="T31" fmla="*/ 2147483647 h 287"/>
                <a:gd name="T32" fmla="*/ 2147483647 w 224"/>
                <a:gd name="T33" fmla="*/ 2147483647 h 287"/>
                <a:gd name="T34" fmla="*/ 2147483647 w 224"/>
                <a:gd name="T35" fmla="*/ 2147483647 h 287"/>
                <a:gd name="T36" fmla="*/ 2147483647 w 224"/>
                <a:gd name="T37" fmla="*/ 2147483647 h 287"/>
                <a:gd name="T38" fmla="*/ 2147483647 w 224"/>
                <a:gd name="T39" fmla="*/ 2147483647 h 287"/>
                <a:gd name="T40" fmla="*/ 2147483647 w 224"/>
                <a:gd name="T41" fmla="*/ 2147483647 h 287"/>
                <a:gd name="T42" fmla="*/ 2147483647 w 224"/>
                <a:gd name="T43" fmla="*/ 2147483647 h 287"/>
                <a:gd name="T44" fmla="*/ 2147483647 w 224"/>
                <a:gd name="T45" fmla="*/ 2147483647 h 287"/>
                <a:gd name="T46" fmla="*/ 2147483647 w 224"/>
                <a:gd name="T47" fmla="*/ 2147483647 h 287"/>
                <a:gd name="T48" fmla="*/ 2147483647 w 224"/>
                <a:gd name="T49" fmla="*/ 2147483647 h 287"/>
                <a:gd name="T50" fmla="*/ 2147483647 w 224"/>
                <a:gd name="T51" fmla="*/ 2147483647 h 287"/>
                <a:gd name="T52" fmla="*/ 2147483647 w 224"/>
                <a:gd name="T53" fmla="*/ 2147483647 h 287"/>
                <a:gd name="T54" fmla="*/ 2147483647 w 224"/>
                <a:gd name="T55" fmla="*/ 2147483647 h 287"/>
                <a:gd name="T56" fmla="*/ 2147483647 w 224"/>
                <a:gd name="T57" fmla="*/ 2147483647 h 287"/>
                <a:gd name="T58" fmla="*/ 2147483647 w 224"/>
                <a:gd name="T59" fmla="*/ 2147483647 h 287"/>
                <a:gd name="T60" fmla="*/ 2147483647 w 224"/>
                <a:gd name="T61" fmla="*/ 2147483647 h 287"/>
                <a:gd name="T62" fmla="*/ 2147483647 w 224"/>
                <a:gd name="T63" fmla="*/ 2147483647 h 287"/>
                <a:gd name="T64" fmla="*/ 2147483647 w 224"/>
                <a:gd name="T65" fmla="*/ 2147483647 h 287"/>
                <a:gd name="T66" fmla="*/ 2147483647 w 224"/>
                <a:gd name="T67" fmla="*/ 2147483647 h 287"/>
                <a:gd name="T68" fmla="*/ 2147483647 w 224"/>
                <a:gd name="T69" fmla="*/ 2147483647 h 287"/>
                <a:gd name="T70" fmla="*/ 2147483647 w 224"/>
                <a:gd name="T71" fmla="*/ 2147483647 h 287"/>
                <a:gd name="T72" fmla="*/ 2147483647 w 224"/>
                <a:gd name="T73" fmla="*/ 2147483647 h 287"/>
                <a:gd name="T74" fmla="*/ 2147483647 w 224"/>
                <a:gd name="T75" fmla="*/ 2147483647 h 287"/>
                <a:gd name="T76" fmla="*/ 2147483647 w 224"/>
                <a:gd name="T77" fmla="*/ 2147483647 h 287"/>
                <a:gd name="T78" fmla="*/ 2147483647 w 224"/>
                <a:gd name="T79" fmla="*/ 2147483647 h 287"/>
                <a:gd name="T80" fmla="*/ 2147483647 w 224"/>
                <a:gd name="T81" fmla="*/ 2147483647 h 287"/>
                <a:gd name="T82" fmla="*/ 2147483647 w 224"/>
                <a:gd name="T83" fmla="*/ 2147483647 h 287"/>
                <a:gd name="T84" fmla="*/ 2147483647 w 224"/>
                <a:gd name="T85" fmla="*/ 2147483647 h 287"/>
                <a:gd name="T86" fmla="*/ 2147483647 w 224"/>
                <a:gd name="T87" fmla="*/ 2147483647 h 287"/>
                <a:gd name="T88" fmla="*/ 2147483647 w 224"/>
                <a:gd name="T89" fmla="*/ 2147483647 h 287"/>
                <a:gd name="T90" fmla="*/ 2147483647 w 224"/>
                <a:gd name="T91" fmla="*/ 2147483647 h 287"/>
                <a:gd name="T92" fmla="*/ 2147483647 w 224"/>
                <a:gd name="T93" fmla="*/ 2147483647 h 287"/>
                <a:gd name="T94" fmla="*/ 2147483647 w 224"/>
                <a:gd name="T95" fmla="*/ 2147483647 h 28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4"/>
                <a:gd name="T145" fmla="*/ 0 h 287"/>
                <a:gd name="T146" fmla="*/ 224 w 224"/>
                <a:gd name="T147" fmla="*/ 287 h 28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solidFill>
            <a:ln w="9525">
              <a:noFill/>
              <a:round/>
            </a:ln>
          </p:spPr>
          <p:txBody>
            <a:bodyPr/>
            <a:lstStyle/>
            <a:p>
              <a:endParaRPr lang="zh-CN" altLang="en-US"/>
            </a:p>
          </p:txBody>
        </p:sp>
      </p:grpSp>
      <p:grpSp>
        <p:nvGrpSpPr>
          <p:cNvPr id="66" name="组合 65"/>
          <p:cNvGrpSpPr/>
          <p:nvPr/>
        </p:nvGrpSpPr>
        <p:grpSpPr bwMode="auto">
          <a:xfrm>
            <a:off x="5732463" y="2930525"/>
            <a:ext cx="1152525" cy="1152525"/>
            <a:chOff x="5295106" y="2787774"/>
            <a:chExt cx="1152128" cy="1152128"/>
          </a:xfrm>
        </p:grpSpPr>
        <p:sp>
          <p:nvSpPr>
            <p:cNvPr id="67" name="椭圆 66"/>
            <p:cNvSpPr/>
            <p:nvPr/>
          </p:nvSpPr>
          <p:spPr>
            <a:xfrm>
              <a:off x="5295106" y="2787774"/>
              <a:ext cx="1152128" cy="115212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2021" name="Freeform 47"/>
            <p:cNvSpPr>
              <a:spLocks noChangeAspect="1" noEditPoints="1"/>
            </p:cNvSpPr>
            <p:nvPr/>
          </p:nvSpPr>
          <p:spPr bwMode="auto">
            <a:xfrm>
              <a:off x="5511638" y="3101078"/>
              <a:ext cx="719064" cy="583200"/>
            </a:xfrm>
            <a:custGeom>
              <a:avLst/>
              <a:gdLst>
                <a:gd name="T0" fmla="*/ 2147483647 w 329"/>
                <a:gd name="T1" fmla="*/ 2147483647 h 267"/>
                <a:gd name="T2" fmla="*/ 2147483647 w 329"/>
                <a:gd name="T3" fmla="*/ 2147483647 h 267"/>
                <a:gd name="T4" fmla="*/ 2147483647 w 329"/>
                <a:gd name="T5" fmla="*/ 2147483647 h 267"/>
                <a:gd name="T6" fmla="*/ 2147483647 w 329"/>
                <a:gd name="T7" fmla="*/ 2147483647 h 267"/>
                <a:gd name="T8" fmla="*/ 2147483647 w 329"/>
                <a:gd name="T9" fmla="*/ 2147483647 h 267"/>
                <a:gd name="T10" fmla="*/ 2147483647 w 329"/>
                <a:gd name="T11" fmla="*/ 2147483647 h 267"/>
                <a:gd name="T12" fmla="*/ 2147483647 w 329"/>
                <a:gd name="T13" fmla="*/ 2147483647 h 267"/>
                <a:gd name="T14" fmla="*/ 2147483647 w 329"/>
                <a:gd name="T15" fmla="*/ 2147483647 h 267"/>
                <a:gd name="T16" fmla="*/ 2147483647 w 329"/>
                <a:gd name="T17" fmla="*/ 2147483647 h 267"/>
                <a:gd name="T18" fmla="*/ 2147483647 w 329"/>
                <a:gd name="T19" fmla="*/ 2147483647 h 267"/>
                <a:gd name="T20" fmla="*/ 2147483647 w 329"/>
                <a:gd name="T21" fmla="*/ 2147483647 h 267"/>
                <a:gd name="T22" fmla="*/ 2147483647 w 329"/>
                <a:gd name="T23" fmla="*/ 2147483647 h 267"/>
                <a:gd name="T24" fmla="*/ 2147483647 w 329"/>
                <a:gd name="T25" fmla="*/ 2147483647 h 267"/>
                <a:gd name="T26" fmla="*/ 2147483647 w 329"/>
                <a:gd name="T27" fmla="*/ 2147483647 h 267"/>
                <a:gd name="T28" fmla="*/ 2147483647 w 329"/>
                <a:gd name="T29" fmla="*/ 2147483647 h 267"/>
                <a:gd name="T30" fmla="*/ 2147483647 w 329"/>
                <a:gd name="T31" fmla="*/ 2147483647 h 267"/>
                <a:gd name="T32" fmla="*/ 2147483647 w 329"/>
                <a:gd name="T33" fmla="*/ 2147483647 h 267"/>
                <a:gd name="T34" fmla="*/ 2147483647 w 329"/>
                <a:gd name="T35" fmla="*/ 2147483647 h 267"/>
                <a:gd name="T36" fmla="*/ 2147483647 w 329"/>
                <a:gd name="T37" fmla="*/ 2147483647 h 267"/>
                <a:gd name="T38" fmla="*/ 2147483647 w 329"/>
                <a:gd name="T39" fmla="*/ 2147483647 h 267"/>
                <a:gd name="T40" fmla="*/ 2147483647 w 329"/>
                <a:gd name="T41" fmla="*/ 2147483647 h 267"/>
                <a:gd name="T42" fmla="*/ 2147483647 w 329"/>
                <a:gd name="T43" fmla="*/ 2147483647 h 267"/>
                <a:gd name="T44" fmla="*/ 2147483647 w 329"/>
                <a:gd name="T45" fmla="*/ 2147483647 h 267"/>
                <a:gd name="T46" fmla="*/ 2147483647 w 329"/>
                <a:gd name="T47" fmla="*/ 2147483647 h 267"/>
                <a:gd name="T48" fmla="*/ 2147483647 w 329"/>
                <a:gd name="T49" fmla="*/ 2147483647 h 267"/>
                <a:gd name="T50" fmla="*/ 2147483647 w 329"/>
                <a:gd name="T51" fmla="*/ 2147483647 h 267"/>
                <a:gd name="T52" fmla="*/ 2147483647 w 329"/>
                <a:gd name="T53" fmla="*/ 2147483647 h 267"/>
                <a:gd name="T54" fmla="*/ 2147483647 w 329"/>
                <a:gd name="T55" fmla="*/ 2147483647 h 267"/>
                <a:gd name="T56" fmla="*/ 2147483647 w 329"/>
                <a:gd name="T57" fmla="*/ 2147483647 h 267"/>
                <a:gd name="T58" fmla="*/ 2147483647 w 329"/>
                <a:gd name="T59" fmla="*/ 2147483647 h 267"/>
                <a:gd name="T60" fmla="*/ 2147483647 w 329"/>
                <a:gd name="T61" fmla="*/ 2147483647 h 267"/>
                <a:gd name="T62" fmla="*/ 2147483647 w 329"/>
                <a:gd name="T63" fmla="*/ 2147483647 h 267"/>
                <a:gd name="T64" fmla="*/ 2147483647 w 329"/>
                <a:gd name="T65" fmla="*/ 2147483647 h 267"/>
                <a:gd name="T66" fmla="*/ 2147483647 w 329"/>
                <a:gd name="T67" fmla="*/ 2147483647 h 267"/>
                <a:gd name="T68" fmla="*/ 2147483647 w 329"/>
                <a:gd name="T69" fmla="*/ 2147483647 h 267"/>
                <a:gd name="T70" fmla="*/ 2147483647 w 329"/>
                <a:gd name="T71" fmla="*/ 2147483647 h 267"/>
                <a:gd name="T72" fmla="*/ 2147483647 w 329"/>
                <a:gd name="T73" fmla="*/ 2147483647 h 267"/>
                <a:gd name="T74" fmla="*/ 2147483647 w 329"/>
                <a:gd name="T75" fmla="*/ 2147483647 h 267"/>
                <a:gd name="T76" fmla="*/ 2147483647 w 329"/>
                <a:gd name="T77" fmla="*/ 2147483647 h 267"/>
                <a:gd name="T78" fmla="*/ 2147483647 w 329"/>
                <a:gd name="T79" fmla="*/ 2147483647 h 267"/>
                <a:gd name="T80" fmla="*/ 2147483647 w 329"/>
                <a:gd name="T81" fmla="*/ 2147483647 h 267"/>
                <a:gd name="T82" fmla="*/ 2147483647 w 329"/>
                <a:gd name="T83" fmla="*/ 2147483647 h 267"/>
                <a:gd name="T84" fmla="*/ 2147483647 w 329"/>
                <a:gd name="T85" fmla="*/ 2147483647 h 267"/>
                <a:gd name="T86" fmla="*/ 2147483647 w 329"/>
                <a:gd name="T87" fmla="*/ 2147483647 h 267"/>
                <a:gd name="T88" fmla="*/ 2147483647 w 329"/>
                <a:gd name="T89" fmla="*/ 2147483647 h 267"/>
                <a:gd name="T90" fmla="*/ 2147483647 w 329"/>
                <a:gd name="T91" fmla="*/ 2147483647 h 267"/>
                <a:gd name="T92" fmla="*/ 2147483647 w 329"/>
                <a:gd name="T93" fmla="*/ 2147483647 h 267"/>
                <a:gd name="T94" fmla="*/ 2147483647 w 329"/>
                <a:gd name="T95" fmla="*/ 2147483647 h 26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29"/>
                <a:gd name="T145" fmla="*/ 0 h 267"/>
                <a:gd name="T146" fmla="*/ 329 w 329"/>
                <a:gd name="T147" fmla="*/ 267 h 26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solidFill>
            <a:ln w="9525">
              <a:noFill/>
              <a:round/>
            </a:ln>
          </p:spPr>
          <p:txBody>
            <a:bodyPr/>
            <a:lstStyle/>
            <a:p>
              <a:endParaRPr lang="zh-CN" altLang="en-US"/>
            </a:p>
          </p:txBody>
        </p:sp>
      </p:grpSp>
      <p:grpSp>
        <p:nvGrpSpPr>
          <p:cNvPr id="69" name="组合 68"/>
          <p:cNvGrpSpPr/>
          <p:nvPr/>
        </p:nvGrpSpPr>
        <p:grpSpPr bwMode="auto">
          <a:xfrm>
            <a:off x="7361238" y="2930525"/>
            <a:ext cx="1152525" cy="1152525"/>
            <a:chOff x="6923881" y="2787774"/>
            <a:chExt cx="1152128" cy="1152128"/>
          </a:xfrm>
        </p:grpSpPr>
        <p:sp>
          <p:nvSpPr>
            <p:cNvPr id="70" name="椭圆 69"/>
            <p:cNvSpPr/>
            <p:nvPr/>
          </p:nvSpPr>
          <p:spPr>
            <a:xfrm>
              <a:off x="6923881" y="2787774"/>
              <a:ext cx="1152128" cy="11521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42017" name="组合 70"/>
            <p:cNvGrpSpPr/>
            <p:nvPr/>
          </p:nvGrpSpPr>
          <p:grpSpPr bwMode="auto">
            <a:xfrm>
              <a:off x="7162685" y="3062938"/>
              <a:ext cx="674520" cy="583200"/>
              <a:chOff x="4848315" y="2995479"/>
              <a:chExt cx="674520" cy="583200"/>
            </a:xfrm>
          </p:grpSpPr>
          <p:sp>
            <p:nvSpPr>
              <p:cNvPr id="42018" name="Freeform 52"/>
              <p:cNvSpPr>
                <a:spLocks noEditPoints="1"/>
              </p:cNvSpPr>
              <p:nvPr/>
            </p:nvSpPr>
            <p:spPr bwMode="auto">
              <a:xfrm>
                <a:off x="4963503" y="3243495"/>
                <a:ext cx="456598" cy="250091"/>
              </a:xfrm>
              <a:custGeom>
                <a:avLst/>
                <a:gdLst>
                  <a:gd name="T0" fmla="*/ 2147483647 w 186"/>
                  <a:gd name="T1" fmla="*/ 2147483647 h 102"/>
                  <a:gd name="T2" fmla="*/ 2147483647 w 186"/>
                  <a:gd name="T3" fmla="*/ 2147483647 h 102"/>
                  <a:gd name="T4" fmla="*/ 2147483647 w 186"/>
                  <a:gd name="T5" fmla="*/ 2147483647 h 102"/>
                  <a:gd name="T6" fmla="*/ 2147483647 w 186"/>
                  <a:gd name="T7" fmla="*/ 2147483647 h 102"/>
                  <a:gd name="T8" fmla="*/ 2147483647 w 186"/>
                  <a:gd name="T9" fmla="*/ 2147483647 h 102"/>
                  <a:gd name="T10" fmla="*/ 2147483647 w 186"/>
                  <a:gd name="T11" fmla="*/ 2147483647 h 102"/>
                  <a:gd name="T12" fmla="*/ 2147483647 w 186"/>
                  <a:gd name="T13" fmla="*/ 2147483647 h 102"/>
                  <a:gd name="T14" fmla="*/ 2147483647 w 186"/>
                  <a:gd name="T15" fmla="*/ 2147483647 h 102"/>
                  <a:gd name="T16" fmla="*/ 2147483647 w 186"/>
                  <a:gd name="T17" fmla="*/ 2147483647 h 102"/>
                  <a:gd name="T18" fmla="*/ 2147483647 w 186"/>
                  <a:gd name="T19" fmla="*/ 2147483647 h 102"/>
                  <a:gd name="T20" fmla="*/ 2147483647 w 186"/>
                  <a:gd name="T21" fmla="*/ 2147483647 h 102"/>
                  <a:gd name="T22" fmla="*/ 2147483647 w 186"/>
                  <a:gd name="T23" fmla="*/ 2147483647 h 102"/>
                  <a:gd name="T24" fmla="*/ 2147483647 w 186"/>
                  <a:gd name="T25" fmla="*/ 2147483647 h 102"/>
                  <a:gd name="T26" fmla="*/ 2147483647 w 186"/>
                  <a:gd name="T27" fmla="*/ 2147483647 h 102"/>
                  <a:gd name="T28" fmla="*/ 2147483647 w 186"/>
                  <a:gd name="T29" fmla="*/ 2147483647 h 102"/>
                  <a:gd name="T30" fmla="*/ 2147483647 w 186"/>
                  <a:gd name="T31" fmla="*/ 2147483647 h 102"/>
                  <a:gd name="T32" fmla="*/ 2147483647 w 186"/>
                  <a:gd name="T33" fmla="*/ 2147483647 h 102"/>
                  <a:gd name="T34" fmla="*/ 2147483647 w 186"/>
                  <a:gd name="T35" fmla="*/ 2147483647 h 102"/>
                  <a:gd name="T36" fmla="*/ 2147483647 w 186"/>
                  <a:gd name="T37" fmla="*/ 2147483647 h 102"/>
                  <a:gd name="T38" fmla="*/ 2147483647 w 186"/>
                  <a:gd name="T39" fmla="*/ 2147483647 h 102"/>
                  <a:gd name="T40" fmla="*/ 2147483647 w 186"/>
                  <a:gd name="T41" fmla="*/ 2147483647 h 102"/>
                  <a:gd name="T42" fmla="*/ 2147483647 w 186"/>
                  <a:gd name="T43" fmla="*/ 2147483647 h 102"/>
                  <a:gd name="T44" fmla="*/ 2147483647 w 186"/>
                  <a:gd name="T45" fmla="*/ 2147483647 h 102"/>
                  <a:gd name="T46" fmla="*/ 2147483647 w 186"/>
                  <a:gd name="T47" fmla="*/ 2147483647 h 102"/>
                  <a:gd name="T48" fmla="*/ 2147483647 w 186"/>
                  <a:gd name="T49" fmla="*/ 2147483647 h 102"/>
                  <a:gd name="T50" fmla="*/ 2147483647 w 186"/>
                  <a:gd name="T51" fmla="*/ 2147483647 h 102"/>
                  <a:gd name="T52" fmla="*/ 2147483647 w 186"/>
                  <a:gd name="T53" fmla="*/ 2147483647 h 102"/>
                  <a:gd name="T54" fmla="*/ 2147483647 w 186"/>
                  <a:gd name="T55" fmla="*/ 2147483647 h 102"/>
                  <a:gd name="T56" fmla="*/ 2147483647 w 186"/>
                  <a:gd name="T57" fmla="*/ 2147483647 h 102"/>
                  <a:gd name="T58" fmla="*/ 2147483647 w 186"/>
                  <a:gd name="T59" fmla="*/ 2147483647 h 102"/>
                  <a:gd name="T60" fmla="*/ 2147483647 w 186"/>
                  <a:gd name="T61" fmla="*/ 2147483647 h 102"/>
                  <a:gd name="T62" fmla="*/ 2147483647 w 186"/>
                  <a:gd name="T63" fmla="*/ 2147483647 h 102"/>
                  <a:gd name="T64" fmla="*/ 2147483647 w 186"/>
                  <a:gd name="T65" fmla="*/ 2147483647 h 102"/>
                  <a:gd name="T66" fmla="*/ 2147483647 w 186"/>
                  <a:gd name="T67" fmla="*/ 2147483647 h 102"/>
                  <a:gd name="T68" fmla="*/ 2147483647 w 186"/>
                  <a:gd name="T69" fmla="*/ 2147483647 h 102"/>
                  <a:gd name="T70" fmla="*/ 2147483647 w 186"/>
                  <a:gd name="T71" fmla="*/ 2147483647 h 102"/>
                  <a:gd name="T72" fmla="*/ 2147483647 w 186"/>
                  <a:gd name="T73" fmla="*/ 2147483647 h 102"/>
                  <a:gd name="T74" fmla="*/ 2147483647 w 186"/>
                  <a:gd name="T75" fmla="*/ 2147483647 h 102"/>
                  <a:gd name="T76" fmla="*/ 2147483647 w 186"/>
                  <a:gd name="T77" fmla="*/ 2147483647 h 102"/>
                  <a:gd name="T78" fmla="*/ 2147483647 w 186"/>
                  <a:gd name="T79" fmla="*/ 2147483647 h 102"/>
                  <a:gd name="T80" fmla="*/ 2147483647 w 186"/>
                  <a:gd name="T81" fmla="*/ 2147483647 h 102"/>
                  <a:gd name="T82" fmla="*/ 2147483647 w 186"/>
                  <a:gd name="T83" fmla="*/ 2147483647 h 102"/>
                  <a:gd name="T84" fmla="*/ 2147483647 w 186"/>
                  <a:gd name="T85" fmla="*/ 2147483647 h 102"/>
                  <a:gd name="T86" fmla="*/ 2147483647 w 186"/>
                  <a:gd name="T87" fmla="*/ 2147483647 h 102"/>
                  <a:gd name="T88" fmla="*/ 0 w 186"/>
                  <a:gd name="T89" fmla="*/ 2147483647 h 102"/>
                  <a:gd name="T90" fmla="*/ 2147483647 w 186"/>
                  <a:gd name="T91" fmla="*/ 2147483647 h 102"/>
                  <a:gd name="T92" fmla="*/ 2147483647 w 186"/>
                  <a:gd name="T93" fmla="*/ 2147483647 h 1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6"/>
                  <a:gd name="T142" fmla="*/ 0 h 102"/>
                  <a:gd name="T143" fmla="*/ 186 w 186"/>
                  <a:gd name="T144" fmla="*/ 102 h 10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solidFill>
                <a:schemeClr val="bg1"/>
              </a:solidFill>
              <a:ln w="9525">
                <a:noFill/>
                <a:round/>
              </a:ln>
            </p:spPr>
            <p:txBody>
              <a:bodyPr/>
              <a:lstStyle/>
              <a:p>
                <a:endParaRPr lang="zh-CN" altLang="en-US"/>
              </a:p>
            </p:txBody>
          </p:sp>
          <p:sp>
            <p:nvSpPr>
              <p:cNvPr id="42019" name="Freeform 53"/>
              <p:cNvSpPr>
                <a:spLocks noEditPoints="1"/>
              </p:cNvSpPr>
              <p:nvPr/>
            </p:nvSpPr>
            <p:spPr bwMode="auto">
              <a:xfrm>
                <a:off x="4848315" y="2995479"/>
                <a:ext cx="674520" cy="583200"/>
              </a:xfrm>
              <a:custGeom>
                <a:avLst/>
                <a:gdLst>
                  <a:gd name="T0" fmla="*/ 2147483647 w 275"/>
                  <a:gd name="T1" fmla="*/ 2147483647 h 238"/>
                  <a:gd name="T2" fmla="*/ 2147483647 w 275"/>
                  <a:gd name="T3" fmla="*/ 2147483647 h 238"/>
                  <a:gd name="T4" fmla="*/ 2147483647 w 275"/>
                  <a:gd name="T5" fmla="*/ 2147483647 h 238"/>
                  <a:gd name="T6" fmla="*/ 2147483647 w 275"/>
                  <a:gd name="T7" fmla="*/ 2147483647 h 238"/>
                  <a:gd name="T8" fmla="*/ 2147483647 w 275"/>
                  <a:gd name="T9" fmla="*/ 2147483647 h 238"/>
                  <a:gd name="T10" fmla="*/ 2147483647 w 275"/>
                  <a:gd name="T11" fmla="*/ 0 h 238"/>
                  <a:gd name="T12" fmla="*/ 2147483647 w 275"/>
                  <a:gd name="T13" fmla="*/ 0 h 238"/>
                  <a:gd name="T14" fmla="*/ 2147483647 w 275"/>
                  <a:gd name="T15" fmla="*/ 2147483647 h 238"/>
                  <a:gd name="T16" fmla="*/ 2147483647 w 275"/>
                  <a:gd name="T17" fmla="*/ 2147483647 h 238"/>
                  <a:gd name="T18" fmla="*/ 2147483647 w 275"/>
                  <a:gd name="T19" fmla="*/ 2147483647 h 238"/>
                  <a:gd name="T20" fmla="*/ 2147483647 w 275"/>
                  <a:gd name="T21" fmla="*/ 2147483647 h 238"/>
                  <a:gd name="T22" fmla="*/ 2147483647 w 275"/>
                  <a:gd name="T23" fmla="*/ 2147483647 h 238"/>
                  <a:gd name="T24" fmla="*/ 0 w 275"/>
                  <a:gd name="T25" fmla="*/ 2147483647 h 238"/>
                  <a:gd name="T26" fmla="*/ 0 w 275"/>
                  <a:gd name="T27" fmla="*/ 2147483647 h 238"/>
                  <a:gd name="T28" fmla="*/ 2147483647 w 275"/>
                  <a:gd name="T29" fmla="*/ 2147483647 h 238"/>
                  <a:gd name="T30" fmla="*/ 2147483647 w 275"/>
                  <a:gd name="T31" fmla="*/ 2147483647 h 238"/>
                  <a:gd name="T32" fmla="*/ 2147483647 w 275"/>
                  <a:gd name="T33" fmla="*/ 2147483647 h 238"/>
                  <a:gd name="T34" fmla="*/ 2147483647 w 275"/>
                  <a:gd name="T35" fmla="*/ 2147483647 h 238"/>
                  <a:gd name="T36" fmla="*/ 2147483647 w 275"/>
                  <a:gd name="T37" fmla="*/ 2147483647 h 238"/>
                  <a:gd name="T38" fmla="*/ 2147483647 w 275"/>
                  <a:gd name="T39" fmla="*/ 2147483647 h 238"/>
                  <a:gd name="T40" fmla="*/ 2147483647 w 275"/>
                  <a:gd name="T41" fmla="*/ 2147483647 h 238"/>
                  <a:gd name="T42" fmla="*/ 2147483647 w 275"/>
                  <a:gd name="T43" fmla="*/ 2147483647 h 238"/>
                  <a:gd name="T44" fmla="*/ 2147483647 w 275"/>
                  <a:gd name="T45" fmla="*/ 2147483647 h 238"/>
                  <a:gd name="T46" fmla="*/ 2147483647 w 275"/>
                  <a:gd name="T47" fmla="*/ 2147483647 h 238"/>
                  <a:gd name="T48" fmla="*/ 2147483647 w 275"/>
                  <a:gd name="T49" fmla="*/ 2147483647 h 238"/>
                  <a:gd name="T50" fmla="*/ 2147483647 w 275"/>
                  <a:gd name="T51" fmla="*/ 2147483647 h 238"/>
                  <a:gd name="T52" fmla="*/ 2147483647 w 275"/>
                  <a:gd name="T53" fmla="*/ 2147483647 h 238"/>
                  <a:gd name="T54" fmla="*/ 2147483647 w 275"/>
                  <a:gd name="T55" fmla="*/ 2147483647 h 238"/>
                  <a:gd name="T56" fmla="*/ 2147483647 w 275"/>
                  <a:gd name="T57" fmla="*/ 2147483647 h 238"/>
                  <a:gd name="T58" fmla="*/ 2147483647 w 275"/>
                  <a:gd name="T59" fmla="*/ 2147483647 h 238"/>
                  <a:gd name="T60" fmla="*/ 2147483647 w 275"/>
                  <a:gd name="T61" fmla="*/ 2147483647 h 238"/>
                  <a:gd name="T62" fmla="*/ 2147483647 w 275"/>
                  <a:gd name="T63" fmla="*/ 2147483647 h 238"/>
                  <a:gd name="T64" fmla="*/ 2147483647 w 275"/>
                  <a:gd name="T65" fmla="*/ 2147483647 h 238"/>
                  <a:gd name="T66" fmla="*/ 2147483647 w 275"/>
                  <a:gd name="T67" fmla="*/ 2147483647 h 238"/>
                  <a:gd name="T68" fmla="*/ 2147483647 w 275"/>
                  <a:gd name="T69" fmla="*/ 2147483647 h 238"/>
                  <a:gd name="T70" fmla="*/ 2147483647 w 275"/>
                  <a:gd name="T71" fmla="*/ 2147483647 h 238"/>
                  <a:gd name="T72" fmla="*/ 2147483647 w 275"/>
                  <a:gd name="T73" fmla="*/ 2147483647 h 238"/>
                  <a:gd name="T74" fmla="*/ 2147483647 w 275"/>
                  <a:gd name="T75" fmla="*/ 2147483647 h 238"/>
                  <a:gd name="T76" fmla="*/ 2147483647 w 275"/>
                  <a:gd name="T77" fmla="*/ 2147483647 h 238"/>
                  <a:gd name="T78" fmla="*/ 2147483647 w 275"/>
                  <a:gd name="T79" fmla="*/ 2147483647 h 238"/>
                  <a:gd name="T80" fmla="*/ 2147483647 w 275"/>
                  <a:gd name="T81" fmla="*/ 2147483647 h 238"/>
                  <a:gd name="T82" fmla="*/ 2147483647 w 275"/>
                  <a:gd name="T83" fmla="*/ 2147483647 h 238"/>
                  <a:gd name="T84" fmla="*/ 2147483647 w 275"/>
                  <a:gd name="T85" fmla="*/ 2147483647 h 238"/>
                  <a:gd name="T86" fmla="*/ 2147483647 w 275"/>
                  <a:gd name="T87" fmla="*/ 2147483647 h 238"/>
                  <a:gd name="T88" fmla="*/ 2147483647 w 275"/>
                  <a:gd name="T89" fmla="*/ 2147483647 h 238"/>
                  <a:gd name="T90" fmla="*/ 2147483647 w 275"/>
                  <a:gd name="T91" fmla="*/ 2147483647 h 238"/>
                  <a:gd name="T92" fmla="*/ 2147483647 w 275"/>
                  <a:gd name="T93" fmla="*/ 2147483647 h 23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75"/>
                  <a:gd name="T142" fmla="*/ 0 h 238"/>
                  <a:gd name="T143" fmla="*/ 275 w 275"/>
                  <a:gd name="T144" fmla="*/ 238 h 23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solidFill>
                <a:schemeClr val="bg1"/>
              </a:solidFill>
              <a:ln w="9525">
                <a:noFill/>
                <a:round/>
              </a:ln>
            </p:spPr>
            <p:txBody>
              <a:bodyPr/>
              <a:lstStyle/>
              <a:p>
                <a:endParaRPr lang="zh-CN" altLang="en-US"/>
              </a:p>
            </p:txBody>
          </p:sp>
        </p:grpSp>
      </p:grpSp>
      <p:grpSp>
        <p:nvGrpSpPr>
          <p:cNvPr id="74" name="组合 73"/>
          <p:cNvGrpSpPr/>
          <p:nvPr/>
        </p:nvGrpSpPr>
        <p:grpSpPr bwMode="auto">
          <a:xfrm>
            <a:off x="7361238" y="1282700"/>
            <a:ext cx="1152525" cy="1152525"/>
            <a:chOff x="6923881" y="1139949"/>
            <a:chExt cx="1152128" cy="1152128"/>
          </a:xfrm>
        </p:grpSpPr>
        <p:sp>
          <p:nvSpPr>
            <p:cNvPr id="75" name="椭圆 74"/>
            <p:cNvSpPr/>
            <p:nvPr/>
          </p:nvSpPr>
          <p:spPr>
            <a:xfrm>
              <a:off x="6923881" y="1139949"/>
              <a:ext cx="1152128" cy="11521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2015" name="Freeform 21"/>
            <p:cNvSpPr>
              <a:spLocks noChangeAspect="1" noEditPoints="1"/>
            </p:cNvSpPr>
            <p:nvPr/>
          </p:nvSpPr>
          <p:spPr bwMode="auto">
            <a:xfrm>
              <a:off x="7177642" y="1415320"/>
              <a:ext cx="621073" cy="583200"/>
            </a:xfrm>
            <a:custGeom>
              <a:avLst/>
              <a:gdLst>
                <a:gd name="T0" fmla="*/ 2147483647 w 243"/>
                <a:gd name="T1" fmla="*/ 0 h 228"/>
                <a:gd name="T2" fmla="*/ 2147483647 w 243"/>
                <a:gd name="T3" fmla="*/ 2147483647 h 228"/>
                <a:gd name="T4" fmla="*/ 2147483647 w 243"/>
                <a:gd name="T5" fmla="*/ 2147483647 h 228"/>
                <a:gd name="T6" fmla="*/ 2147483647 w 243"/>
                <a:gd name="T7" fmla="*/ 2147483647 h 228"/>
                <a:gd name="T8" fmla="*/ 2147483647 w 243"/>
                <a:gd name="T9" fmla="*/ 2147483647 h 228"/>
                <a:gd name="T10" fmla="*/ 2147483647 w 243"/>
                <a:gd name="T11" fmla="*/ 2147483647 h 228"/>
                <a:gd name="T12" fmla="*/ 2147483647 w 243"/>
                <a:gd name="T13" fmla="*/ 2147483647 h 228"/>
                <a:gd name="T14" fmla="*/ 2147483647 w 243"/>
                <a:gd name="T15" fmla="*/ 2147483647 h 228"/>
                <a:gd name="T16" fmla="*/ 2147483647 w 243"/>
                <a:gd name="T17" fmla="*/ 2147483647 h 228"/>
                <a:gd name="T18" fmla="*/ 2147483647 w 243"/>
                <a:gd name="T19" fmla="*/ 2147483647 h 228"/>
                <a:gd name="T20" fmla="*/ 2147483647 w 243"/>
                <a:gd name="T21" fmla="*/ 2147483647 h 228"/>
                <a:gd name="T22" fmla="*/ 0 w 243"/>
                <a:gd name="T23" fmla="*/ 2147483647 h 228"/>
                <a:gd name="T24" fmla="*/ 2147483647 w 243"/>
                <a:gd name="T25" fmla="*/ 0 h 228"/>
                <a:gd name="T26" fmla="*/ 2147483647 w 243"/>
                <a:gd name="T27" fmla="*/ 2147483647 h 228"/>
                <a:gd name="T28" fmla="*/ 2147483647 w 243"/>
                <a:gd name="T29" fmla="*/ 2147483647 h 228"/>
                <a:gd name="T30" fmla="*/ 2147483647 w 243"/>
                <a:gd name="T31" fmla="*/ 2147483647 h 228"/>
                <a:gd name="T32" fmla="*/ 2147483647 w 243"/>
                <a:gd name="T33" fmla="*/ 2147483647 h 228"/>
                <a:gd name="T34" fmla="*/ 2147483647 w 243"/>
                <a:gd name="T35" fmla="*/ 2147483647 h 228"/>
                <a:gd name="T36" fmla="*/ 2147483647 w 243"/>
                <a:gd name="T37" fmla="*/ 2147483647 h 228"/>
                <a:gd name="T38" fmla="*/ 2147483647 w 243"/>
                <a:gd name="T39" fmla="*/ 2147483647 h 228"/>
                <a:gd name="T40" fmla="*/ 2147483647 w 243"/>
                <a:gd name="T41" fmla="*/ 2147483647 h 228"/>
                <a:gd name="T42" fmla="*/ 2147483647 w 243"/>
                <a:gd name="T43" fmla="*/ 2147483647 h 228"/>
                <a:gd name="T44" fmla="*/ 2147483647 w 243"/>
                <a:gd name="T45" fmla="*/ 2147483647 h 228"/>
                <a:gd name="T46" fmla="*/ 2147483647 w 243"/>
                <a:gd name="T47" fmla="*/ 2147483647 h 228"/>
                <a:gd name="T48" fmla="*/ 2147483647 w 243"/>
                <a:gd name="T49" fmla="*/ 2147483647 h 228"/>
                <a:gd name="T50" fmla="*/ 2147483647 w 243"/>
                <a:gd name="T51" fmla="*/ 2147483647 h 228"/>
                <a:gd name="T52" fmla="*/ 2147483647 w 243"/>
                <a:gd name="T53" fmla="*/ 2147483647 h 228"/>
                <a:gd name="T54" fmla="*/ 2147483647 w 243"/>
                <a:gd name="T55" fmla="*/ 2147483647 h 228"/>
                <a:gd name="T56" fmla="*/ 2147483647 w 243"/>
                <a:gd name="T57" fmla="*/ 2147483647 h 228"/>
                <a:gd name="T58" fmla="*/ 2147483647 w 243"/>
                <a:gd name="T59" fmla="*/ 2147483647 h 228"/>
                <a:gd name="T60" fmla="*/ 2147483647 w 243"/>
                <a:gd name="T61" fmla="*/ 2147483647 h 228"/>
                <a:gd name="T62" fmla="*/ 2147483647 w 243"/>
                <a:gd name="T63" fmla="*/ 2147483647 h 228"/>
                <a:gd name="T64" fmla="*/ 2147483647 w 243"/>
                <a:gd name="T65" fmla="*/ 2147483647 h 228"/>
                <a:gd name="T66" fmla="*/ 2147483647 w 243"/>
                <a:gd name="T67" fmla="*/ 2147483647 h 228"/>
                <a:gd name="T68" fmla="*/ 2147483647 w 243"/>
                <a:gd name="T69" fmla="*/ 2147483647 h 228"/>
                <a:gd name="T70" fmla="*/ 2147483647 w 243"/>
                <a:gd name="T71" fmla="*/ 2147483647 h 228"/>
                <a:gd name="T72" fmla="*/ 2147483647 w 243"/>
                <a:gd name="T73" fmla="*/ 2147483647 h 228"/>
                <a:gd name="T74" fmla="*/ 2147483647 w 243"/>
                <a:gd name="T75" fmla="*/ 2147483647 h 228"/>
                <a:gd name="T76" fmla="*/ 2147483647 w 243"/>
                <a:gd name="T77" fmla="*/ 2147483647 h 228"/>
                <a:gd name="T78" fmla="*/ 2147483647 w 243"/>
                <a:gd name="T79" fmla="*/ 2147483647 h 228"/>
                <a:gd name="T80" fmla="*/ 2147483647 w 243"/>
                <a:gd name="T81" fmla="*/ 2147483647 h 228"/>
                <a:gd name="T82" fmla="*/ 2147483647 w 243"/>
                <a:gd name="T83" fmla="*/ 2147483647 h 228"/>
                <a:gd name="T84" fmla="*/ 2147483647 w 243"/>
                <a:gd name="T85" fmla="*/ 2147483647 h 228"/>
                <a:gd name="T86" fmla="*/ 2147483647 w 243"/>
                <a:gd name="T87" fmla="*/ 2147483647 h 228"/>
                <a:gd name="T88" fmla="*/ 2147483647 w 243"/>
                <a:gd name="T89" fmla="*/ 2147483647 h 228"/>
                <a:gd name="T90" fmla="*/ 2147483647 w 243"/>
                <a:gd name="T91" fmla="*/ 2147483647 h 228"/>
                <a:gd name="T92" fmla="*/ 2147483647 w 243"/>
                <a:gd name="T93" fmla="*/ 2147483647 h 228"/>
                <a:gd name="T94" fmla="*/ 2147483647 w 243"/>
                <a:gd name="T95" fmla="*/ 2147483647 h 228"/>
                <a:gd name="T96" fmla="*/ 2147483647 w 243"/>
                <a:gd name="T97" fmla="*/ 2147483647 h 228"/>
                <a:gd name="T98" fmla="*/ 2147483647 w 243"/>
                <a:gd name="T99" fmla="*/ 2147483647 h 228"/>
                <a:gd name="T100" fmla="*/ 2147483647 w 243"/>
                <a:gd name="T101" fmla="*/ 2147483647 h 228"/>
                <a:gd name="T102" fmla="*/ 2147483647 w 243"/>
                <a:gd name="T103" fmla="*/ 2147483647 h 228"/>
                <a:gd name="T104" fmla="*/ 2147483647 w 243"/>
                <a:gd name="T105" fmla="*/ 2147483647 h 228"/>
                <a:gd name="T106" fmla="*/ 2147483647 w 243"/>
                <a:gd name="T107" fmla="*/ 2147483647 h 228"/>
                <a:gd name="T108" fmla="*/ 2147483647 w 243"/>
                <a:gd name="T109" fmla="*/ 2147483647 h 228"/>
                <a:gd name="T110" fmla="*/ 2147483647 w 243"/>
                <a:gd name="T111" fmla="*/ 2147483647 h 228"/>
                <a:gd name="T112" fmla="*/ 2147483647 w 243"/>
                <a:gd name="T113" fmla="*/ 2147483647 h 228"/>
                <a:gd name="T114" fmla="*/ 2147483647 w 243"/>
                <a:gd name="T115" fmla="*/ 2147483647 h 228"/>
                <a:gd name="T116" fmla="*/ 2147483647 w 243"/>
                <a:gd name="T117" fmla="*/ 2147483647 h 228"/>
                <a:gd name="T118" fmla="*/ 2147483647 w 243"/>
                <a:gd name="T119" fmla="*/ 2147483647 h 228"/>
                <a:gd name="T120" fmla="*/ 2147483647 w 243"/>
                <a:gd name="T121" fmla="*/ 2147483647 h 228"/>
                <a:gd name="T122" fmla="*/ 2147483647 w 243"/>
                <a:gd name="T123" fmla="*/ 2147483647 h 228"/>
                <a:gd name="T124" fmla="*/ 2147483647 w 243"/>
                <a:gd name="T125" fmla="*/ 2147483647 h 22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43"/>
                <a:gd name="T190" fmla="*/ 0 h 228"/>
                <a:gd name="T191" fmla="*/ 243 w 243"/>
                <a:gd name="T192" fmla="*/ 228 h 22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43" h="228">
                  <a:moveTo>
                    <a:pt x="8" y="0"/>
                  </a:moveTo>
                  <a:cubicBezTo>
                    <a:pt x="189" y="0"/>
                    <a:pt x="189" y="0"/>
                    <a:pt x="189" y="0"/>
                  </a:cubicBezTo>
                  <a:cubicBezTo>
                    <a:pt x="193" y="0"/>
                    <a:pt x="196" y="3"/>
                    <a:pt x="196" y="7"/>
                  </a:cubicBezTo>
                  <a:cubicBezTo>
                    <a:pt x="196" y="190"/>
                    <a:pt x="196" y="190"/>
                    <a:pt x="196" y="190"/>
                  </a:cubicBezTo>
                  <a:cubicBezTo>
                    <a:pt x="196" y="190"/>
                    <a:pt x="196" y="190"/>
                    <a:pt x="196" y="190"/>
                  </a:cubicBezTo>
                  <a:cubicBezTo>
                    <a:pt x="196" y="198"/>
                    <a:pt x="198" y="203"/>
                    <a:pt x="201" y="207"/>
                  </a:cubicBezTo>
                  <a:cubicBezTo>
                    <a:pt x="204" y="210"/>
                    <a:pt x="210" y="212"/>
                    <a:pt x="216" y="213"/>
                  </a:cubicBezTo>
                  <a:cubicBezTo>
                    <a:pt x="219" y="213"/>
                    <a:pt x="222" y="211"/>
                    <a:pt x="224" y="208"/>
                  </a:cubicBezTo>
                  <a:cubicBezTo>
                    <a:pt x="226" y="203"/>
                    <a:pt x="228" y="196"/>
                    <a:pt x="228" y="184"/>
                  </a:cubicBezTo>
                  <a:cubicBezTo>
                    <a:pt x="228" y="184"/>
                    <a:pt x="228" y="184"/>
                    <a:pt x="228" y="184"/>
                  </a:cubicBezTo>
                  <a:cubicBezTo>
                    <a:pt x="228" y="19"/>
                    <a:pt x="228" y="19"/>
                    <a:pt x="228" y="19"/>
                  </a:cubicBezTo>
                  <a:cubicBezTo>
                    <a:pt x="228" y="15"/>
                    <a:pt x="231" y="11"/>
                    <a:pt x="235" y="11"/>
                  </a:cubicBezTo>
                  <a:cubicBezTo>
                    <a:pt x="239" y="11"/>
                    <a:pt x="243" y="15"/>
                    <a:pt x="243" y="19"/>
                  </a:cubicBezTo>
                  <a:cubicBezTo>
                    <a:pt x="243" y="184"/>
                    <a:pt x="243" y="184"/>
                    <a:pt x="243" y="184"/>
                  </a:cubicBezTo>
                  <a:cubicBezTo>
                    <a:pt x="243" y="184"/>
                    <a:pt x="243" y="184"/>
                    <a:pt x="242" y="184"/>
                  </a:cubicBezTo>
                  <a:cubicBezTo>
                    <a:pt x="243" y="199"/>
                    <a:pt x="240" y="209"/>
                    <a:pt x="236" y="215"/>
                  </a:cubicBezTo>
                  <a:cubicBezTo>
                    <a:pt x="232" y="223"/>
                    <a:pt x="225" y="227"/>
                    <a:pt x="217" y="228"/>
                  </a:cubicBezTo>
                  <a:cubicBezTo>
                    <a:pt x="217" y="228"/>
                    <a:pt x="217" y="228"/>
                    <a:pt x="216" y="228"/>
                  </a:cubicBezTo>
                  <a:cubicBezTo>
                    <a:pt x="216" y="228"/>
                    <a:pt x="216" y="228"/>
                    <a:pt x="216" y="228"/>
                  </a:cubicBezTo>
                  <a:cubicBezTo>
                    <a:pt x="35" y="228"/>
                    <a:pt x="35" y="228"/>
                    <a:pt x="35" y="228"/>
                  </a:cubicBezTo>
                  <a:cubicBezTo>
                    <a:pt x="35" y="228"/>
                    <a:pt x="34" y="228"/>
                    <a:pt x="34" y="228"/>
                  </a:cubicBezTo>
                  <a:cubicBezTo>
                    <a:pt x="24" y="228"/>
                    <a:pt x="16" y="225"/>
                    <a:pt x="10" y="219"/>
                  </a:cubicBezTo>
                  <a:cubicBezTo>
                    <a:pt x="4" y="213"/>
                    <a:pt x="0" y="204"/>
                    <a:pt x="0" y="191"/>
                  </a:cubicBezTo>
                  <a:cubicBezTo>
                    <a:pt x="0" y="191"/>
                    <a:pt x="0" y="191"/>
                    <a:pt x="0" y="191"/>
                  </a:cubicBezTo>
                  <a:cubicBezTo>
                    <a:pt x="0" y="7"/>
                    <a:pt x="0" y="7"/>
                    <a:pt x="0" y="7"/>
                  </a:cubicBezTo>
                  <a:cubicBezTo>
                    <a:pt x="0" y="3"/>
                    <a:pt x="3" y="0"/>
                    <a:pt x="8" y="0"/>
                  </a:cubicBezTo>
                  <a:close/>
                  <a:moveTo>
                    <a:pt x="34" y="179"/>
                  </a:moveTo>
                  <a:cubicBezTo>
                    <a:pt x="34" y="188"/>
                    <a:pt x="34" y="188"/>
                    <a:pt x="34" y="188"/>
                  </a:cubicBezTo>
                  <a:cubicBezTo>
                    <a:pt x="72" y="188"/>
                    <a:pt x="72" y="188"/>
                    <a:pt x="72" y="188"/>
                  </a:cubicBezTo>
                  <a:cubicBezTo>
                    <a:pt x="72" y="179"/>
                    <a:pt x="72" y="179"/>
                    <a:pt x="72" y="179"/>
                  </a:cubicBezTo>
                  <a:cubicBezTo>
                    <a:pt x="34" y="179"/>
                    <a:pt x="34" y="179"/>
                    <a:pt x="34" y="179"/>
                  </a:cubicBezTo>
                  <a:close/>
                  <a:moveTo>
                    <a:pt x="34" y="157"/>
                  </a:moveTo>
                  <a:cubicBezTo>
                    <a:pt x="34" y="166"/>
                    <a:pt x="34" y="166"/>
                    <a:pt x="34" y="166"/>
                  </a:cubicBezTo>
                  <a:cubicBezTo>
                    <a:pt x="161" y="166"/>
                    <a:pt x="161" y="166"/>
                    <a:pt x="161" y="166"/>
                  </a:cubicBezTo>
                  <a:cubicBezTo>
                    <a:pt x="161" y="157"/>
                    <a:pt x="161" y="157"/>
                    <a:pt x="161" y="157"/>
                  </a:cubicBezTo>
                  <a:cubicBezTo>
                    <a:pt x="34" y="157"/>
                    <a:pt x="34" y="157"/>
                    <a:pt x="34" y="157"/>
                  </a:cubicBezTo>
                  <a:close/>
                  <a:moveTo>
                    <a:pt x="34" y="132"/>
                  </a:moveTo>
                  <a:cubicBezTo>
                    <a:pt x="34" y="142"/>
                    <a:pt x="34" y="142"/>
                    <a:pt x="34" y="142"/>
                  </a:cubicBezTo>
                  <a:cubicBezTo>
                    <a:pt x="161" y="142"/>
                    <a:pt x="161" y="142"/>
                    <a:pt x="161" y="142"/>
                  </a:cubicBezTo>
                  <a:cubicBezTo>
                    <a:pt x="161" y="132"/>
                    <a:pt x="161" y="132"/>
                    <a:pt x="161" y="132"/>
                  </a:cubicBezTo>
                  <a:cubicBezTo>
                    <a:pt x="34" y="132"/>
                    <a:pt x="34" y="132"/>
                    <a:pt x="34" y="132"/>
                  </a:cubicBezTo>
                  <a:close/>
                  <a:moveTo>
                    <a:pt x="34" y="109"/>
                  </a:moveTo>
                  <a:cubicBezTo>
                    <a:pt x="34" y="119"/>
                    <a:pt x="34" y="119"/>
                    <a:pt x="34" y="119"/>
                  </a:cubicBezTo>
                  <a:cubicBezTo>
                    <a:pt x="161" y="119"/>
                    <a:pt x="161" y="119"/>
                    <a:pt x="161" y="119"/>
                  </a:cubicBezTo>
                  <a:cubicBezTo>
                    <a:pt x="161" y="109"/>
                    <a:pt x="161" y="109"/>
                    <a:pt x="161" y="109"/>
                  </a:cubicBezTo>
                  <a:cubicBezTo>
                    <a:pt x="34" y="109"/>
                    <a:pt x="34" y="109"/>
                    <a:pt x="34" y="109"/>
                  </a:cubicBezTo>
                  <a:close/>
                  <a:moveTo>
                    <a:pt x="64" y="90"/>
                  </a:moveTo>
                  <a:cubicBezTo>
                    <a:pt x="64" y="38"/>
                    <a:pt x="64" y="38"/>
                    <a:pt x="64" y="38"/>
                  </a:cubicBezTo>
                  <a:cubicBezTo>
                    <a:pt x="54" y="38"/>
                    <a:pt x="54" y="38"/>
                    <a:pt x="54" y="38"/>
                  </a:cubicBezTo>
                  <a:cubicBezTo>
                    <a:pt x="54" y="62"/>
                    <a:pt x="54" y="62"/>
                    <a:pt x="54" y="62"/>
                  </a:cubicBezTo>
                  <a:cubicBezTo>
                    <a:pt x="48" y="38"/>
                    <a:pt x="48" y="38"/>
                    <a:pt x="48" y="38"/>
                  </a:cubicBezTo>
                  <a:cubicBezTo>
                    <a:pt x="34" y="38"/>
                    <a:pt x="34" y="38"/>
                    <a:pt x="34" y="38"/>
                  </a:cubicBezTo>
                  <a:cubicBezTo>
                    <a:pt x="34" y="90"/>
                    <a:pt x="34" y="90"/>
                    <a:pt x="34" y="90"/>
                  </a:cubicBezTo>
                  <a:cubicBezTo>
                    <a:pt x="44" y="90"/>
                    <a:pt x="44" y="90"/>
                    <a:pt x="44" y="90"/>
                  </a:cubicBezTo>
                  <a:cubicBezTo>
                    <a:pt x="44" y="63"/>
                    <a:pt x="44" y="63"/>
                    <a:pt x="44" y="63"/>
                  </a:cubicBezTo>
                  <a:cubicBezTo>
                    <a:pt x="52" y="90"/>
                    <a:pt x="52" y="90"/>
                    <a:pt x="52" y="90"/>
                  </a:cubicBezTo>
                  <a:cubicBezTo>
                    <a:pt x="64" y="90"/>
                    <a:pt x="64" y="90"/>
                    <a:pt x="64" y="90"/>
                  </a:cubicBezTo>
                  <a:close/>
                  <a:moveTo>
                    <a:pt x="89" y="90"/>
                  </a:moveTo>
                  <a:cubicBezTo>
                    <a:pt x="89" y="84"/>
                    <a:pt x="89" y="84"/>
                    <a:pt x="89" y="84"/>
                  </a:cubicBezTo>
                  <a:cubicBezTo>
                    <a:pt x="78" y="84"/>
                    <a:pt x="78" y="84"/>
                    <a:pt x="78" y="84"/>
                  </a:cubicBezTo>
                  <a:cubicBezTo>
                    <a:pt x="78" y="65"/>
                    <a:pt x="78" y="65"/>
                    <a:pt x="78" y="65"/>
                  </a:cubicBezTo>
                  <a:cubicBezTo>
                    <a:pt x="87" y="65"/>
                    <a:pt x="87" y="65"/>
                    <a:pt x="87" y="65"/>
                  </a:cubicBezTo>
                  <a:cubicBezTo>
                    <a:pt x="87" y="59"/>
                    <a:pt x="87" y="59"/>
                    <a:pt x="87" y="59"/>
                  </a:cubicBezTo>
                  <a:cubicBezTo>
                    <a:pt x="78" y="59"/>
                    <a:pt x="78" y="59"/>
                    <a:pt x="78" y="59"/>
                  </a:cubicBezTo>
                  <a:cubicBezTo>
                    <a:pt x="78" y="45"/>
                    <a:pt x="78" y="45"/>
                    <a:pt x="78" y="45"/>
                  </a:cubicBezTo>
                  <a:cubicBezTo>
                    <a:pt x="89" y="45"/>
                    <a:pt x="89" y="45"/>
                    <a:pt x="89" y="45"/>
                  </a:cubicBezTo>
                  <a:cubicBezTo>
                    <a:pt x="89" y="38"/>
                    <a:pt x="89" y="38"/>
                    <a:pt x="89" y="38"/>
                  </a:cubicBezTo>
                  <a:cubicBezTo>
                    <a:pt x="66" y="38"/>
                    <a:pt x="66" y="38"/>
                    <a:pt x="66" y="38"/>
                  </a:cubicBezTo>
                  <a:cubicBezTo>
                    <a:pt x="66" y="90"/>
                    <a:pt x="66" y="90"/>
                    <a:pt x="66" y="90"/>
                  </a:cubicBezTo>
                  <a:cubicBezTo>
                    <a:pt x="89" y="90"/>
                    <a:pt x="89" y="90"/>
                    <a:pt x="89" y="90"/>
                  </a:cubicBezTo>
                  <a:close/>
                  <a:moveTo>
                    <a:pt x="136" y="38"/>
                  </a:moveTo>
                  <a:cubicBezTo>
                    <a:pt x="127" y="38"/>
                    <a:pt x="127" y="38"/>
                    <a:pt x="127" y="38"/>
                  </a:cubicBezTo>
                  <a:cubicBezTo>
                    <a:pt x="123" y="62"/>
                    <a:pt x="123" y="62"/>
                    <a:pt x="123" y="62"/>
                  </a:cubicBezTo>
                  <a:cubicBezTo>
                    <a:pt x="120" y="38"/>
                    <a:pt x="120" y="38"/>
                    <a:pt x="120" y="38"/>
                  </a:cubicBezTo>
                  <a:cubicBezTo>
                    <a:pt x="107" y="38"/>
                    <a:pt x="107" y="38"/>
                    <a:pt x="107" y="38"/>
                  </a:cubicBezTo>
                  <a:cubicBezTo>
                    <a:pt x="103" y="62"/>
                    <a:pt x="103" y="62"/>
                    <a:pt x="103" y="62"/>
                  </a:cubicBezTo>
                  <a:cubicBezTo>
                    <a:pt x="100" y="38"/>
                    <a:pt x="100" y="38"/>
                    <a:pt x="100" y="38"/>
                  </a:cubicBezTo>
                  <a:cubicBezTo>
                    <a:pt x="90" y="38"/>
                    <a:pt x="90" y="38"/>
                    <a:pt x="90" y="38"/>
                  </a:cubicBezTo>
                  <a:cubicBezTo>
                    <a:pt x="96" y="90"/>
                    <a:pt x="96" y="90"/>
                    <a:pt x="96" y="90"/>
                  </a:cubicBezTo>
                  <a:cubicBezTo>
                    <a:pt x="108" y="90"/>
                    <a:pt x="108" y="90"/>
                    <a:pt x="108" y="90"/>
                  </a:cubicBezTo>
                  <a:cubicBezTo>
                    <a:pt x="112" y="62"/>
                    <a:pt x="112" y="62"/>
                    <a:pt x="112" y="62"/>
                  </a:cubicBezTo>
                  <a:cubicBezTo>
                    <a:pt x="116" y="90"/>
                    <a:pt x="116" y="90"/>
                    <a:pt x="116" y="90"/>
                  </a:cubicBezTo>
                  <a:cubicBezTo>
                    <a:pt x="129" y="90"/>
                    <a:pt x="129" y="90"/>
                    <a:pt x="129" y="90"/>
                  </a:cubicBezTo>
                  <a:cubicBezTo>
                    <a:pt x="136" y="38"/>
                    <a:pt x="136" y="38"/>
                    <a:pt x="136" y="38"/>
                  </a:cubicBezTo>
                  <a:close/>
                  <a:moveTo>
                    <a:pt x="138" y="70"/>
                  </a:moveTo>
                  <a:cubicBezTo>
                    <a:pt x="138" y="81"/>
                    <a:pt x="138" y="81"/>
                    <a:pt x="138" y="81"/>
                  </a:cubicBezTo>
                  <a:cubicBezTo>
                    <a:pt x="138" y="88"/>
                    <a:pt x="142" y="91"/>
                    <a:pt x="150" y="91"/>
                  </a:cubicBezTo>
                  <a:cubicBezTo>
                    <a:pt x="159" y="91"/>
                    <a:pt x="164" y="87"/>
                    <a:pt x="164" y="81"/>
                  </a:cubicBezTo>
                  <a:cubicBezTo>
                    <a:pt x="164" y="74"/>
                    <a:pt x="164" y="74"/>
                    <a:pt x="164" y="74"/>
                  </a:cubicBezTo>
                  <a:cubicBezTo>
                    <a:pt x="164" y="72"/>
                    <a:pt x="163" y="69"/>
                    <a:pt x="162" y="68"/>
                  </a:cubicBezTo>
                  <a:cubicBezTo>
                    <a:pt x="160" y="66"/>
                    <a:pt x="157" y="63"/>
                    <a:pt x="153" y="58"/>
                  </a:cubicBezTo>
                  <a:cubicBezTo>
                    <a:pt x="150" y="55"/>
                    <a:pt x="149" y="53"/>
                    <a:pt x="149" y="51"/>
                  </a:cubicBezTo>
                  <a:cubicBezTo>
                    <a:pt x="148" y="48"/>
                    <a:pt x="148" y="48"/>
                    <a:pt x="148" y="48"/>
                  </a:cubicBezTo>
                  <a:cubicBezTo>
                    <a:pt x="148" y="46"/>
                    <a:pt x="149" y="45"/>
                    <a:pt x="150" y="45"/>
                  </a:cubicBezTo>
                  <a:cubicBezTo>
                    <a:pt x="152" y="45"/>
                    <a:pt x="152" y="45"/>
                    <a:pt x="152" y="46"/>
                  </a:cubicBezTo>
                  <a:cubicBezTo>
                    <a:pt x="152" y="56"/>
                    <a:pt x="152" y="56"/>
                    <a:pt x="152" y="56"/>
                  </a:cubicBezTo>
                  <a:cubicBezTo>
                    <a:pt x="163" y="56"/>
                    <a:pt x="163" y="56"/>
                    <a:pt x="163" y="56"/>
                  </a:cubicBezTo>
                  <a:cubicBezTo>
                    <a:pt x="163" y="47"/>
                    <a:pt x="163" y="47"/>
                    <a:pt x="163" y="47"/>
                  </a:cubicBezTo>
                  <a:cubicBezTo>
                    <a:pt x="163" y="41"/>
                    <a:pt x="159" y="38"/>
                    <a:pt x="151" y="38"/>
                  </a:cubicBezTo>
                  <a:cubicBezTo>
                    <a:pt x="142" y="38"/>
                    <a:pt x="138" y="41"/>
                    <a:pt x="138" y="48"/>
                  </a:cubicBezTo>
                  <a:cubicBezTo>
                    <a:pt x="138" y="54"/>
                    <a:pt x="138" y="54"/>
                    <a:pt x="138" y="54"/>
                  </a:cubicBezTo>
                  <a:cubicBezTo>
                    <a:pt x="138" y="56"/>
                    <a:pt x="138" y="57"/>
                    <a:pt x="139" y="59"/>
                  </a:cubicBezTo>
                  <a:cubicBezTo>
                    <a:pt x="140" y="61"/>
                    <a:pt x="144" y="64"/>
                    <a:pt x="148" y="69"/>
                  </a:cubicBezTo>
                  <a:cubicBezTo>
                    <a:pt x="151" y="71"/>
                    <a:pt x="152" y="73"/>
                    <a:pt x="152" y="75"/>
                  </a:cubicBezTo>
                  <a:cubicBezTo>
                    <a:pt x="152" y="82"/>
                    <a:pt x="152" y="82"/>
                    <a:pt x="152" y="82"/>
                  </a:cubicBezTo>
                  <a:cubicBezTo>
                    <a:pt x="152" y="83"/>
                    <a:pt x="152" y="83"/>
                    <a:pt x="150" y="83"/>
                  </a:cubicBezTo>
                  <a:cubicBezTo>
                    <a:pt x="149" y="83"/>
                    <a:pt x="148" y="83"/>
                    <a:pt x="148" y="82"/>
                  </a:cubicBezTo>
                  <a:cubicBezTo>
                    <a:pt x="148" y="70"/>
                    <a:pt x="148" y="70"/>
                    <a:pt x="148" y="70"/>
                  </a:cubicBezTo>
                  <a:cubicBezTo>
                    <a:pt x="138" y="70"/>
                    <a:pt x="138" y="70"/>
                    <a:pt x="138" y="70"/>
                  </a:cubicBezTo>
                  <a:close/>
                  <a:moveTo>
                    <a:pt x="206" y="12"/>
                  </a:moveTo>
                  <a:cubicBezTo>
                    <a:pt x="206" y="192"/>
                    <a:pt x="206" y="192"/>
                    <a:pt x="206" y="192"/>
                  </a:cubicBezTo>
                  <a:cubicBezTo>
                    <a:pt x="206" y="196"/>
                    <a:pt x="209" y="200"/>
                    <a:pt x="213" y="200"/>
                  </a:cubicBezTo>
                  <a:cubicBezTo>
                    <a:pt x="217" y="200"/>
                    <a:pt x="220" y="196"/>
                    <a:pt x="220" y="192"/>
                  </a:cubicBezTo>
                  <a:cubicBezTo>
                    <a:pt x="220" y="12"/>
                    <a:pt x="220" y="12"/>
                    <a:pt x="220" y="12"/>
                  </a:cubicBezTo>
                  <a:cubicBezTo>
                    <a:pt x="220" y="8"/>
                    <a:pt x="217" y="4"/>
                    <a:pt x="213" y="4"/>
                  </a:cubicBezTo>
                  <a:cubicBezTo>
                    <a:pt x="209" y="4"/>
                    <a:pt x="206" y="8"/>
                    <a:pt x="206" y="12"/>
                  </a:cubicBezTo>
                  <a:close/>
                  <a:moveTo>
                    <a:pt x="182" y="15"/>
                  </a:moveTo>
                  <a:cubicBezTo>
                    <a:pt x="15" y="15"/>
                    <a:pt x="15" y="15"/>
                    <a:pt x="15" y="15"/>
                  </a:cubicBezTo>
                  <a:cubicBezTo>
                    <a:pt x="15" y="191"/>
                    <a:pt x="15" y="191"/>
                    <a:pt x="15" y="191"/>
                  </a:cubicBezTo>
                  <a:cubicBezTo>
                    <a:pt x="15" y="191"/>
                    <a:pt x="15" y="191"/>
                    <a:pt x="15" y="191"/>
                  </a:cubicBezTo>
                  <a:cubicBezTo>
                    <a:pt x="15" y="200"/>
                    <a:pt x="17" y="205"/>
                    <a:pt x="20" y="208"/>
                  </a:cubicBezTo>
                  <a:cubicBezTo>
                    <a:pt x="23" y="211"/>
                    <a:pt x="29" y="213"/>
                    <a:pt x="35" y="213"/>
                  </a:cubicBezTo>
                  <a:cubicBezTo>
                    <a:pt x="35" y="213"/>
                    <a:pt x="35" y="213"/>
                    <a:pt x="35" y="213"/>
                  </a:cubicBezTo>
                  <a:cubicBezTo>
                    <a:pt x="188" y="213"/>
                    <a:pt x="188" y="213"/>
                    <a:pt x="188" y="213"/>
                  </a:cubicBezTo>
                  <a:cubicBezTo>
                    <a:pt x="184" y="207"/>
                    <a:pt x="181" y="200"/>
                    <a:pt x="182" y="190"/>
                  </a:cubicBezTo>
                  <a:cubicBezTo>
                    <a:pt x="182" y="190"/>
                    <a:pt x="182" y="190"/>
                    <a:pt x="182" y="190"/>
                  </a:cubicBezTo>
                  <a:lnTo>
                    <a:pt x="182" y="15"/>
                  </a:lnTo>
                  <a:close/>
                </a:path>
              </a:pathLst>
            </a:custGeom>
            <a:solidFill>
              <a:schemeClr val="bg1"/>
            </a:solidFill>
            <a:ln w="9525">
              <a:noFill/>
              <a:round/>
            </a:ln>
          </p:spPr>
          <p:txBody>
            <a:bodyPr/>
            <a:lstStyle/>
            <a:p>
              <a:endParaRPr lang="zh-CN" altLang="en-US"/>
            </a:p>
          </p:txBody>
        </p:sp>
      </p:grpSp>
      <p:grpSp>
        <p:nvGrpSpPr>
          <p:cNvPr id="77" name="组合 76"/>
          <p:cNvGrpSpPr/>
          <p:nvPr/>
        </p:nvGrpSpPr>
        <p:grpSpPr bwMode="auto">
          <a:xfrm>
            <a:off x="611188" y="1512888"/>
            <a:ext cx="2244725" cy="549275"/>
            <a:chOff x="620366" y="1874630"/>
            <a:chExt cx="2244926" cy="549236"/>
          </a:xfrm>
        </p:grpSpPr>
        <p:grpSp>
          <p:nvGrpSpPr>
            <p:cNvPr id="42010" name="组合 77"/>
            <p:cNvGrpSpPr/>
            <p:nvPr/>
          </p:nvGrpSpPr>
          <p:grpSpPr bwMode="auto">
            <a:xfrm>
              <a:off x="620366" y="2007613"/>
              <a:ext cx="288032" cy="288032"/>
              <a:chOff x="1331640" y="2292077"/>
              <a:chExt cx="571152" cy="571152"/>
            </a:xfrm>
          </p:grpSpPr>
          <p:sp>
            <p:nvSpPr>
              <p:cNvPr id="80" name="椭圆 79"/>
              <p:cNvSpPr/>
              <p:nvPr/>
            </p:nvSpPr>
            <p:spPr>
              <a:xfrm>
                <a:off x="1331640" y="2292787"/>
                <a:ext cx="569825" cy="569734"/>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1" name="加号 80"/>
              <p:cNvSpPr/>
              <p:nvPr/>
            </p:nvSpPr>
            <p:spPr>
              <a:xfrm>
                <a:off x="1404048" y="2362036"/>
                <a:ext cx="431306" cy="431235"/>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79" name="矩形 1"/>
            <p:cNvSpPr>
              <a:spLocks noChangeArrowheads="1"/>
            </p:cNvSpPr>
            <p:nvPr/>
          </p:nvSpPr>
          <p:spPr bwMode="auto">
            <a:xfrm>
              <a:off x="971234" y="1874630"/>
              <a:ext cx="1894058" cy="549236"/>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随着计算机技术的发展及印刷技术进步，平面设计在视觉感观领域的表现也就越来越丰富。</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bwMode="auto">
          <a:xfrm>
            <a:off x="3122613" y="1530350"/>
            <a:ext cx="2244725" cy="549275"/>
            <a:chOff x="620366" y="1874630"/>
            <a:chExt cx="2244926" cy="549236"/>
          </a:xfrm>
        </p:grpSpPr>
        <p:grpSp>
          <p:nvGrpSpPr>
            <p:cNvPr id="42006" name="组合 82"/>
            <p:cNvGrpSpPr/>
            <p:nvPr/>
          </p:nvGrpSpPr>
          <p:grpSpPr bwMode="auto">
            <a:xfrm>
              <a:off x="620366" y="2007613"/>
              <a:ext cx="288032" cy="288032"/>
              <a:chOff x="1331640" y="2292077"/>
              <a:chExt cx="571152" cy="571152"/>
            </a:xfrm>
          </p:grpSpPr>
          <p:sp>
            <p:nvSpPr>
              <p:cNvPr id="85" name="椭圆 84"/>
              <p:cNvSpPr/>
              <p:nvPr/>
            </p:nvSpPr>
            <p:spPr>
              <a:xfrm>
                <a:off x="1331640" y="2292787"/>
                <a:ext cx="569825" cy="5697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6" name="加号 85"/>
              <p:cNvSpPr/>
              <p:nvPr/>
            </p:nvSpPr>
            <p:spPr>
              <a:xfrm>
                <a:off x="1404048" y="2362036"/>
                <a:ext cx="431306" cy="431237"/>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84" name="矩形 1"/>
            <p:cNvSpPr>
              <a:spLocks noChangeArrowheads="1"/>
            </p:cNvSpPr>
            <p:nvPr/>
          </p:nvSpPr>
          <p:spPr bwMode="auto">
            <a:xfrm>
              <a:off x="971234" y="1874630"/>
              <a:ext cx="1894058" cy="549236"/>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随着计算机技术的发展及印刷技术进步，平面设计在视觉感观领域的表现也就越来越丰富。</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grpSp>
      <p:grpSp>
        <p:nvGrpSpPr>
          <p:cNvPr id="87" name="组合 86"/>
          <p:cNvGrpSpPr/>
          <p:nvPr/>
        </p:nvGrpSpPr>
        <p:grpSpPr bwMode="auto">
          <a:xfrm>
            <a:off x="611188" y="2232025"/>
            <a:ext cx="2244725" cy="549275"/>
            <a:chOff x="620366" y="1874630"/>
            <a:chExt cx="2244926" cy="549236"/>
          </a:xfrm>
        </p:grpSpPr>
        <p:grpSp>
          <p:nvGrpSpPr>
            <p:cNvPr id="42002" name="组合 87"/>
            <p:cNvGrpSpPr/>
            <p:nvPr/>
          </p:nvGrpSpPr>
          <p:grpSpPr bwMode="auto">
            <a:xfrm>
              <a:off x="620366" y="2007613"/>
              <a:ext cx="288032" cy="288032"/>
              <a:chOff x="1331640" y="2292077"/>
              <a:chExt cx="571152" cy="571152"/>
            </a:xfrm>
          </p:grpSpPr>
          <p:sp>
            <p:nvSpPr>
              <p:cNvPr id="90" name="椭圆 89"/>
              <p:cNvSpPr/>
              <p:nvPr/>
            </p:nvSpPr>
            <p:spPr>
              <a:xfrm>
                <a:off x="1331640" y="2292787"/>
                <a:ext cx="569825" cy="5697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1" name="加号 90"/>
              <p:cNvSpPr/>
              <p:nvPr/>
            </p:nvSpPr>
            <p:spPr>
              <a:xfrm>
                <a:off x="1404048" y="2362036"/>
                <a:ext cx="431306" cy="431237"/>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89" name="矩形 1"/>
            <p:cNvSpPr>
              <a:spLocks noChangeArrowheads="1"/>
            </p:cNvSpPr>
            <p:nvPr/>
          </p:nvSpPr>
          <p:spPr bwMode="auto">
            <a:xfrm>
              <a:off x="971234" y="1874630"/>
              <a:ext cx="1894058" cy="549236"/>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随着计算机技术的发展及印刷技术进步，平面设计在视觉感观领域的表现也就越来越丰富。</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grpSp>
      <p:grpSp>
        <p:nvGrpSpPr>
          <p:cNvPr id="92" name="组合 91"/>
          <p:cNvGrpSpPr/>
          <p:nvPr/>
        </p:nvGrpSpPr>
        <p:grpSpPr bwMode="auto">
          <a:xfrm>
            <a:off x="3122613" y="2232025"/>
            <a:ext cx="2244725" cy="549275"/>
            <a:chOff x="620366" y="1874630"/>
            <a:chExt cx="2244926" cy="549236"/>
          </a:xfrm>
        </p:grpSpPr>
        <p:grpSp>
          <p:nvGrpSpPr>
            <p:cNvPr id="41998" name="组合 92"/>
            <p:cNvGrpSpPr/>
            <p:nvPr/>
          </p:nvGrpSpPr>
          <p:grpSpPr bwMode="auto">
            <a:xfrm>
              <a:off x="620366" y="2007613"/>
              <a:ext cx="288032" cy="288032"/>
              <a:chOff x="1331640" y="2292077"/>
              <a:chExt cx="571152" cy="571152"/>
            </a:xfrm>
          </p:grpSpPr>
          <p:sp>
            <p:nvSpPr>
              <p:cNvPr id="95" name="椭圆 94"/>
              <p:cNvSpPr/>
              <p:nvPr/>
            </p:nvSpPr>
            <p:spPr>
              <a:xfrm>
                <a:off x="1331640" y="2292787"/>
                <a:ext cx="569825" cy="5697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6" name="加号 95"/>
              <p:cNvSpPr/>
              <p:nvPr/>
            </p:nvSpPr>
            <p:spPr>
              <a:xfrm>
                <a:off x="1404048" y="2362036"/>
                <a:ext cx="431306" cy="431237"/>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94" name="矩形 1"/>
            <p:cNvSpPr>
              <a:spLocks noChangeArrowheads="1"/>
            </p:cNvSpPr>
            <p:nvPr/>
          </p:nvSpPr>
          <p:spPr bwMode="auto">
            <a:xfrm>
              <a:off x="971234" y="1874630"/>
              <a:ext cx="1894058" cy="549236"/>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随着计算机技术的发展及印刷技术进步，平面设计在视觉感观领域的表现也就越来越丰富。</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grpSp>
      <p:sp>
        <p:nvSpPr>
          <p:cNvPr id="97" name="矩形 96"/>
          <p:cNvSpPr/>
          <p:nvPr/>
        </p:nvSpPr>
        <p:spPr>
          <a:xfrm>
            <a:off x="684213" y="3001963"/>
            <a:ext cx="1517650" cy="1055687"/>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8" name="矩形 97"/>
          <p:cNvSpPr/>
          <p:nvPr/>
        </p:nvSpPr>
        <p:spPr>
          <a:xfrm>
            <a:off x="2268538" y="3001963"/>
            <a:ext cx="1517650" cy="1055687"/>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9" name="矩形 98"/>
          <p:cNvSpPr/>
          <p:nvPr/>
        </p:nvSpPr>
        <p:spPr>
          <a:xfrm>
            <a:off x="3851275" y="3001963"/>
            <a:ext cx="1519238" cy="105568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400" fill="hold"/>
                                        <p:tgtEl>
                                          <p:spTgt spid="59"/>
                                        </p:tgtEl>
                                        <p:attrNameLst>
                                          <p:attrName>ppt_w</p:attrName>
                                        </p:attrNameLst>
                                      </p:cBhvr>
                                      <p:tavLst>
                                        <p:tav tm="0">
                                          <p:val>
                                            <p:fltVal val="0"/>
                                          </p:val>
                                        </p:tav>
                                        <p:tav tm="100000">
                                          <p:val>
                                            <p:strVal val="#ppt_w"/>
                                          </p:val>
                                        </p:tav>
                                      </p:tavLst>
                                    </p:anim>
                                    <p:anim calcmode="lin" valueType="num">
                                      <p:cBhvr>
                                        <p:cTn id="8" dur="400" fill="hold"/>
                                        <p:tgtEl>
                                          <p:spTgt spid="59"/>
                                        </p:tgtEl>
                                        <p:attrNameLst>
                                          <p:attrName>ppt_h</p:attrName>
                                        </p:attrNameLst>
                                      </p:cBhvr>
                                      <p:tavLst>
                                        <p:tav tm="0">
                                          <p:val>
                                            <p:fltVal val="0"/>
                                          </p:val>
                                        </p:tav>
                                        <p:tav tm="100000">
                                          <p:val>
                                            <p:strVal val="#ppt_h"/>
                                          </p:val>
                                        </p:tav>
                                      </p:tavLst>
                                    </p:anim>
                                    <p:animEffect transition="in" filter="fade">
                                      <p:cBhvr>
                                        <p:cTn id="9" dur="400"/>
                                        <p:tgtEl>
                                          <p:spTgt spid="59"/>
                                        </p:tgtEl>
                                      </p:cBhvr>
                                    </p:animEffect>
                                  </p:childTnLst>
                                </p:cTn>
                              </p:par>
                              <p:par>
                                <p:cTn id="10" presetID="53" presetClass="entr" presetSubtype="16" fill="hold" nodeType="withEffect">
                                  <p:stCondLst>
                                    <p:cond delay="100"/>
                                  </p:stCondLst>
                                  <p:childTnLst>
                                    <p:set>
                                      <p:cBhvr>
                                        <p:cTn id="11" dur="1" fill="hold">
                                          <p:stCondLst>
                                            <p:cond delay="0"/>
                                          </p:stCondLst>
                                        </p:cTn>
                                        <p:tgtEl>
                                          <p:spTgt spid="60"/>
                                        </p:tgtEl>
                                        <p:attrNameLst>
                                          <p:attrName>style.visibility</p:attrName>
                                        </p:attrNameLst>
                                      </p:cBhvr>
                                      <p:to>
                                        <p:strVal val="visible"/>
                                      </p:to>
                                    </p:set>
                                    <p:anim calcmode="lin" valueType="num">
                                      <p:cBhvr>
                                        <p:cTn id="12" dur="400" fill="hold"/>
                                        <p:tgtEl>
                                          <p:spTgt spid="60"/>
                                        </p:tgtEl>
                                        <p:attrNameLst>
                                          <p:attrName>ppt_w</p:attrName>
                                        </p:attrNameLst>
                                      </p:cBhvr>
                                      <p:tavLst>
                                        <p:tav tm="0">
                                          <p:val>
                                            <p:fltVal val="0"/>
                                          </p:val>
                                        </p:tav>
                                        <p:tav tm="100000">
                                          <p:val>
                                            <p:strVal val="#ppt_w"/>
                                          </p:val>
                                        </p:tav>
                                      </p:tavLst>
                                    </p:anim>
                                    <p:anim calcmode="lin" valueType="num">
                                      <p:cBhvr>
                                        <p:cTn id="13" dur="400" fill="hold"/>
                                        <p:tgtEl>
                                          <p:spTgt spid="60"/>
                                        </p:tgtEl>
                                        <p:attrNameLst>
                                          <p:attrName>ppt_h</p:attrName>
                                        </p:attrNameLst>
                                      </p:cBhvr>
                                      <p:tavLst>
                                        <p:tav tm="0">
                                          <p:val>
                                            <p:fltVal val="0"/>
                                          </p:val>
                                        </p:tav>
                                        <p:tav tm="100000">
                                          <p:val>
                                            <p:strVal val="#ppt_h"/>
                                          </p:val>
                                        </p:tav>
                                      </p:tavLst>
                                    </p:anim>
                                    <p:animEffect transition="in" filter="fade">
                                      <p:cBhvr>
                                        <p:cTn id="14" dur="400"/>
                                        <p:tgtEl>
                                          <p:spTgt spid="60"/>
                                        </p:tgtEl>
                                      </p:cBhvr>
                                    </p:animEffect>
                                  </p:childTnLst>
                                </p:cTn>
                              </p:par>
                            </p:childTnLst>
                          </p:cTn>
                        </p:par>
                        <p:par>
                          <p:cTn id="15" fill="hold">
                            <p:stCondLst>
                              <p:cond delay="500"/>
                            </p:stCondLst>
                            <p:childTnLst>
                              <p:par>
                                <p:cTn id="16" presetID="2" presetClass="entr" presetSubtype="9" fill="hold" nodeType="afterEffect">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cBhvr additive="base">
                                        <p:cTn id="18" dur="400" fill="hold"/>
                                        <p:tgtEl>
                                          <p:spTgt spid="63"/>
                                        </p:tgtEl>
                                        <p:attrNameLst>
                                          <p:attrName>ppt_x</p:attrName>
                                        </p:attrNameLst>
                                      </p:cBhvr>
                                      <p:tavLst>
                                        <p:tav tm="0">
                                          <p:val>
                                            <p:strVal val="0-#ppt_w/2"/>
                                          </p:val>
                                        </p:tav>
                                        <p:tav tm="100000">
                                          <p:val>
                                            <p:strVal val="#ppt_x"/>
                                          </p:val>
                                        </p:tav>
                                      </p:tavLst>
                                    </p:anim>
                                    <p:anim calcmode="lin" valueType="num">
                                      <p:cBhvr additive="base">
                                        <p:cTn id="19" dur="400" fill="hold"/>
                                        <p:tgtEl>
                                          <p:spTgt spid="63"/>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stCondLst>
                                    <p:cond delay="0"/>
                                  </p:stCondLst>
                                  <p:childTnLst>
                                    <p:set>
                                      <p:cBhvr>
                                        <p:cTn id="21" dur="1" fill="hold">
                                          <p:stCondLst>
                                            <p:cond delay="0"/>
                                          </p:stCondLst>
                                        </p:cTn>
                                        <p:tgtEl>
                                          <p:spTgt spid="74"/>
                                        </p:tgtEl>
                                        <p:attrNameLst>
                                          <p:attrName>style.visibility</p:attrName>
                                        </p:attrNameLst>
                                      </p:cBhvr>
                                      <p:to>
                                        <p:strVal val="visible"/>
                                      </p:to>
                                    </p:set>
                                    <p:anim calcmode="lin" valueType="num">
                                      <p:cBhvr additive="base">
                                        <p:cTn id="22" dur="400" fill="hold"/>
                                        <p:tgtEl>
                                          <p:spTgt spid="74"/>
                                        </p:tgtEl>
                                        <p:attrNameLst>
                                          <p:attrName>ppt_x</p:attrName>
                                        </p:attrNameLst>
                                      </p:cBhvr>
                                      <p:tavLst>
                                        <p:tav tm="0">
                                          <p:val>
                                            <p:strVal val="1+#ppt_w/2"/>
                                          </p:val>
                                        </p:tav>
                                        <p:tav tm="100000">
                                          <p:val>
                                            <p:strVal val="#ppt_x"/>
                                          </p:val>
                                        </p:tav>
                                      </p:tavLst>
                                    </p:anim>
                                    <p:anim calcmode="lin" valueType="num">
                                      <p:cBhvr additive="base">
                                        <p:cTn id="23" dur="400" fill="hold"/>
                                        <p:tgtEl>
                                          <p:spTgt spid="74"/>
                                        </p:tgtEl>
                                        <p:attrNameLst>
                                          <p:attrName>ppt_y</p:attrName>
                                        </p:attrNameLst>
                                      </p:cBhvr>
                                      <p:tavLst>
                                        <p:tav tm="0">
                                          <p:val>
                                            <p:strVal val="0-#ppt_h/2"/>
                                          </p:val>
                                        </p:tav>
                                        <p:tav tm="100000">
                                          <p:val>
                                            <p:strVal val="#ppt_y"/>
                                          </p:val>
                                        </p:tav>
                                      </p:tavLst>
                                    </p:anim>
                                  </p:childTnLst>
                                </p:cTn>
                              </p:par>
                              <p:par>
                                <p:cTn id="24" presetID="2" presetClass="entr" presetSubtype="6" fill="hold" nodeType="withEffect">
                                  <p:stCondLst>
                                    <p:cond delay="0"/>
                                  </p:stCondLst>
                                  <p:childTnLst>
                                    <p:set>
                                      <p:cBhvr>
                                        <p:cTn id="25" dur="1" fill="hold">
                                          <p:stCondLst>
                                            <p:cond delay="0"/>
                                          </p:stCondLst>
                                        </p:cTn>
                                        <p:tgtEl>
                                          <p:spTgt spid="69"/>
                                        </p:tgtEl>
                                        <p:attrNameLst>
                                          <p:attrName>style.visibility</p:attrName>
                                        </p:attrNameLst>
                                      </p:cBhvr>
                                      <p:to>
                                        <p:strVal val="visible"/>
                                      </p:to>
                                    </p:set>
                                    <p:anim calcmode="lin" valueType="num">
                                      <p:cBhvr additive="base">
                                        <p:cTn id="26" dur="400" fill="hold"/>
                                        <p:tgtEl>
                                          <p:spTgt spid="69"/>
                                        </p:tgtEl>
                                        <p:attrNameLst>
                                          <p:attrName>ppt_x</p:attrName>
                                        </p:attrNameLst>
                                      </p:cBhvr>
                                      <p:tavLst>
                                        <p:tav tm="0">
                                          <p:val>
                                            <p:strVal val="1+#ppt_w/2"/>
                                          </p:val>
                                        </p:tav>
                                        <p:tav tm="100000">
                                          <p:val>
                                            <p:strVal val="#ppt_x"/>
                                          </p:val>
                                        </p:tav>
                                      </p:tavLst>
                                    </p:anim>
                                    <p:anim calcmode="lin" valueType="num">
                                      <p:cBhvr additive="base">
                                        <p:cTn id="27" dur="400" fill="hold"/>
                                        <p:tgtEl>
                                          <p:spTgt spid="69"/>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0"/>
                                  </p:stCondLst>
                                  <p:childTnLst>
                                    <p:set>
                                      <p:cBhvr>
                                        <p:cTn id="29" dur="1" fill="hold">
                                          <p:stCondLst>
                                            <p:cond delay="0"/>
                                          </p:stCondLst>
                                        </p:cTn>
                                        <p:tgtEl>
                                          <p:spTgt spid="66"/>
                                        </p:tgtEl>
                                        <p:attrNameLst>
                                          <p:attrName>style.visibility</p:attrName>
                                        </p:attrNameLst>
                                      </p:cBhvr>
                                      <p:to>
                                        <p:strVal val="visible"/>
                                      </p:to>
                                    </p:set>
                                    <p:anim calcmode="lin" valueType="num">
                                      <p:cBhvr additive="base">
                                        <p:cTn id="30" dur="400" fill="hold"/>
                                        <p:tgtEl>
                                          <p:spTgt spid="66"/>
                                        </p:tgtEl>
                                        <p:attrNameLst>
                                          <p:attrName>ppt_x</p:attrName>
                                        </p:attrNameLst>
                                      </p:cBhvr>
                                      <p:tavLst>
                                        <p:tav tm="0">
                                          <p:val>
                                            <p:strVal val="0-#ppt_w/2"/>
                                          </p:val>
                                        </p:tav>
                                        <p:tav tm="100000">
                                          <p:val>
                                            <p:strVal val="#ppt_x"/>
                                          </p:val>
                                        </p:tav>
                                      </p:tavLst>
                                    </p:anim>
                                    <p:anim calcmode="lin" valueType="num">
                                      <p:cBhvr additive="base">
                                        <p:cTn id="31" dur="400" fill="hold"/>
                                        <p:tgtEl>
                                          <p:spTgt spid="66"/>
                                        </p:tgtEl>
                                        <p:attrNameLst>
                                          <p:attrName>ppt_y</p:attrName>
                                        </p:attrNameLst>
                                      </p:cBhvr>
                                      <p:tavLst>
                                        <p:tav tm="0">
                                          <p:val>
                                            <p:strVal val="1+#ppt_h/2"/>
                                          </p:val>
                                        </p:tav>
                                        <p:tav tm="100000">
                                          <p:val>
                                            <p:strVal val="#ppt_y"/>
                                          </p:val>
                                        </p:tav>
                                      </p:tavLst>
                                    </p:anim>
                                  </p:childTnLst>
                                </p:cTn>
                              </p:par>
                            </p:childTnLst>
                          </p:cTn>
                        </p:par>
                        <p:par>
                          <p:cTn id="32" fill="hold">
                            <p:stCondLst>
                              <p:cond delay="1000"/>
                            </p:stCondLst>
                            <p:childTnLst>
                              <p:par>
                                <p:cTn id="33" presetID="2" presetClass="entr" presetSubtype="8" fill="hold" nodeType="afterEffect">
                                  <p:stCondLst>
                                    <p:cond delay="0"/>
                                  </p:stCondLst>
                                  <p:childTnLst>
                                    <p:set>
                                      <p:cBhvr>
                                        <p:cTn id="34" dur="1" fill="hold">
                                          <p:stCondLst>
                                            <p:cond delay="0"/>
                                          </p:stCondLst>
                                        </p:cTn>
                                        <p:tgtEl>
                                          <p:spTgt spid="77"/>
                                        </p:tgtEl>
                                        <p:attrNameLst>
                                          <p:attrName>style.visibility</p:attrName>
                                        </p:attrNameLst>
                                      </p:cBhvr>
                                      <p:to>
                                        <p:strVal val="visible"/>
                                      </p:to>
                                    </p:set>
                                    <p:anim calcmode="lin" valueType="num">
                                      <p:cBhvr additive="base">
                                        <p:cTn id="35" dur="500" fill="hold"/>
                                        <p:tgtEl>
                                          <p:spTgt spid="77"/>
                                        </p:tgtEl>
                                        <p:attrNameLst>
                                          <p:attrName>ppt_x</p:attrName>
                                        </p:attrNameLst>
                                      </p:cBhvr>
                                      <p:tavLst>
                                        <p:tav tm="0">
                                          <p:val>
                                            <p:strVal val="0-#ppt_w/2"/>
                                          </p:val>
                                        </p:tav>
                                        <p:tav tm="100000">
                                          <p:val>
                                            <p:strVal val="#ppt_x"/>
                                          </p:val>
                                        </p:tav>
                                      </p:tavLst>
                                    </p:anim>
                                    <p:anim calcmode="lin" valueType="num">
                                      <p:cBhvr additive="base">
                                        <p:cTn id="36" dur="500" fill="hold"/>
                                        <p:tgtEl>
                                          <p:spTgt spid="77"/>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100"/>
                                  </p:stCondLst>
                                  <p:childTnLst>
                                    <p:set>
                                      <p:cBhvr>
                                        <p:cTn id="38" dur="1" fill="hold">
                                          <p:stCondLst>
                                            <p:cond delay="0"/>
                                          </p:stCondLst>
                                        </p:cTn>
                                        <p:tgtEl>
                                          <p:spTgt spid="87"/>
                                        </p:tgtEl>
                                        <p:attrNameLst>
                                          <p:attrName>style.visibility</p:attrName>
                                        </p:attrNameLst>
                                      </p:cBhvr>
                                      <p:to>
                                        <p:strVal val="visible"/>
                                      </p:to>
                                    </p:set>
                                    <p:anim calcmode="lin" valueType="num">
                                      <p:cBhvr additive="base">
                                        <p:cTn id="39" dur="500" fill="hold"/>
                                        <p:tgtEl>
                                          <p:spTgt spid="87"/>
                                        </p:tgtEl>
                                        <p:attrNameLst>
                                          <p:attrName>ppt_x</p:attrName>
                                        </p:attrNameLst>
                                      </p:cBhvr>
                                      <p:tavLst>
                                        <p:tav tm="0">
                                          <p:val>
                                            <p:strVal val="0-#ppt_w/2"/>
                                          </p:val>
                                        </p:tav>
                                        <p:tav tm="100000">
                                          <p:val>
                                            <p:strVal val="#ppt_x"/>
                                          </p:val>
                                        </p:tav>
                                      </p:tavLst>
                                    </p:anim>
                                    <p:anim calcmode="lin" valueType="num">
                                      <p:cBhvr additive="base">
                                        <p:cTn id="40" dur="500" fill="hold"/>
                                        <p:tgtEl>
                                          <p:spTgt spid="87"/>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200"/>
                                  </p:stCondLst>
                                  <p:childTnLst>
                                    <p:set>
                                      <p:cBhvr>
                                        <p:cTn id="42" dur="1" fill="hold">
                                          <p:stCondLst>
                                            <p:cond delay="0"/>
                                          </p:stCondLst>
                                        </p:cTn>
                                        <p:tgtEl>
                                          <p:spTgt spid="82"/>
                                        </p:tgtEl>
                                        <p:attrNameLst>
                                          <p:attrName>style.visibility</p:attrName>
                                        </p:attrNameLst>
                                      </p:cBhvr>
                                      <p:to>
                                        <p:strVal val="visible"/>
                                      </p:to>
                                    </p:set>
                                    <p:anim calcmode="lin" valueType="num">
                                      <p:cBhvr additive="base">
                                        <p:cTn id="43" dur="500" fill="hold"/>
                                        <p:tgtEl>
                                          <p:spTgt spid="82"/>
                                        </p:tgtEl>
                                        <p:attrNameLst>
                                          <p:attrName>ppt_x</p:attrName>
                                        </p:attrNameLst>
                                      </p:cBhvr>
                                      <p:tavLst>
                                        <p:tav tm="0">
                                          <p:val>
                                            <p:strVal val="0-#ppt_w/2"/>
                                          </p:val>
                                        </p:tav>
                                        <p:tav tm="100000">
                                          <p:val>
                                            <p:strVal val="#ppt_x"/>
                                          </p:val>
                                        </p:tav>
                                      </p:tavLst>
                                    </p:anim>
                                    <p:anim calcmode="lin" valueType="num">
                                      <p:cBhvr additive="base">
                                        <p:cTn id="44" dur="500" fill="hold"/>
                                        <p:tgtEl>
                                          <p:spTgt spid="82"/>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400"/>
                                  </p:stCondLst>
                                  <p:childTnLst>
                                    <p:set>
                                      <p:cBhvr>
                                        <p:cTn id="46" dur="1" fill="hold">
                                          <p:stCondLst>
                                            <p:cond delay="0"/>
                                          </p:stCondLst>
                                        </p:cTn>
                                        <p:tgtEl>
                                          <p:spTgt spid="92"/>
                                        </p:tgtEl>
                                        <p:attrNameLst>
                                          <p:attrName>style.visibility</p:attrName>
                                        </p:attrNameLst>
                                      </p:cBhvr>
                                      <p:to>
                                        <p:strVal val="visible"/>
                                      </p:to>
                                    </p:set>
                                    <p:anim calcmode="lin" valueType="num">
                                      <p:cBhvr additive="base">
                                        <p:cTn id="47" dur="500" fill="hold"/>
                                        <p:tgtEl>
                                          <p:spTgt spid="92"/>
                                        </p:tgtEl>
                                        <p:attrNameLst>
                                          <p:attrName>ppt_x</p:attrName>
                                        </p:attrNameLst>
                                      </p:cBhvr>
                                      <p:tavLst>
                                        <p:tav tm="0">
                                          <p:val>
                                            <p:strVal val="0-#ppt_w/2"/>
                                          </p:val>
                                        </p:tav>
                                        <p:tav tm="100000">
                                          <p:val>
                                            <p:strVal val="#ppt_x"/>
                                          </p:val>
                                        </p:tav>
                                      </p:tavLst>
                                    </p:anim>
                                    <p:anim calcmode="lin" valueType="num">
                                      <p:cBhvr additive="base">
                                        <p:cTn id="48" dur="500" fill="hold"/>
                                        <p:tgtEl>
                                          <p:spTgt spid="92"/>
                                        </p:tgtEl>
                                        <p:attrNameLst>
                                          <p:attrName>ppt_y</p:attrName>
                                        </p:attrNameLst>
                                      </p:cBhvr>
                                      <p:tavLst>
                                        <p:tav tm="0">
                                          <p:val>
                                            <p:strVal val="#ppt_y"/>
                                          </p:val>
                                        </p:tav>
                                        <p:tav tm="100000">
                                          <p:val>
                                            <p:strVal val="#ppt_y"/>
                                          </p:val>
                                        </p:tav>
                                      </p:tavLst>
                                    </p:anim>
                                  </p:childTnLst>
                                </p:cTn>
                              </p:par>
                            </p:childTnLst>
                          </p:cTn>
                        </p:par>
                        <p:par>
                          <p:cTn id="49" fill="hold">
                            <p:stCondLst>
                              <p:cond delay="1500"/>
                            </p:stCondLst>
                            <p:childTnLst>
                              <p:par>
                                <p:cTn id="50" presetID="42" presetClass="entr" presetSubtype="0" fill="hold" grpId="0" nodeType="afterEffect">
                                  <p:stCondLst>
                                    <p:cond delay="0"/>
                                  </p:stCondLst>
                                  <p:childTnLst>
                                    <p:set>
                                      <p:cBhvr>
                                        <p:cTn id="51" dur="1" fill="hold">
                                          <p:stCondLst>
                                            <p:cond delay="0"/>
                                          </p:stCondLst>
                                        </p:cTn>
                                        <p:tgtEl>
                                          <p:spTgt spid="97"/>
                                        </p:tgtEl>
                                        <p:attrNameLst>
                                          <p:attrName>style.visibility</p:attrName>
                                        </p:attrNameLst>
                                      </p:cBhvr>
                                      <p:to>
                                        <p:strVal val="visible"/>
                                      </p:to>
                                    </p:set>
                                    <p:animEffect transition="in" filter="fade">
                                      <p:cBhvr>
                                        <p:cTn id="52" dur="400"/>
                                        <p:tgtEl>
                                          <p:spTgt spid="97"/>
                                        </p:tgtEl>
                                      </p:cBhvr>
                                    </p:animEffect>
                                    <p:anim calcmode="lin" valueType="num">
                                      <p:cBhvr>
                                        <p:cTn id="53" dur="400" fill="hold"/>
                                        <p:tgtEl>
                                          <p:spTgt spid="97"/>
                                        </p:tgtEl>
                                        <p:attrNameLst>
                                          <p:attrName>ppt_x</p:attrName>
                                        </p:attrNameLst>
                                      </p:cBhvr>
                                      <p:tavLst>
                                        <p:tav tm="0">
                                          <p:val>
                                            <p:strVal val="#ppt_x"/>
                                          </p:val>
                                        </p:tav>
                                        <p:tav tm="100000">
                                          <p:val>
                                            <p:strVal val="#ppt_x"/>
                                          </p:val>
                                        </p:tav>
                                      </p:tavLst>
                                    </p:anim>
                                    <p:anim calcmode="lin" valueType="num">
                                      <p:cBhvr>
                                        <p:cTn id="54" dur="400" fill="hold"/>
                                        <p:tgtEl>
                                          <p:spTgt spid="9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100"/>
                                  </p:stCondLst>
                                  <p:childTnLst>
                                    <p:set>
                                      <p:cBhvr>
                                        <p:cTn id="56" dur="1" fill="hold">
                                          <p:stCondLst>
                                            <p:cond delay="0"/>
                                          </p:stCondLst>
                                        </p:cTn>
                                        <p:tgtEl>
                                          <p:spTgt spid="98"/>
                                        </p:tgtEl>
                                        <p:attrNameLst>
                                          <p:attrName>style.visibility</p:attrName>
                                        </p:attrNameLst>
                                      </p:cBhvr>
                                      <p:to>
                                        <p:strVal val="visible"/>
                                      </p:to>
                                    </p:set>
                                    <p:animEffect transition="in" filter="fade">
                                      <p:cBhvr>
                                        <p:cTn id="57" dur="400"/>
                                        <p:tgtEl>
                                          <p:spTgt spid="98"/>
                                        </p:tgtEl>
                                      </p:cBhvr>
                                    </p:animEffect>
                                    <p:anim calcmode="lin" valueType="num">
                                      <p:cBhvr>
                                        <p:cTn id="58" dur="400" fill="hold"/>
                                        <p:tgtEl>
                                          <p:spTgt spid="98"/>
                                        </p:tgtEl>
                                        <p:attrNameLst>
                                          <p:attrName>ppt_x</p:attrName>
                                        </p:attrNameLst>
                                      </p:cBhvr>
                                      <p:tavLst>
                                        <p:tav tm="0">
                                          <p:val>
                                            <p:strVal val="#ppt_x"/>
                                          </p:val>
                                        </p:tav>
                                        <p:tav tm="100000">
                                          <p:val>
                                            <p:strVal val="#ppt_x"/>
                                          </p:val>
                                        </p:tav>
                                      </p:tavLst>
                                    </p:anim>
                                    <p:anim calcmode="lin" valueType="num">
                                      <p:cBhvr>
                                        <p:cTn id="59" dur="400" fill="hold"/>
                                        <p:tgtEl>
                                          <p:spTgt spid="9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00"/>
                                  </p:stCondLst>
                                  <p:childTnLst>
                                    <p:set>
                                      <p:cBhvr>
                                        <p:cTn id="61" dur="1" fill="hold">
                                          <p:stCondLst>
                                            <p:cond delay="0"/>
                                          </p:stCondLst>
                                        </p:cTn>
                                        <p:tgtEl>
                                          <p:spTgt spid="99"/>
                                        </p:tgtEl>
                                        <p:attrNameLst>
                                          <p:attrName>style.visibility</p:attrName>
                                        </p:attrNameLst>
                                      </p:cBhvr>
                                      <p:to>
                                        <p:strVal val="visible"/>
                                      </p:to>
                                    </p:set>
                                    <p:animEffect transition="in" filter="fade">
                                      <p:cBhvr>
                                        <p:cTn id="62" dur="400"/>
                                        <p:tgtEl>
                                          <p:spTgt spid="99"/>
                                        </p:tgtEl>
                                      </p:cBhvr>
                                    </p:animEffect>
                                    <p:anim calcmode="lin" valueType="num">
                                      <p:cBhvr>
                                        <p:cTn id="63" dur="400" fill="hold"/>
                                        <p:tgtEl>
                                          <p:spTgt spid="99"/>
                                        </p:tgtEl>
                                        <p:attrNameLst>
                                          <p:attrName>ppt_x</p:attrName>
                                        </p:attrNameLst>
                                      </p:cBhvr>
                                      <p:tavLst>
                                        <p:tav tm="0">
                                          <p:val>
                                            <p:strVal val="#ppt_x"/>
                                          </p:val>
                                        </p:tav>
                                        <p:tav tm="100000">
                                          <p:val>
                                            <p:strVal val="#ppt_x"/>
                                          </p:val>
                                        </p:tav>
                                      </p:tavLst>
                                    </p:anim>
                                    <p:anim calcmode="lin" valueType="num">
                                      <p:cBhvr>
                                        <p:cTn id="64" dur="400" fill="hold"/>
                                        <p:tgtEl>
                                          <p:spTgt spid="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97" grpId="0" animBg="1"/>
      <p:bldP spid="98" grpId="0" animBg="1"/>
      <p:bldP spid="9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bwMode="auto">
          <a:xfrm>
            <a:off x="931863" y="1273175"/>
            <a:ext cx="1352550" cy="1352550"/>
            <a:chOff x="1003844" y="1472285"/>
            <a:chExt cx="1352926" cy="1352926"/>
          </a:xfrm>
        </p:grpSpPr>
        <p:sp>
          <p:nvSpPr>
            <p:cNvPr id="47" name="泪滴形 24"/>
            <p:cNvSpPr/>
            <p:nvPr/>
          </p:nvSpPr>
          <p:spPr bwMode="auto">
            <a:xfrm rot="10800000" flipH="1">
              <a:off x="1003844" y="1472285"/>
              <a:ext cx="1352926" cy="135292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solidFill>
              <a:schemeClr val="tx2"/>
            </a:solidFill>
            <a:ln>
              <a:noFill/>
            </a:ln>
          </p:spPr>
          <p:txBody>
            <a:bodyPr anchor="ctr"/>
            <a:lstStyle/>
            <a:p>
              <a:pPr fontAlgn="auto">
                <a:spcBef>
                  <a:spcPts val="0"/>
                </a:spcBef>
                <a:spcAft>
                  <a:spcPts val="0"/>
                </a:spcAft>
                <a:defRPr/>
              </a:pPr>
              <a:endParaRPr lang="zh-CN" altLang="en-US" kern="0">
                <a:solidFill>
                  <a:sysClr val="windowText" lastClr="000000"/>
                </a:solidFill>
                <a:latin typeface="+mn-lt"/>
                <a:ea typeface="+mn-ea"/>
              </a:endParaRPr>
            </a:p>
          </p:txBody>
        </p:sp>
        <p:sp>
          <p:nvSpPr>
            <p:cNvPr id="48" name="TextBox 47"/>
            <p:cNvSpPr txBox="1"/>
            <p:nvPr/>
          </p:nvSpPr>
          <p:spPr>
            <a:xfrm>
              <a:off x="1202336" y="1810517"/>
              <a:ext cx="795559" cy="457327"/>
            </a:xfrm>
            <a:prstGeom prst="rect">
              <a:avLst/>
            </a:prstGeom>
            <a:noFill/>
          </p:spPr>
          <p:txBody>
            <a:bodyPr wrap="none">
              <a:spAutoFit/>
            </a:bodyPr>
            <a:lstStyle/>
            <a:p>
              <a:pPr fontAlgn="auto">
                <a:spcBef>
                  <a:spcPts val="0"/>
                </a:spcBef>
                <a:spcAft>
                  <a:spcPts val="0"/>
                </a:spcAft>
                <a:defRPr/>
              </a:pPr>
              <a:r>
                <a:rPr lang="en-US" altLang="zh-CN" sz="2400" b="1" kern="0" dirty="0">
                  <a:solidFill>
                    <a:sysClr val="windowText" lastClr="000000"/>
                  </a:solidFill>
                  <a:latin typeface="Charlemagne Std" panose="04020705060702020204" pitchFamily="82" charset="0"/>
                  <a:ea typeface="微软雅黑" panose="020B0503020204020204" pitchFamily="34" charset="-122"/>
                </a:rPr>
                <a:t>35%</a:t>
              </a:r>
              <a:endParaRPr lang="zh-CN" altLang="en-US" sz="2400" b="1" kern="0" dirty="0">
                <a:solidFill>
                  <a:sysClr val="windowText" lastClr="000000"/>
                </a:solidFill>
                <a:latin typeface="Charlemagne Std" panose="04020705060702020204" pitchFamily="82" charset="0"/>
                <a:ea typeface="微软雅黑" panose="020B0503020204020204" pitchFamily="34" charset="-122"/>
              </a:endParaRPr>
            </a:p>
          </p:txBody>
        </p:sp>
      </p:grpSp>
      <p:grpSp>
        <p:nvGrpSpPr>
          <p:cNvPr id="49" name="组合 48"/>
          <p:cNvGrpSpPr/>
          <p:nvPr/>
        </p:nvGrpSpPr>
        <p:grpSpPr bwMode="auto">
          <a:xfrm>
            <a:off x="755650" y="2660650"/>
            <a:ext cx="1512888" cy="1514475"/>
            <a:chOff x="827584" y="2860726"/>
            <a:chExt cx="1512620" cy="1513898"/>
          </a:xfrm>
        </p:grpSpPr>
        <p:sp>
          <p:nvSpPr>
            <p:cNvPr id="50" name="泪滴形 38"/>
            <p:cNvSpPr/>
            <p:nvPr/>
          </p:nvSpPr>
          <p:spPr bwMode="auto">
            <a:xfrm>
              <a:off x="827584" y="2860726"/>
              <a:ext cx="1512620" cy="1513898"/>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solidFill>
              <a:schemeClr val="accent5"/>
            </a:solidFill>
            <a:ln>
              <a:noFill/>
            </a:ln>
          </p:spPr>
          <p:txBody>
            <a:bodyPr anchor="ctr"/>
            <a:lstStyle/>
            <a:p>
              <a:pPr fontAlgn="auto">
                <a:spcBef>
                  <a:spcPts val="0"/>
                </a:spcBef>
                <a:spcAft>
                  <a:spcPts val="0"/>
                </a:spcAft>
                <a:defRPr/>
              </a:pPr>
              <a:endParaRPr lang="zh-CN" altLang="en-US" kern="0">
                <a:solidFill>
                  <a:sysClr val="windowText" lastClr="000000"/>
                </a:solidFill>
                <a:latin typeface="+mn-lt"/>
                <a:ea typeface="+mn-ea"/>
              </a:endParaRPr>
            </a:p>
          </p:txBody>
        </p:sp>
        <p:sp>
          <p:nvSpPr>
            <p:cNvPr id="51" name="TextBox 50"/>
            <p:cNvSpPr txBox="1"/>
            <p:nvPr/>
          </p:nvSpPr>
          <p:spPr>
            <a:xfrm>
              <a:off x="1114871" y="3493898"/>
              <a:ext cx="795196" cy="457026"/>
            </a:xfrm>
            <a:prstGeom prst="rect">
              <a:avLst/>
            </a:prstGeom>
            <a:noFill/>
          </p:spPr>
          <p:txBody>
            <a:bodyPr wrap="none">
              <a:spAutoFit/>
            </a:bodyPr>
            <a:lstStyle/>
            <a:p>
              <a:pPr fontAlgn="auto">
                <a:spcBef>
                  <a:spcPts val="0"/>
                </a:spcBef>
                <a:spcAft>
                  <a:spcPts val="0"/>
                </a:spcAft>
                <a:defRPr/>
              </a:pPr>
              <a:r>
                <a:rPr lang="en-US" altLang="zh-CN" sz="2400" b="1" kern="0" dirty="0">
                  <a:solidFill>
                    <a:sysClr val="windowText" lastClr="000000"/>
                  </a:solidFill>
                  <a:latin typeface="Charlemagne Std" panose="04020705060702020204" pitchFamily="82" charset="0"/>
                  <a:ea typeface="微软雅黑" panose="020B0503020204020204" pitchFamily="34" charset="-122"/>
                </a:rPr>
                <a:t>50%</a:t>
              </a:r>
              <a:endParaRPr lang="zh-CN" altLang="en-US" sz="2400" b="1" kern="0" dirty="0">
                <a:solidFill>
                  <a:sysClr val="windowText" lastClr="000000"/>
                </a:solidFill>
                <a:latin typeface="Charlemagne Std" panose="04020705060702020204" pitchFamily="82" charset="0"/>
                <a:ea typeface="微软雅黑" panose="020B0503020204020204" pitchFamily="34" charset="-122"/>
              </a:endParaRPr>
            </a:p>
          </p:txBody>
        </p:sp>
      </p:grpSp>
      <p:grpSp>
        <p:nvGrpSpPr>
          <p:cNvPr id="52" name="组合 51"/>
          <p:cNvGrpSpPr/>
          <p:nvPr/>
        </p:nvGrpSpPr>
        <p:grpSpPr bwMode="auto">
          <a:xfrm>
            <a:off x="2303463" y="1058863"/>
            <a:ext cx="1566862" cy="1566862"/>
            <a:chOff x="2375122" y="1258934"/>
            <a:chExt cx="1567555" cy="1566277"/>
          </a:xfrm>
        </p:grpSpPr>
        <p:sp>
          <p:nvSpPr>
            <p:cNvPr id="53" name="泪滴形 34"/>
            <p:cNvSpPr/>
            <p:nvPr/>
          </p:nvSpPr>
          <p:spPr bwMode="auto">
            <a:xfrm rot="16200000" flipH="1">
              <a:off x="2375761" y="1258295"/>
              <a:ext cx="1566277" cy="1567555"/>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solidFill>
              <a:schemeClr val="accent1"/>
            </a:solidFill>
            <a:ln>
              <a:noFill/>
            </a:ln>
          </p:spPr>
          <p:txBody>
            <a:bodyPr anchor="ctr"/>
            <a:lstStyle/>
            <a:p>
              <a:pPr fontAlgn="auto">
                <a:spcBef>
                  <a:spcPts val="0"/>
                </a:spcBef>
                <a:spcAft>
                  <a:spcPts val="0"/>
                </a:spcAft>
                <a:defRPr/>
              </a:pPr>
              <a:endParaRPr lang="zh-CN" altLang="en-US" kern="0">
                <a:solidFill>
                  <a:sysClr val="windowText" lastClr="000000"/>
                </a:solidFill>
                <a:latin typeface="+mn-lt"/>
                <a:ea typeface="+mn-ea"/>
              </a:endParaRPr>
            </a:p>
          </p:txBody>
        </p:sp>
        <p:sp>
          <p:nvSpPr>
            <p:cNvPr id="54" name="TextBox 53"/>
            <p:cNvSpPr txBox="1"/>
            <p:nvPr/>
          </p:nvSpPr>
          <p:spPr>
            <a:xfrm>
              <a:off x="2915111" y="1698507"/>
              <a:ext cx="795689" cy="457029"/>
            </a:xfrm>
            <a:prstGeom prst="rect">
              <a:avLst/>
            </a:prstGeom>
            <a:noFill/>
          </p:spPr>
          <p:txBody>
            <a:bodyPr wrap="none">
              <a:spAutoFit/>
            </a:bodyPr>
            <a:lstStyle/>
            <a:p>
              <a:pPr fontAlgn="auto">
                <a:spcBef>
                  <a:spcPts val="0"/>
                </a:spcBef>
                <a:spcAft>
                  <a:spcPts val="0"/>
                </a:spcAft>
                <a:defRPr/>
              </a:pPr>
              <a:r>
                <a:rPr lang="en-US" altLang="zh-CN" sz="2400" b="1" kern="0" dirty="0">
                  <a:solidFill>
                    <a:sysClr val="windowText" lastClr="000000"/>
                  </a:solidFill>
                  <a:latin typeface="Charlemagne Std" panose="04020705060702020204" pitchFamily="82" charset="0"/>
                  <a:ea typeface="微软雅黑" panose="020B0503020204020204" pitchFamily="34" charset="-122"/>
                </a:rPr>
                <a:t>50%</a:t>
              </a:r>
              <a:endParaRPr lang="zh-CN" altLang="en-US" sz="2400" b="1" kern="0" dirty="0">
                <a:solidFill>
                  <a:sysClr val="windowText" lastClr="000000"/>
                </a:solidFill>
                <a:latin typeface="Charlemagne Std" panose="04020705060702020204" pitchFamily="82" charset="0"/>
                <a:ea typeface="微软雅黑" panose="020B0503020204020204" pitchFamily="34" charset="-122"/>
              </a:endParaRPr>
            </a:p>
          </p:txBody>
        </p:sp>
      </p:grpSp>
      <p:grpSp>
        <p:nvGrpSpPr>
          <p:cNvPr id="55" name="组合 54"/>
          <p:cNvGrpSpPr/>
          <p:nvPr/>
        </p:nvGrpSpPr>
        <p:grpSpPr bwMode="auto">
          <a:xfrm>
            <a:off x="2303463" y="2660650"/>
            <a:ext cx="1727200" cy="1727200"/>
            <a:chOff x="2376067" y="2860726"/>
            <a:chExt cx="1727248" cy="1727248"/>
          </a:xfrm>
        </p:grpSpPr>
        <p:sp>
          <p:nvSpPr>
            <p:cNvPr id="56" name="泪滴形 36"/>
            <p:cNvSpPr/>
            <p:nvPr/>
          </p:nvSpPr>
          <p:spPr bwMode="auto">
            <a:xfrm flipH="1">
              <a:off x="2376067" y="2860726"/>
              <a:ext cx="1727248" cy="17272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solidFill>
              <a:schemeClr val="accent3"/>
            </a:solidFill>
            <a:ln>
              <a:noFill/>
            </a:ln>
          </p:spPr>
          <p:txBody>
            <a:bodyPr anchor="ctr"/>
            <a:lstStyle/>
            <a:p>
              <a:pPr fontAlgn="auto">
                <a:spcBef>
                  <a:spcPts val="0"/>
                </a:spcBef>
                <a:spcAft>
                  <a:spcPts val="0"/>
                </a:spcAft>
                <a:defRPr/>
              </a:pPr>
              <a:endParaRPr lang="zh-CN" altLang="en-US" kern="0">
                <a:solidFill>
                  <a:sysClr val="windowText" lastClr="000000"/>
                </a:solidFill>
                <a:latin typeface="+mn-lt"/>
                <a:ea typeface="+mn-ea"/>
              </a:endParaRPr>
            </a:p>
          </p:txBody>
        </p:sp>
        <p:sp>
          <p:nvSpPr>
            <p:cNvPr id="57" name="TextBox 56"/>
            <p:cNvSpPr txBox="1"/>
            <p:nvPr/>
          </p:nvSpPr>
          <p:spPr>
            <a:xfrm>
              <a:off x="2961870" y="3651323"/>
              <a:ext cx="795360" cy="457213"/>
            </a:xfrm>
            <a:prstGeom prst="rect">
              <a:avLst/>
            </a:prstGeom>
            <a:noFill/>
          </p:spPr>
          <p:txBody>
            <a:bodyPr wrap="none">
              <a:spAutoFit/>
            </a:bodyPr>
            <a:lstStyle/>
            <a:p>
              <a:pPr fontAlgn="auto">
                <a:spcBef>
                  <a:spcPts val="0"/>
                </a:spcBef>
                <a:spcAft>
                  <a:spcPts val="0"/>
                </a:spcAft>
                <a:defRPr/>
              </a:pPr>
              <a:r>
                <a:rPr lang="en-US" altLang="zh-CN" sz="2400" b="1" kern="0" dirty="0">
                  <a:solidFill>
                    <a:sysClr val="windowText" lastClr="000000"/>
                  </a:solidFill>
                  <a:latin typeface="Charlemagne Std" panose="04020705060702020204" pitchFamily="82" charset="0"/>
                  <a:ea typeface="微软雅黑" panose="020B0503020204020204" pitchFamily="34" charset="-122"/>
                </a:rPr>
                <a:t>80%</a:t>
              </a:r>
              <a:endParaRPr lang="zh-CN" altLang="en-US" sz="2400" b="1" kern="0" dirty="0">
                <a:solidFill>
                  <a:sysClr val="windowText" lastClr="000000"/>
                </a:solidFill>
                <a:latin typeface="Charlemagne Std" panose="04020705060702020204" pitchFamily="82" charset="0"/>
                <a:ea typeface="微软雅黑" panose="020B0503020204020204" pitchFamily="34" charset="-122"/>
              </a:endParaRPr>
            </a:p>
          </p:txBody>
        </p:sp>
      </p:grpSp>
      <p:grpSp>
        <p:nvGrpSpPr>
          <p:cNvPr id="58" name="组合 57"/>
          <p:cNvGrpSpPr/>
          <p:nvPr/>
        </p:nvGrpSpPr>
        <p:grpSpPr bwMode="auto">
          <a:xfrm>
            <a:off x="4594225" y="1333500"/>
            <a:ext cx="501650" cy="506413"/>
            <a:chOff x="4929188" y="1303338"/>
            <a:chExt cx="501650" cy="506412"/>
          </a:xfrm>
        </p:grpSpPr>
        <p:sp>
          <p:nvSpPr>
            <p:cNvPr id="100" name="Freeform 6"/>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chemeClr val="tx2"/>
            </a:solidFill>
            <a:ln>
              <a:noFill/>
            </a:ln>
          </p:spPr>
          <p:txBody>
            <a:bodyPr/>
            <a:lstStyle/>
            <a:p>
              <a:pPr fontAlgn="auto">
                <a:spcBef>
                  <a:spcPts val="0"/>
                </a:spcBef>
                <a:spcAft>
                  <a:spcPts val="0"/>
                </a:spcAft>
                <a:defRPr/>
              </a:pPr>
              <a:endParaRPr lang="zh-CN" altLang="en-US" kern="0">
                <a:solidFill>
                  <a:sysClr val="windowText" lastClr="000000"/>
                </a:solidFill>
                <a:latin typeface="+mn-lt"/>
                <a:ea typeface="+mn-ea"/>
              </a:endParaRPr>
            </a:p>
          </p:txBody>
        </p:sp>
        <p:sp>
          <p:nvSpPr>
            <p:cNvPr id="101" name="Freeform 7"/>
            <p:cNvSpPr/>
            <p:nvPr/>
          </p:nvSpPr>
          <p:spPr bwMode="auto">
            <a:xfrm>
              <a:off x="4995863" y="1358901"/>
              <a:ext cx="371475" cy="206375"/>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rgbClr val="ECECEB"/>
            </a:solidFill>
            <a:ln>
              <a:noFill/>
            </a:ln>
          </p:spPr>
          <p:txBody>
            <a:bodyPr/>
            <a:lstStyle/>
            <a:p>
              <a:pPr fontAlgn="auto">
                <a:spcBef>
                  <a:spcPts val="0"/>
                </a:spcBef>
                <a:spcAft>
                  <a:spcPts val="0"/>
                </a:spcAft>
                <a:defRPr/>
              </a:pPr>
              <a:endParaRPr lang="zh-CN" altLang="en-US" kern="0">
                <a:solidFill>
                  <a:sysClr val="windowText" lastClr="000000"/>
                </a:solidFill>
                <a:latin typeface="+mn-lt"/>
                <a:ea typeface="+mn-ea"/>
              </a:endParaRPr>
            </a:p>
          </p:txBody>
        </p:sp>
        <p:sp>
          <p:nvSpPr>
            <p:cNvPr id="102" name="Freeform 8"/>
            <p:cNvSpPr/>
            <p:nvPr/>
          </p:nvSpPr>
          <p:spPr bwMode="auto">
            <a:xfrm>
              <a:off x="5056188" y="1446213"/>
              <a:ext cx="255588" cy="26511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rgbClr val="ECECEB"/>
            </a:solidFill>
            <a:ln>
              <a:noFill/>
            </a:ln>
          </p:spPr>
          <p:txBody>
            <a:bodyPr/>
            <a:lstStyle/>
            <a:p>
              <a:pPr fontAlgn="auto">
                <a:spcBef>
                  <a:spcPts val="0"/>
                </a:spcBef>
                <a:spcAft>
                  <a:spcPts val="0"/>
                </a:spcAft>
                <a:defRPr/>
              </a:pPr>
              <a:endParaRPr lang="zh-CN" altLang="en-US" kern="0">
                <a:solidFill>
                  <a:sysClr val="windowText" lastClr="000000"/>
                </a:solidFill>
                <a:latin typeface="+mn-lt"/>
                <a:ea typeface="+mn-ea"/>
              </a:endParaRPr>
            </a:p>
          </p:txBody>
        </p:sp>
      </p:grpSp>
      <p:grpSp>
        <p:nvGrpSpPr>
          <p:cNvPr id="103" name="组合 102"/>
          <p:cNvGrpSpPr/>
          <p:nvPr/>
        </p:nvGrpSpPr>
        <p:grpSpPr bwMode="auto">
          <a:xfrm>
            <a:off x="4589463" y="2085975"/>
            <a:ext cx="506412" cy="506413"/>
            <a:chOff x="1339850" y="2163763"/>
            <a:chExt cx="506413" cy="506412"/>
          </a:xfrm>
        </p:grpSpPr>
        <p:sp>
          <p:nvSpPr>
            <p:cNvPr id="104" name="Freeform 13"/>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chemeClr val="accent1"/>
            </a:solidFill>
            <a:ln>
              <a:noFill/>
            </a:ln>
          </p:spPr>
          <p:txBody>
            <a:bodyPr/>
            <a:lstStyle/>
            <a:p>
              <a:pPr fontAlgn="auto">
                <a:spcBef>
                  <a:spcPts val="0"/>
                </a:spcBef>
                <a:spcAft>
                  <a:spcPts val="0"/>
                </a:spcAft>
                <a:defRPr/>
              </a:pPr>
              <a:endParaRPr lang="zh-CN" altLang="en-US" kern="0">
                <a:solidFill>
                  <a:sysClr val="windowText" lastClr="000000"/>
                </a:solidFill>
                <a:latin typeface="+mn-lt"/>
                <a:ea typeface="+mn-ea"/>
              </a:endParaRPr>
            </a:p>
          </p:txBody>
        </p:sp>
        <p:sp>
          <p:nvSpPr>
            <p:cNvPr id="105" name="Freeform 14"/>
            <p:cNvSpPr/>
            <p:nvPr/>
          </p:nvSpPr>
          <p:spPr bwMode="auto">
            <a:xfrm>
              <a:off x="1500187" y="2276476"/>
              <a:ext cx="176213" cy="104775"/>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rgbClr val="ECECEB"/>
            </a:solidFill>
            <a:ln>
              <a:noFill/>
            </a:ln>
          </p:spPr>
          <p:txBody>
            <a:bodyPr/>
            <a:lstStyle/>
            <a:p>
              <a:pPr fontAlgn="auto">
                <a:spcBef>
                  <a:spcPts val="0"/>
                </a:spcBef>
                <a:spcAft>
                  <a:spcPts val="0"/>
                </a:spcAft>
                <a:defRPr/>
              </a:pPr>
              <a:endParaRPr lang="zh-CN" altLang="en-US" kern="0">
                <a:solidFill>
                  <a:sysClr val="windowText" lastClr="000000"/>
                </a:solidFill>
                <a:latin typeface="+mn-lt"/>
                <a:ea typeface="+mn-ea"/>
              </a:endParaRPr>
            </a:p>
          </p:txBody>
        </p:sp>
        <p:sp>
          <p:nvSpPr>
            <p:cNvPr id="106" name="Freeform 15"/>
            <p:cNvSpPr>
              <a:spLocks noEditPoints="1"/>
            </p:cNvSpPr>
            <p:nvPr/>
          </p:nvSpPr>
          <p:spPr bwMode="auto">
            <a:xfrm>
              <a:off x="1447800" y="2276476"/>
              <a:ext cx="288926" cy="277811"/>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rgbClr val="ECECEB"/>
            </a:solidFill>
            <a:ln>
              <a:noFill/>
            </a:ln>
          </p:spPr>
          <p:txBody>
            <a:bodyPr/>
            <a:lstStyle/>
            <a:p>
              <a:pPr fontAlgn="auto">
                <a:spcBef>
                  <a:spcPts val="0"/>
                </a:spcBef>
                <a:spcAft>
                  <a:spcPts val="0"/>
                </a:spcAft>
                <a:defRPr/>
              </a:pPr>
              <a:endParaRPr lang="zh-CN" altLang="en-US" kern="0">
                <a:solidFill>
                  <a:sysClr val="windowText" lastClr="000000"/>
                </a:solidFill>
                <a:latin typeface="+mn-lt"/>
                <a:ea typeface="+mn-ea"/>
              </a:endParaRPr>
            </a:p>
          </p:txBody>
        </p:sp>
        <p:sp>
          <p:nvSpPr>
            <p:cNvPr id="107" name="Oval 16"/>
            <p:cNvSpPr>
              <a:spLocks noChangeArrowheads="1"/>
            </p:cNvSpPr>
            <p:nvPr/>
          </p:nvSpPr>
          <p:spPr bwMode="auto">
            <a:xfrm>
              <a:off x="1549400" y="2419350"/>
              <a:ext cx="82550" cy="82550"/>
            </a:xfrm>
            <a:prstGeom prst="ellipse">
              <a:avLst/>
            </a:prstGeom>
            <a:solidFill>
              <a:srgbClr val="ECECEB"/>
            </a:solidFill>
            <a:ln>
              <a:noFill/>
            </a:ln>
          </p:spPr>
          <p:txBody>
            <a:bodyPr/>
            <a:lstStyle/>
            <a:p>
              <a:pPr fontAlgn="auto">
                <a:spcBef>
                  <a:spcPts val="0"/>
                </a:spcBef>
                <a:spcAft>
                  <a:spcPts val="0"/>
                </a:spcAft>
                <a:defRPr/>
              </a:pPr>
              <a:endParaRPr lang="zh-CN" altLang="en-US" kern="0">
                <a:solidFill>
                  <a:sysClr val="windowText" lastClr="000000"/>
                </a:solidFill>
                <a:latin typeface="+mn-lt"/>
                <a:ea typeface="+mn-ea"/>
              </a:endParaRPr>
            </a:p>
          </p:txBody>
        </p:sp>
      </p:grpSp>
      <p:grpSp>
        <p:nvGrpSpPr>
          <p:cNvPr id="108" name="组合 107"/>
          <p:cNvGrpSpPr/>
          <p:nvPr/>
        </p:nvGrpSpPr>
        <p:grpSpPr bwMode="auto">
          <a:xfrm>
            <a:off x="4594225" y="2838450"/>
            <a:ext cx="501650" cy="506413"/>
            <a:chOff x="5093055" y="2766720"/>
            <a:chExt cx="501650" cy="506413"/>
          </a:xfrm>
        </p:grpSpPr>
        <p:sp>
          <p:nvSpPr>
            <p:cNvPr id="109" name="Freeform 21"/>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chemeClr val="accent3"/>
            </a:solidFill>
            <a:ln>
              <a:noFill/>
            </a:ln>
          </p:spPr>
          <p:txBody>
            <a:bodyPr/>
            <a:lstStyle/>
            <a:p>
              <a:pPr fontAlgn="auto">
                <a:spcBef>
                  <a:spcPts val="0"/>
                </a:spcBef>
                <a:spcAft>
                  <a:spcPts val="0"/>
                </a:spcAft>
                <a:defRPr/>
              </a:pPr>
              <a:endParaRPr lang="zh-CN" altLang="en-US" kern="0">
                <a:solidFill>
                  <a:sysClr val="windowText" lastClr="000000"/>
                </a:solidFill>
                <a:latin typeface="+mn-lt"/>
                <a:ea typeface="+mn-ea"/>
              </a:endParaRPr>
            </a:p>
          </p:txBody>
        </p:sp>
        <p:sp>
          <p:nvSpPr>
            <p:cNvPr id="110" name="Oval 22"/>
            <p:cNvSpPr>
              <a:spLocks noChangeArrowheads="1"/>
            </p:cNvSpPr>
            <p:nvPr/>
          </p:nvSpPr>
          <p:spPr bwMode="auto">
            <a:xfrm>
              <a:off x="5201005" y="3069933"/>
              <a:ext cx="98425" cy="98425"/>
            </a:xfrm>
            <a:prstGeom prst="ellipse">
              <a:avLst/>
            </a:prstGeom>
            <a:solidFill>
              <a:srgbClr val="ECECEB"/>
            </a:solidFill>
            <a:ln>
              <a:noFill/>
            </a:ln>
          </p:spPr>
          <p:txBody>
            <a:bodyPr/>
            <a:lstStyle/>
            <a:p>
              <a:pPr fontAlgn="auto">
                <a:spcBef>
                  <a:spcPts val="0"/>
                </a:spcBef>
                <a:spcAft>
                  <a:spcPts val="0"/>
                </a:spcAft>
                <a:defRPr/>
              </a:pPr>
              <a:endParaRPr lang="zh-CN" altLang="en-US" kern="0">
                <a:solidFill>
                  <a:sysClr val="windowText" lastClr="000000"/>
                </a:solidFill>
                <a:latin typeface="+mn-lt"/>
                <a:ea typeface="+mn-ea"/>
              </a:endParaRPr>
            </a:p>
          </p:txBody>
        </p:sp>
        <p:sp>
          <p:nvSpPr>
            <p:cNvPr id="111" name="Freeform 23"/>
            <p:cNvSpPr/>
            <p:nvPr/>
          </p:nvSpPr>
          <p:spPr bwMode="auto">
            <a:xfrm>
              <a:off x="5212118" y="2969920"/>
              <a:ext cx="180975" cy="179388"/>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rgbClr val="ECECEB"/>
            </a:solidFill>
            <a:ln>
              <a:noFill/>
            </a:ln>
          </p:spPr>
          <p:txBody>
            <a:bodyPr/>
            <a:lstStyle/>
            <a:p>
              <a:pPr fontAlgn="auto">
                <a:spcBef>
                  <a:spcPts val="0"/>
                </a:spcBef>
                <a:spcAft>
                  <a:spcPts val="0"/>
                </a:spcAft>
                <a:defRPr/>
              </a:pPr>
              <a:endParaRPr lang="zh-CN" altLang="en-US" kern="0">
                <a:solidFill>
                  <a:sysClr val="windowText" lastClr="000000"/>
                </a:solidFill>
                <a:latin typeface="+mn-lt"/>
                <a:ea typeface="+mn-ea"/>
              </a:endParaRPr>
            </a:p>
          </p:txBody>
        </p:sp>
        <p:sp>
          <p:nvSpPr>
            <p:cNvPr id="112" name="Freeform 24"/>
            <p:cNvSpPr/>
            <p:nvPr/>
          </p:nvSpPr>
          <p:spPr bwMode="auto">
            <a:xfrm>
              <a:off x="5212118" y="2871495"/>
              <a:ext cx="277812" cy="277813"/>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rgbClr val="ECECEB"/>
            </a:solidFill>
            <a:ln>
              <a:noFill/>
            </a:ln>
          </p:spPr>
          <p:txBody>
            <a:bodyPr/>
            <a:lstStyle/>
            <a:p>
              <a:pPr fontAlgn="auto">
                <a:spcBef>
                  <a:spcPts val="0"/>
                </a:spcBef>
                <a:spcAft>
                  <a:spcPts val="0"/>
                </a:spcAft>
                <a:defRPr/>
              </a:pPr>
              <a:endParaRPr lang="zh-CN" altLang="en-US" kern="0">
                <a:solidFill>
                  <a:sysClr val="windowText" lastClr="000000"/>
                </a:solidFill>
                <a:latin typeface="+mn-lt"/>
                <a:ea typeface="+mn-ea"/>
              </a:endParaRPr>
            </a:p>
          </p:txBody>
        </p:sp>
      </p:grpSp>
      <p:grpSp>
        <p:nvGrpSpPr>
          <p:cNvPr id="113" name="组合 112"/>
          <p:cNvGrpSpPr/>
          <p:nvPr/>
        </p:nvGrpSpPr>
        <p:grpSpPr bwMode="auto">
          <a:xfrm>
            <a:off x="4589463" y="3592513"/>
            <a:ext cx="506412" cy="506412"/>
            <a:chOff x="6137274" y="1900165"/>
            <a:chExt cx="506413" cy="506412"/>
          </a:xfrm>
        </p:grpSpPr>
        <p:sp>
          <p:nvSpPr>
            <p:cNvPr id="114" name="Freeform 29"/>
            <p:cNvSpPr/>
            <p:nvPr/>
          </p:nvSpPr>
          <p:spPr bwMode="auto">
            <a:xfrm>
              <a:off x="6137274" y="1900165"/>
              <a:ext cx="506413" cy="506412"/>
            </a:xfrm>
            <a:custGeom>
              <a:avLst/>
              <a:gdLst>
                <a:gd name="T0" fmla="*/ 135 w 135"/>
                <a:gd name="T1" fmla="*/ 36 h 135"/>
                <a:gd name="T2" fmla="*/ 135 w 135"/>
                <a:gd name="T3" fmla="*/ 98 h 135"/>
                <a:gd name="T4" fmla="*/ 98 w 135"/>
                <a:gd name="T5" fmla="*/ 135 h 135"/>
                <a:gd name="T6" fmla="*/ 36 w 135"/>
                <a:gd name="T7" fmla="*/ 135 h 135"/>
                <a:gd name="T8" fmla="*/ 0 w 135"/>
                <a:gd name="T9" fmla="*/ 98 h 135"/>
                <a:gd name="T10" fmla="*/ 0 w 135"/>
                <a:gd name="T11" fmla="*/ 36 h 135"/>
                <a:gd name="T12" fmla="*/ 36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5" y="0"/>
                    <a:pt x="135" y="0"/>
                    <a:pt x="135" y="0"/>
                  </a:cubicBezTo>
                  <a:lnTo>
                    <a:pt x="135" y="36"/>
                  </a:lnTo>
                  <a:close/>
                </a:path>
              </a:pathLst>
            </a:custGeom>
            <a:solidFill>
              <a:schemeClr val="accent5"/>
            </a:solidFill>
            <a:ln>
              <a:noFill/>
            </a:ln>
          </p:spPr>
          <p:txBody>
            <a:bodyPr/>
            <a:lstStyle/>
            <a:p>
              <a:pPr fontAlgn="auto">
                <a:spcBef>
                  <a:spcPts val="0"/>
                </a:spcBef>
                <a:spcAft>
                  <a:spcPts val="0"/>
                </a:spcAft>
                <a:defRPr/>
              </a:pPr>
              <a:endParaRPr lang="zh-CN" altLang="en-US" kern="0">
                <a:solidFill>
                  <a:sysClr val="windowText" lastClr="000000"/>
                </a:solidFill>
                <a:latin typeface="+mn-lt"/>
                <a:ea typeface="+mn-ea"/>
              </a:endParaRPr>
            </a:p>
          </p:txBody>
        </p:sp>
        <p:sp>
          <p:nvSpPr>
            <p:cNvPr id="115" name="Freeform 30"/>
            <p:cNvSpPr>
              <a:spLocks noEditPoints="1"/>
            </p:cNvSpPr>
            <p:nvPr/>
          </p:nvSpPr>
          <p:spPr bwMode="auto">
            <a:xfrm>
              <a:off x="6208711" y="1979540"/>
              <a:ext cx="327026" cy="325437"/>
            </a:xfrm>
            <a:custGeom>
              <a:avLst/>
              <a:gdLst>
                <a:gd name="T0" fmla="*/ 64 w 87"/>
                <a:gd name="T1" fmla="*/ 14 h 87"/>
                <a:gd name="T2" fmla="*/ 14 w 87"/>
                <a:gd name="T3" fmla="*/ 14 h 87"/>
                <a:gd name="T4" fmla="*/ 14 w 87"/>
                <a:gd name="T5" fmla="*/ 64 h 87"/>
                <a:gd name="T6" fmla="*/ 59 w 87"/>
                <a:gd name="T7" fmla="*/ 69 h 87"/>
                <a:gd name="T8" fmla="*/ 74 w 87"/>
                <a:gd name="T9" fmla="*/ 84 h 87"/>
                <a:gd name="T10" fmla="*/ 83 w 87"/>
                <a:gd name="T11" fmla="*/ 84 h 87"/>
                <a:gd name="T12" fmla="*/ 84 w 87"/>
                <a:gd name="T13" fmla="*/ 83 h 87"/>
                <a:gd name="T14" fmla="*/ 84 w 87"/>
                <a:gd name="T15" fmla="*/ 74 h 87"/>
                <a:gd name="T16" fmla="*/ 69 w 87"/>
                <a:gd name="T17" fmla="*/ 59 h 87"/>
                <a:gd name="T18" fmla="*/ 64 w 87"/>
                <a:gd name="T19" fmla="*/ 14 h 87"/>
                <a:gd name="T20" fmla="*/ 58 w 87"/>
                <a:gd name="T21" fmla="*/ 58 h 87"/>
                <a:gd name="T22" fmla="*/ 20 w 87"/>
                <a:gd name="T23" fmla="*/ 58 h 87"/>
                <a:gd name="T24" fmla="*/ 20 w 87"/>
                <a:gd name="T25" fmla="*/ 21 h 87"/>
                <a:gd name="T26" fmla="*/ 58 w 87"/>
                <a:gd name="T27" fmla="*/ 21 h 87"/>
                <a:gd name="T28" fmla="*/ 58 w 87"/>
                <a:gd name="T29" fmla="*/ 5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rgbClr val="ECECEB"/>
            </a:solidFill>
            <a:ln>
              <a:noFill/>
            </a:ln>
          </p:spPr>
          <p:txBody>
            <a:bodyPr/>
            <a:lstStyle/>
            <a:p>
              <a:pPr fontAlgn="auto">
                <a:spcBef>
                  <a:spcPts val="0"/>
                </a:spcBef>
                <a:spcAft>
                  <a:spcPts val="0"/>
                </a:spcAft>
                <a:defRPr/>
              </a:pPr>
              <a:endParaRPr lang="zh-CN" altLang="en-US" kern="0">
                <a:solidFill>
                  <a:sysClr val="windowText" lastClr="000000"/>
                </a:solidFill>
                <a:latin typeface="+mn-lt"/>
                <a:ea typeface="+mn-ea"/>
              </a:endParaRPr>
            </a:p>
          </p:txBody>
        </p:sp>
      </p:grpSp>
      <p:sp>
        <p:nvSpPr>
          <p:cNvPr id="116" name="Text Box 11"/>
          <p:cNvSpPr txBox="1">
            <a:spLocks noChangeArrowheads="1"/>
          </p:cNvSpPr>
          <p:nvPr/>
        </p:nvSpPr>
        <p:spPr bwMode="auto">
          <a:xfrm>
            <a:off x="5240338" y="1258888"/>
            <a:ext cx="3148012" cy="549275"/>
          </a:xfrm>
          <a:prstGeom prst="rect">
            <a:avLst/>
          </a:prstGeom>
          <a:noFill/>
          <a:ln w="9525">
            <a:noFill/>
            <a:miter lim="800000"/>
          </a:ln>
        </p:spPr>
        <p:txBody>
          <a:bodyPr>
            <a:spAutoFit/>
          </a:bodyPr>
          <a:lstStyle/>
          <a:p>
            <a:r>
              <a:rPr lang="zh-CN" altLang="en-US" sz="1000">
                <a:latin typeface="微软雅黑" panose="020B0503020204020204" pitchFamily="34" charset="-122"/>
                <a:ea typeface="微软雅黑" panose="020B0503020204020204" pitchFamily="34" charset="-122"/>
              </a:rPr>
              <a:t>设计的发展存在着一个时代价值观的问题即什么是设计？为什么而设计？对于多元化的今天，围绕这个问题，不同的时期就会形成不同的设计面貌。</a:t>
            </a:r>
            <a:endParaRPr lang="en-US" altLang="zh-CN" sz="1000">
              <a:latin typeface="微软雅黑" panose="020B0503020204020204" pitchFamily="34" charset="-122"/>
              <a:ea typeface="微软雅黑" panose="020B0503020204020204" pitchFamily="34" charset="-122"/>
            </a:endParaRPr>
          </a:p>
        </p:txBody>
      </p:sp>
      <p:sp>
        <p:nvSpPr>
          <p:cNvPr id="117" name="Text Box 11"/>
          <p:cNvSpPr txBox="1">
            <a:spLocks noChangeArrowheads="1"/>
          </p:cNvSpPr>
          <p:nvPr/>
        </p:nvSpPr>
        <p:spPr bwMode="auto">
          <a:xfrm>
            <a:off x="5240338" y="2044700"/>
            <a:ext cx="3148012" cy="549275"/>
          </a:xfrm>
          <a:prstGeom prst="rect">
            <a:avLst/>
          </a:prstGeom>
          <a:noFill/>
          <a:ln w="9525">
            <a:noFill/>
            <a:miter lim="800000"/>
          </a:ln>
        </p:spPr>
        <p:txBody>
          <a:bodyPr>
            <a:spAutoFit/>
          </a:bodyPr>
          <a:lstStyle/>
          <a:p>
            <a:r>
              <a:rPr lang="zh-CN" altLang="en-US" sz="1000">
                <a:latin typeface="微软雅黑" panose="020B0503020204020204" pitchFamily="34" charset="-122"/>
                <a:ea typeface="微软雅黑" panose="020B0503020204020204" pitchFamily="34" charset="-122"/>
              </a:rPr>
              <a:t>设计的发展存在着一个时代价值观的问题即什么是设计？为什么而设计？对于多元化的今天，围绕这个问题，不同的时期就会形成不同的设计面貌。</a:t>
            </a:r>
            <a:endParaRPr lang="en-US" altLang="zh-CN" sz="1000">
              <a:latin typeface="微软雅黑" panose="020B0503020204020204" pitchFamily="34" charset="-122"/>
              <a:ea typeface="微软雅黑" panose="020B0503020204020204" pitchFamily="34" charset="-122"/>
            </a:endParaRPr>
          </a:p>
        </p:txBody>
      </p:sp>
      <p:sp>
        <p:nvSpPr>
          <p:cNvPr id="118" name="Text Box 11"/>
          <p:cNvSpPr txBox="1">
            <a:spLocks noChangeArrowheads="1"/>
          </p:cNvSpPr>
          <p:nvPr/>
        </p:nvSpPr>
        <p:spPr bwMode="auto">
          <a:xfrm>
            <a:off x="5240338" y="2830513"/>
            <a:ext cx="3148012" cy="549275"/>
          </a:xfrm>
          <a:prstGeom prst="rect">
            <a:avLst/>
          </a:prstGeom>
          <a:noFill/>
          <a:ln w="9525">
            <a:noFill/>
            <a:miter lim="800000"/>
          </a:ln>
        </p:spPr>
        <p:txBody>
          <a:bodyPr>
            <a:spAutoFit/>
          </a:bodyPr>
          <a:lstStyle/>
          <a:p>
            <a:r>
              <a:rPr lang="zh-CN" altLang="en-US" sz="1000">
                <a:latin typeface="微软雅黑" panose="020B0503020204020204" pitchFamily="34" charset="-122"/>
                <a:ea typeface="微软雅黑" panose="020B0503020204020204" pitchFamily="34" charset="-122"/>
              </a:rPr>
              <a:t>设计的发展存在着一个时代价值观的问题即什么是设计？为什么而设计？对于多元化的今天，围绕这个问题，不同的时期就会形成不同的设计面貌。</a:t>
            </a:r>
            <a:endParaRPr lang="en-US" altLang="zh-CN" sz="1000">
              <a:latin typeface="微软雅黑" panose="020B0503020204020204" pitchFamily="34" charset="-122"/>
              <a:ea typeface="微软雅黑" panose="020B0503020204020204" pitchFamily="34" charset="-122"/>
            </a:endParaRPr>
          </a:p>
        </p:txBody>
      </p:sp>
      <p:sp>
        <p:nvSpPr>
          <p:cNvPr id="119" name="Text Box 11"/>
          <p:cNvSpPr txBox="1">
            <a:spLocks noChangeArrowheads="1"/>
          </p:cNvSpPr>
          <p:nvPr/>
        </p:nvSpPr>
        <p:spPr bwMode="auto">
          <a:xfrm>
            <a:off x="5240338" y="3614738"/>
            <a:ext cx="3148012" cy="549275"/>
          </a:xfrm>
          <a:prstGeom prst="rect">
            <a:avLst/>
          </a:prstGeom>
          <a:noFill/>
          <a:ln w="9525">
            <a:noFill/>
            <a:miter lim="800000"/>
          </a:ln>
        </p:spPr>
        <p:txBody>
          <a:bodyPr>
            <a:spAutoFit/>
          </a:bodyPr>
          <a:lstStyle/>
          <a:p>
            <a:r>
              <a:rPr lang="zh-CN" altLang="en-US" sz="1000">
                <a:latin typeface="微软雅黑" panose="020B0503020204020204" pitchFamily="34" charset="-122"/>
                <a:ea typeface="微软雅黑" panose="020B0503020204020204" pitchFamily="34" charset="-122"/>
              </a:rPr>
              <a:t>设计的发展存在着一个时代价值观的问题即什么是设计？为什么而设计？对于多元化的今天，围绕这个问题，不同的时期就会形成不同的设计面貌。</a:t>
            </a:r>
            <a:endParaRPr lang="en-US" altLang="zh-CN" sz="1000">
              <a:latin typeface="微软雅黑" panose="020B0503020204020204" pitchFamily="34" charset="-122"/>
              <a:ea typeface="微软雅黑" panose="020B0503020204020204" pitchFamily="34" charset="-122"/>
            </a:endParaRPr>
          </a:p>
        </p:txBody>
      </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660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300" fill="hold"/>
                                        <p:tgtEl>
                                          <p:spTgt spid="46"/>
                                        </p:tgtEl>
                                        <p:attrNameLst>
                                          <p:attrName>ppt_x</p:attrName>
                                        </p:attrNameLst>
                                      </p:cBhvr>
                                      <p:tavLst>
                                        <p:tav tm="0">
                                          <p:val>
                                            <p:strVal val="0-#ppt_w/2"/>
                                          </p:val>
                                        </p:tav>
                                        <p:tav tm="100000">
                                          <p:val>
                                            <p:strVal val="#ppt_x"/>
                                          </p:val>
                                        </p:tav>
                                      </p:tavLst>
                                    </p:anim>
                                    <p:anim calcmode="lin" valueType="num">
                                      <p:cBhvr additive="base">
                                        <p:cTn id="8" dur="300" fill="hold"/>
                                        <p:tgtEl>
                                          <p:spTgt spid="4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decel="66600"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300" fill="hold"/>
                                        <p:tgtEl>
                                          <p:spTgt spid="49"/>
                                        </p:tgtEl>
                                        <p:attrNameLst>
                                          <p:attrName>ppt_x</p:attrName>
                                        </p:attrNameLst>
                                      </p:cBhvr>
                                      <p:tavLst>
                                        <p:tav tm="0">
                                          <p:val>
                                            <p:strVal val="0-#ppt_w/2"/>
                                          </p:val>
                                        </p:tav>
                                        <p:tav tm="100000">
                                          <p:val>
                                            <p:strVal val="#ppt_x"/>
                                          </p:val>
                                        </p:tav>
                                      </p:tavLst>
                                    </p:anim>
                                    <p:anim calcmode="lin" valueType="num">
                                      <p:cBhvr additive="base">
                                        <p:cTn id="13" dur="300" fill="hold"/>
                                        <p:tgtEl>
                                          <p:spTgt spid="4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decel="66600" fill="hold" nodeType="after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additive="base">
                                        <p:cTn id="17" dur="300" fill="hold"/>
                                        <p:tgtEl>
                                          <p:spTgt spid="52"/>
                                        </p:tgtEl>
                                        <p:attrNameLst>
                                          <p:attrName>ppt_x</p:attrName>
                                        </p:attrNameLst>
                                      </p:cBhvr>
                                      <p:tavLst>
                                        <p:tav tm="0">
                                          <p:val>
                                            <p:strVal val="1+#ppt_w/2"/>
                                          </p:val>
                                        </p:tav>
                                        <p:tav tm="100000">
                                          <p:val>
                                            <p:strVal val="#ppt_x"/>
                                          </p:val>
                                        </p:tav>
                                      </p:tavLst>
                                    </p:anim>
                                    <p:anim calcmode="lin" valueType="num">
                                      <p:cBhvr additive="base">
                                        <p:cTn id="18" dur="300" fill="hold"/>
                                        <p:tgtEl>
                                          <p:spTgt spid="52"/>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6" decel="66600" fill="hold" nodeType="after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additive="base">
                                        <p:cTn id="22" dur="300" fill="hold"/>
                                        <p:tgtEl>
                                          <p:spTgt spid="55"/>
                                        </p:tgtEl>
                                        <p:attrNameLst>
                                          <p:attrName>ppt_x</p:attrName>
                                        </p:attrNameLst>
                                      </p:cBhvr>
                                      <p:tavLst>
                                        <p:tav tm="0">
                                          <p:val>
                                            <p:strVal val="1+#ppt_w/2"/>
                                          </p:val>
                                        </p:tav>
                                        <p:tav tm="100000">
                                          <p:val>
                                            <p:strVal val="#ppt_x"/>
                                          </p:val>
                                        </p:tav>
                                      </p:tavLst>
                                    </p:anim>
                                    <p:anim calcmode="lin" valueType="num">
                                      <p:cBhvr additive="base">
                                        <p:cTn id="23" dur="300" fill="hold"/>
                                        <p:tgtEl>
                                          <p:spTgt spid="5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p:cTn id="27" dur="500" fill="hold"/>
                                        <p:tgtEl>
                                          <p:spTgt spid="58"/>
                                        </p:tgtEl>
                                        <p:attrNameLst>
                                          <p:attrName>ppt_w</p:attrName>
                                        </p:attrNameLst>
                                      </p:cBhvr>
                                      <p:tavLst>
                                        <p:tav tm="0">
                                          <p:val>
                                            <p:fltVal val="0"/>
                                          </p:val>
                                        </p:tav>
                                        <p:tav tm="100000">
                                          <p:val>
                                            <p:strVal val="#ppt_w"/>
                                          </p:val>
                                        </p:tav>
                                      </p:tavLst>
                                    </p:anim>
                                    <p:anim calcmode="lin" valueType="num">
                                      <p:cBhvr>
                                        <p:cTn id="28" dur="500" fill="hold"/>
                                        <p:tgtEl>
                                          <p:spTgt spid="58"/>
                                        </p:tgtEl>
                                        <p:attrNameLst>
                                          <p:attrName>ppt_h</p:attrName>
                                        </p:attrNameLst>
                                      </p:cBhvr>
                                      <p:tavLst>
                                        <p:tav tm="0">
                                          <p:val>
                                            <p:fltVal val="0"/>
                                          </p:val>
                                        </p:tav>
                                        <p:tav tm="100000">
                                          <p:val>
                                            <p:strVal val="#ppt_h"/>
                                          </p:val>
                                        </p:tav>
                                      </p:tavLst>
                                    </p:anim>
                                    <p:animEffect transition="in" filter="fade">
                                      <p:cBhvr>
                                        <p:cTn id="29" dur="500"/>
                                        <p:tgtEl>
                                          <p:spTgt spid="58"/>
                                        </p:tgtEl>
                                      </p:cBhvr>
                                    </p:animEffect>
                                  </p:childTnLst>
                                </p:cTn>
                              </p:par>
                              <p:par>
                                <p:cTn id="30" presetID="53" presetClass="entr" presetSubtype="16" fill="hold" nodeType="withEffect">
                                  <p:stCondLst>
                                    <p:cond delay="0"/>
                                  </p:stCondLst>
                                  <p:childTnLst>
                                    <p:set>
                                      <p:cBhvr>
                                        <p:cTn id="31" dur="1" fill="hold">
                                          <p:stCondLst>
                                            <p:cond delay="0"/>
                                          </p:stCondLst>
                                        </p:cTn>
                                        <p:tgtEl>
                                          <p:spTgt spid="103"/>
                                        </p:tgtEl>
                                        <p:attrNameLst>
                                          <p:attrName>style.visibility</p:attrName>
                                        </p:attrNameLst>
                                      </p:cBhvr>
                                      <p:to>
                                        <p:strVal val="visible"/>
                                      </p:to>
                                    </p:set>
                                    <p:anim calcmode="lin" valueType="num">
                                      <p:cBhvr>
                                        <p:cTn id="32" dur="500" fill="hold"/>
                                        <p:tgtEl>
                                          <p:spTgt spid="103"/>
                                        </p:tgtEl>
                                        <p:attrNameLst>
                                          <p:attrName>ppt_w</p:attrName>
                                        </p:attrNameLst>
                                      </p:cBhvr>
                                      <p:tavLst>
                                        <p:tav tm="0">
                                          <p:val>
                                            <p:fltVal val="0"/>
                                          </p:val>
                                        </p:tav>
                                        <p:tav tm="100000">
                                          <p:val>
                                            <p:strVal val="#ppt_w"/>
                                          </p:val>
                                        </p:tav>
                                      </p:tavLst>
                                    </p:anim>
                                    <p:anim calcmode="lin" valueType="num">
                                      <p:cBhvr>
                                        <p:cTn id="33" dur="500" fill="hold"/>
                                        <p:tgtEl>
                                          <p:spTgt spid="103"/>
                                        </p:tgtEl>
                                        <p:attrNameLst>
                                          <p:attrName>ppt_h</p:attrName>
                                        </p:attrNameLst>
                                      </p:cBhvr>
                                      <p:tavLst>
                                        <p:tav tm="0">
                                          <p:val>
                                            <p:fltVal val="0"/>
                                          </p:val>
                                        </p:tav>
                                        <p:tav tm="100000">
                                          <p:val>
                                            <p:strVal val="#ppt_h"/>
                                          </p:val>
                                        </p:tav>
                                      </p:tavLst>
                                    </p:anim>
                                    <p:animEffect transition="in" filter="fade">
                                      <p:cBhvr>
                                        <p:cTn id="34" dur="500"/>
                                        <p:tgtEl>
                                          <p:spTgt spid="103"/>
                                        </p:tgtEl>
                                      </p:cBhvr>
                                    </p:animEffect>
                                  </p:childTnLst>
                                </p:cTn>
                              </p:par>
                              <p:par>
                                <p:cTn id="35" presetID="53" presetClass="entr" presetSubtype="16" fill="hold" nodeType="withEffect">
                                  <p:stCondLst>
                                    <p:cond delay="0"/>
                                  </p:stCondLst>
                                  <p:childTnLst>
                                    <p:set>
                                      <p:cBhvr>
                                        <p:cTn id="36" dur="1" fill="hold">
                                          <p:stCondLst>
                                            <p:cond delay="0"/>
                                          </p:stCondLst>
                                        </p:cTn>
                                        <p:tgtEl>
                                          <p:spTgt spid="108"/>
                                        </p:tgtEl>
                                        <p:attrNameLst>
                                          <p:attrName>style.visibility</p:attrName>
                                        </p:attrNameLst>
                                      </p:cBhvr>
                                      <p:to>
                                        <p:strVal val="visible"/>
                                      </p:to>
                                    </p:set>
                                    <p:anim calcmode="lin" valueType="num">
                                      <p:cBhvr>
                                        <p:cTn id="37" dur="500" fill="hold"/>
                                        <p:tgtEl>
                                          <p:spTgt spid="108"/>
                                        </p:tgtEl>
                                        <p:attrNameLst>
                                          <p:attrName>ppt_w</p:attrName>
                                        </p:attrNameLst>
                                      </p:cBhvr>
                                      <p:tavLst>
                                        <p:tav tm="0">
                                          <p:val>
                                            <p:fltVal val="0"/>
                                          </p:val>
                                        </p:tav>
                                        <p:tav tm="100000">
                                          <p:val>
                                            <p:strVal val="#ppt_w"/>
                                          </p:val>
                                        </p:tav>
                                      </p:tavLst>
                                    </p:anim>
                                    <p:anim calcmode="lin" valueType="num">
                                      <p:cBhvr>
                                        <p:cTn id="38" dur="500" fill="hold"/>
                                        <p:tgtEl>
                                          <p:spTgt spid="108"/>
                                        </p:tgtEl>
                                        <p:attrNameLst>
                                          <p:attrName>ppt_h</p:attrName>
                                        </p:attrNameLst>
                                      </p:cBhvr>
                                      <p:tavLst>
                                        <p:tav tm="0">
                                          <p:val>
                                            <p:fltVal val="0"/>
                                          </p:val>
                                        </p:tav>
                                        <p:tav tm="100000">
                                          <p:val>
                                            <p:strVal val="#ppt_h"/>
                                          </p:val>
                                        </p:tav>
                                      </p:tavLst>
                                    </p:anim>
                                    <p:animEffect transition="in" filter="fade">
                                      <p:cBhvr>
                                        <p:cTn id="39" dur="500"/>
                                        <p:tgtEl>
                                          <p:spTgt spid="108"/>
                                        </p:tgtEl>
                                      </p:cBhvr>
                                    </p:animEffect>
                                  </p:childTnLst>
                                </p:cTn>
                              </p:par>
                              <p:par>
                                <p:cTn id="40" presetID="53" presetClass="entr" presetSubtype="16" fill="hold" nodeType="withEffect">
                                  <p:stCondLst>
                                    <p:cond delay="0"/>
                                  </p:stCondLst>
                                  <p:childTnLst>
                                    <p:set>
                                      <p:cBhvr>
                                        <p:cTn id="41" dur="1" fill="hold">
                                          <p:stCondLst>
                                            <p:cond delay="0"/>
                                          </p:stCondLst>
                                        </p:cTn>
                                        <p:tgtEl>
                                          <p:spTgt spid="113"/>
                                        </p:tgtEl>
                                        <p:attrNameLst>
                                          <p:attrName>style.visibility</p:attrName>
                                        </p:attrNameLst>
                                      </p:cBhvr>
                                      <p:to>
                                        <p:strVal val="visible"/>
                                      </p:to>
                                    </p:set>
                                    <p:anim calcmode="lin" valueType="num">
                                      <p:cBhvr>
                                        <p:cTn id="42" dur="500" fill="hold"/>
                                        <p:tgtEl>
                                          <p:spTgt spid="113"/>
                                        </p:tgtEl>
                                        <p:attrNameLst>
                                          <p:attrName>ppt_w</p:attrName>
                                        </p:attrNameLst>
                                      </p:cBhvr>
                                      <p:tavLst>
                                        <p:tav tm="0">
                                          <p:val>
                                            <p:fltVal val="0"/>
                                          </p:val>
                                        </p:tav>
                                        <p:tav tm="100000">
                                          <p:val>
                                            <p:strVal val="#ppt_w"/>
                                          </p:val>
                                        </p:tav>
                                      </p:tavLst>
                                    </p:anim>
                                    <p:anim calcmode="lin" valueType="num">
                                      <p:cBhvr>
                                        <p:cTn id="43" dur="500" fill="hold"/>
                                        <p:tgtEl>
                                          <p:spTgt spid="113"/>
                                        </p:tgtEl>
                                        <p:attrNameLst>
                                          <p:attrName>ppt_h</p:attrName>
                                        </p:attrNameLst>
                                      </p:cBhvr>
                                      <p:tavLst>
                                        <p:tav tm="0">
                                          <p:val>
                                            <p:fltVal val="0"/>
                                          </p:val>
                                        </p:tav>
                                        <p:tav tm="100000">
                                          <p:val>
                                            <p:strVal val="#ppt_h"/>
                                          </p:val>
                                        </p:tav>
                                      </p:tavLst>
                                    </p:anim>
                                    <p:animEffect transition="in" filter="fade">
                                      <p:cBhvr>
                                        <p:cTn id="44" dur="500"/>
                                        <p:tgtEl>
                                          <p:spTgt spid="113"/>
                                        </p:tgtEl>
                                      </p:cBhvr>
                                    </p:animEffect>
                                  </p:childTnLst>
                                </p:cTn>
                              </p:par>
                            </p:childTnLst>
                          </p:cTn>
                        </p:par>
                        <p:par>
                          <p:cTn id="45" fill="hold">
                            <p:stCondLst>
                              <p:cond delay="2500"/>
                            </p:stCondLst>
                            <p:childTnLst>
                              <p:par>
                                <p:cTn id="46" presetID="2" presetClass="entr" presetSubtype="2"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 calcmode="lin" valueType="num">
                                      <p:cBhvr additive="base">
                                        <p:cTn id="48" dur="300" fill="hold"/>
                                        <p:tgtEl>
                                          <p:spTgt spid="116"/>
                                        </p:tgtEl>
                                        <p:attrNameLst>
                                          <p:attrName>ppt_x</p:attrName>
                                        </p:attrNameLst>
                                      </p:cBhvr>
                                      <p:tavLst>
                                        <p:tav tm="0">
                                          <p:val>
                                            <p:strVal val="1+#ppt_w/2"/>
                                          </p:val>
                                        </p:tav>
                                        <p:tav tm="100000">
                                          <p:val>
                                            <p:strVal val="#ppt_x"/>
                                          </p:val>
                                        </p:tav>
                                      </p:tavLst>
                                    </p:anim>
                                    <p:anim calcmode="lin" valueType="num">
                                      <p:cBhvr additive="base">
                                        <p:cTn id="49" dur="300" fill="hold"/>
                                        <p:tgtEl>
                                          <p:spTgt spid="116"/>
                                        </p:tgtEl>
                                        <p:attrNameLst>
                                          <p:attrName>ppt_y</p:attrName>
                                        </p:attrNameLst>
                                      </p:cBhvr>
                                      <p:tavLst>
                                        <p:tav tm="0">
                                          <p:val>
                                            <p:strVal val="#ppt_y"/>
                                          </p:val>
                                        </p:tav>
                                        <p:tav tm="100000">
                                          <p:val>
                                            <p:strVal val="#ppt_y"/>
                                          </p:val>
                                        </p:tav>
                                      </p:tavLst>
                                    </p:anim>
                                  </p:childTnLst>
                                </p:cTn>
                              </p:par>
                            </p:childTnLst>
                          </p:cTn>
                        </p:par>
                        <p:par>
                          <p:cTn id="50" fill="hold">
                            <p:stCondLst>
                              <p:cond delay="3000"/>
                            </p:stCondLst>
                            <p:childTnLst>
                              <p:par>
                                <p:cTn id="51" presetID="2" presetClass="entr" presetSubtype="2" fill="hold" grpId="0" nodeType="afterEffect">
                                  <p:stCondLst>
                                    <p:cond delay="0"/>
                                  </p:stCondLst>
                                  <p:childTnLst>
                                    <p:set>
                                      <p:cBhvr>
                                        <p:cTn id="52" dur="1" fill="hold">
                                          <p:stCondLst>
                                            <p:cond delay="0"/>
                                          </p:stCondLst>
                                        </p:cTn>
                                        <p:tgtEl>
                                          <p:spTgt spid="117"/>
                                        </p:tgtEl>
                                        <p:attrNameLst>
                                          <p:attrName>style.visibility</p:attrName>
                                        </p:attrNameLst>
                                      </p:cBhvr>
                                      <p:to>
                                        <p:strVal val="visible"/>
                                      </p:to>
                                    </p:set>
                                    <p:anim calcmode="lin" valueType="num">
                                      <p:cBhvr additive="base">
                                        <p:cTn id="53" dur="300" fill="hold"/>
                                        <p:tgtEl>
                                          <p:spTgt spid="117"/>
                                        </p:tgtEl>
                                        <p:attrNameLst>
                                          <p:attrName>ppt_x</p:attrName>
                                        </p:attrNameLst>
                                      </p:cBhvr>
                                      <p:tavLst>
                                        <p:tav tm="0">
                                          <p:val>
                                            <p:strVal val="1+#ppt_w/2"/>
                                          </p:val>
                                        </p:tav>
                                        <p:tav tm="100000">
                                          <p:val>
                                            <p:strVal val="#ppt_x"/>
                                          </p:val>
                                        </p:tav>
                                      </p:tavLst>
                                    </p:anim>
                                    <p:anim calcmode="lin" valueType="num">
                                      <p:cBhvr additive="base">
                                        <p:cTn id="54" dur="300" fill="hold"/>
                                        <p:tgtEl>
                                          <p:spTgt spid="117"/>
                                        </p:tgtEl>
                                        <p:attrNameLst>
                                          <p:attrName>ppt_y</p:attrName>
                                        </p:attrNameLst>
                                      </p:cBhvr>
                                      <p:tavLst>
                                        <p:tav tm="0">
                                          <p:val>
                                            <p:strVal val="#ppt_y"/>
                                          </p:val>
                                        </p:tav>
                                        <p:tav tm="100000">
                                          <p:val>
                                            <p:strVal val="#ppt_y"/>
                                          </p:val>
                                        </p:tav>
                                      </p:tavLst>
                                    </p:anim>
                                  </p:childTnLst>
                                </p:cTn>
                              </p:par>
                            </p:childTnLst>
                          </p:cTn>
                        </p:par>
                        <p:par>
                          <p:cTn id="55" fill="hold">
                            <p:stCondLst>
                              <p:cond delay="3500"/>
                            </p:stCondLst>
                            <p:childTnLst>
                              <p:par>
                                <p:cTn id="56" presetID="2" presetClass="entr" presetSubtype="2" fill="hold" grpId="0" nodeType="afterEffect">
                                  <p:stCondLst>
                                    <p:cond delay="0"/>
                                  </p:stCondLst>
                                  <p:childTnLst>
                                    <p:set>
                                      <p:cBhvr>
                                        <p:cTn id="57" dur="1" fill="hold">
                                          <p:stCondLst>
                                            <p:cond delay="0"/>
                                          </p:stCondLst>
                                        </p:cTn>
                                        <p:tgtEl>
                                          <p:spTgt spid="118"/>
                                        </p:tgtEl>
                                        <p:attrNameLst>
                                          <p:attrName>style.visibility</p:attrName>
                                        </p:attrNameLst>
                                      </p:cBhvr>
                                      <p:to>
                                        <p:strVal val="visible"/>
                                      </p:to>
                                    </p:set>
                                    <p:anim calcmode="lin" valueType="num">
                                      <p:cBhvr additive="base">
                                        <p:cTn id="58" dur="300" fill="hold"/>
                                        <p:tgtEl>
                                          <p:spTgt spid="118"/>
                                        </p:tgtEl>
                                        <p:attrNameLst>
                                          <p:attrName>ppt_x</p:attrName>
                                        </p:attrNameLst>
                                      </p:cBhvr>
                                      <p:tavLst>
                                        <p:tav tm="0">
                                          <p:val>
                                            <p:strVal val="1+#ppt_w/2"/>
                                          </p:val>
                                        </p:tav>
                                        <p:tav tm="100000">
                                          <p:val>
                                            <p:strVal val="#ppt_x"/>
                                          </p:val>
                                        </p:tav>
                                      </p:tavLst>
                                    </p:anim>
                                    <p:anim calcmode="lin" valueType="num">
                                      <p:cBhvr additive="base">
                                        <p:cTn id="59" dur="300" fill="hold"/>
                                        <p:tgtEl>
                                          <p:spTgt spid="118"/>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2" presetClass="entr" presetSubtype="2" fill="hold" grpId="0" nodeType="afterEffect">
                                  <p:stCondLst>
                                    <p:cond delay="0"/>
                                  </p:stCondLst>
                                  <p:childTnLst>
                                    <p:set>
                                      <p:cBhvr>
                                        <p:cTn id="62" dur="1" fill="hold">
                                          <p:stCondLst>
                                            <p:cond delay="0"/>
                                          </p:stCondLst>
                                        </p:cTn>
                                        <p:tgtEl>
                                          <p:spTgt spid="119"/>
                                        </p:tgtEl>
                                        <p:attrNameLst>
                                          <p:attrName>style.visibility</p:attrName>
                                        </p:attrNameLst>
                                      </p:cBhvr>
                                      <p:to>
                                        <p:strVal val="visible"/>
                                      </p:to>
                                    </p:set>
                                    <p:anim calcmode="lin" valueType="num">
                                      <p:cBhvr additive="base">
                                        <p:cTn id="63" dur="300" fill="hold"/>
                                        <p:tgtEl>
                                          <p:spTgt spid="119"/>
                                        </p:tgtEl>
                                        <p:attrNameLst>
                                          <p:attrName>ppt_x</p:attrName>
                                        </p:attrNameLst>
                                      </p:cBhvr>
                                      <p:tavLst>
                                        <p:tav tm="0">
                                          <p:val>
                                            <p:strVal val="1+#ppt_w/2"/>
                                          </p:val>
                                        </p:tav>
                                        <p:tav tm="100000">
                                          <p:val>
                                            <p:strVal val="#ppt_x"/>
                                          </p:val>
                                        </p:tav>
                                      </p:tavLst>
                                    </p:anim>
                                    <p:anim calcmode="lin" valueType="num">
                                      <p:cBhvr additive="base">
                                        <p:cTn id="64" dur="300" fill="hold"/>
                                        <p:tgtEl>
                                          <p:spTgt spid="1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117" grpId="0"/>
      <p:bldP spid="118" grpId="0"/>
      <p:bldP spid="1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37"/>
          <p:cNvSpPr>
            <a:spLocks noEditPoints="1"/>
          </p:cNvSpPr>
          <p:nvPr/>
        </p:nvSpPr>
        <p:spPr bwMode="auto">
          <a:xfrm>
            <a:off x="4375150" y="1849438"/>
            <a:ext cx="465138" cy="387350"/>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tx1">
              <a:lumMod val="65000"/>
              <a:lumOff val="35000"/>
            </a:schemeClr>
          </a:solidFill>
          <a:ln>
            <a:noFill/>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39" name="Freeform 47"/>
          <p:cNvSpPr>
            <a:spLocks noChangeAspect="1" noEditPoints="1"/>
          </p:cNvSpPr>
          <p:nvPr/>
        </p:nvSpPr>
        <p:spPr bwMode="auto">
          <a:xfrm>
            <a:off x="5005388" y="2511425"/>
            <a:ext cx="479425" cy="388938"/>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tx1">
              <a:lumMod val="65000"/>
              <a:lumOff val="35000"/>
            </a:schemeClr>
          </a:solidFill>
          <a:ln>
            <a:noFill/>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40" name="Freeform 42"/>
          <p:cNvSpPr>
            <a:spLocks noChangeAspect="1" noEditPoints="1"/>
          </p:cNvSpPr>
          <p:nvPr/>
        </p:nvSpPr>
        <p:spPr bwMode="auto">
          <a:xfrm>
            <a:off x="3770313" y="2511425"/>
            <a:ext cx="303212" cy="388938"/>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tx1">
              <a:lumMod val="65000"/>
              <a:lumOff val="35000"/>
            </a:schemeClr>
          </a:solidFill>
          <a:ln>
            <a:noFill/>
          </a:ln>
        </p:spPr>
        <p:txBody>
          <a:bodyPr/>
          <a:lstStyle/>
          <a:p>
            <a:pPr fontAlgn="auto">
              <a:spcBef>
                <a:spcPts val="0"/>
              </a:spcBef>
              <a:spcAft>
                <a:spcPts val="0"/>
              </a:spcAft>
              <a:defRPr/>
            </a:pPr>
            <a:endParaRPr lang="zh-CN" altLang="en-US">
              <a:solidFill>
                <a:prstClr val="black"/>
              </a:solidFill>
              <a:latin typeface="+mn-lt"/>
              <a:ea typeface="+mn-ea"/>
            </a:endParaRPr>
          </a:p>
        </p:txBody>
      </p:sp>
      <p:grpSp>
        <p:nvGrpSpPr>
          <p:cNvPr id="41" name="组合 40"/>
          <p:cNvGrpSpPr>
            <a:grpSpLocks noChangeAspect="1"/>
          </p:cNvGrpSpPr>
          <p:nvPr/>
        </p:nvGrpSpPr>
        <p:grpSpPr>
          <a:xfrm>
            <a:off x="4344718" y="3124415"/>
            <a:ext cx="449680" cy="388800"/>
            <a:chOff x="5169548" y="3637977"/>
            <a:chExt cx="674520" cy="583200"/>
          </a:xfrm>
          <a:solidFill>
            <a:schemeClr val="tx1">
              <a:lumMod val="65000"/>
              <a:lumOff val="35000"/>
            </a:schemeClr>
          </a:solidFill>
        </p:grpSpPr>
        <p:sp>
          <p:nvSpPr>
            <p:cNvPr id="42" name="Freeform 52"/>
            <p:cNvSpPr>
              <a:spLocks noEditPoints="1"/>
            </p:cNvSpPr>
            <p:nvPr/>
          </p:nvSpPr>
          <p:spPr bwMode="auto">
            <a:xfrm>
              <a:off x="5284736" y="3885993"/>
              <a:ext cx="456598" cy="250091"/>
            </a:xfrm>
            <a:custGeom>
              <a:avLst/>
              <a:gdLst>
                <a:gd name="T0" fmla="*/ 148 w 186"/>
                <a:gd name="T1" fmla="*/ 81 h 102"/>
                <a:gd name="T2" fmla="*/ 92 w 186"/>
                <a:gd name="T3" fmla="*/ 88 h 102"/>
                <a:gd name="T4" fmla="*/ 92 w 186"/>
                <a:gd name="T5" fmla="*/ 64 h 102"/>
                <a:gd name="T6" fmla="*/ 148 w 186"/>
                <a:gd name="T7" fmla="*/ 71 h 102"/>
                <a:gd name="T8" fmla="*/ 92 w 186"/>
                <a:gd name="T9" fmla="*/ 64 h 102"/>
                <a:gd name="T10" fmla="*/ 186 w 186"/>
                <a:gd name="T11" fmla="*/ 44 h 102"/>
                <a:gd name="T12" fmla="*/ 92 w 186"/>
                <a:gd name="T13" fmla="*/ 51 h 102"/>
                <a:gd name="T14" fmla="*/ 92 w 186"/>
                <a:gd name="T15" fmla="*/ 25 h 102"/>
                <a:gd name="T16" fmla="*/ 186 w 186"/>
                <a:gd name="T17" fmla="*/ 32 h 102"/>
                <a:gd name="T18" fmla="*/ 92 w 186"/>
                <a:gd name="T19" fmla="*/ 25 h 102"/>
                <a:gd name="T20" fmla="*/ 186 w 186"/>
                <a:gd name="T21" fmla="*/ 6 h 102"/>
                <a:gd name="T22" fmla="*/ 92 w 186"/>
                <a:gd name="T23" fmla="*/ 13 h 102"/>
                <a:gd name="T24" fmla="*/ 28 w 186"/>
                <a:gd name="T25" fmla="*/ 3 h 102"/>
                <a:gd name="T26" fmla="*/ 26 w 186"/>
                <a:gd name="T27" fmla="*/ 4 h 102"/>
                <a:gd name="T28" fmla="*/ 25 w 186"/>
                <a:gd name="T29" fmla="*/ 4 h 102"/>
                <a:gd name="T30" fmla="*/ 24 w 186"/>
                <a:gd name="T31" fmla="*/ 5 h 102"/>
                <a:gd name="T32" fmla="*/ 24 w 186"/>
                <a:gd name="T33" fmla="*/ 5 h 102"/>
                <a:gd name="T34" fmla="*/ 23 w 186"/>
                <a:gd name="T35" fmla="*/ 6 h 102"/>
                <a:gd name="T36" fmla="*/ 23 w 186"/>
                <a:gd name="T37" fmla="*/ 6 h 102"/>
                <a:gd name="T38" fmla="*/ 22 w 186"/>
                <a:gd name="T39" fmla="*/ 6 h 102"/>
                <a:gd name="T40" fmla="*/ 21 w 186"/>
                <a:gd name="T41" fmla="*/ 7 h 102"/>
                <a:gd name="T42" fmla="*/ 21 w 186"/>
                <a:gd name="T43" fmla="*/ 7 h 102"/>
                <a:gd name="T44" fmla="*/ 20 w 186"/>
                <a:gd name="T45" fmla="*/ 8 h 102"/>
                <a:gd name="T46" fmla="*/ 20 w 186"/>
                <a:gd name="T47" fmla="*/ 8 h 102"/>
                <a:gd name="T48" fmla="*/ 19 w 186"/>
                <a:gd name="T49" fmla="*/ 8 h 102"/>
                <a:gd name="T50" fmla="*/ 19 w 186"/>
                <a:gd name="T51" fmla="*/ 9 h 102"/>
                <a:gd name="T52" fmla="*/ 18 w 186"/>
                <a:gd name="T53" fmla="*/ 9 h 102"/>
                <a:gd name="T54" fmla="*/ 18 w 186"/>
                <a:gd name="T55" fmla="*/ 10 h 102"/>
                <a:gd name="T56" fmla="*/ 18 w 186"/>
                <a:gd name="T57" fmla="*/ 10 h 102"/>
                <a:gd name="T58" fmla="*/ 8 w 186"/>
                <a:gd name="T59" fmla="*/ 28 h 102"/>
                <a:gd name="T60" fmla="*/ 2 w 186"/>
                <a:gd name="T61" fmla="*/ 61 h 102"/>
                <a:gd name="T62" fmla="*/ 40 w 186"/>
                <a:gd name="T63" fmla="*/ 1 h 102"/>
                <a:gd name="T64" fmla="*/ 16 w 186"/>
                <a:gd name="T65" fmla="*/ 30 h 102"/>
                <a:gd name="T66" fmla="*/ 42 w 186"/>
                <a:gd name="T67" fmla="*/ 16 h 102"/>
                <a:gd name="T68" fmla="*/ 45 w 186"/>
                <a:gd name="T69" fmla="*/ 30 h 102"/>
                <a:gd name="T70" fmla="*/ 49 w 186"/>
                <a:gd name="T71" fmla="*/ 30 h 102"/>
                <a:gd name="T72" fmla="*/ 64 w 186"/>
                <a:gd name="T73" fmla="*/ 33 h 102"/>
                <a:gd name="T74" fmla="*/ 15 w 186"/>
                <a:gd name="T75" fmla="*/ 33 h 102"/>
                <a:gd name="T76" fmla="*/ 16 w 186"/>
                <a:gd name="T77" fmla="*/ 30 h 102"/>
                <a:gd name="T78" fmla="*/ 53 w 186"/>
                <a:gd name="T79" fmla="*/ 38 h 102"/>
                <a:gd name="T80" fmla="*/ 46 w 186"/>
                <a:gd name="T81" fmla="*/ 38 h 102"/>
                <a:gd name="T82" fmla="*/ 29 w 186"/>
                <a:gd name="T83" fmla="*/ 35 h 102"/>
                <a:gd name="T84" fmla="*/ 29 w 186"/>
                <a:gd name="T85" fmla="*/ 42 h 102"/>
                <a:gd name="T86" fmla="*/ 29 w 186"/>
                <a:gd name="T87" fmla="*/ 35 h 102"/>
                <a:gd name="T88" fmla="*/ 0 w 186"/>
                <a:gd name="T89" fmla="*/ 102 h 102"/>
                <a:gd name="T90" fmla="*/ 28 w 186"/>
                <a:gd name="T91" fmla="*/ 96 h 102"/>
                <a:gd name="T92" fmla="*/ 79 w 186"/>
                <a:gd name="T9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grpFill/>
            <a:ln>
              <a:noFill/>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43" name="Freeform 53"/>
            <p:cNvSpPr>
              <a:spLocks noEditPoints="1"/>
            </p:cNvSpPr>
            <p:nvPr/>
          </p:nvSpPr>
          <p:spPr bwMode="auto">
            <a:xfrm>
              <a:off x="5169548" y="3637977"/>
              <a:ext cx="674520" cy="583200"/>
            </a:xfrm>
            <a:custGeom>
              <a:avLst/>
              <a:gdLst>
                <a:gd name="T0" fmla="*/ 265 w 275"/>
                <a:gd name="T1" fmla="*/ 71 h 238"/>
                <a:gd name="T2" fmla="*/ 243 w 275"/>
                <a:gd name="T3" fmla="*/ 62 h 238"/>
                <a:gd name="T4" fmla="*/ 217 w 275"/>
                <a:gd name="T5" fmla="*/ 62 h 238"/>
                <a:gd name="T6" fmla="*/ 194 w 275"/>
                <a:gd name="T7" fmla="*/ 43 h 238"/>
                <a:gd name="T8" fmla="*/ 172 w 275"/>
                <a:gd name="T9" fmla="*/ 43 h 238"/>
                <a:gd name="T10" fmla="*/ 145 w 275"/>
                <a:gd name="T11" fmla="*/ 0 h 238"/>
                <a:gd name="T12" fmla="*/ 126 w 275"/>
                <a:gd name="T13" fmla="*/ 0 h 238"/>
                <a:gd name="T14" fmla="*/ 100 w 275"/>
                <a:gd name="T15" fmla="*/ 43 h 238"/>
                <a:gd name="T16" fmla="*/ 76 w 275"/>
                <a:gd name="T17" fmla="*/ 44 h 238"/>
                <a:gd name="T18" fmla="*/ 53 w 275"/>
                <a:gd name="T19" fmla="*/ 62 h 238"/>
                <a:gd name="T20" fmla="*/ 31 w 275"/>
                <a:gd name="T21" fmla="*/ 62 h 238"/>
                <a:gd name="T22" fmla="*/ 9 w 275"/>
                <a:gd name="T23" fmla="*/ 71 h 238"/>
                <a:gd name="T24" fmla="*/ 0 w 275"/>
                <a:gd name="T25" fmla="*/ 93 h 238"/>
                <a:gd name="T26" fmla="*/ 0 w 275"/>
                <a:gd name="T27" fmla="*/ 207 h 238"/>
                <a:gd name="T28" fmla="*/ 9 w 275"/>
                <a:gd name="T29" fmla="*/ 229 h 238"/>
                <a:gd name="T30" fmla="*/ 31 w 275"/>
                <a:gd name="T31" fmla="*/ 238 h 238"/>
                <a:gd name="T32" fmla="*/ 243 w 275"/>
                <a:gd name="T33" fmla="*/ 238 h 238"/>
                <a:gd name="T34" fmla="*/ 265 w 275"/>
                <a:gd name="T35" fmla="*/ 229 h 238"/>
                <a:gd name="T36" fmla="*/ 275 w 275"/>
                <a:gd name="T37" fmla="*/ 207 h 238"/>
                <a:gd name="T38" fmla="*/ 275 w 275"/>
                <a:gd name="T39" fmla="*/ 93 h 238"/>
                <a:gd name="T40" fmla="*/ 265 w 275"/>
                <a:gd name="T41" fmla="*/ 71 h 238"/>
                <a:gd name="T42" fmla="*/ 77 w 275"/>
                <a:gd name="T43" fmla="*/ 50 h 238"/>
                <a:gd name="T44" fmla="*/ 194 w 275"/>
                <a:gd name="T45" fmla="*/ 49 h 238"/>
                <a:gd name="T46" fmla="*/ 210 w 275"/>
                <a:gd name="T47" fmla="*/ 58 h 238"/>
                <a:gd name="T48" fmla="*/ 201 w 275"/>
                <a:gd name="T49" fmla="*/ 56 h 238"/>
                <a:gd name="T50" fmla="*/ 83 w 275"/>
                <a:gd name="T51" fmla="*/ 57 h 238"/>
                <a:gd name="T52" fmla="*/ 66 w 275"/>
                <a:gd name="T53" fmla="*/ 74 h 238"/>
                <a:gd name="T54" fmla="*/ 68 w 275"/>
                <a:gd name="T55" fmla="*/ 83 h 238"/>
                <a:gd name="T56" fmla="*/ 59 w 275"/>
                <a:gd name="T57" fmla="*/ 68 h 238"/>
                <a:gd name="T58" fmla="*/ 77 w 275"/>
                <a:gd name="T59" fmla="*/ 50 h 238"/>
                <a:gd name="T60" fmla="*/ 258 w 275"/>
                <a:gd name="T61" fmla="*/ 207 h 238"/>
                <a:gd name="T62" fmla="*/ 254 w 275"/>
                <a:gd name="T63" fmla="*/ 217 h 238"/>
                <a:gd name="T64" fmla="*/ 243 w 275"/>
                <a:gd name="T65" fmla="*/ 222 h 238"/>
                <a:gd name="T66" fmla="*/ 31 w 275"/>
                <a:gd name="T67" fmla="*/ 222 h 238"/>
                <a:gd name="T68" fmla="*/ 21 w 275"/>
                <a:gd name="T69" fmla="*/ 217 h 238"/>
                <a:gd name="T70" fmla="*/ 17 w 275"/>
                <a:gd name="T71" fmla="*/ 207 h 238"/>
                <a:gd name="T72" fmla="*/ 17 w 275"/>
                <a:gd name="T73" fmla="*/ 93 h 238"/>
                <a:gd name="T74" fmla="*/ 21 w 275"/>
                <a:gd name="T75" fmla="*/ 83 h 238"/>
                <a:gd name="T76" fmla="*/ 31 w 275"/>
                <a:gd name="T77" fmla="*/ 78 h 238"/>
                <a:gd name="T78" fmla="*/ 54 w 275"/>
                <a:gd name="T79" fmla="*/ 78 h 238"/>
                <a:gd name="T80" fmla="*/ 76 w 275"/>
                <a:gd name="T81" fmla="*/ 92 h 238"/>
                <a:gd name="T82" fmla="*/ 194 w 275"/>
                <a:gd name="T83" fmla="*/ 92 h 238"/>
                <a:gd name="T84" fmla="*/ 215 w 275"/>
                <a:gd name="T85" fmla="*/ 78 h 238"/>
                <a:gd name="T86" fmla="*/ 243 w 275"/>
                <a:gd name="T87" fmla="*/ 78 h 238"/>
                <a:gd name="T88" fmla="*/ 254 w 275"/>
                <a:gd name="T89" fmla="*/ 83 h 238"/>
                <a:gd name="T90" fmla="*/ 258 w 275"/>
                <a:gd name="T91" fmla="*/ 93 h 238"/>
                <a:gd name="T92" fmla="*/ 258 w 275"/>
                <a:gd name="T93" fmla="*/ 2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grpFill/>
            <a:ln>
              <a:noFill/>
            </a:ln>
          </p:spPr>
          <p:txBody>
            <a:bodyPr/>
            <a:lstStyle/>
            <a:p>
              <a:pPr fontAlgn="auto">
                <a:spcBef>
                  <a:spcPts val="0"/>
                </a:spcBef>
                <a:spcAft>
                  <a:spcPts val="0"/>
                </a:spcAft>
                <a:defRPr/>
              </a:pPr>
              <a:endParaRPr lang="zh-CN" altLang="en-US">
                <a:solidFill>
                  <a:prstClr val="black"/>
                </a:solidFill>
                <a:latin typeface="+mn-lt"/>
                <a:ea typeface="+mn-ea"/>
              </a:endParaRPr>
            </a:p>
          </p:txBody>
        </p:sp>
      </p:grpSp>
      <p:grpSp>
        <p:nvGrpSpPr>
          <p:cNvPr id="44" name="组合 43"/>
          <p:cNvGrpSpPr/>
          <p:nvPr/>
        </p:nvGrpSpPr>
        <p:grpSpPr bwMode="auto">
          <a:xfrm>
            <a:off x="3006725" y="1131888"/>
            <a:ext cx="1525588" cy="1516062"/>
            <a:chOff x="3006872" y="1129208"/>
            <a:chExt cx="1525938" cy="1516360"/>
          </a:xfrm>
        </p:grpSpPr>
        <p:sp>
          <p:nvSpPr>
            <p:cNvPr id="45" name="圆角矩形 26"/>
            <p:cNvSpPr/>
            <p:nvPr/>
          </p:nvSpPr>
          <p:spPr>
            <a:xfrm>
              <a:off x="3006872" y="1129208"/>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6104" name="TextBox 58"/>
            <p:cNvSpPr txBox="1">
              <a:spLocks noChangeArrowheads="1"/>
            </p:cNvSpPr>
            <p:nvPr/>
          </p:nvSpPr>
          <p:spPr bwMode="auto">
            <a:xfrm>
              <a:off x="3541982" y="1650010"/>
              <a:ext cx="557341" cy="579551"/>
            </a:xfrm>
            <a:prstGeom prst="rect">
              <a:avLst/>
            </a:prstGeom>
            <a:noFill/>
            <a:ln w="9525">
              <a:noFill/>
              <a:miter lim="800000"/>
            </a:ln>
          </p:spPr>
          <p:txBody>
            <a:bodyPr wrap="none">
              <a:spAutoFit/>
            </a:bodyPr>
            <a:lstStyle/>
            <a:p>
              <a:r>
                <a:rPr lang="en-US" altLang="zh-CN" sz="3200">
                  <a:solidFill>
                    <a:schemeClr val="bg1"/>
                  </a:solidFill>
                  <a:latin typeface="Impact" panose="020B0806030902050204" pitchFamily="34" charset="0"/>
                </a:rPr>
                <a:t>01</a:t>
              </a:r>
              <a:endParaRPr lang="zh-CN" altLang="en-US" sz="3200">
                <a:solidFill>
                  <a:schemeClr val="bg1"/>
                </a:solidFill>
                <a:latin typeface="Impact" panose="020B0806030902050204" pitchFamily="34" charset="0"/>
              </a:endParaRPr>
            </a:p>
          </p:txBody>
        </p:sp>
      </p:grpSp>
      <p:grpSp>
        <p:nvGrpSpPr>
          <p:cNvPr id="60" name="组合 59"/>
          <p:cNvGrpSpPr/>
          <p:nvPr/>
        </p:nvGrpSpPr>
        <p:grpSpPr bwMode="auto">
          <a:xfrm>
            <a:off x="4606925" y="1131888"/>
            <a:ext cx="1525588" cy="1516062"/>
            <a:chOff x="4607328" y="1129208"/>
            <a:chExt cx="1525938" cy="1516360"/>
          </a:xfrm>
        </p:grpSpPr>
        <p:sp>
          <p:nvSpPr>
            <p:cNvPr id="61" name="圆角矩形 26"/>
            <p:cNvSpPr/>
            <p:nvPr/>
          </p:nvSpPr>
          <p:spPr>
            <a:xfrm flipH="1">
              <a:off x="4607328" y="1129208"/>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6102" name="TextBox 61"/>
            <p:cNvSpPr txBox="1">
              <a:spLocks noChangeArrowheads="1"/>
            </p:cNvSpPr>
            <p:nvPr/>
          </p:nvSpPr>
          <p:spPr bwMode="auto">
            <a:xfrm>
              <a:off x="5090039" y="1650010"/>
              <a:ext cx="606564" cy="579551"/>
            </a:xfrm>
            <a:prstGeom prst="rect">
              <a:avLst/>
            </a:prstGeom>
            <a:noFill/>
            <a:ln w="9525">
              <a:noFill/>
              <a:miter lim="800000"/>
            </a:ln>
          </p:spPr>
          <p:txBody>
            <a:bodyPr wrap="none">
              <a:spAutoFit/>
            </a:bodyPr>
            <a:lstStyle/>
            <a:p>
              <a:r>
                <a:rPr lang="en-US" altLang="zh-CN" sz="3200">
                  <a:solidFill>
                    <a:schemeClr val="bg1"/>
                  </a:solidFill>
                  <a:latin typeface="Impact" panose="020B0806030902050204" pitchFamily="34" charset="0"/>
                </a:rPr>
                <a:t>02</a:t>
              </a:r>
              <a:endParaRPr lang="zh-CN" altLang="en-US" sz="3200">
                <a:solidFill>
                  <a:schemeClr val="bg1"/>
                </a:solidFill>
                <a:latin typeface="Impact" panose="020B0806030902050204" pitchFamily="34" charset="0"/>
              </a:endParaRPr>
            </a:p>
          </p:txBody>
        </p:sp>
      </p:grpSp>
      <p:grpSp>
        <p:nvGrpSpPr>
          <p:cNvPr id="63" name="组合 62"/>
          <p:cNvGrpSpPr/>
          <p:nvPr/>
        </p:nvGrpSpPr>
        <p:grpSpPr bwMode="auto">
          <a:xfrm>
            <a:off x="4606925" y="2743200"/>
            <a:ext cx="1525588" cy="1517650"/>
            <a:chOff x="4607329" y="2741326"/>
            <a:chExt cx="1525938" cy="1516360"/>
          </a:xfrm>
        </p:grpSpPr>
        <p:sp>
          <p:nvSpPr>
            <p:cNvPr id="64" name="圆角矩形 26"/>
            <p:cNvSpPr/>
            <p:nvPr/>
          </p:nvSpPr>
          <p:spPr>
            <a:xfrm flipH="1" flipV="1">
              <a:off x="4607329" y="2741326"/>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6100" name="TextBox 64"/>
            <p:cNvSpPr txBox="1">
              <a:spLocks noChangeArrowheads="1"/>
            </p:cNvSpPr>
            <p:nvPr/>
          </p:nvSpPr>
          <p:spPr bwMode="auto">
            <a:xfrm>
              <a:off x="5090040" y="3139450"/>
              <a:ext cx="617679" cy="578945"/>
            </a:xfrm>
            <a:prstGeom prst="rect">
              <a:avLst/>
            </a:prstGeom>
            <a:noFill/>
            <a:ln w="9525">
              <a:noFill/>
              <a:miter lim="800000"/>
            </a:ln>
          </p:spPr>
          <p:txBody>
            <a:bodyPr wrap="none">
              <a:spAutoFit/>
            </a:bodyPr>
            <a:lstStyle/>
            <a:p>
              <a:r>
                <a:rPr lang="en-US" altLang="zh-CN" sz="3200">
                  <a:solidFill>
                    <a:schemeClr val="bg1"/>
                  </a:solidFill>
                  <a:latin typeface="Impact" panose="020B0806030902050204" pitchFamily="34" charset="0"/>
                </a:rPr>
                <a:t>03</a:t>
              </a:r>
              <a:endParaRPr lang="zh-CN" altLang="en-US" sz="3200">
                <a:solidFill>
                  <a:schemeClr val="bg1"/>
                </a:solidFill>
                <a:latin typeface="Impact" panose="020B0806030902050204" pitchFamily="34" charset="0"/>
              </a:endParaRPr>
            </a:p>
          </p:txBody>
        </p:sp>
      </p:grpSp>
      <p:grpSp>
        <p:nvGrpSpPr>
          <p:cNvPr id="66" name="组合 65"/>
          <p:cNvGrpSpPr/>
          <p:nvPr/>
        </p:nvGrpSpPr>
        <p:grpSpPr bwMode="auto">
          <a:xfrm>
            <a:off x="3006725" y="2747963"/>
            <a:ext cx="1525588" cy="1516062"/>
            <a:chOff x="3006872" y="2745660"/>
            <a:chExt cx="1525938" cy="1516360"/>
          </a:xfrm>
        </p:grpSpPr>
        <p:sp>
          <p:nvSpPr>
            <p:cNvPr id="67" name="圆角矩形 26"/>
            <p:cNvSpPr/>
            <p:nvPr/>
          </p:nvSpPr>
          <p:spPr>
            <a:xfrm flipV="1">
              <a:off x="3006872" y="2745660"/>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6098" name="TextBox 67"/>
            <p:cNvSpPr txBox="1">
              <a:spLocks noChangeArrowheads="1"/>
            </p:cNvSpPr>
            <p:nvPr/>
          </p:nvSpPr>
          <p:spPr bwMode="auto">
            <a:xfrm>
              <a:off x="3541982" y="3139437"/>
              <a:ext cx="604977" cy="579551"/>
            </a:xfrm>
            <a:prstGeom prst="rect">
              <a:avLst/>
            </a:prstGeom>
            <a:noFill/>
            <a:ln w="9525">
              <a:noFill/>
              <a:miter lim="800000"/>
            </a:ln>
          </p:spPr>
          <p:txBody>
            <a:bodyPr wrap="none">
              <a:spAutoFit/>
            </a:bodyPr>
            <a:lstStyle/>
            <a:p>
              <a:r>
                <a:rPr lang="en-US" altLang="zh-CN" sz="3200">
                  <a:solidFill>
                    <a:schemeClr val="bg1"/>
                  </a:solidFill>
                  <a:latin typeface="Impact" panose="020B0806030902050204" pitchFamily="34" charset="0"/>
                </a:rPr>
                <a:t>04</a:t>
              </a:r>
              <a:endParaRPr lang="zh-CN" altLang="en-US" sz="3200">
                <a:solidFill>
                  <a:schemeClr val="bg1"/>
                </a:solidFill>
                <a:latin typeface="Impact" panose="020B0806030902050204" pitchFamily="34" charset="0"/>
              </a:endParaRPr>
            </a:p>
          </p:txBody>
        </p:sp>
      </p:grpSp>
      <p:cxnSp>
        <p:nvCxnSpPr>
          <p:cNvPr id="69" name="直接连接符 68"/>
          <p:cNvCxnSpPr/>
          <p:nvPr/>
        </p:nvCxnSpPr>
        <p:spPr>
          <a:xfrm flipH="1">
            <a:off x="2576513" y="2043113"/>
            <a:ext cx="720725"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0" name="矩形 1"/>
          <p:cNvSpPr>
            <a:spLocks noChangeArrowheads="1"/>
          </p:cNvSpPr>
          <p:nvPr/>
        </p:nvSpPr>
        <p:spPr bwMode="auto">
          <a:xfrm>
            <a:off x="684213" y="1722438"/>
            <a:ext cx="1892300" cy="701675"/>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cxnSp>
        <p:nvCxnSpPr>
          <p:cNvPr id="71" name="直接连接符 70"/>
          <p:cNvCxnSpPr/>
          <p:nvPr/>
        </p:nvCxnSpPr>
        <p:spPr>
          <a:xfrm flipH="1">
            <a:off x="5867400" y="2043113"/>
            <a:ext cx="515938"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2" name="矩形 1"/>
          <p:cNvSpPr>
            <a:spLocks noChangeArrowheads="1"/>
          </p:cNvSpPr>
          <p:nvPr/>
        </p:nvSpPr>
        <p:spPr bwMode="auto">
          <a:xfrm>
            <a:off x="6386513" y="1722438"/>
            <a:ext cx="1893887" cy="701675"/>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cxnSp>
        <p:nvCxnSpPr>
          <p:cNvPr id="73" name="直接连接符 72"/>
          <p:cNvCxnSpPr/>
          <p:nvPr/>
        </p:nvCxnSpPr>
        <p:spPr>
          <a:xfrm flipH="1">
            <a:off x="5867400" y="3351213"/>
            <a:ext cx="515938"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4" name="矩形 1"/>
          <p:cNvSpPr>
            <a:spLocks noChangeArrowheads="1"/>
          </p:cNvSpPr>
          <p:nvPr/>
        </p:nvSpPr>
        <p:spPr bwMode="auto">
          <a:xfrm>
            <a:off x="6386513" y="3030538"/>
            <a:ext cx="1893887" cy="701675"/>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cxnSp>
        <p:nvCxnSpPr>
          <p:cNvPr id="75" name="直接连接符 74"/>
          <p:cNvCxnSpPr/>
          <p:nvPr/>
        </p:nvCxnSpPr>
        <p:spPr>
          <a:xfrm flipH="1">
            <a:off x="2576513" y="3351213"/>
            <a:ext cx="720725"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6" name="矩形 1"/>
          <p:cNvSpPr>
            <a:spLocks noChangeArrowheads="1"/>
          </p:cNvSpPr>
          <p:nvPr/>
        </p:nvSpPr>
        <p:spPr bwMode="auto">
          <a:xfrm>
            <a:off x="684213" y="3030538"/>
            <a:ext cx="1892300" cy="701675"/>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400" fill="hold"/>
                                        <p:tgtEl>
                                          <p:spTgt spid="44"/>
                                        </p:tgtEl>
                                        <p:attrNameLst>
                                          <p:attrName>ppt_x</p:attrName>
                                        </p:attrNameLst>
                                      </p:cBhvr>
                                      <p:tavLst>
                                        <p:tav tm="0">
                                          <p:val>
                                            <p:strVal val="0-#ppt_w/2"/>
                                          </p:val>
                                        </p:tav>
                                        <p:tav tm="100000">
                                          <p:val>
                                            <p:strVal val="#ppt_x"/>
                                          </p:val>
                                        </p:tav>
                                      </p:tavLst>
                                    </p:anim>
                                    <p:anim calcmode="lin" valueType="num">
                                      <p:cBhvr additive="base">
                                        <p:cTn id="8" dur="400" fill="hold"/>
                                        <p:tgtEl>
                                          <p:spTgt spid="44"/>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400" fill="hold"/>
                                        <p:tgtEl>
                                          <p:spTgt spid="60"/>
                                        </p:tgtEl>
                                        <p:attrNameLst>
                                          <p:attrName>ppt_x</p:attrName>
                                        </p:attrNameLst>
                                      </p:cBhvr>
                                      <p:tavLst>
                                        <p:tav tm="0">
                                          <p:val>
                                            <p:strVal val="1+#ppt_w/2"/>
                                          </p:val>
                                        </p:tav>
                                        <p:tav tm="100000">
                                          <p:val>
                                            <p:strVal val="#ppt_x"/>
                                          </p:val>
                                        </p:tav>
                                      </p:tavLst>
                                    </p:anim>
                                    <p:anim calcmode="lin" valueType="num">
                                      <p:cBhvr additive="base">
                                        <p:cTn id="12" dur="400" fill="hold"/>
                                        <p:tgtEl>
                                          <p:spTgt spid="60"/>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400" fill="hold"/>
                                        <p:tgtEl>
                                          <p:spTgt spid="63"/>
                                        </p:tgtEl>
                                        <p:attrNameLst>
                                          <p:attrName>ppt_x</p:attrName>
                                        </p:attrNameLst>
                                      </p:cBhvr>
                                      <p:tavLst>
                                        <p:tav tm="0">
                                          <p:val>
                                            <p:strVal val="1+#ppt_w/2"/>
                                          </p:val>
                                        </p:tav>
                                        <p:tav tm="100000">
                                          <p:val>
                                            <p:strVal val="#ppt_x"/>
                                          </p:val>
                                        </p:tav>
                                      </p:tavLst>
                                    </p:anim>
                                    <p:anim calcmode="lin" valueType="num">
                                      <p:cBhvr additive="base">
                                        <p:cTn id="16" dur="400" fill="hold"/>
                                        <p:tgtEl>
                                          <p:spTgt spid="63"/>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400" fill="hold"/>
                                        <p:tgtEl>
                                          <p:spTgt spid="66"/>
                                        </p:tgtEl>
                                        <p:attrNameLst>
                                          <p:attrName>ppt_x</p:attrName>
                                        </p:attrNameLst>
                                      </p:cBhvr>
                                      <p:tavLst>
                                        <p:tav tm="0">
                                          <p:val>
                                            <p:strVal val="0-#ppt_w/2"/>
                                          </p:val>
                                        </p:tav>
                                        <p:tav tm="100000">
                                          <p:val>
                                            <p:strVal val="#ppt_x"/>
                                          </p:val>
                                        </p:tav>
                                      </p:tavLst>
                                    </p:anim>
                                    <p:anim calcmode="lin" valueType="num">
                                      <p:cBhvr additive="base">
                                        <p:cTn id="20" dur="400" fill="hold"/>
                                        <p:tgtEl>
                                          <p:spTgt spid="66"/>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528" fill="hold" nodeType="after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p:cTn id="24" dur="500" fill="hold"/>
                                        <p:tgtEl>
                                          <p:spTgt spid="39"/>
                                        </p:tgtEl>
                                        <p:attrNameLst>
                                          <p:attrName>ppt_w</p:attrName>
                                        </p:attrNameLst>
                                      </p:cBhvr>
                                      <p:tavLst>
                                        <p:tav tm="0">
                                          <p:val>
                                            <p:fltVal val="0"/>
                                          </p:val>
                                        </p:tav>
                                        <p:tav tm="100000">
                                          <p:val>
                                            <p:strVal val="#ppt_w"/>
                                          </p:val>
                                        </p:tav>
                                      </p:tavLst>
                                    </p:anim>
                                    <p:anim calcmode="lin" valueType="num">
                                      <p:cBhvr>
                                        <p:cTn id="25" dur="500" fill="hold"/>
                                        <p:tgtEl>
                                          <p:spTgt spid="39"/>
                                        </p:tgtEl>
                                        <p:attrNameLst>
                                          <p:attrName>ppt_h</p:attrName>
                                        </p:attrNameLst>
                                      </p:cBhvr>
                                      <p:tavLst>
                                        <p:tav tm="0">
                                          <p:val>
                                            <p:fltVal val="0"/>
                                          </p:val>
                                        </p:tav>
                                        <p:tav tm="100000">
                                          <p:val>
                                            <p:strVal val="#ppt_h"/>
                                          </p:val>
                                        </p:tav>
                                      </p:tavLst>
                                    </p:anim>
                                    <p:animEffect transition="in" filter="fade">
                                      <p:cBhvr>
                                        <p:cTn id="26" dur="500"/>
                                        <p:tgtEl>
                                          <p:spTgt spid="39"/>
                                        </p:tgtEl>
                                      </p:cBhvr>
                                    </p:animEffect>
                                    <p:anim calcmode="lin" valueType="num">
                                      <p:cBhvr>
                                        <p:cTn id="27" dur="500" fill="hold"/>
                                        <p:tgtEl>
                                          <p:spTgt spid="39"/>
                                        </p:tgtEl>
                                        <p:attrNameLst>
                                          <p:attrName>ppt_x</p:attrName>
                                        </p:attrNameLst>
                                      </p:cBhvr>
                                      <p:tavLst>
                                        <p:tav tm="0">
                                          <p:val>
                                            <p:fltVal val="0.5"/>
                                          </p:val>
                                        </p:tav>
                                        <p:tav tm="100000">
                                          <p:val>
                                            <p:strVal val="#ppt_x"/>
                                          </p:val>
                                        </p:tav>
                                      </p:tavLst>
                                    </p:anim>
                                    <p:anim calcmode="lin" valueType="num">
                                      <p:cBhvr>
                                        <p:cTn id="28" dur="500" fill="hold"/>
                                        <p:tgtEl>
                                          <p:spTgt spid="39"/>
                                        </p:tgtEl>
                                        <p:attrNameLst>
                                          <p:attrName>ppt_y</p:attrName>
                                        </p:attrNameLst>
                                      </p:cBhvr>
                                      <p:tavLst>
                                        <p:tav tm="0">
                                          <p:val>
                                            <p:fltVal val="0.5"/>
                                          </p:val>
                                        </p:tav>
                                        <p:tav tm="100000">
                                          <p:val>
                                            <p:strVal val="#ppt_y"/>
                                          </p:val>
                                        </p:tav>
                                      </p:tavLst>
                                    </p:anim>
                                  </p:childTnLst>
                                </p:cTn>
                              </p:par>
                              <p:par>
                                <p:cTn id="29" presetID="53" presetClass="entr" presetSubtype="528"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p:cTn id="31" dur="500" fill="hold"/>
                                        <p:tgtEl>
                                          <p:spTgt spid="40"/>
                                        </p:tgtEl>
                                        <p:attrNameLst>
                                          <p:attrName>ppt_w</p:attrName>
                                        </p:attrNameLst>
                                      </p:cBhvr>
                                      <p:tavLst>
                                        <p:tav tm="0">
                                          <p:val>
                                            <p:fltVal val="0"/>
                                          </p:val>
                                        </p:tav>
                                        <p:tav tm="100000">
                                          <p:val>
                                            <p:strVal val="#ppt_w"/>
                                          </p:val>
                                        </p:tav>
                                      </p:tavLst>
                                    </p:anim>
                                    <p:anim calcmode="lin" valueType="num">
                                      <p:cBhvr>
                                        <p:cTn id="32" dur="500" fill="hold"/>
                                        <p:tgtEl>
                                          <p:spTgt spid="40"/>
                                        </p:tgtEl>
                                        <p:attrNameLst>
                                          <p:attrName>ppt_h</p:attrName>
                                        </p:attrNameLst>
                                      </p:cBhvr>
                                      <p:tavLst>
                                        <p:tav tm="0">
                                          <p:val>
                                            <p:fltVal val="0"/>
                                          </p:val>
                                        </p:tav>
                                        <p:tav tm="100000">
                                          <p:val>
                                            <p:strVal val="#ppt_h"/>
                                          </p:val>
                                        </p:tav>
                                      </p:tavLst>
                                    </p:anim>
                                    <p:animEffect transition="in" filter="fade">
                                      <p:cBhvr>
                                        <p:cTn id="33" dur="500"/>
                                        <p:tgtEl>
                                          <p:spTgt spid="40"/>
                                        </p:tgtEl>
                                      </p:cBhvr>
                                    </p:animEffect>
                                    <p:anim calcmode="lin" valueType="num">
                                      <p:cBhvr>
                                        <p:cTn id="34" dur="500" fill="hold"/>
                                        <p:tgtEl>
                                          <p:spTgt spid="40"/>
                                        </p:tgtEl>
                                        <p:attrNameLst>
                                          <p:attrName>ppt_x</p:attrName>
                                        </p:attrNameLst>
                                      </p:cBhvr>
                                      <p:tavLst>
                                        <p:tav tm="0">
                                          <p:val>
                                            <p:fltVal val="0.5"/>
                                          </p:val>
                                        </p:tav>
                                        <p:tav tm="100000">
                                          <p:val>
                                            <p:strVal val="#ppt_x"/>
                                          </p:val>
                                        </p:tav>
                                      </p:tavLst>
                                    </p:anim>
                                    <p:anim calcmode="lin" valueType="num">
                                      <p:cBhvr>
                                        <p:cTn id="35" dur="500" fill="hold"/>
                                        <p:tgtEl>
                                          <p:spTgt spid="40"/>
                                        </p:tgtEl>
                                        <p:attrNameLst>
                                          <p:attrName>ppt_y</p:attrName>
                                        </p:attrNameLst>
                                      </p:cBhvr>
                                      <p:tavLst>
                                        <p:tav tm="0">
                                          <p:val>
                                            <p:fltVal val="0.5"/>
                                          </p:val>
                                        </p:tav>
                                        <p:tav tm="100000">
                                          <p:val>
                                            <p:strVal val="#ppt_y"/>
                                          </p:val>
                                        </p:tav>
                                      </p:tavLst>
                                    </p:anim>
                                  </p:childTnLst>
                                </p:cTn>
                              </p:par>
                              <p:par>
                                <p:cTn id="36" presetID="53" presetClass="entr" presetSubtype="528" fill="hold" nodeType="with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p:cTn id="38" dur="500" fill="hold"/>
                                        <p:tgtEl>
                                          <p:spTgt spid="38"/>
                                        </p:tgtEl>
                                        <p:attrNameLst>
                                          <p:attrName>ppt_w</p:attrName>
                                        </p:attrNameLst>
                                      </p:cBhvr>
                                      <p:tavLst>
                                        <p:tav tm="0">
                                          <p:val>
                                            <p:fltVal val="0"/>
                                          </p:val>
                                        </p:tav>
                                        <p:tav tm="100000">
                                          <p:val>
                                            <p:strVal val="#ppt_w"/>
                                          </p:val>
                                        </p:tav>
                                      </p:tavLst>
                                    </p:anim>
                                    <p:anim calcmode="lin" valueType="num">
                                      <p:cBhvr>
                                        <p:cTn id="39" dur="500" fill="hold"/>
                                        <p:tgtEl>
                                          <p:spTgt spid="38"/>
                                        </p:tgtEl>
                                        <p:attrNameLst>
                                          <p:attrName>ppt_h</p:attrName>
                                        </p:attrNameLst>
                                      </p:cBhvr>
                                      <p:tavLst>
                                        <p:tav tm="0">
                                          <p:val>
                                            <p:fltVal val="0"/>
                                          </p:val>
                                        </p:tav>
                                        <p:tav tm="100000">
                                          <p:val>
                                            <p:strVal val="#ppt_h"/>
                                          </p:val>
                                        </p:tav>
                                      </p:tavLst>
                                    </p:anim>
                                    <p:animEffect transition="in" filter="fade">
                                      <p:cBhvr>
                                        <p:cTn id="40" dur="500"/>
                                        <p:tgtEl>
                                          <p:spTgt spid="38"/>
                                        </p:tgtEl>
                                      </p:cBhvr>
                                    </p:animEffect>
                                    <p:anim calcmode="lin" valueType="num">
                                      <p:cBhvr>
                                        <p:cTn id="41" dur="500" fill="hold"/>
                                        <p:tgtEl>
                                          <p:spTgt spid="38"/>
                                        </p:tgtEl>
                                        <p:attrNameLst>
                                          <p:attrName>ppt_x</p:attrName>
                                        </p:attrNameLst>
                                      </p:cBhvr>
                                      <p:tavLst>
                                        <p:tav tm="0">
                                          <p:val>
                                            <p:fltVal val="0.5"/>
                                          </p:val>
                                        </p:tav>
                                        <p:tav tm="100000">
                                          <p:val>
                                            <p:strVal val="#ppt_x"/>
                                          </p:val>
                                        </p:tav>
                                      </p:tavLst>
                                    </p:anim>
                                    <p:anim calcmode="lin" valueType="num">
                                      <p:cBhvr>
                                        <p:cTn id="42" dur="500" fill="hold"/>
                                        <p:tgtEl>
                                          <p:spTgt spid="38"/>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p:cTn id="45" dur="500" fill="hold"/>
                                        <p:tgtEl>
                                          <p:spTgt spid="41"/>
                                        </p:tgtEl>
                                        <p:attrNameLst>
                                          <p:attrName>ppt_w</p:attrName>
                                        </p:attrNameLst>
                                      </p:cBhvr>
                                      <p:tavLst>
                                        <p:tav tm="0">
                                          <p:val>
                                            <p:fltVal val="0"/>
                                          </p:val>
                                        </p:tav>
                                        <p:tav tm="100000">
                                          <p:val>
                                            <p:strVal val="#ppt_w"/>
                                          </p:val>
                                        </p:tav>
                                      </p:tavLst>
                                    </p:anim>
                                    <p:anim calcmode="lin" valueType="num">
                                      <p:cBhvr>
                                        <p:cTn id="46" dur="500" fill="hold"/>
                                        <p:tgtEl>
                                          <p:spTgt spid="41"/>
                                        </p:tgtEl>
                                        <p:attrNameLst>
                                          <p:attrName>ppt_h</p:attrName>
                                        </p:attrNameLst>
                                      </p:cBhvr>
                                      <p:tavLst>
                                        <p:tav tm="0">
                                          <p:val>
                                            <p:fltVal val="0"/>
                                          </p:val>
                                        </p:tav>
                                        <p:tav tm="100000">
                                          <p:val>
                                            <p:strVal val="#ppt_h"/>
                                          </p:val>
                                        </p:tav>
                                      </p:tavLst>
                                    </p:anim>
                                    <p:animEffect transition="in" filter="fade">
                                      <p:cBhvr>
                                        <p:cTn id="47" dur="500"/>
                                        <p:tgtEl>
                                          <p:spTgt spid="41"/>
                                        </p:tgtEl>
                                      </p:cBhvr>
                                    </p:animEffect>
                                    <p:anim calcmode="lin" valueType="num">
                                      <p:cBhvr>
                                        <p:cTn id="48" dur="500" fill="hold"/>
                                        <p:tgtEl>
                                          <p:spTgt spid="41"/>
                                        </p:tgtEl>
                                        <p:attrNameLst>
                                          <p:attrName>ppt_x</p:attrName>
                                        </p:attrNameLst>
                                      </p:cBhvr>
                                      <p:tavLst>
                                        <p:tav tm="0">
                                          <p:val>
                                            <p:fltVal val="0.5"/>
                                          </p:val>
                                        </p:tav>
                                        <p:tav tm="100000">
                                          <p:val>
                                            <p:strVal val="#ppt_x"/>
                                          </p:val>
                                        </p:tav>
                                      </p:tavLst>
                                    </p:anim>
                                    <p:anim calcmode="lin" valueType="num">
                                      <p:cBhvr>
                                        <p:cTn id="49" dur="500" fill="hold"/>
                                        <p:tgtEl>
                                          <p:spTgt spid="41"/>
                                        </p:tgtEl>
                                        <p:attrNameLst>
                                          <p:attrName>ppt_y</p:attrName>
                                        </p:attrNameLst>
                                      </p:cBhvr>
                                      <p:tavLst>
                                        <p:tav tm="0">
                                          <p:val>
                                            <p:fltVal val="0.5"/>
                                          </p:val>
                                        </p:tav>
                                        <p:tav tm="100000">
                                          <p:val>
                                            <p:strVal val="#ppt_y"/>
                                          </p:val>
                                        </p:tav>
                                      </p:tavLst>
                                    </p:anim>
                                  </p:childTnLst>
                                </p:cTn>
                              </p:par>
                            </p:childTnLst>
                          </p:cTn>
                        </p:par>
                        <p:par>
                          <p:cTn id="50" fill="hold">
                            <p:stCondLst>
                              <p:cond delay="1000"/>
                            </p:stCondLst>
                            <p:childTnLst>
                              <p:par>
                                <p:cTn id="51" presetID="22" presetClass="entr" presetSubtype="2" fill="hold" nodeType="after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wipe(right)">
                                      <p:cBhvr>
                                        <p:cTn id="53" dur="500"/>
                                        <p:tgtEl>
                                          <p:spTgt spid="69"/>
                                        </p:tgtEl>
                                      </p:cBhvr>
                                    </p:animEffect>
                                  </p:childTnLst>
                                </p:cTn>
                              </p:par>
                            </p:childTnLst>
                          </p:cTn>
                        </p:par>
                        <p:par>
                          <p:cTn id="54" fill="hold">
                            <p:stCondLst>
                              <p:cond delay="1500"/>
                            </p:stCondLst>
                            <p:childTnLst>
                              <p:par>
                                <p:cTn id="55" presetID="2" presetClass="entr" presetSubtype="8" fill="hold" grpId="0" nodeType="afterEffect">
                                  <p:stCondLst>
                                    <p:cond delay="0"/>
                                  </p:stCondLst>
                                  <p:childTnLst>
                                    <p:set>
                                      <p:cBhvr>
                                        <p:cTn id="56" dur="1" fill="hold">
                                          <p:stCondLst>
                                            <p:cond delay="0"/>
                                          </p:stCondLst>
                                        </p:cTn>
                                        <p:tgtEl>
                                          <p:spTgt spid="70"/>
                                        </p:tgtEl>
                                        <p:attrNameLst>
                                          <p:attrName>style.visibility</p:attrName>
                                        </p:attrNameLst>
                                      </p:cBhvr>
                                      <p:to>
                                        <p:strVal val="visible"/>
                                      </p:to>
                                    </p:set>
                                    <p:anim calcmode="lin" valueType="num">
                                      <p:cBhvr additive="base">
                                        <p:cTn id="57" dur="300" fill="hold"/>
                                        <p:tgtEl>
                                          <p:spTgt spid="70"/>
                                        </p:tgtEl>
                                        <p:attrNameLst>
                                          <p:attrName>ppt_x</p:attrName>
                                        </p:attrNameLst>
                                      </p:cBhvr>
                                      <p:tavLst>
                                        <p:tav tm="0">
                                          <p:val>
                                            <p:strVal val="0-#ppt_w/2"/>
                                          </p:val>
                                        </p:tav>
                                        <p:tav tm="100000">
                                          <p:val>
                                            <p:strVal val="#ppt_x"/>
                                          </p:val>
                                        </p:tav>
                                      </p:tavLst>
                                    </p:anim>
                                    <p:anim calcmode="lin" valueType="num">
                                      <p:cBhvr additive="base">
                                        <p:cTn id="58" dur="300" fill="hold"/>
                                        <p:tgtEl>
                                          <p:spTgt spid="70"/>
                                        </p:tgtEl>
                                        <p:attrNameLst>
                                          <p:attrName>ppt_y</p:attrName>
                                        </p:attrNameLst>
                                      </p:cBhvr>
                                      <p:tavLst>
                                        <p:tav tm="0">
                                          <p:val>
                                            <p:strVal val="#ppt_y"/>
                                          </p:val>
                                        </p:tav>
                                        <p:tav tm="100000">
                                          <p:val>
                                            <p:strVal val="#ppt_y"/>
                                          </p:val>
                                        </p:tav>
                                      </p:tavLst>
                                    </p:anim>
                                  </p:childTnLst>
                                </p:cTn>
                              </p:par>
                            </p:childTnLst>
                          </p:cTn>
                        </p:par>
                        <p:par>
                          <p:cTn id="59" fill="hold">
                            <p:stCondLst>
                              <p:cond delay="2000"/>
                            </p:stCondLst>
                            <p:childTnLst>
                              <p:par>
                                <p:cTn id="60" presetID="22" presetClass="entr" presetSubtype="8" fill="hold" nodeType="afterEffect">
                                  <p:stCondLst>
                                    <p:cond delay="0"/>
                                  </p:stCondLst>
                                  <p:childTnLst>
                                    <p:set>
                                      <p:cBhvr>
                                        <p:cTn id="61" dur="1" fill="hold">
                                          <p:stCondLst>
                                            <p:cond delay="0"/>
                                          </p:stCondLst>
                                        </p:cTn>
                                        <p:tgtEl>
                                          <p:spTgt spid="71"/>
                                        </p:tgtEl>
                                        <p:attrNameLst>
                                          <p:attrName>style.visibility</p:attrName>
                                        </p:attrNameLst>
                                      </p:cBhvr>
                                      <p:to>
                                        <p:strVal val="visible"/>
                                      </p:to>
                                    </p:set>
                                    <p:animEffect transition="in" filter="wipe(left)">
                                      <p:cBhvr>
                                        <p:cTn id="62" dur="500"/>
                                        <p:tgtEl>
                                          <p:spTgt spid="71"/>
                                        </p:tgtEl>
                                      </p:cBhvr>
                                    </p:animEffect>
                                  </p:childTnLst>
                                </p:cTn>
                              </p:par>
                            </p:childTnLst>
                          </p:cTn>
                        </p:par>
                        <p:par>
                          <p:cTn id="63" fill="hold">
                            <p:stCondLst>
                              <p:cond delay="2500"/>
                            </p:stCondLst>
                            <p:childTnLst>
                              <p:par>
                                <p:cTn id="64" presetID="2" presetClass="entr" presetSubtype="2" fill="hold" grpId="0" nodeType="afterEffect">
                                  <p:stCondLst>
                                    <p:cond delay="0"/>
                                  </p:stCondLst>
                                  <p:childTnLst>
                                    <p:set>
                                      <p:cBhvr>
                                        <p:cTn id="65" dur="1" fill="hold">
                                          <p:stCondLst>
                                            <p:cond delay="0"/>
                                          </p:stCondLst>
                                        </p:cTn>
                                        <p:tgtEl>
                                          <p:spTgt spid="72"/>
                                        </p:tgtEl>
                                        <p:attrNameLst>
                                          <p:attrName>style.visibility</p:attrName>
                                        </p:attrNameLst>
                                      </p:cBhvr>
                                      <p:to>
                                        <p:strVal val="visible"/>
                                      </p:to>
                                    </p:set>
                                    <p:anim calcmode="lin" valueType="num">
                                      <p:cBhvr additive="base">
                                        <p:cTn id="66" dur="300" fill="hold"/>
                                        <p:tgtEl>
                                          <p:spTgt spid="72"/>
                                        </p:tgtEl>
                                        <p:attrNameLst>
                                          <p:attrName>ppt_x</p:attrName>
                                        </p:attrNameLst>
                                      </p:cBhvr>
                                      <p:tavLst>
                                        <p:tav tm="0">
                                          <p:val>
                                            <p:strVal val="1+#ppt_w/2"/>
                                          </p:val>
                                        </p:tav>
                                        <p:tav tm="100000">
                                          <p:val>
                                            <p:strVal val="#ppt_x"/>
                                          </p:val>
                                        </p:tav>
                                      </p:tavLst>
                                    </p:anim>
                                    <p:anim calcmode="lin" valueType="num">
                                      <p:cBhvr additive="base">
                                        <p:cTn id="67" dur="300" fill="hold"/>
                                        <p:tgtEl>
                                          <p:spTgt spid="72"/>
                                        </p:tgtEl>
                                        <p:attrNameLst>
                                          <p:attrName>ppt_y</p:attrName>
                                        </p:attrNameLst>
                                      </p:cBhvr>
                                      <p:tavLst>
                                        <p:tav tm="0">
                                          <p:val>
                                            <p:strVal val="#ppt_y"/>
                                          </p:val>
                                        </p:tav>
                                        <p:tav tm="100000">
                                          <p:val>
                                            <p:strVal val="#ppt_y"/>
                                          </p:val>
                                        </p:tav>
                                      </p:tavLst>
                                    </p:anim>
                                  </p:childTnLst>
                                </p:cTn>
                              </p:par>
                            </p:childTnLst>
                          </p:cTn>
                        </p:par>
                        <p:par>
                          <p:cTn id="68" fill="hold">
                            <p:stCondLst>
                              <p:cond delay="3000"/>
                            </p:stCondLst>
                            <p:childTnLst>
                              <p:par>
                                <p:cTn id="69" presetID="22" presetClass="entr" presetSubtype="8" fill="hold" nodeType="afterEffect">
                                  <p:stCondLst>
                                    <p:cond delay="0"/>
                                  </p:stCondLst>
                                  <p:childTnLst>
                                    <p:set>
                                      <p:cBhvr>
                                        <p:cTn id="70" dur="1" fill="hold">
                                          <p:stCondLst>
                                            <p:cond delay="0"/>
                                          </p:stCondLst>
                                        </p:cTn>
                                        <p:tgtEl>
                                          <p:spTgt spid="73"/>
                                        </p:tgtEl>
                                        <p:attrNameLst>
                                          <p:attrName>style.visibility</p:attrName>
                                        </p:attrNameLst>
                                      </p:cBhvr>
                                      <p:to>
                                        <p:strVal val="visible"/>
                                      </p:to>
                                    </p:set>
                                    <p:animEffect transition="in" filter="wipe(left)">
                                      <p:cBhvr>
                                        <p:cTn id="71" dur="500"/>
                                        <p:tgtEl>
                                          <p:spTgt spid="73"/>
                                        </p:tgtEl>
                                      </p:cBhvr>
                                    </p:animEffect>
                                  </p:childTnLst>
                                </p:cTn>
                              </p:par>
                            </p:childTnLst>
                          </p:cTn>
                        </p:par>
                        <p:par>
                          <p:cTn id="72" fill="hold">
                            <p:stCondLst>
                              <p:cond delay="3500"/>
                            </p:stCondLst>
                            <p:childTnLst>
                              <p:par>
                                <p:cTn id="73" presetID="2" presetClass="entr" presetSubtype="2" fill="hold" grpId="0" nodeType="afterEffect">
                                  <p:stCondLst>
                                    <p:cond delay="0"/>
                                  </p:stCondLst>
                                  <p:childTnLst>
                                    <p:set>
                                      <p:cBhvr>
                                        <p:cTn id="74" dur="1" fill="hold">
                                          <p:stCondLst>
                                            <p:cond delay="0"/>
                                          </p:stCondLst>
                                        </p:cTn>
                                        <p:tgtEl>
                                          <p:spTgt spid="74"/>
                                        </p:tgtEl>
                                        <p:attrNameLst>
                                          <p:attrName>style.visibility</p:attrName>
                                        </p:attrNameLst>
                                      </p:cBhvr>
                                      <p:to>
                                        <p:strVal val="visible"/>
                                      </p:to>
                                    </p:set>
                                    <p:anim calcmode="lin" valueType="num">
                                      <p:cBhvr additive="base">
                                        <p:cTn id="75" dur="300" fill="hold"/>
                                        <p:tgtEl>
                                          <p:spTgt spid="74"/>
                                        </p:tgtEl>
                                        <p:attrNameLst>
                                          <p:attrName>ppt_x</p:attrName>
                                        </p:attrNameLst>
                                      </p:cBhvr>
                                      <p:tavLst>
                                        <p:tav tm="0">
                                          <p:val>
                                            <p:strVal val="1+#ppt_w/2"/>
                                          </p:val>
                                        </p:tav>
                                        <p:tav tm="100000">
                                          <p:val>
                                            <p:strVal val="#ppt_x"/>
                                          </p:val>
                                        </p:tav>
                                      </p:tavLst>
                                    </p:anim>
                                    <p:anim calcmode="lin" valueType="num">
                                      <p:cBhvr additive="base">
                                        <p:cTn id="76" dur="300" fill="hold"/>
                                        <p:tgtEl>
                                          <p:spTgt spid="74"/>
                                        </p:tgtEl>
                                        <p:attrNameLst>
                                          <p:attrName>ppt_y</p:attrName>
                                        </p:attrNameLst>
                                      </p:cBhvr>
                                      <p:tavLst>
                                        <p:tav tm="0">
                                          <p:val>
                                            <p:strVal val="#ppt_y"/>
                                          </p:val>
                                        </p:tav>
                                        <p:tav tm="100000">
                                          <p:val>
                                            <p:strVal val="#ppt_y"/>
                                          </p:val>
                                        </p:tav>
                                      </p:tavLst>
                                    </p:anim>
                                  </p:childTnLst>
                                </p:cTn>
                              </p:par>
                            </p:childTnLst>
                          </p:cTn>
                        </p:par>
                        <p:par>
                          <p:cTn id="77" fill="hold">
                            <p:stCondLst>
                              <p:cond delay="4000"/>
                            </p:stCondLst>
                            <p:childTnLst>
                              <p:par>
                                <p:cTn id="78" presetID="22" presetClass="entr" presetSubtype="2" fill="hold" nodeType="afterEffect">
                                  <p:stCondLst>
                                    <p:cond delay="0"/>
                                  </p:stCondLst>
                                  <p:childTnLst>
                                    <p:set>
                                      <p:cBhvr>
                                        <p:cTn id="79" dur="1" fill="hold">
                                          <p:stCondLst>
                                            <p:cond delay="0"/>
                                          </p:stCondLst>
                                        </p:cTn>
                                        <p:tgtEl>
                                          <p:spTgt spid="75"/>
                                        </p:tgtEl>
                                        <p:attrNameLst>
                                          <p:attrName>style.visibility</p:attrName>
                                        </p:attrNameLst>
                                      </p:cBhvr>
                                      <p:to>
                                        <p:strVal val="visible"/>
                                      </p:to>
                                    </p:set>
                                    <p:animEffect transition="in" filter="wipe(right)">
                                      <p:cBhvr>
                                        <p:cTn id="80" dur="500"/>
                                        <p:tgtEl>
                                          <p:spTgt spid="75"/>
                                        </p:tgtEl>
                                      </p:cBhvr>
                                    </p:animEffect>
                                  </p:childTnLst>
                                </p:cTn>
                              </p:par>
                            </p:childTnLst>
                          </p:cTn>
                        </p:par>
                        <p:par>
                          <p:cTn id="81" fill="hold">
                            <p:stCondLst>
                              <p:cond delay="4500"/>
                            </p:stCondLst>
                            <p:childTnLst>
                              <p:par>
                                <p:cTn id="82" presetID="2" presetClass="entr" presetSubtype="8" fill="hold" grpId="0" nodeType="afterEffect">
                                  <p:stCondLst>
                                    <p:cond delay="0"/>
                                  </p:stCondLst>
                                  <p:childTnLst>
                                    <p:set>
                                      <p:cBhvr>
                                        <p:cTn id="83" dur="1" fill="hold">
                                          <p:stCondLst>
                                            <p:cond delay="0"/>
                                          </p:stCondLst>
                                        </p:cTn>
                                        <p:tgtEl>
                                          <p:spTgt spid="76"/>
                                        </p:tgtEl>
                                        <p:attrNameLst>
                                          <p:attrName>style.visibility</p:attrName>
                                        </p:attrNameLst>
                                      </p:cBhvr>
                                      <p:to>
                                        <p:strVal val="visible"/>
                                      </p:to>
                                    </p:set>
                                    <p:anim calcmode="lin" valueType="num">
                                      <p:cBhvr additive="base">
                                        <p:cTn id="84" dur="300" fill="hold"/>
                                        <p:tgtEl>
                                          <p:spTgt spid="76"/>
                                        </p:tgtEl>
                                        <p:attrNameLst>
                                          <p:attrName>ppt_x</p:attrName>
                                        </p:attrNameLst>
                                      </p:cBhvr>
                                      <p:tavLst>
                                        <p:tav tm="0">
                                          <p:val>
                                            <p:strVal val="0-#ppt_w/2"/>
                                          </p:val>
                                        </p:tav>
                                        <p:tav tm="100000">
                                          <p:val>
                                            <p:strVal val="#ppt_x"/>
                                          </p:val>
                                        </p:tav>
                                      </p:tavLst>
                                    </p:anim>
                                    <p:anim calcmode="lin" valueType="num">
                                      <p:cBhvr additive="base">
                                        <p:cTn id="85" dur="3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2" grpId="0"/>
      <p:bldP spid="74" grpId="0"/>
      <p:bldP spid="7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a:off x="2030413" y="1671638"/>
            <a:ext cx="2376487" cy="2025650"/>
          </a:xfrm>
          <a:prstGeom prst="triangle">
            <a:avLst/>
          </a:prstGeom>
          <a:solidFill>
            <a:schemeClr val="tx1">
              <a:lumMod val="65000"/>
              <a:lumOff val="35000"/>
              <a:alpha val="14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TextBox 7"/>
          <p:cNvSpPr txBox="1"/>
          <p:nvPr/>
        </p:nvSpPr>
        <p:spPr>
          <a:xfrm>
            <a:off x="2419350" y="1857375"/>
            <a:ext cx="1779588" cy="1938338"/>
          </a:xfrm>
          <a:prstGeom prst="rect">
            <a:avLst/>
          </a:prstGeom>
          <a:noFill/>
        </p:spPr>
        <p:txBody>
          <a:bodyPr wrap="none">
            <a:spAutoFit/>
          </a:bodyPr>
          <a:lstStyle/>
          <a:p>
            <a:pPr fontAlgn="auto">
              <a:spcBef>
                <a:spcPts val="0"/>
              </a:spcBef>
              <a:spcAft>
                <a:spcPts val="0"/>
              </a:spcAft>
              <a:defRPr/>
            </a:pPr>
            <a:r>
              <a:rPr lang="en-US" altLang="zh-CN" sz="12000" dirty="0">
                <a:solidFill>
                  <a:schemeClr val="accent5"/>
                </a:solidFill>
                <a:latin typeface="Impact" panose="020B0806030902050204" pitchFamily="34" charset="0"/>
                <a:ea typeface="+mn-ea"/>
              </a:rPr>
              <a:t>04</a:t>
            </a:r>
            <a:endParaRPr lang="zh-CN" altLang="en-US" sz="12000" dirty="0">
              <a:solidFill>
                <a:schemeClr val="accent5"/>
              </a:solidFill>
              <a:latin typeface="Impact" panose="020B0806030902050204" pitchFamily="34" charset="0"/>
              <a:ea typeface="+mn-ea"/>
            </a:endParaRPr>
          </a:p>
        </p:txBody>
      </p:sp>
      <p:sp>
        <p:nvSpPr>
          <p:cNvPr id="9" name="TextBox 8"/>
          <p:cNvSpPr txBox="1"/>
          <p:nvPr/>
        </p:nvSpPr>
        <p:spPr>
          <a:xfrm>
            <a:off x="4211960" y="1912771"/>
            <a:ext cx="2954655" cy="923330"/>
          </a:xfrm>
          <a:prstGeom prst="rect">
            <a:avLst/>
          </a:prstGeom>
          <a:noFill/>
        </p:spPr>
        <p:txBody>
          <a:bodyPr wrap="none">
            <a:spAutoFit/>
          </a:bodyPr>
          <a:lstStyle/>
          <a:p>
            <a:pPr fontAlgn="auto">
              <a:spcBef>
                <a:spcPts val="0"/>
              </a:spcBef>
              <a:spcAft>
                <a:spcPts val="0"/>
              </a:spcAft>
              <a:defRPr/>
            </a:pPr>
            <a:r>
              <a:rPr lang="zh-CN" altLang="en-US" sz="5400" b="1"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资金预算</a:t>
            </a:r>
            <a:endParaRPr lang="zh-CN" altLang="en-US" sz="5400" b="1"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cxnSp>
        <p:nvCxnSpPr>
          <p:cNvPr id="11" name="直接连接符 10"/>
          <p:cNvCxnSpPr/>
          <p:nvPr/>
        </p:nvCxnSpPr>
        <p:spPr>
          <a:xfrm>
            <a:off x="4152900" y="2825750"/>
            <a:ext cx="3082925"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bwMode="auto">
          <a:xfrm>
            <a:off x="4572000" y="2921000"/>
            <a:ext cx="974725" cy="307975"/>
            <a:chOff x="1694389" y="3210530"/>
            <a:chExt cx="974819" cy="307777"/>
          </a:xfrm>
        </p:grpSpPr>
        <p:sp>
          <p:nvSpPr>
            <p:cNvPr id="3" name="矩形 13"/>
            <p:cNvSpPr/>
            <p:nvPr/>
          </p:nvSpPr>
          <p:spPr>
            <a:xfrm flipH="1">
              <a:off x="1694389" y="3364419"/>
              <a:ext cx="71445" cy="713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TextBox 14"/>
            <p:cNvSpPr txBox="1"/>
            <p:nvPr/>
          </p:nvSpPr>
          <p:spPr>
            <a:xfrm>
              <a:off x="1766397" y="3210530"/>
              <a:ext cx="902811" cy="307777"/>
            </a:xfrm>
            <a:prstGeom prst="rect">
              <a:avLst/>
            </a:prstGeom>
            <a:noFill/>
          </p:spPr>
          <p:txBody>
            <a:bodyPr wrap="none">
              <a:spAutoFit/>
            </a:bodyPr>
            <a:lstStyle/>
            <a:p>
              <a:pPr fontAlgn="auto">
                <a:spcBef>
                  <a:spcPts val="0"/>
                </a:spcBef>
                <a:spcAft>
                  <a:spcPts val="0"/>
                </a:spcAft>
                <a:defRPr/>
              </a:pPr>
              <a:r>
                <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资金来源</a:t>
              </a:r>
              <a:endPar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16" name="组合 15"/>
          <p:cNvGrpSpPr/>
          <p:nvPr/>
        </p:nvGrpSpPr>
        <p:grpSpPr bwMode="auto">
          <a:xfrm>
            <a:off x="5973763" y="2921000"/>
            <a:ext cx="974725" cy="307975"/>
            <a:chOff x="1694389" y="3537387"/>
            <a:chExt cx="974819" cy="307777"/>
          </a:xfrm>
        </p:grpSpPr>
        <p:sp>
          <p:nvSpPr>
            <p:cNvPr id="5" name="矩形 16"/>
            <p:cNvSpPr/>
            <p:nvPr/>
          </p:nvSpPr>
          <p:spPr>
            <a:xfrm flipH="1">
              <a:off x="1694389" y="3691276"/>
              <a:ext cx="71444" cy="713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TextBox 17"/>
            <p:cNvSpPr txBox="1"/>
            <p:nvPr/>
          </p:nvSpPr>
          <p:spPr>
            <a:xfrm>
              <a:off x="1766397" y="3537387"/>
              <a:ext cx="902811" cy="307777"/>
            </a:xfrm>
            <a:prstGeom prst="rect">
              <a:avLst/>
            </a:prstGeom>
            <a:noFill/>
          </p:spPr>
          <p:txBody>
            <a:bodyPr wrap="none">
              <a:spAutoFit/>
            </a:bodyPr>
            <a:lstStyle/>
            <a:p>
              <a:pPr fontAlgn="auto">
                <a:spcBef>
                  <a:spcPts val="0"/>
                </a:spcBef>
                <a:spcAft>
                  <a:spcPts val="0"/>
                </a:spcAft>
                <a:defRPr/>
              </a:pPr>
              <a:r>
                <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方案回报</a:t>
              </a:r>
              <a:endPar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19" name="组合 18"/>
          <p:cNvGrpSpPr/>
          <p:nvPr/>
        </p:nvGrpSpPr>
        <p:grpSpPr bwMode="auto">
          <a:xfrm>
            <a:off x="4572000" y="3281363"/>
            <a:ext cx="974725" cy="307975"/>
            <a:chOff x="1694389" y="3875941"/>
            <a:chExt cx="974819" cy="307777"/>
          </a:xfrm>
        </p:grpSpPr>
        <p:sp>
          <p:nvSpPr>
            <p:cNvPr id="7" name="矩形 19"/>
            <p:cNvSpPr/>
            <p:nvPr/>
          </p:nvSpPr>
          <p:spPr>
            <a:xfrm flipH="1">
              <a:off x="1694389" y="4029829"/>
              <a:ext cx="71445" cy="7139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TextBox 20"/>
            <p:cNvSpPr txBox="1"/>
            <p:nvPr/>
          </p:nvSpPr>
          <p:spPr>
            <a:xfrm>
              <a:off x="1766397" y="3875941"/>
              <a:ext cx="902811" cy="307777"/>
            </a:xfrm>
            <a:prstGeom prst="rect">
              <a:avLst/>
            </a:prstGeom>
            <a:noFill/>
          </p:spPr>
          <p:txBody>
            <a:bodyPr wrap="none">
              <a:spAutoFit/>
            </a:bodyPr>
            <a:lstStyle/>
            <a:p>
              <a:pPr fontAlgn="auto">
                <a:spcBef>
                  <a:spcPts val="0"/>
                </a:spcBef>
                <a:spcAft>
                  <a:spcPts val="0"/>
                </a:spcAft>
                <a:defRPr/>
              </a:pPr>
              <a:r>
                <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投资风险</a:t>
              </a:r>
              <a:endPar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22" name="组合 21"/>
          <p:cNvGrpSpPr/>
          <p:nvPr/>
        </p:nvGrpSpPr>
        <p:grpSpPr bwMode="auto">
          <a:xfrm>
            <a:off x="5973763" y="3281363"/>
            <a:ext cx="974725" cy="307975"/>
            <a:chOff x="1694389" y="4211992"/>
            <a:chExt cx="974819" cy="307777"/>
          </a:xfrm>
        </p:grpSpPr>
        <p:sp>
          <p:nvSpPr>
            <p:cNvPr id="23" name="矩形 22"/>
            <p:cNvSpPr/>
            <p:nvPr/>
          </p:nvSpPr>
          <p:spPr>
            <a:xfrm flipH="1">
              <a:off x="1694389" y="4365880"/>
              <a:ext cx="71444" cy="7139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TextBox 23"/>
            <p:cNvSpPr txBox="1"/>
            <p:nvPr/>
          </p:nvSpPr>
          <p:spPr>
            <a:xfrm>
              <a:off x="1766397" y="4211992"/>
              <a:ext cx="902811" cy="307777"/>
            </a:xfrm>
            <a:prstGeom prst="rect">
              <a:avLst/>
            </a:prstGeom>
            <a:noFill/>
          </p:spPr>
          <p:txBody>
            <a:bodyPr wrap="none">
              <a:spAutoFit/>
            </a:bodyPr>
            <a:lstStyle/>
            <a:p>
              <a:pPr fontAlgn="auto">
                <a:spcBef>
                  <a:spcPts val="0"/>
                </a:spcBef>
                <a:spcAft>
                  <a:spcPts val="0"/>
                </a:spcAft>
                <a:defRPr/>
              </a:pPr>
              <a:r>
                <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预计收入</a:t>
              </a:r>
              <a:endParaRPr lang="zh-CN" altLang="en-US" sz="1400" dirty="0">
                <a:solidFill>
                  <a:schemeClr val="tx1">
                    <a:lumMod val="65000"/>
                    <a:lumOff val="35000"/>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100" fill="hold"/>
                                        <p:tgtEl>
                                          <p:spTgt spid="2"/>
                                        </p:tgtEl>
                                        <p:attrNameLst>
                                          <p:attrName>ppt_x</p:attrName>
                                        </p:attrNameLst>
                                      </p:cBhvr>
                                      <p:tavLst>
                                        <p:tav tm="0">
                                          <p:val>
                                            <p:strVal val="0-#ppt_w/2"/>
                                          </p:val>
                                        </p:tav>
                                        <p:tav tm="100000">
                                          <p:val>
                                            <p:strVal val="#ppt_x"/>
                                          </p:val>
                                        </p:tav>
                                      </p:tavLst>
                                    </p:anim>
                                    <p:anim calcmode="lin" valueType="num">
                                      <p:cBhvr additive="base">
                                        <p:cTn id="8" dur="1100" fill="hold"/>
                                        <p:tgtEl>
                                          <p:spTgt spid="2"/>
                                        </p:tgtEl>
                                        <p:attrNameLst>
                                          <p:attrName>ppt_y</p:attrName>
                                        </p:attrNameLst>
                                      </p:cBhvr>
                                      <p:tavLst>
                                        <p:tav tm="0">
                                          <p:val>
                                            <p:strVal val="0-#ppt_h/2"/>
                                          </p:val>
                                        </p:tav>
                                        <p:tav tm="100000">
                                          <p:val>
                                            <p:strVal val="#ppt_y"/>
                                          </p:val>
                                        </p:tav>
                                      </p:tavLst>
                                    </p:anim>
                                  </p:childTnLst>
                                </p:cTn>
                              </p:par>
                              <p:par>
                                <p:cTn id="9" presetID="8" presetClass="emph" presetSubtype="0" fill="hold" grpId="1" nodeType="withEffect">
                                  <p:stCondLst>
                                    <p:cond delay="700"/>
                                  </p:stCondLst>
                                  <p:childTnLst>
                                    <p:animRot by="21600000">
                                      <p:cBhvr>
                                        <p:cTn id="10" dur="1100" fill="hold"/>
                                        <p:tgtEl>
                                          <p:spTgt spid="2"/>
                                        </p:tgtEl>
                                        <p:attrNameLst>
                                          <p:attrName>r</p:attrName>
                                        </p:attrNameLst>
                                      </p:cBhvr>
                                    </p:animRot>
                                  </p:childTnLst>
                                </p:cTn>
                              </p:par>
                            </p:childTnLst>
                          </p:cTn>
                        </p:par>
                        <p:par>
                          <p:cTn id="11" fill="hold">
                            <p:stCondLst>
                              <p:cond delay="2100"/>
                            </p:stCondLst>
                            <p:childTnLst>
                              <p:par>
                                <p:cTn id="12" presetID="10"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2600"/>
                            </p:stCondLst>
                            <p:childTnLst>
                              <p:par>
                                <p:cTn id="16" presetID="22" presetClass="entr" presetSubtype="8"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childTnLst>
                          </p:cTn>
                        </p:par>
                        <p:par>
                          <p:cTn id="19" fill="hold">
                            <p:stCondLst>
                              <p:cond delay="3100"/>
                            </p:stCondLst>
                            <p:childTnLst>
                              <p:par>
                                <p:cTn id="20" presetID="12" presetClass="entr" presetSubtype="1"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p:tgtEl>
                                          <p:spTgt spid="9"/>
                                        </p:tgtEl>
                                        <p:attrNameLst>
                                          <p:attrName>ppt_y</p:attrName>
                                        </p:attrNameLst>
                                      </p:cBhvr>
                                      <p:tavLst>
                                        <p:tav tm="0">
                                          <p:val>
                                            <p:strVal val="#ppt_y-#ppt_h*1.125000"/>
                                          </p:val>
                                        </p:tav>
                                        <p:tav tm="100000">
                                          <p:val>
                                            <p:strVal val="#ppt_y"/>
                                          </p:val>
                                        </p:tav>
                                      </p:tavLst>
                                    </p:anim>
                                    <p:animEffect transition="in" filter="wipe(down)">
                                      <p:cBhvr>
                                        <p:cTn id="23" dur="500"/>
                                        <p:tgtEl>
                                          <p:spTgt spid="9"/>
                                        </p:tgtEl>
                                      </p:cBhvr>
                                    </p:animEffect>
                                  </p:childTnLst>
                                </p:cTn>
                              </p:par>
                              <p:par>
                                <p:cTn id="24" presetID="42" presetClass="entr" presetSubtype="0" fill="hold" nodeType="withEffect">
                                  <p:stCondLst>
                                    <p:cond delay="20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anim calcmode="lin" valueType="num">
                                      <p:cBhvr>
                                        <p:cTn id="27" dur="500" fill="hold"/>
                                        <p:tgtEl>
                                          <p:spTgt spid="13"/>
                                        </p:tgtEl>
                                        <p:attrNameLst>
                                          <p:attrName>ppt_x</p:attrName>
                                        </p:attrNameLst>
                                      </p:cBhvr>
                                      <p:tavLst>
                                        <p:tav tm="0">
                                          <p:val>
                                            <p:strVal val="#ppt_x"/>
                                          </p:val>
                                        </p:tav>
                                        <p:tav tm="100000">
                                          <p:val>
                                            <p:strVal val="#ppt_x"/>
                                          </p:val>
                                        </p:tav>
                                      </p:tavLst>
                                    </p:anim>
                                    <p:anim calcmode="lin" valueType="num">
                                      <p:cBhvr>
                                        <p:cTn id="28" dur="500" fill="hold"/>
                                        <p:tgtEl>
                                          <p:spTgt spid="1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4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anim calcmode="lin" valueType="num">
                                      <p:cBhvr>
                                        <p:cTn id="32" dur="500" fill="hold"/>
                                        <p:tgtEl>
                                          <p:spTgt spid="16"/>
                                        </p:tgtEl>
                                        <p:attrNameLst>
                                          <p:attrName>ppt_x</p:attrName>
                                        </p:attrNameLst>
                                      </p:cBhvr>
                                      <p:tavLst>
                                        <p:tav tm="0">
                                          <p:val>
                                            <p:strVal val="#ppt_x"/>
                                          </p:val>
                                        </p:tav>
                                        <p:tav tm="100000">
                                          <p:val>
                                            <p:strVal val="#ppt_x"/>
                                          </p:val>
                                        </p:tav>
                                      </p:tavLst>
                                    </p:anim>
                                    <p:anim calcmode="lin" valueType="num">
                                      <p:cBhvr>
                                        <p:cTn id="33" dur="5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60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anim calcmode="lin" valueType="num">
                                      <p:cBhvr>
                                        <p:cTn id="37" dur="500" fill="hold"/>
                                        <p:tgtEl>
                                          <p:spTgt spid="19"/>
                                        </p:tgtEl>
                                        <p:attrNameLst>
                                          <p:attrName>ppt_x</p:attrName>
                                        </p:attrNameLst>
                                      </p:cBhvr>
                                      <p:tavLst>
                                        <p:tav tm="0">
                                          <p:val>
                                            <p:strVal val="#ppt_x"/>
                                          </p:val>
                                        </p:tav>
                                        <p:tav tm="100000">
                                          <p:val>
                                            <p:strVal val="#ppt_x"/>
                                          </p:val>
                                        </p:tav>
                                      </p:tavLst>
                                    </p:anim>
                                    <p:anim calcmode="lin" valueType="num">
                                      <p:cBhvr>
                                        <p:cTn id="38" dur="500" fill="hold"/>
                                        <p:tgtEl>
                                          <p:spTgt spid="19"/>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80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anim calcmode="lin" valueType="num">
                                      <p:cBhvr>
                                        <p:cTn id="42" dur="500" fill="hold"/>
                                        <p:tgtEl>
                                          <p:spTgt spid="22"/>
                                        </p:tgtEl>
                                        <p:attrNameLst>
                                          <p:attrName>ppt_x</p:attrName>
                                        </p:attrNameLst>
                                      </p:cBhvr>
                                      <p:tavLst>
                                        <p:tav tm="0">
                                          <p:val>
                                            <p:strVal val="#ppt_x"/>
                                          </p:val>
                                        </p:tav>
                                        <p:tav tm="100000">
                                          <p:val>
                                            <p:strVal val="#ppt_x"/>
                                          </p:val>
                                        </p:tav>
                                      </p:tavLst>
                                    </p:anim>
                                    <p:anim calcmode="lin" valueType="num">
                                      <p:cBhvr>
                                        <p:cTn id="43"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5"/>
          <p:cNvSpPr/>
          <p:nvPr/>
        </p:nvSpPr>
        <p:spPr bwMode="auto">
          <a:xfrm>
            <a:off x="4437063" y="2757488"/>
            <a:ext cx="1143000" cy="973137"/>
          </a:xfrm>
          <a:custGeom>
            <a:avLst/>
            <a:gdLst/>
            <a:ahLst/>
            <a:cxnLst>
              <a:cxn ang="0">
                <a:pos x="1935" y="13"/>
              </a:cxn>
              <a:cxn ang="0">
                <a:pos x="1870" y="52"/>
              </a:cxn>
              <a:cxn ang="0">
                <a:pos x="1848" y="90"/>
              </a:cxn>
              <a:cxn ang="0">
                <a:pos x="1847" y="123"/>
              </a:cxn>
              <a:cxn ang="0">
                <a:pos x="1877" y="173"/>
              </a:cxn>
              <a:cxn ang="0">
                <a:pos x="1933" y="236"/>
              </a:cxn>
              <a:cxn ang="0">
                <a:pos x="1942" y="269"/>
              </a:cxn>
              <a:cxn ang="0">
                <a:pos x="1930" y="312"/>
              </a:cxn>
              <a:cxn ang="0">
                <a:pos x="1894" y="348"/>
              </a:cxn>
              <a:cxn ang="0">
                <a:pos x="1839" y="371"/>
              </a:cxn>
              <a:cxn ang="0">
                <a:pos x="1773" y="380"/>
              </a:cxn>
              <a:cxn ang="0">
                <a:pos x="1724" y="375"/>
              </a:cxn>
              <a:cxn ang="0">
                <a:pos x="1666" y="355"/>
              </a:cxn>
              <a:cxn ang="0">
                <a:pos x="1625" y="323"/>
              </a:cxn>
              <a:cxn ang="0">
                <a:pos x="1605" y="281"/>
              </a:cxn>
              <a:cxn ang="0">
                <a:pos x="1609" y="245"/>
              </a:cxn>
              <a:cxn ang="0">
                <a:pos x="1652" y="189"/>
              </a:cxn>
              <a:cxn ang="0">
                <a:pos x="1697" y="133"/>
              </a:cxn>
              <a:cxn ang="0">
                <a:pos x="1701" y="99"/>
              </a:cxn>
              <a:cxn ang="0">
                <a:pos x="1684" y="61"/>
              </a:cxn>
              <a:cxn ang="0">
                <a:pos x="1637" y="23"/>
              </a:cxn>
              <a:cxn ang="0">
                <a:pos x="379" y="0"/>
              </a:cxn>
              <a:cxn ang="0">
                <a:pos x="366" y="1240"/>
              </a:cxn>
              <a:cxn ang="0">
                <a:pos x="318" y="1307"/>
              </a:cxn>
              <a:cxn ang="0">
                <a:pos x="280" y="1323"/>
              </a:cxn>
              <a:cxn ang="0">
                <a:pos x="246" y="1320"/>
              </a:cxn>
              <a:cxn ang="0">
                <a:pos x="190" y="1277"/>
              </a:cxn>
              <a:cxn ang="0">
                <a:pos x="134" y="1231"/>
              </a:cxn>
              <a:cxn ang="0">
                <a:pos x="100" y="1228"/>
              </a:cxn>
              <a:cxn ang="0">
                <a:pos x="58" y="1248"/>
              </a:cxn>
              <a:cxn ang="0">
                <a:pos x="26" y="1289"/>
              </a:cxn>
              <a:cxn ang="0">
                <a:pos x="4" y="1347"/>
              </a:cxn>
              <a:cxn ang="0">
                <a:pos x="0" y="1397"/>
              </a:cxn>
              <a:cxn ang="0">
                <a:pos x="8" y="1462"/>
              </a:cxn>
              <a:cxn ang="0">
                <a:pos x="33" y="1516"/>
              </a:cxn>
              <a:cxn ang="0">
                <a:pos x="67" y="1552"/>
              </a:cxn>
              <a:cxn ang="0">
                <a:pos x="110" y="1567"/>
              </a:cxn>
              <a:cxn ang="0">
                <a:pos x="145" y="1558"/>
              </a:cxn>
              <a:cxn ang="0">
                <a:pos x="208" y="1500"/>
              </a:cxn>
              <a:cxn ang="0">
                <a:pos x="258" y="1471"/>
              </a:cxn>
              <a:cxn ang="0">
                <a:pos x="289" y="1473"/>
              </a:cxn>
              <a:cxn ang="0">
                <a:pos x="325" y="1493"/>
              </a:cxn>
              <a:cxn ang="0">
                <a:pos x="374" y="1579"/>
              </a:cxn>
              <a:cxn ang="0">
                <a:pos x="435" y="2160"/>
              </a:cxn>
              <a:cxn ang="0">
                <a:pos x="655" y="2144"/>
              </a:cxn>
              <a:cxn ang="0">
                <a:pos x="868" y="2106"/>
              </a:cxn>
              <a:cxn ang="0">
                <a:pos x="1071" y="2046"/>
              </a:cxn>
              <a:cxn ang="0">
                <a:pos x="1268" y="1971"/>
              </a:cxn>
              <a:cxn ang="0">
                <a:pos x="1454" y="1875"/>
              </a:cxn>
              <a:cxn ang="0">
                <a:pos x="1630" y="1762"/>
              </a:cxn>
              <a:cxn ang="0">
                <a:pos x="1793" y="1634"/>
              </a:cxn>
              <a:cxn ang="0">
                <a:pos x="1942" y="1491"/>
              </a:cxn>
              <a:cxn ang="0">
                <a:pos x="2079" y="1334"/>
              </a:cxn>
              <a:cxn ang="0">
                <a:pos x="2198" y="1165"/>
              </a:cxn>
              <a:cxn ang="0">
                <a:pos x="2303" y="984"/>
              </a:cxn>
              <a:cxn ang="0">
                <a:pos x="2389" y="793"/>
              </a:cxn>
              <a:cxn ang="0">
                <a:pos x="2458" y="591"/>
              </a:cxn>
              <a:cxn ang="0">
                <a:pos x="2505" y="382"/>
              </a:cxn>
              <a:cxn ang="0">
                <a:pos x="2534" y="166"/>
              </a:cxn>
              <a:cxn ang="0">
                <a:pos x="1993" y="0"/>
              </a:cxn>
            </a:cxnLst>
            <a:rect l="0" t="0" r="r" b="b"/>
            <a:pathLst>
              <a:path w="2539" h="2160">
                <a:moveTo>
                  <a:pt x="1993" y="0"/>
                </a:moveTo>
                <a:lnTo>
                  <a:pt x="1993" y="0"/>
                </a:lnTo>
                <a:lnTo>
                  <a:pt x="1962" y="5"/>
                </a:lnTo>
                <a:lnTo>
                  <a:pt x="1935" y="13"/>
                </a:lnTo>
                <a:lnTo>
                  <a:pt x="1910" y="23"/>
                </a:lnTo>
                <a:lnTo>
                  <a:pt x="1888" y="38"/>
                </a:lnTo>
                <a:lnTo>
                  <a:pt x="1879" y="45"/>
                </a:lnTo>
                <a:lnTo>
                  <a:pt x="1870" y="52"/>
                </a:lnTo>
                <a:lnTo>
                  <a:pt x="1863" y="61"/>
                </a:lnTo>
                <a:lnTo>
                  <a:pt x="1857" y="70"/>
                </a:lnTo>
                <a:lnTo>
                  <a:pt x="1852" y="79"/>
                </a:lnTo>
                <a:lnTo>
                  <a:pt x="1848" y="90"/>
                </a:lnTo>
                <a:lnTo>
                  <a:pt x="1847" y="99"/>
                </a:lnTo>
                <a:lnTo>
                  <a:pt x="1847" y="110"/>
                </a:lnTo>
                <a:lnTo>
                  <a:pt x="1847" y="110"/>
                </a:lnTo>
                <a:lnTo>
                  <a:pt x="1847" y="123"/>
                </a:lnTo>
                <a:lnTo>
                  <a:pt x="1850" y="133"/>
                </a:lnTo>
                <a:lnTo>
                  <a:pt x="1856" y="144"/>
                </a:lnTo>
                <a:lnTo>
                  <a:pt x="1861" y="153"/>
                </a:lnTo>
                <a:lnTo>
                  <a:pt x="1877" y="173"/>
                </a:lnTo>
                <a:lnTo>
                  <a:pt x="1895" y="189"/>
                </a:lnTo>
                <a:lnTo>
                  <a:pt x="1912" y="207"/>
                </a:lnTo>
                <a:lnTo>
                  <a:pt x="1928" y="225"/>
                </a:lnTo>
                <a:lnTo>
                  <a:pt x="1933" y="236"/>
                </a:lnTo>
                <a:lnTo>
                  <a:pt x="1939" y="245"/>
                </a:lnTo>
                <a:lnTo>
                  <a:pt x="1942" y="258"/>
                </a:lnTo>
                <a:lnTo>
                  <a:pt x="1942" y="269"/>
                </a:lnTo>
                <a:lnTo>
                  <a:pt x="1942" y="269"/>
                </a:lnTo>
                <a:lnTo>
                  <a:pt x="1942" y="281"/>
                </a:lnTo>
                <a:lnTo>
                  <a:pt x="1939" y="292"/>
                </a:lnTo>
                <a:lnTo>
                  <a:pt x="1935" y="303"/>
                </a:lnTo>
                <a:lnTo>
                  <a:pt x="1930" y="312"/>
                </a:lnTo>
                <a:lnTo>
                  <a:pt x="1922" y="323"/>
                </a:lnTo>
                <a:lnTo>
                  <a:pt x="1913" y="332"/>
                </a:lnTo>
                <a:lnTo>
                  <a:pt x="1904" y="339"/>
                </a:lnTo>
                <a:lnTo>
                  <a:pt x="1894" y="348"/>
                </a:lnTo>
                <a:lnTo>
                  <a:pt x="1881" y="355"/>
                </a:lnTo>
                <a:lnTo>
                  <a:pt x="1868" y="361"/>
                </a:lnTo>
                <a:lnTo>
                  <a:pt x="1854" y="366"/>
                </a:lnTo>
                <a:lnTo>
                  <a:pt x="1839" y="371"/>
                </a:lnTo>
                <a:lnTo>
                  <a:pt x="1823" y="375"/>
                </a:lnTo>
                <a:lnTo>
                  <a:pt x="1807" y="379"/>
                </a:lnTo>
                <a:lnTo>
                  <a:pt x="1791" y="380"/>
                </a:lnTo>
                <a:lnTo>
                  <a:pt x="1773" y="380"/>
                </a:lnTo>
                <a:lnTo>
                  <a:pt x="1773" y="380"/>
                </a:lnTo>
                <a:lnTo>
                  <a:pt x="1756" y="380"/>
                </a:lnTo>
                <a:lnTo>
                  <a:pt x="1740" y="379"/>
                </a:lnTo>
                <a:lnTo>
                  <a:pt x="1724" y="375"/>
                </a:lnTo>
                <a:lnTo>
                  <a:pt x="1708" y="371"/>
                </a:lnTo>
                <a:lnTo>
                  <a:pt x="1693" y="366"/>
                </a:lnTo>
                <a:lnTo>
                  <a:pt x="1679" y="361"/>
                </a:lnTo>
                <a:lnTo>
                  <a:pt x="1666" y="355"/>
                </a:lnTo>
                <a:lnTo>
                  <a:pt x="1654" y="348"/>
                </a:lnTo>
                <a:lnTo>
                  <a:pt x="1643" y="339"/>
                </a:lnTo>
                <a:lnTo>
                  <a:pt x="1634" y="332"/>
                </a:lnTo>
                <a:lnTo>
                  <a:pt x="1625" y="323"/>
                </a:lnTo>
                <a:lnTo>
                  <a:pt x="1618" y="312"/>
                </a:lnTo>
                <a:lnTo>
                  <a:pt x="1612" y="303"/>
                </a:lnTo>
                <a:lnTo>
                  <a:pt x="1607" y="292"/>
                </a:lnTo>
                <a:lnTo>
                  <a:pt x="1605" y="281"/>
                </a:lnTo>
                <a:lnTo>
                  <a:pt x="1605" y="269"/>
                </a:lnTo>
                <a:lnTo>
                  <a:pt x="1605" y="269"/>
                </a:lnTo>
                <a:lnTo>
                  <a:pt x="1605" y="258"/>
                </a:lnTo>
                <a:lnTo>
                  <a:pt x="1609" y="245"/>
                </a:lnTo>
                <a:lnTo>
                  <a:pt x="1614" y="236"/>
                </a:lnTo>
                <a:lnTo>
                  <a:pt x="1619" y="225"/>
                </a:lnTo>
                <a:lnTo>
                  <a:pt x="1636" y="207"/>
                </a:lnTo>
                <a:lnTo>
                  <a:pt x="1652" y="189"/>
                </a:lnTo>
                <a:lnTo>
                  <a:pt x="1670" y="173"/>
                </a:lnTo>
                <a:lnTo>
                  <a:pt x="1686" y="153"/>
                </a:lnTo>
                <a:lnTo>
                  <a:pt x="1692" y="144"/>
                </a:lnTo>
                <a:lnTo>
                  <a:pt x="1697" y="133"/>
                </a:lnTo>
                <a:lnTo>
                  <a:pt x="1701" y="123"/>
                </a:lnTo>
                <a:lnTo>
                  <a:pt x="1701" y="110"/>
                </a:lnTo>
                <a:lnTo>
                  <a:pt x="1701" y="110"/>
                </a:lnTo>
                <a:lnTo>
                  <a:pt x="1701" y="99"/>
                </a:lnTo>
                <a:lnTo>
                  <a:pt x="1699" y="90"/>
                </a:lnTo>
                <a:lnTo>
                  <a:pt x="1695" y="79"/>
                </a:lnTo>
                <a:lnTo>
                  <a:pt x="1690" y="70"/>
                </a:lnTo>
                <a:lnTo>
                  <a:pt x="1684" y="61"/>
                </a:lnTo>
                <a:lnTo>
                  <a:pt x="1677" y="52"/>
                </a:lnTo>
                <a:lnTo>
                  <a:pt x="1668" y="45"/>
                </a:lnTo>
                <a:lnTo>
                  <a:pt x="1659" y="38"/>
                </a:lnTo>
                <a:lnTo>
                  <a:pt x="1637" y="23"/>
                </a:lnTo>
                <a:lnTo>
                  <a:pt x="1612" y="13"/>
                </a:lnTo>
                <a:lnTo>
                  <a:pt x="1585" y="5"/>
                </a:lnTo>
                <a:lnTo>
                  <a:pt x="1555" y="0"/>
                </a:lnTo>
                <a:lnTo>
                  <a:pt x="379" y="0"/>
                </a:lnTo>
                <a:lnTo>
                  <a:pt x="379" y="1185"/>
                </a:lnTo>
                <a:lnTo>
                  <a:pt x="379" y="1185"/>
                </a:lnTo>
                <a:lnTo>
                  <a:pt x="374" y="1213"/>
                </a:lnTo>
                <a:lnTo>
                  <a:pt x="366" y="1240"/>
                </a:lnTo>
                <a:lnTo>
                  <a:pt x="356" y="1264"/>
                </a:lnTo>
                <a:lnTo>
                  <a:pt x="341" y="1284"/>
                </a:lnTo>
                <a:lnTo>
                  <a:pt x="325" y="1302"/>
                </a:lnTo>
                <a:lnTo>
                  <a:pt x="318" y="1307"/>
                </a:lnTo>
                <a:lnTo>
                  <a:pt x="309" y="1314"/>
                </a:lnTo>
                <a:lnTo>
                  <a:pt x="300" y="1318"/>
                </a:lnTo>
                <a:lnTo>
                  <a:pt x="289" y="1322"/>
                </a:lnTo>
                <a:lnTo>
                  <a:pt x="280" y="1323"/>
                </a:lnTo>
                <a:lnTo>
                  <a:pt x="269" y="1323"/>
                </a:lnTo>
                <a:lnTo>
                  <a:pt x="269" y="1323"/>
                </a:lnTo>
                <a:lnTo>
                  <a:pt x="258" y="1323"/>
                </a:lnTo>
                <a:lnTo>
                  <a:pt x="246" y="1320"/>
                </a:lnTo>
                <a:lnTo>
                  <a:pt x="237" y="1316"/>
                </a:lnTo>
                <a:lnTo>
                  <a:pt x="226" y="1309"/>
                </a:lnTo>
                <a:lnTo>
                  <a:pt x="208" y="1295"/>
                </a:lnTo>
                <a:lnTo>
                  <a:pt x="190" y="1277"/>
                </a:lnTo>
                <a:lnTo>
                  <a:pt x="173" y="1258"/>
                </a:lnTo>
                <a:lnTo>
                  <a:pt x="154" y="1242"/>
                </a:lnTo>
                <a:lnTo>
                  <a:pt x="145" y="1237"/>
                </a:lnTo>
                <a:lnTo>
                  <a:pt x="134" y="1231"/>
                </a:lnTo>
                <a:lnTo>
                  <a:pt x="123" y="1228"/>
                </a:lnTo>
                <a:lnTo>
                  <a:pt x="110" y="1228"/>
                </a:lnTo>
                <a:lnTo>
                  <a:pt x="110" y="1228"/>
                </a:lnTo>
                <a:lnTo>
                  <a:pt x="100" y="1228"/>
                </a:lnTo>
                <a:lnTo>
                  <a:pt x="89" y="1231"/>
                </a:lnTo>
                <a:lnTo>
                  <a:pt x="78" y="1235"/>
                </a:lnTo>
                <a:lnTo>
                  <a:pt x="67" y="1240"/>
                </a:lnTo>
                <a:lnTo>
                  <a:pt x="58" y="1248"/>
                </a:lnTo>
                <a:lnTo>
                  <a:pt x="49" y="1257"/>
                </a:lnTo>
                <a:lnTo>
                  <a:pt x="40" y="1266"/>
                </a:lnTo>
                <a:lnTo>
                  <a:pt x="33" y="1277"/>
                </a:lnTo>
                <a:lnTo>
                  <a:pt x="26" y="1289"/>
                </a:lnTo>
                <a:lnTo>
                  <a:pt x="18" y="1302"/>
                </a:lnTo>
                <a:lnTo>
                  <a:pt x="13" y="1316"/>
                </a:lnTo>
                <a:lnTo>
                  <a:pt x="8" y="1331"/>
                </a:lnTo>
                <a:lnTo>
                  <a:pt x="4" y="1347"/>
                </a:lnTo>
                <a:lnTo>
                  <a:pt x="2" y="1363"/>
                </a:lnTo>
                <a:lnTo>
                  <a:pt x="0" y="1379"/>
                </a:lnTo>
                <a:lnTo>
                  <a:pt x="0" y="1397"/>
                </a:lnTo>
                <a:lnTo>
                  <a:pt x="0" y="1397"/>
                </a:lnTo>
                <a:lnTo>
                  <a:pt x="0" y="1414"/>
                </a:lnTo>
                <a:lnTo>
                  <a:pt x="2" y="1432"/>
                </a:lnTo>
                <a:lnTo>
                  <a:pt x="4" y="1448"/>
                </a:lnTo>
                <a:lnTo>
                  <a:pt x="8" y="1462"/>
                </a:lnTo>
                <a:lnTo>
                  <a:pt x="13" y="1478"/>
                </a:lnTo>
                <a:lnTo>
                  <a:pt x="18" y="1491"/>
                </a:lnTo>
                <a:lnTo>
                  <a:pt x="26" y="1504"/>
                </a:lnTo>
                <a:lnTo>
                  <a:pt x="33" y="1516"/>
                </a:lnTo>
                <a:lnTo>
                  <a:pt x="40" y="1527"/>
                </a:lnTo>
                <a:lnTo>
                  <a:pt x="49" y="1538"/>
                </a:lnTo>
                <a:lnTo>
                  <a:pt x="58" y="1545"/>
                </a:lnTo>
                <a:lnTo>
                  <a:pt x="67" y="1552"/>
                </a:lnTo>
                <a:lnTo>
                  <a:pt x="78" y="1558"/>
                </a:lnTo>
                <a:lnTo>
                  <a:pt x="89" y="1563"/>
                </a:lnTo>
                <a:lnTo>
                  <a:pt x="100" y="1565"/>
                </a:lnTo>
                <a:lnTo>
                  <a:pt x="110" y="1567"/>
                </a:lnTo>
                <a:lnTo>
                  <a:pt x="110" y="1567"/>
                </a:lnTo>
                <a:lnTo>
                  <a:pt x="123" y="1565"/>
                </a:lnTo>
                <a:lnTo>
                  <a:pt x="134" y="1561"/>
                </a:lnTo>
                <a:lnTo>
                  <a:pt x="145" y="1558"/>
                </a:lnTo>
                <a:lnTo>
                  <a:pt x="154" y="1551"/>
                </a:lnTo>
                <a:lnTo>
                  <a:pt x="173" y="1536"/>
                </a:lnTo>
                <a:lnTo>
                  <a:pt x="190" y="1518"/>
                </a:lnTo>
                <a:lnTo>
                  <a:pt x="208" y="1500"/>
                </a:lnTo>
                <a:lnTo>
                  <a:pt x="226" y="1484"/>
                </a:lnTo>
                <a:lnTo>
                  <a:pt x="237" y="1478"/>
                </a:lnTo>
                <a:lnTo>
                  <a:pt x="247" y="1473"/>
                </a:lnTo>
                <a:lnTo>
                  <a:pt x="258" y="1471"/>
                </a:lnTo>
                <a:lnTo>
                  <a:pt x="269" y="1469"/>
                </a:lnTo>
                <a:lnTo>
                  <a:pt x="269" y="1469"/>
                </a:lnTo>
                <a:lnTo>
                  <a:pt x="280" y="1469"/>
                </a:lnTo>
                <a:lnTo>
                  <a:pt x="289" y="1473"/>
                </a:lnTo>
                <a:lnTo>
                  <a:pt x="300" y="1475"/>
                </a:lnTo>
                <a:lnTo>
                  <a:pt x="309" y="1480"/>
                </a:lnTo>
                <a:lnTo>
                  <a:pt x="318" y="1486"/>
                </a:lnTo>
                <a:lnTo>
                  <a:pt x="325" y="1493"/>
                </a:lnTo>
                <a:lnTo>
                  <a:pt x="341" y="1509"/>
                </a:lnTo>
                <a:lnTo>
                  <a:pt x="354" y="1531"/>
                </a:lnTo>
                <a:lnTo>
                  <a:pt x="366" y="1554"/>
                </a:lnTo>
                <a:lnTo>
                  <a:pt x="374" y="1579"/>
                </a:lnTo>
                <a:lnTo>
                  <a:pt x="379" y="1608"/>
                </a:lnTo>
                <a:lnTo>
                  <a:pt x="379" y="2160"/>
                </a:lnTo>
                <a:lnTo>
                  <a:pt x="379" y="2160"/>
                </a:lnTo>
                <a:lnTo>
                  <a:pt x="435" y="2160"/>
                </a:lnTo>
                <a:lnTo>
                  <a:pt x="491" y="2158"/>
                </a:lnTo>
                <a:lnTo>
                  <a:pt x="545" y="2155"/>
                </a:lnTo>
                <a:lnTo>
                  <a:pt x="599" y="2149"/>
                </a:lnTo>
                <a:lnTo>
                  <a:pt x="655" y="2144"/>
                </a:lnTo>
                <a:lnTo>
                  <a:pt x="707" y="2137"/>
                </a:lnTo>
                <a:lnTo>
                  <a:pt x="761" y="2128"/>
                </a:lnTo>
                <a:lnTo>
                  <a:pt x="814" y="2117"/>
                </a:lnTo>
                <a:lnTo>
                  <a:pt x="868" y="2106"/>
                </a:lnTo>
                <a:lnTo>
                  <a:pt x="918" y="2093"/>
                </a:lnTo>
                <a:lnTo>
                  <a:pt x="970" y="2079"/>
                </a:lnTo>
                <a:lnTo>
                  <a:pt x="1021" y="2064"/>
                </a:lnTo>
                <a:lnTo>
                  <a:pt x="1071" y="2046"/>
                </a:lnTo>
                <a:lnTo>
                  <a:pt x="1122" y="2030"/>
                </a:lnTo>
                <a:lnTo>
                  <a:pt x="1171" y="2010"/>
                </a:lnTo>
                <a:lnTo>
                  <a:pt x="1219" y="1991"/>
                </a:lnTo>
                <a:lnTo>
                  <a:pt x="1268" y="1971"/>
                </a:lnTo>
                <a:lnTo>
                  <a:pt x="1315" y="1947"/>
                </a:lnTo>
                <a:lnTo>
                  <a:pt x="1362" y="1924"/>
                </a:lnTo>
                <a:lnTo>
                  <a:pt x="1409" y="1900"/>
                </a:lnTo>
                <a:lnTo>
                  <a:pt x="1454" y="1875"/>
                </a:lnTo>
                <a:lnTo>
                  <a:pt x="1499" y="1848"/>
                </a:lnTo>
                <a:lnTo>
                  <a:pt x="1544" y="1821"/>
                </a:lnTo>
                <a:lnTo>
                  <a:pt x="1587" y="1792"/>
                </a:lnTo>
                <a:lnTo>
                  <a:pt x="1630" y="1762"/>
                </a:lnTo>
                <a:lnTo>
                  <a:pt x="1672" y="1731"/>
                </a:lnTo>
                <a:lnTo>
                  <a:pt x="1713" y="1700"/>
                </a:lnTo>
                <a:lnTo>
                  <a:pt x="1753" y="1668"/>
                </a:lnTo>
                <a:lnTo>
                  <a:pt x="1793" y="1634"/>
                </a:lnTo>
                <a:lnTo>
                  <a:pt x="1832" y="1599"/>
                </a:lnTo>
                <a:lnTo>
                  <a:pt x="1870" y="1565"/>
                </a:lnTo>
                <a:lnTo>
                  <a:pt x="1906" y="1529"/>
                </a:lnTo>
                <a:lnTo>
                  <a:pt x="1942" y="1491"/>
                </a:lnTo>
                <a:lnTo>
                  <a:pt x="1978" y="1453"/>
                </a:lnTo>
                <a:lnTo>
                  <a:pt x="2013" y="1414"/>
                </a:lnTo>
                <a:lnTo>
                  <a:pt x="2045" y="1374"/>
                </a:lnTo>
                <a:lnTo>
                  <a:pt x="2079" y="1334"/>
                </a:lnTo>
                <a:lnTo>
                  <a:pt x="2110" y="1293"/>
                </a:lnTo>
                <a:lnTo>
                  <a:pt x="2141" y="1251"/>
                </a:lnTo>
                <a:lnTo>
                  <a:pt x="2169" y="1208"/>
                </a:lnTo>
                <a:lnTo>
                  <a:pt x="2198" y="1165"/>
                </a:lnTo>
                <a:lnTo>
                  <a:pt x="2227" y="1121"/>
                </a:lnTo>
                <a:lnTo>
                  <a:pt x="2252" y="1076"/>
                </a:lnTo>
                <a:lnTo>
                  <a:pt x="2278" y="1030"/>
                </a:lnTo>
                <a:lnTo>
                  <a:pt x="2303" y="984"/>
                </a:lnTo>
                <a:lnTo>
                  <a:pt x="2326" y="938"/>
                </a:lnTo>
                <a:lnTo>
                  <a:pt x="2348" y="889"/>
                </a:lnTo>
                <a:lnTo>
                  <a:pt x="2370" y="842"/>
                </a:lnTo>
                <a:lnTo>
                  <a:pt x="2389" y="793"/>
                </a:lnTo>
                <a:lnTo>
                  <a:pt x="2407" y="743"/>
                </a:lnTo>
                <a:lnTo>
                  <a:pt x="2425" y="694"/>
                </a:lnTo>
                <a:lnTo>
                  <a:pt x="2442" y="644"/>
                </a:lnTo>
                <a:lnTo>
                  <a:pt x="2458" y="591"/>
                </a:lnTo>
                <a:lnTo>
                  <a:pt x="2470" y="541"/>
                </a:lnTo>
                <a:lnTo>
                  <a:pt x="2483" y="489"/>
                </a:lnTo>
                <a:lnTo>
                  <a:pt x="2496" y="436"/>
                </a:lnTo>
                <a:lnTo>
                  <a:pt x="2505" y="382"/>
                </a:lnTo>
                <a:lnTo>
                  <a:pt x="2514" y="330"/>
                </a:lnTo>
                <a:lnTo>
                  <a:pt x="2521" y="276"/>
                </a:lnTo>
                <a:lnTo>
                  <a:pt x="2528" y="222"/>
                </a:lnTo>
                <a:lnTo>
                  <a:pt x="2534" y="166"/>
                </a:lnTo>
                <a:lnTo>
                  <a:pt x="2537" y="112"/>
                </a:lnTo>
                <a:lnTo>
                  <a:pt x="2539" y="56"/>
                </a:lnTo>
                <a:lnTo>
                  <a:pt x="2539" y="0"/>
                </a:lnTo>
                <a:lnTo>
                  <a:pt x="1993" y="0"/>
                </a:lnTo>
                <a:close/>
              </a:path>
            </a:pathLst>
          </a:custGeom>
          <a:solidFill>
            <a:schemeClr val="accent5"/>
          </a:solidFill>
          <a:ln>
            <a:noFill/>
          </a:ln>
        </p:spPr>
        <p:txBody>
          <a:bodyPr/>
          <a:lstStyle/>
          <a:p>
            <a:pPr fontAlgn="auto">
              <a:spcBef>
                <a:spcPts val="0"/>
              </a:spcBef>
              <a:spcAft>
                <a:spcPts val="0"/>
              </a:spcAft>
              <a:defRPr/>
            </a:pPr>
            <a:endParaRPr lang="en-US" kern="0" dirty="0">
              <a:solidFill>
                <a:sysClr val="windowText" lastClr="000000"/>
              </a:solidFill>
              <a:latin typeface="+mn-lt"/>
              <a:ea typeface="+mn-ea"/>
            </a:endParaRPr>
          </a:p>
        </p:txBody>
      </p:sp>
      <p:sp>
        <p:nvSpPr>
          <p:cNvPr id="32" name="Freeform 6"/>
          <p:cNvSpPr/>
          <p:nvPr/>
        </p:nvSpPr>
        <p:spPr bwMode="auto">
          <a:xfrm>
            <a:off x="4608513" y="1785938"/>
            <a:ext cx="971550" cy="1143000"/>
          </a:xfrm>
          <a:custGeom>
            <a:avLst/>
            <a:gdLst/>
            <a:ahLst/>
            <a:cxnLst>
              <a:cxn ang="0">
                <a:pos x="2160" y="2104"/>
              </a:cxn>
              <a:cxn ang="0">
                <a:pos x="2142" y="1886"/>
              </a:cxn>
              <a:cxn ang="0">
                <a:pos x="2104" y="1673"/>
              </a:cxn>
              <a:cxn ang="0">
                <a:pos x="2046" y="1468"/>
              </a:cxn>
              <a:cxn ang="0">
                <a:pos x="1969" y="1271"/>
              </a:cxn>
              <a:cxn ang="0">
                <a:pos x="1873" y="1085"/>
              </a:cxn>
              <a:cxn ang="0">
                <a:pos x="1762" y="911"/>
              </a:cxn>
              <a:cxn ang="0">
                <a:pos x="1634" y="746"/>
              </a:cxn>
              <a:cxn ang="0">
                <a:pos x="1491" y="597"/>
              </a:cxn>
              <a:cxn ang="0">
                <a:pos x="1334" y="462"/>
              </a:cxn>
              <a:cxn ang="0">
                <a:pos x="1165" y="341"/>
              </a:cxn>
              <a:cxn ang="0">
                <a:pos x="983" y="236"/>
              </a:cxn>
              <a:cxn ang="0">
                <a:pos x="792" y="150"/>
              </a:cxn>
              <a:cxn ang="0">
                <a:pos x="591" y="83"/>
              </a:cxn>
              <a:cxn ang="0">
                <a:pos x="382" y="34"/>
              </a:cxn>
              <a:cxn ang="0">
                <a:pos x="166" y="7"/>
              </a:cxn>
              <a:cxn ang="0">
                <a:pos x="0" y="546"/>
              </a:cxn>
              <a:cxn ang="0">
                <a:pos x="23" y="629"/>
              </a:cxn>
              <a:cxn ang="0">
                <a:pos x="61" y="676"/>
              </a:cxn>
              <a:cxn ang="0">
                <a:pos x="99" y="692"/>
              </a:cxn>
              <a:cxn ang="0">
                <a:pos x="133" y="689"/>
              </a:cxn>
              <a:cxn ang="0">
                <a:pos x="189" y="645"/>
              </a:cxn>
              <a:cxn ang="0">
                <a:pos x="245" y="600"/>
              </a:cxn>
              <a:cxn ang="0">
                <a:pos x="279" y="597"/>
              </a:cxn>
              <a:cxn ang="0">
                <a:pos x="321" y="617"/>
              </a:cxn>
              <a:cxn ang="0">
                <a:pos x="355" y="658"/>
              </a:cxn>
              <a:cxn ang="0">
                <a:pos x="375" y="716"/>
              </a:cxn>
              <a:cxn ang="0">
                <a:pos x="380" y="766"/>
              </a:cxn>
              <a:cxn ang="0">
                <a:pos x="371" y="831"/>
              </a:cxn>
              <a:cxn ang="0">
                <a:pos x="348" y="885"/>
              </a:cxn>
              <a:cxn ang="0">
                <a:pos x="312" y="921"/>
              </a:cxn>
              <a:cxn ang="0">
                <a:pos x="269" y="936"/>
              </a:cxn>
              <a:cxn ang="0">
                <a:pos x="234" y="927"/>
              </a:cxn>
              <a:cxn ang="0">
                <a:pos x="171" y="869"/>
              </a:cxn>
              <a:cxn ang="0">
                <a:pos x="123" y="840"/>
              </a:cxn>
              <a:cxn ang="0">
                <a:pos x="90" y="842"/>
              </a:cxn>
              <a:cxn ang="0">
                <a:pos x="52" y="864"/>
              </a:cxn>
              <a:cxn ang="0">
                <a:pos x="13" y="929"/>
              </a:cxn>
              <a:cxn ang="0">
                <a:pos x="1176" y="2160"/>
              </a:cxn>
              <a:cxn ang="0">
                <a:pos x="1258" y="2183"/>
              </a:cxn>
              <a:cxn ang="0">
                <a:pos x="1305" y="2221"/>
              </a:cxn>
              <a:cxn ang="0">
                <a:pos x="1322" y="2259"/>
              </a:cxn>
              <a:cxn ang="0">
                <a:pos x="1318" y="2293"/>
              </a:cxn>
              <a:cxn ang="0">
                <a:pos x="1273" y="2349"/>
              </a:cxn>
              <a:cxn ang="0">
                <a:pos x="1230" y="2405"/>
              </a:cxn>
              <a:cxn ang="0">
                <a:pos x="1226" y="2441"/>
              </a:cxn>
              <a:cxn ang="0">
                <a:pos x="1246" y="2483"/>
              </a:cxn>
              <a:cxn ang="0">
                <a:pos x="1287" y="2515"/>
              </a:cxn>
              <a:cxn ang="0">
                <a:pos x="1345" y="2535"/>
              </a:cxn>
              <a:cxn ang="0">
                <a:pos x="1394" y="2540"/>
              </a:cxn>
              <a:cxn ang="0">
                <a:pos x="1460" y="2531"/>
              </a:cxn>
              <a:cxn ang="0">
                <a:pos x="1515" y="2508"/>
              </a:cxn>
              <a:cxn ang="0">
                <a:pos x="1551" y="2472"/>
              </a:cxn>
              <a:cxn ang="0">
                <a:pos x="1563" y="2429"/>
              </a:cxn>
              <a:cxn ang="0">
                <a:pos x="1554" y="2396"/>
              </a:cxn>
              <a:cxn ang="0">
                <a:pos x="1498" y="2333"/>
              </a:cxn>
              <a:cxn ang="0">
                <a:pos x="1468" y="2283"/>
              </a:cxn>
              <a:cxn ang="0">
                <a:pos x="1469" y="2250"/>
              </a:cxn>
              <a:cxn ang="0">
                <a:pos x="1491" y="2212"/>
              </a:cxn>
              <a:cxn ang="0">
                <a:pos x="1556" y="2173"/>
              </a:cxn>
            </a:cxnLst>
            <a:rect l="0" t="0" r="r" b="b"/>
            <a:pathLst>
              <a:path w="2160" h="2540">
                <a:moveTo>
                  <a:pt x="1614" y="2160"/>
                </a:moveTo>
                <a:lnTo>
                  <a:pt x="2160" y="2160"/>
                </a:lnTo>
                <a:lnTo>
                  <a:pt x="2160" y="2160"/>
                </a:lnTo>
                <a:lnTo>
                  <a:pt x="2160" y="2104"/>
                </a:lnTo>
                <a:lnTo>
                  <a:pt x="2158" y="2050"/>
                </a:lnTo>
                <a:lnTo>
                  <a:pt x="2155" y="1994"/>
                </a:lnTo>
                <a:lnTo>
                  <a:pt x="2149" y="1940"/>
                </a:lnTo>
                <a:lnTo>
                  <a:pt x="2142" y="1886"/>
                </a:lnTo>
                <a:lnTo>
                  <a:pt x="2135" y="1832"/>
                </a:lnTo>
                <a:lnTo>
                  <a:pt x="2126" y="1778"/>
                </a:lnTo>
                <a:lnTo>
                  <a:pt x="2117" y="1725"/>
                </a:lnTo>
                <a:lnTo>
                  <a:pt x="2104" y="1673"/>
                </a:lnTo>
                <a:lnTo>
                  <a:pt x="2091" y="1621"/>
                </a:lnTo>
                <a:lnTo>
                  <a:pt x="2079" y="1569"/>
                </a:lnTo>
                <a:lnTo>
                  <a:pt x="2063" y="1518"/>
                </a:lnTo>
                <a:lnTo>
                  <a:pt x="2046" y="1468"/>
                </a:lnTo>
                <a:lnTo>
                  <a:pt x="2028" y="1417"/>
                </a:lnTo>
                <a:lnTo>
                  <a:pt x="2010" y="1368"/>
                </a:lnTo>
                <a:lnTo>
                  <a:pt x="1991" y="1320"/>
                </a:lnTo>
                <a:lnTo>
                  <a:pt x="1969" y="1271"/>
                </a:lnTo>
                <a:lnTo>
                  <a:pt x="1947" y="1224"/>
                </a:lnTo>
                <a:lnTo>
                  <a:pt x="1924" y="1177"/>
                </a:lnTo>
                <a:lnTo>
                  <a:pt x="1899" y="1130"/>
                </a:lnTo>
                <a:lnTo>
                  <a:pt x="1873" y="1085"/>
                </a:lnTo>
                <a:lnTo>
                  <a:pt x="1848" y="1040"/>
                </a:lnTo>
                <a:lnTo>
                  <a:pt x="1819" y="995"/>
                </a:lnTo>
                <a:lnTo>
                  <a:pt x="1790" y="952"/>
                </a:lnTo>
                <a:lnTo>
                  <a:pt x="1762" y="911"/>
                </a:lnTo>
                <a:lnTo>
                  <a:pt x="1731" y="867"/>
                </a:lnTo>
                <a:lnTo>
                  <a:pt x="1700" y="828"/>
                </a:lnTo>
                <a:lnTo>
                  <a:pt x="1666" y="786"/>
                </a:lnTo>
                <a:lnTo>
                  <a:pt x="1634" y="746"/>
                </a:lnTo>
                <a:lnTo>
                  <a:pt x="1599" y="709"/>
                </a:lnTo>
                <a:lnTo>
                  <a:pt x="1563" y="671"/>
                </a:lnTo>
                <a:lnTo>
                  <a:pt x="1527" y="633"/>
                </a:lnTo>
                <a:lnTo>
                  <a:pt x="1491" y="597"/>
                </a:lnTo>
                <a:lnTo>
                  <a:pt x="1453" y="561"/>
                </a:lnTo>
                <a:lnTo>
                  <a:pt x="1414" y="526"/>
                </a:lnTo>
                <a:lnTo>
                  <a:pt x="1374" y="494"/>
                </a:lnTo>
                <a:lnTo>
                  <a:pt x="1334" y="462"/>
                </a:lnTo>
                <a:lnTo>
                  <a:pt x="1293" y="429"/>
                </a:lnTo>
                <a:lnTo>
                  <a:pt x="1251" y="398"/>
                </a:lnTo>
                <a:lnTo>
                  <a:pt x="1208" y="370"/>
                </a:lnTo>
                <a:lnTo>
                  <a:pt x="1165" y="341"/>
                </a:lnTo>
                <a:lnTo>
                  <a:pt x="1120" y="314"/>
                </a:lnTo>
                <a:lnTo>
                  <a:pt x="1075" y="287"/>
                </a:lnTo>
                <a:lnTo>
                  <a:pt x="1030" y="261"/>
                </a:lnTo>
                <a:lnTo>
                  <a:pt x="983" y="236"/>
                </a:lnTo>
                <a:lnTo>
                  <a:pt x="936" y="213"/>
                </a:lnTo>
                <a:lnTo>
                  <a:pt x="889" y="191"/>
                </a:lnTo>
                <a:lnTo>
                  <a:pt x="840" y="169"/>
                </a:lnTo>
                <a:lnTo>
                  <a:pt x="792" y="150"/>
                </a:lnTo>
                <a:lnTo>
                  <a:pt x="743" y="132"/>
                </a:lnTo>
                <a:lnTo>
                  <a:pt x="692" y="114"/>
                </a:lnTo>
                <a:lnTo>
                  <a:pt x="642" y="97"/>
                </a:lnTo>
                <a:lnTo>
                  <a:pt x="591" y="83"/>
                </a:lnTo>
                <a:lnTo>
                  <a:pt x="539" y="69"/>
                </a:lnTo>
                <a:lnTo>
                  <a:pt x="489" y="56"/>
                </a:lnTo>
                <a:lnTo>
                  <a:pt x="435" y="43"/>
                </a:lnTo>
                <a:lnTo>
                  <a:pt x="382" y="34"/>
                </a:lnTo>
                <a:lnTo>
                  <a:pt x="328" y="25"/>
                </a:lnTo>
                <a:lnTo>
                  <a:pt x="276" y="18"/>
                </a:lnTo>
                <a:lnTo>
                  <a:pt x="220" y="11"/>
                </a:lnTo>
                <a:lnTo>
                  <a:pt x="166" y="7"/>
                </a:lnTo>
                <a:lnTo>
                  <a:pt x="112" y="4"/>
                </a:lnTo>
                <a:lnTo>
                  <a:pt x="56" y="0"/>
                </a:lnTo>
                <a:lnTo>
                  <a:pt x="0" y="0"/>
                </a:lnTo>
                <a:lnTo>
                  <a:pt x="0" y="546"/>
                </a:lnTo>
                <a:lnTo>
                  <a:pt x="0" y="546"/>
                </a:lnTo>
                <a:lnTo>
                  <a:pt x="4" y="577"/>
                </a:lnTo>
                <a:lnTo>
                  <a:pt x="13" y="604"/>
                </a:lnTo>
                <a:lnTo>
                  <a:pt x="23" y="629"/>
                </a:lnTo>
                <a:lnTo>
                  <a:pt x="36" y="651"/>
                </a:lnTo>
                <a:lnTo>
                  <a:pt x="43" y="660"/>
                </a:lnTo>
                <a:lnTo>
                  <a:pt x="52" y="669"/>
                </a:lnTo>
                <a:lnTo>
                  <a:pt x="61" y="676"/>
                </a:lnTo>
                <a:lnTo>
                  <a:pt x="70" y="682"/>
                </a:lnTo>
                <a:lnTo>
                  <a:pt x="79" y="687"/>
                </a:lnTo>
                <a:lnTo>
                  <a:pt x="90" y="691"/>
                </a:lnTo>
                <a:lnTo>
                  <a:pt x="99" y="692"/>
                </a:lnTo>
                <a:lnTo>
                  <a:pt x="110" y="694"/>
                </a:lnTo>
                <a:lnTo>
                  <a:pt x="110" y="694"/>
                </a:lnTo>
                <a:lnTo>
                  <a:pt x="123" y="692"/>
                </a:lnTo>
                <a:lnTo>
                  <a:pt x="133" y="689"/>
                </a:lnTo>
                <a:lnTo>
                  <a:pt x="144" y="685"/>
                </a:lnTo>
                <a:lnTo>
                  <a:pt x="153" y="678"/>
                </a:lnTo>
                <a:lnTo>
                  <a:pt x="171" y="664"/>
                </a:lnTo>
                <a:lnTo>
                  <a:pt x="189" y="645"/>
                </a:lnTo>
                <a:lnTo>
                  <a:pt x="207" y="627"/>
                </a:lnTo>
                <a:lnTo>
                  <a:pt x="225" y="611"/>
                </a:lnTo>
                <a:lnTo>
                  <a:pt x="234" y="606"/>
                </a:lnTo>
                <a:lnTo>
                  <a:pt x="245" y="600"/>
                </a:lnTo>
                <a:lnTo>
                  <a:pt x="256" y="597"/>
                </a:lnTo>
                <a:lnTo>
                  <a:pt x="269" y="597"/>
                </a:lnTo>
                <a:lnTo>
                  <a:pt x="269" y="597"/>
                </a:lnTo>
                <a:lnTo>
                  <a:pt x="279" y="597"/>
                </a:lnTo>
                <a:lnTo>
                  <a:pt x="290" y="600"/>
                </a:lnTo>
                <a:lnTo>
                  <a:pt x="301" y="604"/>
                </a:lnTo>
                <a:lnTo>
                  <a:pt x="312" y="609"/>
                </a:lnTo>
                <a:lnTo>
                  <a:pt x="321" y="617"/>
                </a:lnTo>
                <a:lnTo>
                  <a:pt x="330" y="626"/>
                </a:lnTo>
                <a:lnTo>
                  <a:pt x="339" y="635"/>
                </a:lnTo>
                <a:lnTo>
                  <a:pt x="348" y="645"/>
                </a:lnTo>
                <a:lnTo>
                  <a:pt x="355" y="658"/>
                </a:lnTo>
                <a:lnTo>
                  <a:pt x="361" y="671"/>
                </a:lnTo>
                <a:lnTo>
                  <a:pt x="366" y="685"/>
                </a:lnTo>
                <a:lnTo>
                  <a:pt x="371" y="700"/>
                </a:lnTo>
                <a:lnTo>
                  <a:pt x="375" y="716"/>
                </a:lnTo>
                <a:lnTo>
                  <a:pt x="377" y="732"/>
                </a:lnTo>
                <a:lnTo>
                  <a:pt x="379" y="748"/>
                </a:lnTo>
                <a:lnTo>
                  <a:pt x="380" y="766"/>
                </a:lnTo>
                <a:lnTo>
                  <a:pt x="380" y="766"/>
                </a:lnTo>
                <a:lnTo>
                  <a:pt x="379" y="783"/>
                </a:lnTo>
                <a:lnTo>
                  <a:pt x="377" y="801"/>
                </a:lnTo>
                <a:lnTo>
                  <a:pt x="375" y="817"/>
                </a:lnTo>
                <a:lnTo>
                  <a:pt x="371" y="831"/>
                </a:lnTo>
                <a:lnTo>
                  <a:pt x="366" y="847"/>
                </a:lnTo>
                <a:lnTo>
                  <a:pt x="361" y="860"/>
                </a:lnTo>
                <a:lnTo>
                  <a:pt x="355" y="874"/>
                </a:lnTo>
                <a:lnTo>
                  <a:pt x="348" y="885"/>
                </a:lnTo>
                <a:lnTo>
                  <a:pt x="339" y="896"/>
                </a:lnTo>
                <a:lnTo>
                  <a:pt x="330" y="907"/>
                </a:lnTo>
                <a:lnTo>
                  <a:pt x="321" y="914"/>
                </a:lnTo>
                <a:lnTo>
                  <a:pt x="312" y="921"/>
                </a:lnTo>
                <a:lnTo>
                  <a:pt x="301" y="929"/>
                </a:lnTo>
                <a:lnTo>
                  <a:pt x="290" y="932"/>
                </a:lnTo>
                <a:lnTo>
                  <a:pt x="279" y="934"/>
                </a:lnTo>
                <a:lnTo>
                  <a:pt x="269" y="936"/>
                </a:lnTo>
                <a:lnTo>
                  <a:pt x="269" y="936"/>
                </a:lnTo>
                <a:lnTo>
                  <a:pt x="256" y="934"/>
                </a:lnTo>
                <a:lnTo>
                  <a:pt x="245" y="930"/>
                </a:lnTo>
                <a:lnTo>
                  <a:pt x="234" y="927"/>
                </a:lnTo>
                <a:lnTo>
                  <a:pt x="225" y="920"/>
                </a:lnTo>
                <a:lnTo>
                  <a:pt x="207" y="905"/>
                </a:lnTo>
                <a:lnTo>
                  <a:pt x="189" y="887"/>
                </a:lnTo>
                <a:lnTo>
                  <a:pt x="171" y="869"/>
                </a:lnTo>
                <a:lnTo>
                  <a:pt x="153" y="853"/>
                </a:lnTo>
                <a:lnTo>
                  <a:pt x="144" y="847"/>
                </a:lnTo>
                <a:lnTo>
                  <a:pt x="133" y="842"/>
                </a:lnTo>
                <a:lnTo>
                  <a:pt x="123" y="840"/>
                </a:lnTo>
                <a:lnTo>
                  <a:pt x="110" y="838"/>
                </a:lnTo>
                <a:lnTo>
                  <a:pt x="110" y="838"/>
                </a:lnTo>
                <a:lnTo>
                  <a:pt x="99" y="838"/>
                </a:lnTo>
                <a:lnTo>
                  <a:pt x="90" y="842"/>
                </a:lnTo>
                <a:lnTo>
                  <a:pt x="79" y="846"/>
                </a:lnTo>
                <a:lnTo>
                  <a:pt x="70" y="849"/>
                </a:lnTo>
                <a:lnTo>
                  <a:pt x="61" y="856"/>
                </a:lnTo>
                <a:lnTo>
                  <a:pt x="52" y="864"/>
                </a:lnTo>
                <a:lnTo>
                  <a:pt x="43" y="871"/>
                </a:lnTo>
                <a:lnTo>
                  <a:pt x="36" y="882"/>
                </a:lnTo>
                <a:lnTo>
                  <a:pt x="23" y="903"/>
                </a:lnTo>
                <a:lnTo>
                  <a:pt x="13" y="929"/>
                </a:lnTo>
                <a:lnTo>
                  <a:pt x="4" y="956"/>
                </a:lnTo>
                <a:lnTo>
                  <a:pt x="0" y="986"/>
                </a:lnTo>
                <a:lnTo>
                  <a:pt x="0" y="2160"/>
                </a:lnTo>
                <a:lnTo>
                  <a:pt x="1176" y="2160"/>
                </a:lnTo>
                <a:lnTo>
                  <a:pt x="1176" y="2160"/>
                </a:lnTo>
                <a:lnTo>
                  <a:pt x="1206" y="2165"/>
                </a:lnTo>
                <a:lnTo>
                  <a:pt x="1233" y="2173"/>
                </a:lnTo>
                <a:lnTo>
                  <a:pt x="1258" y="2183"/>
                </a:lnTo>
                <a:lnTo>
                  <a:pt x="1280" y="2198"/>
                </a:lnTo>
                <a:lnTo>
                  <a:pt x="1289" y="2205"/>
                </a:lnTo>
                <a:lnTo>
                  <a:pt x="1298" y="2212"/>
                </a:lnTo>
                <a:lnTo>
                  <a:pt x="1305" y="2221"/>
                </a:lnTo>
                <a:lnTo>
                  <a:pt x="1311" y="2230"/>
                </a:lnTo>
                <a:lnTo>
                  <a:pt x="1316" y="2239"/>
                </a:lnTo>
                <a:lnTo>
                  <a:pt x="1320" y="2250"/>
                </a:lnTo>
                <a:lnTo>
                  <a:pt x="1322" y="2259"/>
                </a:lnTo>
                <a:lnTo>
                  <a:pt x="1322" y="2270"/>
                </a:lnTo>
                <a:lnTo>
                  <a:pt x="1322" y="2270"/>
                </a:lnTo>
                <a:lnTo>
                  <a:pt x="1322" y="2283"/>
                </a:lnTo>
                <a:lnTo>
                  <a:pt x="1318" y="2293"/>
                </a:lnTo>
                <a:lnTo>
                  <a:pt x="1313" y="2304"/>
                </a:lnTo>
                <a:lnTo>
                  <a:pt x="1307" y="2313"/>
                </a:lnTo>
                <a:lnTo>
                  <a:pt x="1291" y="2333"/>
                </a:lnTo>
                <a:lnTo>
                  <a:pt x="1273" y="2349"/>
                </a:lnTo>
                <a:lnTo>
                  <a:pt x="1257" y="2367"/>
                </a:lnTo>
                <a:lnTo>
                  <a:pt x="1240" y="2385"/>
                </a:lnTo>
                <a:lnTo>
                  <a:pt x="1235" y="2396"/>
                </a:lnTo>
                <a:lnTo>
                  <a:pt x="1230" y="2405"/>
                </a:lnTo>
                <a:lnTo>
                  <a:pt x="1226" y="2418"/>
                </a:lnTo>
                <a:lnTo>
                  <a:pt x="1226" y="2429"/>
                </a:lnTo>
                <a:lnTo>
                  <a:pt x="1226" y="2429"/>
                </a:lnTo>
                <a:lnTo>
                  <a:pt x="1226" y="2441"/>
                </a:lnTo>
                <a:lnTo>
                  <a:pt x="1228" y="2452"/>
                </a:lnTo>
                <a:lnTo>
                  <a:pt x="1233" y="2463"/>
                </a:lnTo>
                <a:lnTo>
                  <a:pt x="1239" y="2472"/>
                </a:lnTo>
                <a:lnTo>
                  <a:pt x="1246" y="2483"/>
                </a:lnTo>
                <a:lnTo>
                  <a:pt x="1255" y="2492"/>
                </a:lnTo>
                <a:lnTo>
                  <a:pt x="1264" y="2499"/>
                </a:lnTo>
                <a:lnTo>
                  <a:pt x="1275" y="2508"/>
                </a:lnTo>
                <a:lnTo>
                  <a:pt x="1287" y="2515"/>
                </a:lnTo>
                <a:lnTo>
                  <a:pt x="1300" y="2521"/>
                </a:lnTo>
                <a:lnTo>
                  <a:pt x="1314" y="2526"/>
                </a:lnTo>
                <a:lnTo>
                  <a:pt x="1329" y="2531"/>
                </a:lnTo>
                <a:lnTo>
                  <a:pt x="1345" y="2535"/>
                </a:lnTo>
                <a:lnTo>
                  <a:pt x="1361" y="2539"/>
                </a:lnTo>
                <a:lnTo>
                  <a:pt x="1377" y="2540"/>
                </a:lnTo>
                <a:lnTo>
                  <a:pt x="1394" y="2540"/>
                </a:lnTo>
                <a:lnTo>
                  <a:pt x="1394" y="2540"/>
                </a:lnTo>
                <a:lnTo>
                  <a:pt x="1412" y="2540"/>
                </a:lnTo>
                <a:lnTo>
                  <a:pt x="1428" y="2539"/>
                </a:lnTo>
                <a:lnTo>
                  <a:pt x="1444" y="2535"/>
                </a:lnTo>
                <a:lnTo>
                  <a:pt x="1460" y="2531"/>
                </a:lnTo>
                <a:lnTo>
                  <a:pt x="1475" y="2526"/>
                </a:lnTo>
                <a:lnTo>
                  <a:pt x="1489" y="2521"/>
                </a:lnTo>
                <a:lnTo>
                  <a:pt x="1502" y="2515"/>
                </a:lnTo>
                <a:lnTo>
                  <a:pt x="1515" y="2508"/>
                </a:lnTo>
                <a:lnTo>
                  <a:pt x="1525" y="2499"/>
                </a:lnTo>
                <a:lnTo>
                  <a:pt x="1534" y="2492"/>
                </a:lnTo>
                <a:lnTo>
                  <a:pt x="1543" y="2483"/>
                </a:lnTo>
                <a:lnTo>
                  <a:pt x="1551" y="2472"/>
                </a:lnTo>
                <a:lnTo>
                  <a:pt x="1556" y="2463"/>
                </a:lnTo>
                <a:lnTo>
                  <a:pt x="1560" y="2452"/>
                </a:lnTo>
                <a:lnTo>
                  <a:pt x="1563" y="2441"/>
                </a:lnTo>
                <a:lnTo>
                  <a:pt x="1563" y="2429"/>
                </a:lnTo>
                <a:lnTo>
                  <a:pt x="1563" y="2429"/>
                </a:lnTo>
                <a:lnTo>
                  <a:pt x="1563" y="2418"/>
                </a:lnTo>
                <a:lnTo>
                  <a:pt x="1560" y="2405"/>
                </a:lnTo>
                <a:lnTo>
                  <a:pt x="1554" y="2396"/>
                </a:lnTo>
                <a:lnTo>
                  <a:pt x="1549" y="2385"/>
                </a:lnTo>
                <a:lnTo>
                  <a:pt x="1533" y="2367"/>
                </a:lnTo>
                <a:lnTo>
                  <a:pt x="1516" y="2349"/>
                </a:lnTo>
                <a:lnTo>
                  <a:pt x="1498" y="2333"/>
                </a:lnTo>
                <a:lnTo>
                  <a:pt x="1482" y="2313"/>
                </a:lnTo>
                <a:lnTo>
                  <a:pt x="1477" y="2304"/>
                </a:lnTo>
                <a:lnTo>
                  <a:pt x="1471" y="2293"/>
                </a:lnTo>
                <a:lnTo>
                  <a:pt x="1468" y="2283"/>
                </a:lnTo>
                <a:lnTo>
                  <a:pt x="1468" y="2270"/>
                </a:lnTo>
                <a:lnTo>
                  <a:pt x="1468" y="2270"/>
                </a:lnTo>
                <a:lnTo>
                  <a:pt x="1468" y="2259"/>
                </a:lnTo>
                <a:lnTo>
                  <a:pt x="1469" y="2250"/>
                </a:lnTo>
                <a:lnTo>
                  <a:pt x="1473" y="2239"/>
                </a:lnTo>
                <a:lnTo>
                  <a:pt x="1478" y="2230"/>
                </a:lnTo>
                <a:lnTo>
                  <a:pt x="1484" y="2221"/>
                </a:lnTo>
                <a:lnTo>
                  <a:pt x="1491" y="2212"/>
                </a:lnTo>
                <a:lnTo>
                  <a:pt x="1500" y="2205"/>
                </a:lnTo>
                <a:lnTo>
                  <a:pt x="1509" y="2198"/>
                </a:lnTo>
                <a:lnTo>
                  <a:pt x="1531" y="2183"/>
                </a:lnTo>
                <a:lnTo>
                  <a:pt x="1556" y="2173"/>
                </a:lnTo>
                <a:lnTo>
                  <a:pt x="1583" y="2165"/>
                </a:lnTo>
                <a:lnTo>
                  <a:pt x="1614" y="2160"/>
                </a:lnTo>
                <a:lnTo>
                  <a:pt x="1614" y="2160"/>
                </a:lnTo>
                <a:close/>
              </a:path>
            </a:pathLst>
          </a:custGeom>
          <a:solidFill>
            <a:schemeClr val="tx2"/>
          </a:solidFill>
          <a:ln>
            <a:noFill/>
          </a:ln>
        </p:spPr>
        <p:txBody>
          <a:bodyPr/>
          <a:lstStyle/>
          <a:p>
            <a:pPr fontAlgn="auto">
              <a:spcBef>
                <a:spcPts val="0"/>
              </a:spcBef>
              <a:spcAft>
                <a:spcPts val="0"/>
              </a:spcAft>
              <a:defRPr/>
            </a:pPr>
            <a:endParaRPr lang="en-US" kern="0" dirty="0">
              <a:solidFill>
                <a:sysClr val="windowText" lastClr="000000"/>
              </a:solidFill>
              <a:latin typeface="+mn-lt"/>
              <a:ea typeface="+mn-ea"/>
            </a:endParaRPr>
          </a:p>
        </p:txBody>
      </p:sp>
      <p:sp>
        <p:nvSpPr>
          <p:cNvPr id="33" name="Freeform 7"/>
          <p:cNvSpPr/>
          <p:nvPr/>
        </p:nvSpPr>
        <p:spPr bwMode="auto">
          <a:xfrm>
            <a:off x="3635375" y="2589213"/>
            <a:ext cx="973138" cy="1141412"/>
          </a:xfrm>
          <a:custGeom>
            <a:avLst/>
            <a:gdLst/>
            <a:ahLst/>
            <a:cxnLst>
              <a:cxn ang="0">
                <a:pos x="2028" y="1850"/>
              </a:cxn>
              <a:cxn ang="0">
                <a:pos x="1971" y="1895"/>
              </a:cxn>
              <a:cxn ang="0">
                <a:pos x="1915" y="1938"/>
              </a:cxn>
              <a:cxn ang="0">
                <a:pos x="1881" y="1942"/>
              </a:cxn>
              <a:cxn ang="0">
                <a:pos x="1839" y="1922"/>
              </a:cxn>
              <a:cxn ang="0">
                <a:pos x="1807" y="1881"/>
              </a:cxn>
              <a:cxn ang="0">
                <a:pos x="1785" y="1825"/>
              </a:cxn>
              <a:cxn ang="0">
                <a:pos x="1781" y="1774"/>
              </a:cxn>
              <a:cxn ang="0">
                <a:pos x="1789" y="1708"/>
              </a:cxn>
              <a:cxn ang="0">
                <a:pos x="1814" y="1654"/>
              </a:cxn>
              <a:cxn ang="0">
                <a:pos x="1848" y="1617"/>
              </a:cxn>
              <a:cxn ang="0">
                <a:pos x="1891" y="1605"/>
              </a:cxn>
              <a:cxn ang="0">
                <a:pos x="1926" y="1614"/>
              </a:cxn>
              <a:cxn ang="0">
                <a:pos x="1989" y="1672"/>
              </a:cxn>
              <a:cxn ang="0">
                <a:pos x="2039" y="1700"/>
              </a:cxn>
              <a:cxn ang="0">
                <a:pos x="2070" y="1699"/>
              </a:cxn>
              <a:cxn ang="0">
                <a:pos x="2106" y="1679"/>
              </a:cxn>
              <a:cxn ang="0">
                <a:pos x="2155" y="1590"/>
              </a:cxn>
              <a:cxn ang="0">
                <a:pos x="968" y="377"/>
              </a:cxn>
              <a:cxn ang="0">
                <a:pos x="874" y="339"/>
              </a:cxn>
              <a:cxn ang="0">
                <a:pos x="840" y="289"/>
              </a:cxn>
              <a:cxn ang="0">
                <a:pos x="838" y="258"/>
              </a:cxn>
              <a:cxn ang="0">
                <a:pos x="867" y="208"/>
              </a:cxn>
              <a:cxn ang="0">
                <a:pos x="925" y="144"/>
              </a:cxn>
              <a:cxn ang="0">
                <a:pos x="934" y="110"/>
              </a:cxn>
              <a:cxn ang="0">
                <a:pos x="921" y="67"/>
              </a:cxn>
              <a:cxn ang="0">
                <a:pos x="885" y="33"/>
              </a:cxn>
              <a:cxn ang="0">
                <a:pos x="831" y="9"/>
              </a:cxn>
              <a:cxn ang="0">
                <a:pos x="764" y="0"/>
              </a:cxn>
              <a:cxn ang="0">
                <a:pos x="714" y="4"/>
              </a:cxn>
              <a:cxn ang="0">
                <a:pos x="656" y="25"/>
              </a:cxn>
              <a:cxn ang="0">
                <a:pos x="617" y="58"/>
              </a:cxn>
              <a:cxn ang="0">
                <a:pos x="597" y="99"/>
              </a:cxn>
              <a:cxn ang="0">
                <a:pos x="600" y="134"/>
              </a:cxn>
              <a:cxn ang="0">
                <a:pos x="644" y="189"/>
              </a:cxn>
              <a:cxn ang="0">
                <a:pos x="689" y="247"/>
              </a:cxn>
              <a:cxn ang="0">
                <a:pos x="692" y="280"/>
              </a:cxn>
              <a:cxn ang="0">
                <a:pos x="671" y="323"/>
              </a:cxn>
              <a:cxn ang="0">
                <a:pos x="590" y="372"/>
              </a:cxn>
              <a:cxn ang="0">
                <a:pos x="0" y="433"/>
              </a:cxn>
              <a:cxn ang="0">
                <a:pos x="16" y="653"/>
              </a:cxn>
              <a:cxn ang="0">
                <a:pos x="54" y="866"/>
              </a:cxn>
              <a:cxn ang="0">
                <a:pos x="114" y="1071"/>
              </a:cxn>
              <a:cxn ang="0">
                <a:pos x="191" y="1266"/>
              </a:cxn>
              <a:cxn ang="0">
                <a:pos x="285" y="1453"/>
              </a:cxn>
              <a:cxn ang="0">
                <a:pos x="398" y="1628"/>
              </a:cxn>
              <a:cxn ang="0">
                <a:pos x="526" y="1791"/>
              </a:cxn>
              <a:cxn ang="0">
                <a:pos x="669" y="1942"/>
              </a:cxn>
              <a:cxn ang="0">
                <a:pos x="826" y="2077"/>
              </a:cxn>
              <a:cxn ang="0">
                <a:pos x="995" y="2198"/>
              </a:cxn>
              <a:cxn ang="0">
                <a:pos x="1176" y="2301"/>
              </a:cxn>
              <a:cxn ang="0">
                <a:pos x="1368" y="2387"/>
              </a:cxn>
              <a:cxn ang="0">
                <a:pos x="1569" y="2456"/>
              </a:cxn>
              <a:cxn ang="0">
                <a:pos x="1778" y="2505"/>
              </a:cxn>
              <a:cxn ang="0">
                <a:pos x="1994" y="2532"/>
              </a:cxn>
              <a:cxn ang="0">
                <a:pos x="2160" y="1985"/>
              </a:cxn>
              <a:cxn ang="0">
                <a:pos x="2135" y="1908"/>
              </a:cxn>
              <a:cxn ang="0">
                <a:pos x="2090" y="1857"/>
              </a:cxn>
              <a:cxn ang="0">
                <a:pos x="2050" y="1846"/>
              </a:cxn>
            </a:cxnLst>
            <a:rect l="0" t="0" r="r" b="b"/>
            <a:pathLst>
              <a:path w="2160" h="2537">
                <a:moveTo>
                  <a:pt x="2050" y="1846"/>
                </a:moveTo>
                <a:lnTo>
                  <a:pt x="2050" y="1846"/>
                </a:lnTo>
                <a:lnTo>
                  <a:pt x="2039" y="1848"/>
                </a:lnTo>
                <a:lnTo>
                  <a:pt x="2028" y="1850"/>
                </a:lnTo>
                <a:lnTo>
                  <a:pt x="2018" y="1855"/>
                </a:lnTo>
                <a:lnTo>
                  <a:pt x="2007" y="1861"/>
                </a:lnTo>
                <a:lnTo>
                  <a:pt x="1989" y="1877"/>
                </a:lnTo>
                <a:lnTo>
                  <a:pt x="1971" y="1895"/>
                </a:lnTo>
                <a:lnTo>
                  <a:pt x="1954" y="1913"/>
                </a:lnTo>
                <a:lnTo>
                  <a:pt x="1935" y="1928"/>
                </a:lnTo>
                <a:lnTo>
                  <a:pt x="1926" y="1935"/>
                </a:lnTo>
                <a:lnTo>
                  <a:pt x="1915" y="1938"/>
                </a:lnTo>
                <a:lnTo>
                  <a:pt x="1904" y="1942"/>
                </a:lnTo>
                <a:lnTo>
                  <a:pt x="1891" y="1944"/>
                </a:lnTo>
                <a:lnTo>
                  <a:pt x="1891" y="1944"/>
                </a:lnTo>
                <a:lnTo>
                  <a:pt x="1881" y="1942"/>
                </a:lnTo>
                <a:lnTo>
                  <a:pt x="1870" y="1940"/>
                </a:lnTo>
                <a:lnTo>
                  <a:pt x="1859" y="1935"/>
                </a:lnTo>
                <a:lnTo>
                  <a:pt x="1848" y="1929"/>
                </a:lnTo>
                <a:lnTo>
                  <a:pt x="1839" y="1922"/>
                </a:lnTo>
                <a:lnTo>
                  <a:pt x="1830" y="1915"/>
                </a:lnTo>
                <a:lnTo>
                  <a:pt x="1821" y="1904"/>
                </a:lnTo>
                <a:lnTo>
                  <a:pt x="1814" y="1893"/>
                </a:lnTo>
                <a:lnTo>
                  <a:pt x="1807" y="1881"/>
                </a:lnTo>
                <a:lnTo>
                  <a:pt x="1799" y="1868"/>
                </a:lnTo>
                <a:lnTo>
                  <a:pt x="1794" y="1855"/>
                </a:lnTo>
                <a:lnTo>
                  <a:pt x="1789" y="1839"/>
                </a:lnTo>
                <a:lnTo>
                  <a:pt x="1785" y="1825"/>
                </a:lnTo>
                <a:lnTo>
                  <a:pt x="1783" y="1809"/>
                </a:lnTo>
                <a:lnTo>
                  <a:pt x="1781" y="1791"/>
                </a:lnTo>
                <a:lnTo>
                  <a:pt x="1781" y="1774"/>
                </a:lnTo>
                <a:lnTo>
                  <a:pt x="1781" y="1774"/>
                </a:lnTo>
                <a:lnTo>
                  <a:pt x="1781" y="1756"/>
                </a:lnTo>
                <a:lnTo>
                  <a:pt x="1783" y="1740"/>
                </a:lnTo>
                <a:lnTo>
                  <a:pt x="1785" y="1724"/>
                </a:lnTo>
                <a:lnTo>
                  <a:pt x="1789" y="1708"/>
                </a:lnTo>
                <a:lnTo>
                  <a:pt x="1794" y="1693"/>
                </a:lnTo>
                <a:lnTo>
                  <a:pt x="1799" y="1679"/>
                </a:lnTo>
                <a:lnTo>
                  <a:pt x="1807" y="1666"/>
                </a:lnTo>
                <a:lnTo>
                  <a:pt x="1814" y="1654"/>
                </a:lnTo>
                <a:lnTo>
                  <a:pt x="1821" y="1643"/>
                </a:lnTo>
                <a:lnTo>
                  <a:pt x="1830" y="1634"/>
                </a:lnTo>
                <a:lnTo>
                  <a:pt x="1839" y="1625"/>
                </a:lnTo>
                <a:lnTo>
                  <a:pt x="1848" y="1617"/>
                </a:lnTo>
                <a:lnTo>
                  <a:pt x="1859" y="1612"/>
                </a:lnTo>
                <a:lnTo>
                  <a:pt x="1870" y="1608"/>
                </a:lnTo>
                <a:lnTo>
                  <a:pt x="1881" y="1605"/>
                </a:lnTo>
                <a:lnTo>
                  <a:pt x="1891" y="1605"/>
                </a:lnTo>
                <a:lnTo>
                  <a:pt x="1891" y="1605"/>
                </a:lnTo>
                <a:lnTo>
                  <a:pt x="1904" y="1605"/>
                </a:lnTo>
                <a:lnTo>
                  <a:pt x="1915" y="1608"/>
                </a:lnTo>
                <a:lnTo>
                  <a:pt x="1926" y="1614"/>
                </a:lnTo>
                <a:lnTo>
                  <a:pt x="1935" y="1619"/>
                </a:lnTo>
                <a:lnTo>
                  <a:pt x="1954" y="1635"/>
                </a:lnTo>
                <a:lnTo>
                  <a:pt x="1971" y="1654"/>
                </a:lnTo>
                <a:lnTo>
                  <a:pt x="1989" y="1672"/>
                </a:lnTo>
                <a:lnTo>
                  <a:pt x="2007" y="1686"/>
                </a:lnTo>
                <a:lnTo>
                  <a:pt x="2018" y="1693"/>
                </a:lnTo>
                <a:lnTo>
                  <a:pt x="2027" y="1697"/>
                </a:lnTo>
                <a:lnTo>
                  <a:pt x="2039" y="1700"/>
                </a:lnTo>
                <a:lnTo>
                  <a:pt x="2050" y="1700"/>
                </a:lnTo>
                <a:lnTo>
                  <a:pt x="2050" y="1700"/>
                </a:lnTo>
                <a:lnTo>
                  <a:pt x="2061" y="1700"/>
                </a:lnTo>
                <a:lnTo>
                  <a:pt x="2070" y="1699"/>
                </a:lnTo>
                <a:lnTo>
                  <a:pt x="2081" y="1695"/>
                </a:lnTo>
                <a:lnTo>
                  <a:pt x="2090" y="1691"/>
                </a:lnTo>
                <a:lnTo>
                  <a:pt x="2099" y="1684"/>
                </a:lnTo>
                <a:lnTo>
                  <a:pt x="2106" y="1679"/>
                </a:lnTo>
                <a:lnTo>
                  <a:pt x="2122" y="1661"/>
                </a:lnTo>
                <a:lnTo>
                  <a:pt x="2137" y="1641"/>
                </a:lnTo>
                <a:lnTo>
                  <a:pt x="2147" y="1617"/>
                </a:lnTo>
                <a:lnTo>
                  <a:pt x="2155" y="1590"/>
                </a:lnTo>
                <a:lnTo>
                  <a:pt x="2160" y="1562"/>
                </a:lnTo>
                <a:lnTo>
                  <a:pt x="2160" y="377"/>
                </a:lnTo>
                <a:lnTo>
                  <a:pt x="968" y="377"/>
                </a:lnTo>
                <a:lnTo>
                  <a:pt x="968" y="377"/>
                </a:lnTo>
                <a:lnTo>
                  <a:pt x="941" y="372"/>
                </a:lnTo>
                <a:lnTo>
                  <a:pt x="916" y="363"/>
                </a:lnTo>
                <a:lnTo>
                  <a:pt x="894" y="352"/>
                </a:lnTo>
                <a:lnTo>
                  <a:pt x="874" y="339"/>
                </a:lnTo>
                <a:lnTo>
                  <a:pt x="858" y="323"/>
                </a:lnTo>
                <a:lnTo>
                  <a:pt x="847" y="307"/>
                </a:lnTo>
                <a:lnTo>
                  <a:pt x="844" y="298"/>
                </a:lnTo>
                <a:lnTo>
                  <a:pt x="840" y="289"/>
                </a:lnTo>
                <a:lnTo>
                  <a:pt x="838" y="280"/>
                </a:lnTo>
                <a:lnTo>
                  <a:pt x="837" y="269"/>
                </a:lnTo>
                <a:lnTo>
                  <a:pt x="837" y="269"/>
                </a:lnTo>
                <a:lnTo>
                  <a:pt x="838" y="258"/>
                </a:lnTo>
                <a:lnTo>
                  <a:pt x="842" y="247"/>
                </a:lnTo>
                <a:lnTo>
                  <a:pt x="846" y="236"/>
                </a:lnTo>
                <a:lnTo>
                  <a:pt x="853" y="226"/>
                </a:lnTo>
                <a:lnTo>
                  <a:pt x="867" y="208"/>
                </a:lnTo>
                <a:lnTo>
                  <a:pt x="885" y="189"/>
                </a:lnTo>
                <a:lnTo>
                  <a:pt x="903" y="173"/>
                </a:lnTo>
                <a:lnTo>
                  <a:pt x="920" y="153"/>
                </a:lnTo>
                <a:lnTo>
                  <a:pt x="925" y="144"/>
                </a:lnTo>
                <a:lnTo>
                  <a:pt x="930" y="134"/>
                </a:lnTo>
                <a:lnTo>
                  <a:pt x="934" y="123"/>
                </a:lnTo>
                <a:lnTo>
                  <a:pt x="934" y="110"/>
                </a:lnTo>
                <a:lnTo>
                  <a:pt x="934" y="110"/>
                </a:lnTo>
                <a:lnTo>
                  <a:pt x="934" y="99"/>
                </a:lnTo>
                <a:lnTo>
                  <a:pt x="930" y="89"/>
                </a:lnTo>
                <a:lnTo>
                  <a:pt x="927" y="78"/>
                </a:lnTo>
                <a:lnTo>
                  <a:pt x="921" y="67"/>
                </a:lnTo>
                <a:lnTo>
                  <a:pt x="914" y="58"/>
                </a:lnTo>
                <a:lnTo>
                  <a:pt x="905" y="49"/>
                </a:lnTo>
                <a:lnTo>
                  <a:pt x="896" y="40"/>
                </a:lnTo>
                <a:lnTo>
                  <a:pt x="885" y="33"/>
                </a:lnTo>
                <a:lnTo>
                  <a:pt x="873" y="25"/>
                </a:lnTo>
                <a:lnTo>
                  <a:pt x="860" y="18"/>
                </a:lnTo>
                <a:lnTo>
                  <a:pt x="846" y="13"/>
                </a:lnTo>
                <a:lnTo>
                  <a:pt x="831" y="9"/>
                </a:lnTo>
                <a:lnTo>
                  <a:pt x="815" y="4"/>
                </a:lnTo>
                <a:lnTo>
                  <a:pt x="799" y="2"/>
                </a:lnTo>
                <a:lnTo>
                  <a:pt x="783" y="0"/>
                </a:lnTo>
                <a:lnTo>
                  <a:pt x="764" y="0"/>
                </a:lnTo>
                <a:lnTo>
                  <a:pt x="764" y="0"/>
                </a:lnTo>
                <a:lnTo>
                  <a:pt x="748" y="0"/>
                </a:lnTo>
                <a:lnTo>
                  <a:pt x="730" y="2"/>
                </a:lnTo>
                <a:lnTo>
                  <a:pt x="714" y="4"/>
                </a:lnTo>
                <a:lnTo>
                  <a:pt x="700" y="9"/>
                </a:lnTo>
                <a:lnTo>
                  <a:pt x="683" y="13"/>
                </a:lnTo>
                <a:lnTo>
                  <a:pt x="671" y="18"/>
                </a:lnTo>
                <a:lnTo>
                  <a:pt x="656" y="25"/>
                </a:lnTo>
                <a:lnTo>
                  <a:pt x="645" y="33"/>
                </a:lnTo>
                <a:lnTo>
                  <a:pt x="635" y="40"/>
                </a:lnTo>
                <a:lnTo>
                  <a:pt x="624" y="49"/>
                </a:lnTo>
                <a:lnTo>
                  <a:pt x="617" y="58"/>
                </a:lnTo>
                <a:lnTo>
                  <a:pt x="609" y="67"/>
                </a:lnTo>
                <a:lnTo>
                  <a:pt x="604" y="78"/>
                </a:lnTo>
                <a:lnTo>
                  <a:pt x="599" y="89"/>
                </a:lnTo>
                <a:lnTo>
                  <a:pt x="597" y="99"/>
                </a:lnTo>
                <a:lnTo>
                  <a:pt x="595" y="110"/>
                </a:lnTo>
                <a:lnTo>
                  <a:pt x="595" y="110"/>
                </a:lnTo>
                <a:lnTo>
                  <a:pt x="597" y="123"/>
                </a:lnTo>
                <a:lnTo>
                  <a:pt x="600" y="134"/>
                </a:lnTo>
                <a:lnTo>
                  <a:pt x="604" y="144"/>
                </a:lnTo>
                <a:lnTo>
                  <a:pt x="611" y="153"/>
                </a:lnTo>
                <a:lnTo>
                  <a:pt x="626" y="173"/>
                </a:lnTo>
                <a:lnTo>
                  <a:pt x="644" y="189"/>
                </a:lnTo>
                <a:lnTo>
                  <a:pt x="662" y="208"/>
                </a:lnTo>
                <a:lnTo>
                  <a:pt x="678" y="226"/>
                </a:lnTo>
                <a:lnTo>
                  <a:pt x="683" y="236"/>
                </a:lnTo>
                <a:lnTo>
                  <a:pt x="689" y="247"/>
                </a:lnTo>
                <a:lnTo>
                  <a:pt x="691" y="258"/>
                </a:lnTo>
                <a:lnTo>
                  <a:pt x="692" y="269"/>
                </a:lnTo>
                <a:lnTo>
                  <a:pt x="692" y="269"/>
                </a:lnTo>
                <a:lnTo>
                  <a:pt x="692" y="280"/>
                </a:lnTo>
                <a:lnTo>
                  <a:pt x="691" y="289"/>
                </a:lnTo>
                <a:lnTo>
                  <a:pt x="687" y="298"/>
                </a:lnTo>
                <a:lnTo>
                  <a:pt x="682" y="307"/>
                </a:lnTo>
                <a:lnTo>
                  <a:pt x="671" y="323"/>
                </a:lnTo>
                <a:lnTo>
                  <a:pt x="654" y="339"/>
                </a:lnTo>
                <a:lnTo>
                  <a:pt x="636" y="352"/>
                </a:lnTo>
                <a:lnTo>
                  <a:pt x="613" y="363"/>
                </a:lnTo>
                <a:lnTo>
                  <a:pt x="590" y="372"/>
                </a:lnTo>
                <a:lnTo>
                  <a:pt x="563" y="377"/>
                </a:lnTo>
                <a:lnTo>
                  <a:pt x="0" y="377"/>
                </a:lnTo>
                <a:lnTo>
                  <a:pt x="0" y="377"/>
                </a:lnTo>
                <a:lnTo>
                  <a:pt x="0" y="433"/>
                </a:lnTo>
                <a:lnTo>
                  <a:pt x="2" y="489"/>
                </a:lnTo>
                <a:lnTo>
                  <a:pt x="5" y="543"/>
                </a:lnTo>
                <a:lnTo>
                  <a:pt x="11" y="599"/>
                </a:lnTo>
                <a:lnTo>
                  <a:pt x="16" y="653"/>
                </a:lnTo>
                <a:lnTo>
                  <a:pt x="25" y="707"/>
                </a:lnTo>
                <a:lnTo>
                  <a:pt x="32" y="759"/>
                </a:lnTo>
                <a:lnTo>
                  <a:pt x="43" y="813"/>
                </a:lnTo>
                <a:lnTo>
                  <a:pt x="54" y="866"/>
                </a:lnTo>
                <a:lnTo>
                  <a:pt x="67" y="918"/>
                </a:lnTo>
                <a:lnTo>
                  <a:pt x="81" y="968"/>
                </a:lnTo>
                <a:lnTo>
                  <a:pt x="97" y="1021"/>
                </a:lnTo>
                <a:lnTo>
                  <a:pt x="114" y="1071"/>
                </a:lnTo>
                <a:lnTo>
                  <a:pt x="130" y="1120"/>
                </a:lnTo>
                <a:lnTo>
                  <a:pt x="150" y="1170"/>
                </a:lnTo>
                <a:lnTo>
                  <a:pt x="169" y="1219"/>
                </a:lnTo>
                <a:lnTo>
                  <a:pt x="191" y="1266"/>
                </a:lnTo>
                <a:lnTo>
                  <a:pt x="213" y="1315"/>
                </a:lnTo>
                <a:lnTo>
                  <a:pt x="236" y="1361"/>
                </a:lnTo>
                <a:lnTo>
                  <a:pt x="260" y="1407"/>
                </a:lnTo>
                <a:lnTo>
                  <a:pt x="285" y="1453"/>
                </a:lnTo>
                <a:lnTo>
                  <a:pt x="312" y="1498"/>
                </a:lnTo>
                <a:lnTo>
                  <a:pt x="341" y="1542"/>
                </a:lnTo>
                <a:lnTo>
                  <a:pt x="368" y="1585"/>
                </a:lnTo>
                <a:lnTo>
                  <a:pt x="398" y="1628"/>
                </a:lnTo>
                <a:lnTo>
                  <a:pt x="429" y="1670"/>
                </a:lnTo>
                <a:lnTo>
                  <a:pt x="460" y="1711"/>
                </a:lnTo>
                <a:lnTo>
                  <a:pt x="492" y="1751"/>
                </a:lnTo>
                <a:lnTo>
                  <a:pt x="526" y="1791"/>
                </a:lnTo>
                <a:lnTo>
                  <a:pt x="561" y="1830"/>
                </a:lnTo>
                <a:lnTo>
                  <a:pt x="597" y="1868"/>
                </a:lnTo>
                <a:lnTo>
                  <a:pt x="633" y="1906"/>
                </a:lnTo>
                <a:lnTo>
                  <a:pt x="669" y="1942"/>
                </a:lnTo>
                <a:lnTo>
                  <a:pt x="707" y="1976"/>
                </a:lnTo>
                <a:lnTo>
                  <a:pt x="746" y="2011"/>
                </a:lnTo>
                <a:lnTo>
                  <a:pt x="786" y="2045"/>
                </a:lnTo>
                <a:lnTo>
                  <a:pt x="826" y="2077"/>
                </a:lnTo>
                <a:lnTo>
                  <a:pt x="867" y="2108"/>
                </a:lnTo>
                <a:lnTo>
                  <a:pt x="909" y="2139"/>
                </a:lnTo>
                <a:lnTo>
                  <a:pt x="952" y="2169"/>
                </a:lnTo>
                <a:lnTo>
                  <a:pt x="995" y="2198"/>
                </a:lnTo>
                <a:lnTo>
                  <a:pt x="1040" y="2225"/>
                </a:lnTo>
                <a:lnTo>
                  <a:pt x="1085" y="2252"/>
                </a:lnTo>
                <a:lnTo>
                  <a:pt x="1130" y="2277"/>
                </a:lnTo>
                <a:lnTo>
                  <a:pt x="1176" y="2301"/>
                </a:lnTo>
                <a:lnTo>
                  <a:pt x="1222" y="2324"/>
                </a:lnTo>
                <a:lnTo>
                  <a:pt x="1271" y="2348"/>
                </a:lnTo>
                <a:lnTo>
                  <a:pt x="1320" y="2368"/>
                </a:lnTo>
                <a:lnTo>
                  <a:pt x="1368" y="2387"/>
                </a:lnTo>
                <a:lnTo>
                  <a:pt x="1417" y="2407"/>
                </a:lnTo>
                <a:lnTo>
                  <a:pt x="1468" y="2423"/>
                </a:lnTo>
                <a:lnTo>
                  <a:pt x="1518" y="2441"/>
                </a:lnTo>
                <a:lnTo>
                  <a:pt x="1569" y="2456"/>
                </a:lnTo>
                <a:lnTo>
                  <a:pt x="1619" y="2470"/>
                </a:lnTo>
                <a:lnTo>
                  <a:pt x="1671" y="2483"/>
                </a:lnTo>
                <a:lnTo>
                  <a:pt x="1724" y="2494"/>
                </a:lnTo>
                <a:lnTo>
                  <a:pt x="1778" y="2505"/>
                </a:lnTo>
                <a:lnTo>
                  <a:pt x="1830" y="2514"/>
                </a:lnTo>
                <a:lnTo>
                  <a:pt x="1884" y="2521"/>
                </a:lnTo>
                <a:lnTo>
                  <a:pt x="1938" y="2526"/>
                </a:lnTo>
                <a:lnTo>
                  <a:pt x="1994" y="2532"/>
                </a:lnTo>
                <a:lnTo>
                  <a:pt x="2048" y="2535"/>
                </a:lnTo>
                <a:lnTo>
                  <a:pt x="2104" y="2537"/>
                </a:lnTo>
                <a:lnTo>
                  <a:pt x="2160" y="2537"/>
                </a:lnTo>
                <a:lnTo>
                  <a:pt x="2160" y="1985"/>
                </a:lnTo>
                <a:lnTo>
                  <a:pt x="2160" y="1985"/>
                </a:lnTo>
                <a:lnTo>
                  <a:pt x="2155" y="1956"/>
                </a:lnTo>
                <a:lnTo>
                  <a:pt x="2147" y="1931"/>
                </a:lnTo>
                <a:lnTo>
                  <a:pt x="2135" y="1908"/>
                </a:lnTo>
                <a:lnTo>
                  <a:pt x="2122" y="1886"/>
                </a:lnTo>
                <a:lnTo>
                  <a:pt x="2106" y="1870"/>
                </a:lnTo>
                <a:lnTo>
                  <a:pt x="2099" y="1863"/>
                </a:lnTo>
                <a:lnTo>
                  <a:pt x="2090" y="1857"/>
                </a:lnTo>
                <a:lnTo>
                  <a:pt x="2081" y="1852"/>
                </a:lnTo>
                <a:lnTo>
                  <a:pt x="2070" y="1850"/>
                </a:lnTo>
                <a:lnTo>
                  <a:pt x="2061" y="1846"/>
                </a:lnTo>
                <a:lnTo>
                  <a:pt x="2050" y="1846"/>
                </a:lnTo>
                <a:lnTo>
                  <a:pt x="2050" y="1846"/>
                </a:lnTo>
                <a:close/>
              </a:path>
            </a:pathLst>
          </a:custGeom>
          <a:solidFill>
            <a:schemeClr val="accent3"/>
          </a:solidFill>
          <a:ln>
            <a:noFill/>
          </a:ln>
        </p:spPr>
        <p:txBody>
          <a:bodyPr/>
          <a:lstStyle/>
          <a:p>
            <a:pPr fontAlgn="auto">
              <a:spcBef>
                <a:spcPts val="0"/>
              </a:spcBef>
              <a:spcAft>
                <a:spcPts val="0"/>
              </a:spcAft>
              <a:defRPr/>
            </a:pPr>
            <a:endParaRPr lang="en-US" kern="0" dirty="0">
              <a:solidFill>
                <a:sysClr val="windowText" lastClr="000000"/>
              </a:solidFill>
              <a:latin typeface="+mn-lt"/>
              <a:ea typeface="+mn-ea"/>
            </a:endParaRPr>
          </a:p>
        </p:txBody>
      </p:sp>
      <p:sp>
        <p:nvSpPr>
          <p:cNvPr id="34" name="Freeform 8"/>
          <p:cNvSpPr/>
          <p:nvPr/>
        </p:nvSpPr>
        <p:spPr bwMode="auto">
          <a:xfrm>
            <a:off x="3635375" y="1785938"/>
            <a:ext cx="1143000" cy="971550"/>
          </a:xfrm>
          <a:custGeom>
            <a:avLst/>
            <a:gdLst/>
            <a:ahLst/>
            <a:cxnLst>
              <a:cxn ang="0">
                <a:pos x="2405" y="600"/>
              </a:cxn>
              <a:cxn ang="0">
                <a:pos x="2349" y="645"/>
              </a:cxn>
              <a:cxn ang="0">
                <a:pos x="2293" y="689"/>
              </a:cxn>
              <a:cxn ang="0">
                <a:pos x="2259" y="692"/>
              </a:cxn>
              <a:cxn ang="0">
                <a:pos x="2221" y="676"/>
              </a:cxn>
              <a:cxn ang="0">
                <a:pos x="2183" y="629"/>
              </a:cxn>
              <a:cxn ang="0">
                <a:pos x="2160" y="0"/>
              </a:cxn>
              <a:cxn ang="0">
                <a:pos x="1994" y="7"/>
              </a:cxn>
              <a:cxn ang="0">
                <a:pos x="1778" y="34"/>
              </a:cxn>
              <a:cxn ang="0">
                <a:pos x="1569" y="83"/>
              </a:cxn>
              <a:cxn ang="0">
                <a:pos x="1368" y="150"/>
              </a:cxn>
              <a:cxn ang="0">
                <a:pos x="1176" y="236"/>
              </a:cxn>
              <a:cxn ang="0">
                <a:pos x="995" y="341"/>
              </a:cxn>
              <a:cxn ang="0">
                <a:pos x="826" y="462"/>
              </a:cxn>
              <a:cxn ang="0">
                <a:pos x="669" y="597"/>
              </a:cxn>
              <a:cxn ang="0">
                <a:pos x="526" y="746"/>
              </a:cxn>
              <a:cxn ang="0">
                <a:pos x="398" y="911"/>
              </a:cxn>
              <a:cxn ang="0">
                <a:pos x="285" y="1085"/>
              </a:cxn>
              <a:cxn ang="0">
                <a:pos x="191" y="1271"/>
              </a:cxn>
              <a:cxn ang="0">
                <a:pos x="114" y="1468"/>
              </a:cxn>
              <a:cxn ang="0">
                <a:pos x="54" y="1673"/>
              </a:cxn>
              <a:cxn ang="0">
                <a:pos x="16" y="1886"/>
              </a:cxn>
              <a:cxn ang="0">
                <a:pos x="0" y="2104"/>
              </a:cxn>
              <a:cxn ang="0">
                <a:pos x="590" y="2155"/>
              </a:cxn>
              <a:cxn ang="0">
                <a:pos x="671" y="2106"/>
              </a:cxn>
              <a:cxn ang="0">
                <a:pos x="692" y="2063"/>
              </a:cxn>
              <a:cxn ang="0">
                <a:pos x="689" y="2030"/>
              </a:cxn>
              <a:cxn ang="0">
                <a:pos x="644" y="1972"/>
              </a:cxn>
              <a:cxn ang="0">
                <a:pos x="600" y="1917"/>
              </a:cxn>
              <a:cxn ang="0">
                <a:pos x="597" y="1882"/>
              </a:cxn>
              <a:cxn ang="0">
                <a:pos x="617" y="1841"/>
              </a:cxn>
              <a:cxn ang="0">
                <a:pos x="656" y="1808"/>
              </a:cxn>
              <a:cxn ang="0">
                <a:pos x="714" y="1787"/>
              </a:cxn>
              <a:cxn ang="0">
                <a:pos x="764" y="1783"/>
              </a:cxn>
              <a:cxn ang="0">
                <a:pos x="831" y="1792"/>
              </a:cxn>
              <a:cxn ang="0">
                <a:pos x="885" y="1816"/>
              </a:cxn>
              <a:cxn ang="0">
                <a:pos x="921" y="1850"/>
              </a:cxn>
              <a:cxn ang="0">
                <a:pos x="934" y="1893"/>
              </a:cxn>
              <a:cxn ang="0">
                <a:pos x="925" y="1927"/>
              </a:cxn>
              <a:cxn ang="0">
                <a:pos x="867" y="1991"/>
              </a:cxn>
              <a:cxn ang="0">
                <a:pos x="838" y="2041"/>
              </a:cxn>
              <a:cxn ang="0">
                <a:pos x="840" y="2072"/>
              </a:cxn>
              <a:cxn ang="0">
                <a:pos x="874" y="2122"/>
              </a:cxn>
              <a:cxn ang="0">
                <a:pos x="968" y="2160"/>
              </a:cxn>
              <a:cxn ang="0">
                <a:pos x="2164" y="956"/>
              </a:cxn>
              <a:cxn ang="0">
                <a:pos x="2203" y="871"/>
              </a:cxn>
              <a:cxn ang="0">
                <a:pos x="2239" y="846"/>
              </a:cxn>
              <a:cxn ang="0">
                <a:pos x="2270" y="838"/>
              </a:cxn>
              <a:cxn ang="0">
                <a:pos x="2313" y="853"/>
              </a:cxn>
              <a:cxn ang="0">
                <a:pos x="2385" y="920"/>
              </a:cxn>
              <a:cxn ang="0">
                <a:pos x="2429" y="936"/>
              </a:cxn>
              <a:cxn ang="0">
                <a:pos x="2461" y="929"/>
              </a:cxn>
              <a:cxn ang="0">
                <a:pos x="2499" y="896"/>
              </a:cxn>
              <a:cxn ang="0">
                <a:pos x="2526" y="847"/>
              </a:cxn>
              <a:cxn ang="0">
                <a:pos x="2539" y="783"/>
              </a:cxn>
              <a:cxn ang="0">
                <a:pos x="2537" y="732"/>
              </a:cxn>
              <a:cxn ang="0">
                <a:pos x="2521" y="671"/>
              </a:cxn>
              <a:cxn ang="0">
                <a:pos x="2490" y="626"/>
              </a:cxn>
              <a:cxn ang="0">
                <a:pos x="2450" y="600"/>
              </a:cxn>
            </a:cxnLst>
            <a:rect l="0" t="0" r="r" b="b"/>
            <a:pathLst>
              <a:path w="2540" h="2160">
                <a:moveTo>
                  <a:pt x="2429" y="597"/>
                </a:moveTo>
                <a:lnTo>
                  <a:pt x="2429" y="597"/>
                </a:lnTo>
                <a:lnTo>
                  <a:pt x="2416" y="597"/>
                </a:lnTo>
                <a:lnTo>
                  <a:pt x="2405" y="600"/>
                </a:lnTo>
                <a:lnTo>
                  <a:pt x="2394" y="606"/>
                </a:lnTo>
                <a:lnTo>
                  <a:pt x="2385" y="611"/>
                </a:lnTo>
                <a:lnTo>
                  <a:pt x="2367" y="627"/>
                </a:lnTo>
                <a:lnTo>
                  <a:pt x="2349" y="645"/>
                </a:lnTo>
                <a:lnTo>
                  <a:pt x="2331" y="664"/>
                </a:lnTo>
                <a:lnTo>
                  <a:pt x="2313" y="678"/>
                </a:lnTo>
                <a:lnTo>
                  <a:pt x="2304" y="685"/>
                </a:lnTo>
                <a:lnTo>
                  <a:pt x="2293" y="689"/>
                </a:lnTo>
                <a:lnTo>
                  <a:pt x="2283" y="692"/>
                </a:lnTo>
                <a:lnTo>
                  <a:pt x="2270" y="694"/>
                </a:lnTo>
                <a:lnTo>
                  <a:pt x="2270" y="694"/>
                </a:lnTo>
                <a:lnTo>
                  <a:pt x="2259" y="692"/>
                </a:lnTo>
                <a:lnTo>
                  <a:pt x="2250" y="691"/>
                </a:lnTo>
                <a:lnTo>
                  <a:pt x="2239" y="687"/>
                </a:lnTo>
                <a:lnTo>
                  <a:pt x="2230" y="682"/>
                </a:lnTo>
                <a:lnTo>
                  <a:pt x="2221" y="676"/>
                </a:lnTo>
                <a:lnTo>
                  <a:pt x="2212" y="669"/>
                </a:lnTo>
                <a:lnTo>
                  <a:pt x="2203" y="660"/>
                </a:lnTo>
                <a:lnTo>
                  <a:pt x="2196" y="651"/>
                </a:lnTo>
                <a:lnTo>
                  <a:pt x="2183" y="629"/>
                </a:lnTo>
                <a:lnTo>
                  <a:pt x="2173" y="604"/>
                </a:lnTo>
                <a:lnTo>
                  <a:pt x="2164" y="577"/>
                </a:lnTo>
                <a:lnTo>
                  <a:pt x="2160" y="546"/>
                </a:lnTo>
                <a:lnTo>
                  <a:pt x="2160" y="0"/>
                </a:lnTo>
                <a:lnTo>
                  <a:pt x="2160" y="0"/>
                </a:lnTo>
                <a:lnTo>
                  <a:pt x="2104" y="0"/>
                </a:lnTo>
                <a:lnTo>
                  <a:pt x="2048" y="4"/>
                </a:lnTo>
                <a:lnTo>
                  <a:pt x="1994" y="7"/>
                </a:lnTo>
                <a:lnTo>
                  <a:pt x="1938" y="11"/>
                </a:lnTo>
                <a:lnTo>
                  <a:pt x="1884" y="18"/>
                </a:lnTo>
                <a:lnTo>
                  <a:pt x="1830" y="25"/>
                </a:lnTo>
                <a:lnTo>
                  <a:pt x="1778" y="34"/>
                </a:lnTo>
                <a:lnTo>
                  <a:pt x="1724" y="43"/>
                </a:lnTo>
                <a:lnTo>
                  <a:pt x="1671" y="56"/>
                </a:lnTo>
                <a:lnTo>
                  <a:pt x="1619" y="69"/>
                </a:lnTo>
                <a:lnTo>
                  <a:pt x="1569" y="83"/>
                </a:lnTo>
                <a:lnTo>
                  <a:pt x="1518" y="97"/>
                </a:lnTo>
                <a:lnTo>
                  <a:pt x="1468" y="114"/>
                </a:lnTo>
                <a:lnTo>
                  <a:pt x="1417" y="132"/>
                </a:lnTo>
                <a:lnTo>
                  <a:pt x="1368" y="150"/>
                </a:lnTo>
                <a:lnTo>
                  <a:pt x="1320" y="169"/>
                </a:lnTo>
                <a:lnTo>
                  <a:pt x="1271" y="191"/>
                </a:lnTo>
                <a:lnTo>
                  <a:pt x="1222" y="213"/>
                </a:lnTo>
                <a:lnTo>
                  <a:pt x="1176" y="236"/>
                </a:lnTo>
                <a:lnTo>
                  <a:pt x="1130" y="261"/>
                </a:lnTo>
                <a:lnTo>
                  <a:pt x="1085" y="287"/>
                </a:lnTo>
                <a:lnTo>
                  <a:pt x="1040" y="314"/>
                </a:lnTo>
                <a:lnTo>
                  <a:pt x="995" y="341"/>
                </a:lnTo>
                <a:lnTo>
                  <a:pt x="952" y="370"/>
                </a:lnTo>
                <a:lnTo>
                  <a:pt x="909" y="398"/>
                </a:lnTo>
                <a:lnTo>
                  <a:pt x="867" y="429"/>
                </a:lnTo>
                <a:lnTo>
                  <a:pt x="826" y="462"/>
                </a:lnTo>
                <a:lnTo>
                  <a:pt x="786" y="494"/>
                </a:lnTo>
                <a:lnTo>
                  <a:pt x="746" y="526"/>
                </a:lnTo>
                <a:lnTo>
                  <a:pt x="707" y="561"/>
                </a:lnTo>
                <a:lnTo>
                  <a:pt x="669" y="597"/>
                </a:lnTo>
                <a:lnTo>
                  <a:pt x="633" y="633"/>
                </a:lnTo>
                <a:lnTo>
                  <a:pt x="597" y="671"/>
                </a:lnTo>
                <a:lnTo>
                  <a:pt x="561" y="709"/>
                </a:lnTo>
                <a:lnTo>
                  <a:pt x="526" y="746"/>
                </a:lnTo>
                <a:lnTo>
                  <a:pt x="492" y="786"/>
                </a:lnTo>
                <a:lnTo>
                  <a:pt x="460" y="828"/>
                </a:lnTo>
                <a:lnTo>
                  <a:pt x="429" y="867"/>
                </a:lnTo>
                <a:lnTo>
                  <a:pt x="398" y="911"/>
                </a:lnTo>
                <a:lnTo>
                  <a:pt x="368" y="952"/>
                </a:lnTo>
                <a:lnTo>
                  <a:pt x="341" y="995"/>
                </a:lnTo>
                <a:lnTo>
                  <a:pt x="312" y="1040"/>
                </a:lnTo>
                <a:lnTo>
                  <a:pt x="285" y="1085"/>
                </a:lnTo>
                <a:lnTo>
                  <a:pt x="260" y="1130"/>
                </a:lnTo>
                <a:lnTo>
                  <a:pt x="236" y="1177"/>
                </a:lnTo>
                <a:lnTo>
                  <a:pt x="213" y="1224"/>
                </a:lnTo>
                <a:lnTo>
                  <a:pt x="191" y="1271"/>
                </a:lnTo>
                <a:lnTo>
                  <a:pt x="169" y="1320"/>
                </a:lnTo>
                <a:lnTo>
                  <a:pt x="150" y="1368"/>
                </a:lnTo>
                <a:lnTo>
                  <a:pt x="130" y="1417"/>
                </a:lnTo>
                <a:lnTo>
                  <a:pt x="114" y="1468"/>
                </a:lnTo>
                <a:lnTo>
                  <a:pt x="97" y="1518"/>
                </a:lnTo>
                <a:lnTo>
                  <a:pt x="81" y="1569"/>
                </a:lnTo>
                <a:lnTo>
                  <a:pt x="67" y="1621"/>
                </a:lnTo>
                <a:lnTo>
                  <a:pt x="54" y="1673"/>
                </a:lnTo>
                <a:lnTo>
                  <a:pt x="43" y="1725"/>
                </a:lnTo>
                <a:lnTo>
                  <a:pt x="32" y="1778"/>
                </a:lnTo>
                <a:lnTo>
                  <a:pt x="25" y="1832"/>
                </a:lnTo>
                <a:lnTo>
                  <a:pt x="16" y="1886"/>
                </a:lnTo>
                <a:lnTo>
                  <a:pt x="11" y="1940"/>
                </a:lnTo>
                <a:lnTo>
                  <a:pt x="5" y="1994"/>
                </a:lnTo>
                <a:lnTo>
                  <a:pt x="2" y="2050"/>
                </a:lnTo>
                <a:lnTo>
                  <a:pt x="0" y="2104"/>
                </a:lnTo>
                <a:lnTo>
                  <a:pt x="0" y="2160"/>
                </a:lnTo>
                <a:lnTo>
                  <a:pt x="563" y="2160"/>
                </a:lnTo>
                <a:lnTo>
                  <a:pt x="563" y="2160"/>
                </a:lnTo>
                <a:lnTo>
                  <a:pt x="590" y="2155"/>
                </a:lnTo>
                <a:lnTo>
                  <a:pt x="613" y="2146"/>
                </a:lnTo>
                <a:lnTo>
                  <a:pt x="636" y="2135"/>
                </a:lnTo>
                <a:lnTo>
                  <a:pt x="654" y="2122"/>
                </a:lnTo>
                <a:lnTo>
                  <a:pt x="671" y="2106"/>
                </a:lnTo>
                <a:lnTo>
                  <a:pt x="682" y="2090"/>
                </a:lnTo>
                <a:lnTo>
                  <a:pt x="687" y="2081"/>
                </a:lnTo>
                <a:lnTo>
                  <a:pt x="691" y="2072"/>
                </a:lnTo>
                <a:lnTo>
                  <a:pt x="692" y="2063"/>
                </a:lnTo>
                <a:lnTo>
                  <a:pt x="692" y="2052"/>
                </a:lnTo>
                <a:lnTo>
                  <a:pt x="692" y="2052"/>
                </a:lnTo>
                <a:lnTo>
                  <a:pt x="691" y="2041"/>
                </a:lnTo>
                <a:lnTo>
                  <a:pt x="689" y="2030"/>
                </a:lnTo>
                <a:lnTo>
                  <a:pt x="683" y="2019"/>
                </a:lnTo>
                <a:lnTo>
                  <a:pt x="678" y="2009"/>
                </a:lnTo>
                <a:lnTo>
                  <a:pt x="662" y="1991"/>
                </a:lnTo>
                <a:lnTo>
                  <a:pt x="644" y="1972"/>
                </a:lnTo>
                <a:lnTo>
                  <a:pt x="626" y="1956"/>
                </a:lnTo>
                <a:lnTo>
                  <a:pt x="611" y="1936"/>
                </a:lnTo>
                <a:lnTo>
                  <a:pt x="604" y="1927"/>
                </a:lnTo>
                <a:lnTo>
                  <a:pt x="600" y="1917"/>
                </a:lnTo>
                <a:lnTo>
                  <a:pt x="597" y="1906"/>
                </a:lnTo>
                <a:lnTo>
                  <a:pt x="595" y="1893"/>
                </a:lnTo>
                <a:lnTo>
                  <a:pt x="595" y="1893"/>
                </a:lnTo>
                <a:lnTo>
                  <a:pt x="597" y="1882"/>
                </a:lnTo>
                <a:lnTo>
                  <a:pt x="599" y="1872"/>
                </a:lnTo>
                <a:lnTo>
                  <a:pt x="604" y="1861"/>
                </a:lnTo>
                <a:lnTo>
                  <a:pt x="609" y="1850"/>
                </a:lnTo>
                <a:lnTo>
                  <a:pt x="617" y="1841"/>
                </a:lnTo>
                <a:lnTo>
                  <a:pt x="624" y="1832"/>
                </a:lnTo>
                <a:lnTo>
                  <a:pt x="635" y="1823"/>
                </a:lnTo>
                <a:lnTo>
                  <a:pt x="645" y="1816"/>
                </a:lnTo>
                <a:lnTo>
                  <a:pt x="656" y="1808"/>
                </a:lnTo>
                <a:lnTo>
                  <a:pt x="671" y="1801"/>
                </a:lnTo>
                <a:lnTo>
                  <a:pt x="683" y="1796"/>
                </a:lnTo>
                <a:lnTo>
                  <a:pt x="700" y="1792"/>
                </a:lnTo>
                <a:lnTo>
                  <a:pt x="714" y="1787"/>
                </a:lnTo>
                <a:lnTo>
                  <a:pt x="730" y="1785"/>
                </a:lnTo>
                <a:lnTo>
                  <a:pt x="748" y="1783"/>
                </a:lnTo>
                <a:lnTo>
                  <a:pt x="764" y="1783"/>
                </a:lnTo>
                <a:lnTo>
                  <a:pt x="764" y="1783"/>
                </a:lnTo>
                <a:lnTo>
                  <a:pt x="783" y="1783"/>
                </a:lnTo>
                <a:lnTo>
                  <a:pt x="799" y="1785"/>
                </a:lnTo>
                <a:lnTo>
                  <a:pt x="815" y="1787"/>
                </a:lnTo>
                <a:lnTo>
                  <a:pt x="831" y="1792"/>
                </a:lnTo>
                <a:lnTo>
                  <a:pt x="846" y="1796"/>
                </a:lnTo>
                <a:lnTo>
                  <a:pt x="860" y="1801"/>
                </a:lnTo>
                <a:lnTo>
                  <a:pt x="873" y="1808"/>
                </a:lnTo>
                <a:lnTo>
                  <a:pt x="885" y="1816"/>
                </a:lnTo>
                <a:lnTo>
                  <a:pt x="896" y="1823"/>
                </a:lnTo>
                <a:lnTo>
                  <a:pt x="905" y="1832"/>
                </a:lnTo>
                <a:lnTo>
                  <a:pt x="914" y="1841"/>
                </a:lnTo>
                <a:lnTo>
                  <a:pt x="921" y="1850"/>
                </a:lnTo>
                <a:lnTo>
                  <a:pt x="927" y="1861"/>
                </a:lnTo>
                <a:lnTo>
                  <a:pt x="930" y="1872"/>
                </a:lnTo>
                <a:lnTo>
                  <a:pt x="934" y="1882"/>
                </a:lnTo>
                <a:lnTo>
                  <a:pt x="934" y="1893"/>
                </a:lnTo>
                <a:lnTo>
                  <a:pt x="934" y="1893"/>
                </a:lnTo>
                <a:lnTo>
                  <a:pt x="934" y="1906"/>
                </a:lnTo>
                <a:lnTo>
                  <a:pt x="930" y="1917"/>
                </a:lnTo>
                <a:lnTo>
                  <a:pt x="925" y="1927"/>
                </a:lnTo>
                <a:lnTo>
                  <a:pt x="920" y="1936"/>
                </a:lnTo>
                <a:lnTo>
                  <a:pt x="903" y="1956"/>
                </a:lnTo>
                <a:lnTo>
                  <a:pt x="885" y="1972"/>
                </a:lnTo>
                <a:lnTo>
                  <a:pt x="867" y="1991"/>
                </a:lnTo>
                <a:lnTo>
                  <a:pt x="853" y="2009"/>
                </a:lnTo>
                <a:lnTo>
                  <a:pt x="846" y="2019"/>
                </a:lnTo>
                <a:lnTo>
                  <a:pt x="842" y="2030"/>
                </a:lnTo>
                <a:lnTo>
                  <a:pt x="838" y="2041"/>
                </a:lnTo>
                <a:lnTo>
                  <a:pt x="837" y="2052"/>
                </a:lnTo>
                <a:lnTo>
                  <a:pt x="837" y="2052"/>
                </a:lnTo>
                <a:lnTo>
                  <a:pt x="838" y="2063"/>
                </a:lnTo>
                <a:lnTo>
                  <a:pt x="840" y="2072"/>
                </a:lnTo>
                <a:lnTo>
                  <a:pt x="844" y="2081"/>
                </a:lnTo>
                <a:lnTo>
                  <a:pt x="847" y="2090"/>
                </a:lnTo>
                <a:lnTo>
                  <a:pt x="858" y="2106"/>
                </a:lnTo>
                <a:lnTo>
                  <a:pt x="874" y="2122"/>
                </a:lnTo>
                <a:lnTo>
                  <a:pt x="894" y="2135"/>
                </a:lnTo>
                <a:lnTo>
                  <a:pt x="916" y="2146"/>
                </a:lnTo>
                <a:lnTo>
                  <a:pt x="941" y="2155"/>
                </a:lnTo>
                <a:lnTo>
                  <a:pt x="968" y="2160"/>
                </a:lnTo>
                <a:lnTo>
                  <a:pt x="2160" y="2160"/>
                </a:lnTo>
                <a:lnTo>
                  <a:pt x="2160" y="986"/>
                </a:lnTo>
                <a:lnTo>
                  <a:pt x="2160" y="986"/>
                </a:lnTo>
                <a:lnTo>
                  <a:pt x="2164" y="956"/>
                </a:lnTo>
                <a:lnTo>
                  <a:pt x="2173" y="929"/>
                </a:lnTo>
                <a:lnTo>
                  <a:pt x="2183" y="903"/>
                </a:lnTo>
                <a:lnTo>
                  <a:pt x="2196" y="882"/>
                </a:lnTo>
                <a:lnTo>
                  <a:pt x="2203" y="871"/>
                </a:lnTo>
                <a:lnTo>
                  <a:pt x="2212" y="864"/>
                </a:lnTo>
                <a:lnTo>
                  <a:pt x="2221" y="856"/>
                </a:lnTo>
                <a:lnTo>
                  <a:pt x="2230" y="849"/>
                </a:lnTo>
                <a:lnTo>
                  <a:pt x="2239" y="846"/>
                </a:lnTo>
                <a:lnTo>
                  <a:pt x="2250" y="842"/>
                </a:lnTo>
                <a:lnTo>
                  <a:pt x="2259" y="838"/>
                </a:lnTo>
                <a:lnTo>
                  <a:pt x="2270" y="838"/>
                </a:lnTo>
                <a:lnTo>
                  <a:pt x="2270" y="838"/>
                </a:lnTo>
                <a:lnTo>
                  <a:pt x="2283" y="840"/>
                </a:lnTo>
                <a:lnTo>
                  <a:pt x="2293" y="842"/>
                </a:lnTo>
                <a:lnTo>
                  <a:pt x="2304" y="847"/>
                </a:lnTo>
                <a:lnTo>
                  <a:pt x="2313" y="853"/>
                </a:lnTo>
                <a:lnTo>
                  <a:pt x="2331" y="869"/>
                </a:lnTo>
                <a:lnTo>
                  <a:pt x="2349" y="887"/>
                </a:lnTo>
                <a:lnTo>
                  <a:pt x="2367" y="905"/>
                </a:lnTo>
                <a:lnTo>
                  <a:pt x="2385" y="920"/>
                </a:lnTo>
                <a:lnTo>
                  <a:pt x="2394" y="927"/>
                </a:lnTo>
                <a:lnTo>
                  <a:pt x="2405" y="930"/>
                </a:lnTo>
                <a:lnTo>
                  <a:pt x="2416" y="934"/>
                </a:lnTo>
                <a:lnTo>
                  <a:pt x="2429" y="936"/>
                </a:lnTo>
                <a:lnTo>
                  <a:pt x="2429" y="936"/>
                </a:lnTo>
                <a:lnTo>
                  <a:pt x="2439" y="934"/>
                </a:lnTo>
                <a:lnTo>
                  <a:pt x="2450" y="932"/>
                </a:lnTo>
                <a:lnTo>
                  <a:pt x="2461" y="929"/>
                </a:lnTo>
                <a:lnTo>
                  <a:pt x="2472" y="921"/>
                </a:lnTo>
                <a:lnTo>
                  <a:pt x="2481" y="914"/>
                </a:lnTo>
                <a:lnTo>
                  <a:pt x="2490" y="907"/>
                </a:lnTo>
                <a:lnTo>
                  <a:pt x="2499" y="896"/>
                </a:lnTo>
                <a:lnTo>
                  <a:pt x="2508" y="885"/>
                </a:lnTo>
                <a:lnTo>
                  <a:pt x="2515" y="874"/>
                </a:lnTo>
                <a:lnTo>
                  <a:pt x="2521" y="860"/>
                </a:lnTo>
                <a:lnTo>
                  <a:pt x="2526" y="847"/>
                </a:lnTo>
                <a:lnTo>
                  <a:pt x="2531" y="831"/>
                </a:lnTo>
                <a:lnTo>
                  <a:pt x="2535" y="817"/>
                </a:lnTo>
                <a:lnTo>
                  <a:pt x="2537" y="801"/>
                </a:lnTo>
                <a:lnTo>
                  <a:pt x="2539" y="783"/>
                </a:lnTo>
                <a:lnTo>
                  <a:pt x="2540" y="766"/>
                </a:lnTo>
                <a:lnTo>
                  <a:pt x="2540" y="766"/>
                </a:lnTo>
                <a:lnTo>
                  <a:pt x="2539" y="748"/>
                </a:lnTo>
                <a:lnTo>
                  <a:pt x="2537" y="732"/>
                </a:lnTo>
                <a:lnTo>
                  <a:pt x="2535" y="716"/>
                </a:lnTo>
                <a:lnTo>
                  <a:pt x="2531" y="700"/>
                </a:lnTo>
                <a:lnTo>
                  <a:pt x="2526" y="685"/>
                </a:lnTo>
                <a:lnTo>
                  <a:pt x="2521" y="671"/>
                </a:lnTo>
                <a:lnTo>
                  <a:pt x="2515" y="658"/>
                </a:lnTo>
                <a:lnTo>
                  <a:pt x="2508" y="645"/>
                </a:lnTo>
                <a:lnTo>
                  <a:pt x="2499" y="635"/>
                </a:lnTo>
                <a:lnTo>
                  <a:pt x="2490" y="626"/>
                </a:lnTo>
                <a:lnTo>
                  <a:pt x="2481" y="617"/>
                </a:lnTo>
                <a:lnTo>
                  <a:pt x="2472" y="609"/>
                </a:lnTo>
                <a:lnTo>
                  <a:pt x="2461" y="604"/>
                </a:lnTo>
                <a:lnTo>
                  <a:pt x="2450" y="600"/>
                </a:lnTo>
                <a:lnTo>
                  <a:pt x="2439" y="597"/>
                </a:lnTo>
                <a:lnTo>
                  <a:pt x="2429" y="597"/>
                </a:lnTo>
                <a:lnTo>
                  <a:pt x="2429" y="597"/>
                </a:lnTo>
                <a:close/>
              </a:path>
            </a:pathLst>
          </a:custGeom>
          <a:solidFill>
            <a:schemeClr val="accent1"/>
          </a:solidFill>
          <a:ln>
            <a:noFill/>
          </a:ln>
        </p:spPr>
        <p:txBody>
          <a:bodyPr/>
          <a:lstStyle/>
          <a:p>
            <a:pPr fontAlgn="auto">
              <a:spcBef>
                <a:spcPts val="0"/>
              </a:spcBef>
              <a:spcAft>
                <a:spcPts val="0"/>
              </a:spcAft>
              <a:defRPr/>
            </a:pPr>
            <a:endParaRPr lang="en-US" kern="0" dirty="0">
              <a:solidFill>
                <a:sysClr val="windowText" lastClr="000000"/>
              </a:solidFill>
              <a:latin typeface="+mn-lt"/>
              <a:ea typeface="+mn-ea"/>
            </a:endParaRPr>
          </a:p>
        </p:txBody>
      </p:sp>
      <p:sp>
        <p:nvSpPr>
          <p:cNvPr id="35" name="矩形 34"/>
          <p:cNvSpPr/>
          <p:nvPr/>
        </p:nvSpPr>
        <p:spPr>
          <a:xfrm>
            <a:off x="3924300" y="2332038"/>
            <a:ext cx="539750" cy="244475"/>
          </a:xfrm>
          <a:prstGeom prst="rect">
            <a:avLst/>
          </a:prstGeom>
        </p:spPr>
        <p:txBody>
          <a:bodyPr>
            <a:spAutoFit/>
          </a:bodyPr>
          <a:lstStyle/>
          <a:p>
            <a:pPr algn="just" fontAlgn="auto">
              <a:lnSpc>
                <a:spcPts val="1200"/>
              </a:lnSpc>
              <a:spcBef>
                <a:spcPts val="0"/>
              </a:spcBef>
              <a:spcAft>
                <a:spcPts val="0"/>
              </a:spcAft>
              <a:defRPr/>
            </a:pPr>
            <a:r>
              <a:rPr lang="en-US" altLang="zh-CN" sz="2800" kern="0" dirty="0">
                <a:solidFill>
                  <a:schemeClr val="bg1"/>
                </a:solidFill>
                <a:latin typeface="Impact" panose="020B0806030902050204" pitchFamily="34" charset="0"/>
                <a:ea typeface="时尚中黑简体" pitchFamily="2" charset="-122"/>
              </a:rPr>
              <a:t>01</a:t>
            </a:r>
            <a:endParaRPr lang="en-US" altLang="zh-CN" sz="2800" kern="0" dirty="0">
              <a:solidFill>
                <a:schemeClr val="bg1"/>
              </a:solidFill>
              <a:latin typeface="Impact" panose="020B0806030902050204" pitchFamily="34" charset="0"/>
              <a:ea typeface="时尚中黑简体" pitchFamily="2" charset="-122"/>
            </a:endParaRPr>
          </a:p>
        </p:txBody>
      </p:sp>
      <p:sp>
        <p:nvSpPr>
          <p:cNvPr id="36" name="矩形 35"/>
          <p:cNvSpPr/>
          <p:nvPr/>
        </p:nvSpPr>
        <p:spPr>
          <a:xfrm>
            <a:off x="4716463" y="2332038"/>
            <a:ext cx="633412" cy="246062"/>
          </a:xfrm>
          <a:prstGeom prst="rect">
            <a:avLst/>
          </a:prstGeom>
        </p:spPr>
        <p:txBody>
          <a:bodyPr>
            <a:spAutoFit/>
          </a:bodyPr>
          <a:lstStyle/>
          <a:p>
            <a:pPr algn="just" fontAlgn="auto">
              <a:lnSpc>
                <a:spcPts val="1200"/>
              </a:lnSpc>
              <a:spcBef>
                <a:spcPts val="0"/>
              </a:spcBef>
              <a:spcAft>
                <a:spcPts val="0"/>
              </a:spcAft>
              <a:defRPr/>
            </a:pPr>
            <a:r>
              <a:rPr lang="en-US" altLang="zh-CN" sz="2800" kern="0" dirty="0">
                <a:solidFill>
                  <a:schemeClr val="bg1"/>
                </a:solidFill>
                <a:latin typeface="Impact" panose="020B0806030902050204" pitchFamily="34" charset="0"/>
                <a:ea typeface="时尚中黑简体" pitchFamily="2" charset="-122"/>
              </a:rPr>
              <a:t>02</a:t>
            </a:r>
            <a:endParaRPr lang="en-US" altLang="zh-CN" sz="2800" kern="0" dirty="0">
              <a:solidFill>
                <a:schemeClr val="bg1"/>
              </a:solidFill>
              <a:latin typeface="Impact" panose="020B0806030902050204" pitchFamily="34" charset="0"/>
              <a:ea typeface="时尚中黑简体" pitchFamily="2" charset="-122"/>
            </a:endParaRPr>
          </a:p>
        </p:txBody>
      </p:sp>
      <p:sp>
        <p:nvSpPr>
          <p:cNvPr id="37" name="矩形 36"/>
          <p:cNvSpPr/>
          <p:nvPr/>
        </p:nvSpPr>
        <p:spPr>
          <a:xfrm>
            <a:off x="4737100" y="3124200"/>
            <a:ext cx="612775" cy="246063"/>
          </a:xfrm>
          <a:prstGeom prst="rect">
            <a:avLst/>
          </a:prstGeom>
        </p:spPr>
        <p:txBody>
          <a:bodyPr>
            <a:spAutoFit/>
          </a:bodyPr>
          <a:lstStyle/>
          <a:p>
            <a:pPr algn="just" fontAlgn="auto">
              <a:lnSpc>
                <a:spcPts val="1200"/>
              </a:lnSpc>
              <a:spcBef>
                <a:spcPts val="0"/>
              </a:spcBef>
              <a:spcAft>
                <a:spcPts val="0"/>
              </a:spcAft>
              <a:defRPr/>
            </a:pPr>
            <a:r>
              <a:rPr lang="en-US" altLang="zh-CN" sz="2800" kern="0" dirty="0">
                <a:solidFill>
                  <a:schemeClr val="bg1"/>
                </a:solidFill>
                <a:latin typeface="Impact" panose="020B0806030902050204" pitchFamily="34" charset="0"/>
                <a:ea typeface="时尚中黑简体" pitchFamily="2" charset="-122"/>
              </a:rPr>
              <a:t>03</a:t>
            </a:r>
            <a:endParaRPr lang="en-US" altLang="zh-CN" sz="2800" kern="0" dirty="0">
              <a:solidFill>
                <a:schemeClr val="bg1"/>
              </a:solidFill>
              <a:latin typeface="Impact" panose="020B0806030902050204" pitchFamily="34" charset="0"/>
              <a:ea typeface="时尚中黑简体" pitchFamily="2" charset="-122"/>
            </a:endParaRPr>
          </a:p>
        </p:txBody>
      </p:sp>
      <p:sp>
        <p:nvSpPr>
          <p:cNvPr id="46" name="矩形 45"/>
          <p:cNvSpPr/>
          <p:nvPr/>
        </p:nvSpPr>
        <p:spPr>
          <a:xfrm>
            <a:off x="3924300" y="3097213"/>
            <a:ext cx="647700" cy="246062"/>
          </a:xfrm>
          <a:prstGeom prst="rect">
            <a:avLst/>
          </a:prstGeom>
        </p:spPr>
        <p:txBody>
          <a:bodyPr>
            <a:spAutoFit/>
          </a:bodyPr>
          <a:lstStyle/>
          <a:p>
            <a:pPr algn="just" fontAlgn="auto">
              <a:lnSpc>
                <a:spcPts val="1200"/>
              </a:lnSpc>
              <a:spcBef>
                <a:spcPts val="0"/>
              </a:spcBef>
              <a:spcAft>
                <a:spcPts val="0"/>
              </a:spcAft>
              <a:defRPr/>
            </a:pPr>
            <a:r>
              <a:rPr lang="en-US" altLang="zh-CN" sz="2800" kern="0" dirty="0">
                <a:solidFill>
                  <a:schemeClr val="bg1"/>
                </a:solidFill>
                <a:latin typeface="Impact" panose="020B0806030902050204" pitchFamily="34" charset="0"/>
                <a:ea typeface="时尚中黑简体" pitchFamily="2" charset="-122"/>
              </a:rPr>
              <a:t>04</a:t>
            </a:r>
            <a:endParaRPr lang="en-US" altLang="zh-CN" sz="2800" kern="0" dirty="0">
              <a:solidFill>
                <a:schemeClr val="bg1"/>
              </a:solidFill>
              <a:latin typeface="Impact" panose="020B0806030902050204" pitchFamily="34" charset="0"/>
              <a:ea typeface="时尚中黑简体" pitchFamily="2" charset="-122"/>
            </a:endParaRPr>
          </a:p>
        </p:txBody>
      </p:sp>
      <p:cxnSp>
        <p:nvCxnSpPr>
          <p:cNvPr id="47" name="直接连接符 46"/>
          <p:cNvCxnSpPr>
            <a:cxnSpLocks noChangeShapeType="1"/>
          </p:cNvCxnSpPr>
          <p:nvPr/>
        </p:nvCxnSpPr>
        <p:spPr bwMode="auto">
          <a:xfrm>
            <a:off x="1547813" y="1974850"/>
            <a:ext cx="2232025" cy="0"/>
          </a:xfrm>
          <a:prstGeom prst="line">
            <a:avLst/>
          </a:prstGeom>
          <a:noFill/>
          <a:ln w="9525" algn="ctr">
            <a:solidFill>
              <a:srgbClr val="A6A6A6"/>
            </a:solidFill>
            <a:prstDash val="sysDash"/>
            <a:round/>
          </a:ln>
        </p:spPr>
      </p:cxnSp>
      <p:sp>
        <p:nvSpPr>
          <p:cNvPr id="48" name="椭圆 47"/>
          <p:cNvSpPr/>
          <p:nvPr/>
        </p:nvSpPr>
        <p:spPr>
          <a:xfrm>
            <a:off x="3732213" y="1924050"/>
            <a:ext cx="95250" cy="92075"/>
          </a:xfrm>
          <a:prstGeom prst="ellipse">
            <a:avLst/>
          </a:prstGeom>
          <a:solidFill>
            <a:sysClr val="window" lastClr="FFFFFF">
              <a:lumMod val="75000"/>
            </a:sysClr>
          </a:solidFill>
          <a:ln w="3810" cap="flat" cmpd="sng" algn="ctr">
            <a:solidFill>
              <a:sysClr val="window" lastClr="FFFFFF"/>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9" name="矩形 48"/>
          <p:cNvSpPr>
            <a:spLocks noChangeArrowheads="1"/>
          </p:cNvSpPr>
          <p:nvPr/>
        </p:nvSpPr>
        <p:spPr bwMode="auto">
          <a:xfrm>
            <a:off x="1560513" y="1563688"/>
            <a:ext cx="2016125" cy="396875"/>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这里填写目录内容说明，设计发展存在着一个时代价值观的问题。</a:t>
            </a:r>
            <a:endParaRPr lang="en-US" altLang="zh-CN" sz="1000">
              <a:latin typeface="微软雅黑" panose="020B0503020204020204" pitchFamily="34" charset="-122"/>
              <a:ea typeface="微软雅黑" panose="020B0503020204020204" pitchFamily="34" charset="-122"/>
            </a:endParaRPr>
          </a:p>
        </p:txBody>
      </p:sp>
      <p:sp>
        <p:nvSpPr>
          <p:cNvPr id="50" name="椭圆 49"/>
          <p:cNvSpPr/>
          <p:nvPr/>
        </p:nvSpPr>
        <p:spPr>
          <a:xfrm>
            <a:off x="5435600" y="1924050"/>
            <a:ext cx="95250" cy="92075"/>
          </a:xfrm>
          <a:prstGeom prst="ellipse">
            <a:avLst/>
          </a:prstGeom>
          <a:solidFill>
            <a:sysClr val="window" lastClr="FFFFFF">
              <a:lumMod val="75000"/>
            </a:sysClr>
          </a:solidFill>
          <a:ln w="3810" cap="flat" cmpd="sng" algn="ctr">
            <a:solidFill>
              <a:sysClr val="window" lastClr="FFFFFF"/>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cxnSp>
        <p:nvCxnSpPr>
          <p:cNvPr id="51" name="直接连接符 50"/>
          <p:cNvCxnSpPr>
            <a:cxnSpLocks noChangeShapeType="1"/>
            <a:stCxn id="50" idx="6"/>
          </p:cNvCxnSpPr>
          <p:nvPr/>
        </p:nvCxnSpPr>
        <p:spPr bwMode="auto">
          <a:xfrm>
            <a:off x="5530850" y="1970088"/>
            <a:ext cx="2232025" cy="0"/>
          </a:xfrm>
          <a:prstGeom prst="line">
            <a:avLst/>
          </a:prstGeom>
          <a:noFill/>
          <a:ln w="9525" algn="ctr">
            <a:solidFill>
              <a:srgbClr val="A6A6A6"/>
            </a:solidFill>
            <a:prstDash val="sysDash"/>
            <a:round/>
          </a:ln>
        </p:spPr>
      </p:cxnSp>
      <p:sp>
        <p:nvSpPr>
          <p:cNvPr id="52" name="矩形 51"/>
          <p:cNvSpPr>
            <a:spLocks noChangeArrowheads="1"/>
          </p:cNvSpPr>
          <p:nvPr/>
        </p:nvSpPr>
        <p:spPr bwMode="auto">
          <a:xfrm>
            <a:off x="5724525" y="1563688"/>
            <a:ext cx="2016125" cy="396875"/>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这里填写目录内容说明，设计发展存在着一个时代价值观的问题。</a:t>
            </a:r>
            <a:endParaRPr lang="en-US" altLang="zh-CN" sz="1000">
              <a:latin typeface="微软雅黑" panose="020B0503020204020204" pitchFamily="34" charset="-122"/>
              <a:ea typeface="微软雅黑" panose="020B0503020204020204" pitchFamily="34" charset="-122"/>
            </a:endParaRPr>
          </a:p>
        </p:txBody>
      </p:sp>
      <p:sp>
        <p:nvSpPr>
          <p:cNvPr id="53" name="椭圆 52"/>
          <p:cNvSpPr/>
          <p:nvPr/>
        </p:nvSpPr>
        <p:spPr>
          <a:xfrm>
            <a:off x="5413375" y="3519488"/>
            <a:ext cx="95250" cy="92075"/>
          </a:xfrm>
          <a:prstGeom prst="ellipse">
            <a:avLst/>
          </a:prstGeom>
          <a:solidFill>
            <a:sysClr val="window" lastClr="FFFFFF">
              <a:lumMod val="75000"/>
            </a:sysClr>
          </a:solidFill>
          <a:ln w="3810" cap="flat" cmpd="sng" algn="ctr">
            <a:solidFill>
              <a:sysClr val="window" lastClr="FFFFFF"/>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cxnSp>
        <p:nvCxnSpPr>
          <p:cNvPr id="54" name="直接连接符 53"/>
          <p:cNvCxnSpPr>
            <a:cxnSpLocks noChangeShapeType="1"/>
            <a:stCxn id="53" idx="6"/>
          </p:cNvCxnSpPr>
          <p:nvPr/>
        </p:nvCxnSpPr>
        <p:spPr bwMode="auto">
          <a:xfrm>
            <a:off x="5508625" y="3565525"/>
            <a:ext cx="2232025" cy="0"/>
          </a:xfrm>
          <a:prstGeom prst="line">
            <a:avLst/>
          </a:prstGeom>
          <a:noFill/>
          <a:ln w="9525" algn="ctr">
            <a:solidFill>
              <a:srgbClr val="A6A6A6"/>
            </a:solidFill>
            <a:prstDash val="sysDash"/>
            <a:round/>
          </a:ln>
        </p:spPr>
      </p:cxnSp>
      <p:sp>
        <p:nvSpPr>
          <p:cNvPr id="55" name="矩形 54"/>
          <p:cNvSpPr>
            <a:spLocks noChangeArrowheads="1"/>
          </p:cNvSpPr>
          <p:nvPr/>
        </p:nvSpPr>
        <p:spPr bwMode="auto">
          <a:xfrm>
            <a:off x="5724525" y="3575050"/>
            <a:ext cx="2016125" cy="396875"/>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这里填写目录内容说明，设计发展存在着一个时代价值观的问题。</a:t>
            </a:r>
            <a:endParaRPr lang="en-US" altLang="zh-CN" sz="1000">
              <a:latin typeface="微软雅黑" panose="020B0503020204020204" pitchFamily="34" charset="-122"/>
              <a:ea typeface="微软雅黑" panose="020B0503020204020204" pitchFamily="34" charset="-122"/>
            </a:endParaRPr>
          </a:p>
        </p:txBody>
      </p:sp>
      <p:cxnSp>
        <p:nvCxnSpPr>
          <p:cNvPr id="56" name="直接连接符 55"/>
          <p:cNvCxnSpPr>
            <a:cxnSpLocks noChangeShapeType="1"/>
          </p:cNvCxnSpPr>
          <p:nvPr/>
        </p:nvCxnSpPr>
        <p:spPr bwMode="auto">
          <a:xfrm>
            <a:off x="1531938" y="3586163"/>
            <a:ext cx="2232025" cy="0"/>
          </a:xfrm>
          <a:prstGeom prst="line">
            <a:avLst/>
          </a:prstGeom>
          <a:noFill/>
          <a:ln w="9525" algn="ctr">
            <a:solidFill>
              <a:srgbClr val="A6A6A6"/>
            </a:solidFill>
            <a:prstDash val="sysDash"/>
            <a:round/>
          </a:ln>
        </p:spPr>
      </p:cxnSp>
      <p:sp>
        <p:nvSpPr>
          <p:cNvPr id="57" name="椭圆 56"/>
          <p:cNvSpPr/>
          <p:nvPr/>
        </p:nvSpPr>
        <p:spPr>
          <a:xfrm>
            <a:off x="3716338" y="3535363"/>
            <a:ext cx="95250" cy="92075"/>
          </a:xfrm>
          <a:prstGeom prst="ellipse">
            <a:avLst/>
          </a:prstGeom>
          <a:solidFill>
            <a:sysClr val="window" lastClr="FFFFFF">
              <a:lumMod val="75000"/>
            </a:sysClr>
          </a:solidFill>
          <a:ln w="3810" cap="flat" cmpd="sng" algn="ctr">
            <a:solidFill>
              <a:sysClr val="window" lastClr="FFFFFF"/>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8" name="矩形 57"/>
          <p:cNvSpPr>
            <a:spLocks noChangeArrowheads="1"/>
          </p:cNvSpPr>
          <p:nvPr/>
        </p:nvSpPr>
        <p:spPr bwMode="auto">
          <a:xfrm>
            <a:off x="1544638" y="3575050"/>
            <a:ext cx="2014537" cy="396875"/>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这里填写目录内容说明，设计发展存在着一个时代价值观的问题。</a:t>
            </a:r>
            <a:endParaRPr lang="en-US" altLang="zh-CN" sz="1000">
              <a:latin typeface="微软雅黑" panose="020B0503020204020204" pitchFamily="34" charset="-122"/>
              <a:ea typeface="微软雅黑" panose="020B0503020204020204" pitchFamily="34" charset="-122"/>
            </a:endParaRPr>
          </a:p>
        </p:txBody>
      </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0-#ppt_w/2"/>
                                          </p:val>
                                        </p:tav>
                                        <p:tav tm="100000">
                                          <p:val>
                                            <p:strVal val="#ppt_x"/>
                                          </p:val>
                                        </p:tav>
                                      </p:tavLst>
                                    </p:anim>
                                    <p:anim calcmode="lin" valueType="num">
                                      <p:cBhvr additive="base">
                                        <p:cTn id="8" dur="500" fill="hold"/>
                                        <p:tgtEl>
                                          <p:spTgt spid="34"/>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1+#ppt_w/2"/>
                                          </p:val>
                                        </p:tav>
                                        <p:tav tm="100000">
                                          <p:val>
                                            <p:strVal val="#ppt_x"/>
                                          </p:val>
                                        </p:tav>
                                      </p:tavLst>
                                    </p:anim>
                                    <p:anim calcmode="lin" valueType="num">
                                      <p:cBhvr additive="base">
                                        <p:cTn id="12" dur="500" fill="hold"/>
                                        <p:tgtEl>
                                          <p:spTgt spid="32"/>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1+#ppt_w/2"/>
                                          </p:val>
                                        </p:tav>
                                        <p:tav tm="100000">
                                          <p:val>
                                            <p:strVal val="#ppt_x"/>
                                          </p:val>
                                        </p:tav>
                                      </p:tavLst>
                                    </p:anim>
                                    <p:anim calcmode="lin" valueType="num">
                                      <p:cBhvr additive="base">
                                        <p:cTn id="16" dur="50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0-#ppt_w/2"/>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16" fill="hold" grpId="1"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p:cTn id="24" dur="300" fill="hold"/>
                                        <p:tgtEl>
                                          <p:spTgt spid="35"/>
                                        </p:tgtEl>
                                        <p:attrNameLst>
                                          <p:attrName>ppt_w</p:attrName>
                                        </p:attrNameLst>
                                      </p:cBhvr>
                                      <p:tavLst>
                                        <p:tav tm="0">
                                          <p:val>
                                            <p:fltVal val="0"/>
                                          </p:val>
                                        </p:tav>
                                        <p:tav tm="100000">
                                          <p:val>
                                            <p:strVal val="#ppt_w"/>
                                          </p:val>
                                        </p:tav>
                                      </p:tavLst>
                                    </p:anim>
                                    <p:anim calcmode="lin" valueType="num">
                                      <p:cBhvr>
                                        <p:cTn id="25" dur="300" fill="hold"/>
                                        <p:tgtEl>
                                          <p:spTgt spid="35"/>
                                        </p:tgtEl>
                                        <p:attrNameLst>
                                          <p:attrName>ppt_h</p:attrName>
                                        </p:attrNameLst>
                                      </p:cBhvr>
                                      <p:tavLst>
                                        <p:tav tm="0">
                                          <p:val>
                                            <p:fltVal val="0"/>
                                          </p:val>
                                        </p:tav>
                                        <p:tav tm="100000">
                                          <p:val>
                                            <p:strVal val="#ppt_h"/>
                                          </p:val>
                                        </p:tav>
                                      </p:tavLst>
                                    </p:anim>
                                    <p:animEffect transition="in" filter="fade">
                                      <p:cBhvr>
                                        <p:cTn id="26" dur="300"/>
                                        <p:tgtEl>
                                          <p:spTgt spid="35"/>
                                        </p:tgtEl>
                                      </p:cBhvr>
                                    </p:animEffect>
                                  </p:childTnLst>
                                </p:cTn>
                              </p:par>
                            </p:childTnLst>
                          </p:cTn>
                        </p:par>
                        <p:par>
                          <p:cTn id="27" fill="hold">
                            <p:stCondLst>
                              <p:cond delay="1000"/>
                            </p:stCondLst>
                            <p:childTnLst>
                              <p:par>
                                <p:cTn id="28" presetID="53" presetClass="entr" presetSubtype="16" fill="hold" grpId="1" nodeType="after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p:cTn id="30" dur="300" fill="hold"/>
                                        <p:tgtEl>
                                          <p:spTgt spid="36"/>
                                        </p:tgtEl>
                                        <p:attrNameLst>
                                          <p:attrName>ppt_w</p:attrName>
                                        </p:attrNameLst>
                                      </p:cBhvr>
                                      <p:tavLst>
                                        <p:tav tm="0">
                                          <p:val>
                                            <p:fltVal val="0"/>
                                          </p:val>
                                        </p:tav>
                                        <p:tav tm="100000">
                                          <p:val>
                                            <p:strVal val="#ppt_w"/>
                                          </p:val>
                                        </p:tav>
                                      </p:tavLst>
                                    </p:anim>
                                    <p:anim calcmode="lin" valueType="num">
                                      <p:cBhvr>
                                        <p:cTn id="31" dur="300" fill="hold"/>
                                        <p:tgtEl>
                                          <p:spTgt spid="36"/>
                                        </p:tgtEl>
                                        <p:attrNameLst>
                                          <p:attrName>ppt_h</p:attrName>
                                        </p:attrNameLst>
                                      </p:cBhvr>
                                      <p:tavLst>
                                        <p:tav tm="0">
                                          <p:val>
                                            <p:fltVal val="0"/>
                                          </p:val>
                                        </p:tav>
                                        <p:tav tm="100000">
                                          <p:val>
                                            <p:strVal val="#ppt_h"/>
                                          </p:val>
                                        </p:tav>
                                      </p:tavLst>
                                    </p:anim>
                                    <p:animEffect transition="in" filter="fade">
                                      <p:cBhvr>
                                        <p:cTn id="32" dur="300"/>
                                        <p:tgtEl>
                                          <p:spTgt spid="36"/>
                                        </p:tgtEl>
                                      </p:cBhvr>
                                    </p:animEffect>
                                  </p:childTnLst>
                                </p:cTn>
                              </p:par>
                            </p:childTnLst>
                          </p:cTn>
                        </p:par>
                        <p:par>
                          <p:cTn id="33" fill="hold">
                            <p:stCondLst>
                              <p:cond delay="1500"/>
                            </p:stCondLst>
                            <p:childTnLst>
                              <p:par>
                                <p:cTn id="34" presetID="53" presetClass="entr" presetSubtype="16" fill="hold" grpId="1"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p:cTn id="36" dur="300" fill="hold"/>
                                        <p:tgtEl>
                                          <p:spTgt spid="37"/>
                                        </p:tgtEl>
                                        <p:attrNameLst>
                                          <p:attrName>ppt_w</p:attrName>
                                        </p:attrNameLst>
                                      </p:cBhvr>
                                      <p:tavLst>
                                        <p:tav tm="0">
                                          <p:val>
                                            <p:fltVal val="0"/>
                                          </p:val>
                                        </p:tav>
                                        <p:tav tm="100000">
                                          <p:val>
                                            <p:strVal val="#ppt_w"/>
                                          </p:val>
                                        </p:tav>
                                      </p:tavLst>
                                    </p:anim>
                                    <p:anim calcmode="lin" valueType="num">
                                      <p:cBhvr>
                                        <p:cTn id="37" dur="300" fill="hold"/>
                                        <p:tgtEl>
                                          <p:spTgt spid="37"/>
                                        </p:tgtEl>
                                        <p:attrNameLst>
                                          <p:attrName>ppt_h</p:attrName>
                                        </p:attrNameLst>
                                      </p:cBhvr>
                                      <p:tavLst>
                                        <p:tav tm="0">
                                          <p:val>
                                            <p:fltVal val="0"/>
                                          </p:val>
                                        </p:tav>
                                        <p:tav tm="100000">
                                          <p:val>
                                            <p:strVal val="#ppt_h"/>
                                          </p:val>
                                        </p:tav>
                                      </p:tavLst>
                                    </p:anim>
                                    <p:animEffect transition="in" filter="fade">
                                      <p:cBhvr>
                                        <p:cTn id="38" dur="300"/>
                                        <p:tgtEl>
                                          <p:spTgt spid="37"/>
                                        </p:tgtEl>
                                      </p:cBhvr>
                                    </p:animEffect>
                                  </p:childTnLst>
                                </p:cTn>
                              </p:par>
                            </p:childTnLst>
                          </p:cTn>
                        </p:par>
                        <p:par>
                          <p:cTn id="39" fill="hold">
                            <p:stCondLst>
                              <p:cond delay="2000"/>
                            </p:stCondLst>
                            <p:childTnLst>
                              <p:par>
                                <p:cTn id="40" presetID="53" presetClass="entr" presetSubtype="16" fill="hold" grpId="1" nodeType="afterEffect">
                                  <p:stCondLst>
                                    <p:cond delay="0"/>
                                  </p:stCondLst>
                                  <p:childTnLst>
                                    <p:set>
                                      <p:cBhvr>
                                        <p:cTn id="41" dur="1" fill="hold">
                                          <p:stCondLst>
                                            <p:cond delay="0"/>
                                          </p:stCondLst>
                                        </p:cTn>
                                        <p:tgtEl>
                                          <p:spTgt spid="46"/>
                                        </p:tgtEl>
                                        <p:attrNameLst>
                                          <p:attrName>style.visibility</p:attrName>
                                        </p:attrNameLst>
                                      </p:cBhvr>
                                      <p:to>
                                        <p:strVal val="visible"/>
                                      </p:to>
                                    </p:set>
                                    <p:anim calcmode="lin" valueType="num">
                                      <p:cBhvr>
                                        <p:cTn id="42" dur="300" fill="hold"/>
                                        <p:tgtEl>
                                          <p:spTgt spid="46"/>
                                        </p:tgtEl>
                                        <p:attrNameLst>
                                          <p:attrName>ppt_w</p:attrName>
                                        </p:attrNameLst>
                                      </p:cBhvr>
                                      <p:tavLst>
                                        <p:tav tm="0">
                                          <p:val>
                                            <p:fltVal val="0"/>
                                          </p:val>
                                        </p:tav>
                                        <p:tav tm="100000">
                                          <p:val>
                                            <p:strVal val="#ppt_w"/>
                                          </p:val>
                                        </p:tav>
                                      </p:tavLst>
                                    </p:anim>
                                    <p:anim calcmode="lin" valueType="num">
                                      <p:cBhvr>
                                        <p:cTn id="43" dur="300" fill="hold"/>
                                        <p:tgtEl>
                                          <p:spTgt spid="46"/>
                                        </p:tgtEl>
                                        <p:attrNameLst>
                                          <p:attrName>ppt_h</p:attrName>
                                        </p:attrNameLst>
                                      </p:cBhvr>
                                      <p:tavLst>
                                        <p:tav tm="0">
                                          <p:val>
                                            <p:fltVal val="0"/>
                                          </p:val>
                                        </p:tav>
                                        <p:tav tm="100000">
                                          <p:val>
                                            <p:strVal val="#ppt_h"/>
                                          </p:val>
                                        </p:tav>
                                      </p:tavLst>
                                    </p:anim>
                                    <p:animEffect transition="in" filter="fade">
                                      <p:cBhvr>
                                        <p:cTn id="44" dur="300"/>
                                        <p:tgtEl>
                                          <p:spTgt spid="46"/>
                                        </p:tgtEl>
                                      </p:cBhvr>
                                    </p:animEffect>
                                  </p:childTnLst>
                                </p:cTn>
                              </p:par>
                            </p:childTnLst>
                          </p:cTn>
                        </p:par>
                        <p:par>
                          <p:cTn id="45" fill="hold">
                            <p:stCondLst>
                              <p:cond delay="2500"/>
                            </p:stCondLst>
                            <p:childTnLst>
                              <p:par>
                                <p:cTn id="46" presetID="42" presetClass="path" presetSubtype="0" fill="hold" nodeType="afterEffect">
                                  <p:stCondLst>
                                    <p:cond delay="0"/>
                                  </p:stCondLst>
                                  <p:childTnLst>
                                    <p:animMotion origin="layout" path="M 5.55556E-7 9.87654E-7 L -0.0309 -0.04383 " pathEditMode="relative" rAng="0" ptsTypes="AA">
                                      <p:cBhvr>
                                        <p:cTn id="47" dur="300" fill="hold"/>
                                        <p:tgtEl>
                                          <p:spTgt spid="34"/>
                                        </p:tgtEl>
                                        <p:attrNameLst>
                                          <p:attrName>ppt_x</p:attrName>
                                          <p:attrName>ppt_y</p:attrName>
                                        </p:attrNameLst>
                                      </p:cBhvr>
                                      <p:rCtr x="-1545" y="-2191"/>
                                    </p:animMotion>
                                  </p:childTnLst>
                                </p:cTn>
                              </p:par>
                              <p:par>
                                <p:cTn id="48" presetID="42" presetClass="path" presetSubtype="0" fill="hold" grpId="0" nodeType="withEffect">
                                  <p:stCondLst>
                                    <p:cond delay="0"/>
                                  </p:stCondLst>
                                  <p:childTnLst>
                                    <p:animMotion origin="layout" path="M 5.55556E-7 9.87654E-7 L -0.0309 -0.04383 " pathEditMode="relative" rAng="0" ptsTypes="AA">
                                      <p:cBhvr>
                                        <p:cTn id="49" dur="300" fill="hold"/>
                                        <p:tgtEl>
                                          <p:spTgt spid="35"/>
                                        </p:tgtEl>
                                        <p:attrNameLst>
                                          <p:attrName>ppt_x</p:attrName>
                                          <p:attrName>ppt_y</p:attrName>
                                        </p:attrNameLst>
                                      </p:cBhvr>
                                      <p:rCtr x="-1545" y="-2191"/>
                                    </p:animMotion>
                                  </p:childTnLst>
                                </p:cTn>
                              </p:par>
                            </p:childTnLst>
                          </p:cTn>
                        </p:par>
                        <p:par>
                          <p:cTn id="50" fill="hold">
                            <p:stCondLst>
                              <p:cond delay="3000"/>
                            </p:stCondLst>
                            <p:childTnLst>
                              <p:par>
                                <p:cTn id="51" presetID="10" presetClass="entr" presetSubtype="0" repeatCount="3000"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150"/>
                                        <p:tgtEl>
                                          <p:spTgt spid="48"/>
                                        </p:tgtEl>
                                      </p:cBhvr>
                                    </p:animEffect>
                                  </p:childTnLst>
                                </p:cTn>
                              </p:par>
                            </p:childTnLst>
                          </p:cTn>
                        </p:par>
                        <p:par>
                          <p:cTn id="54" fill="hold">
                            <p:stCondLst>
                              <p:cond delay="3500"/>
                            </p:stCondLst>
                            <p:childTnLst>
                              <p:par>
                                <p:cTn id="55" presetID="22" presetClass="entr" presetSubtype="2" fill="hold" nodeType="after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wipe(right)">
                                      <p:cBhvr>
                                        <p:cTn id="57" dur="500"/>
                                        <p:tgtEl>
                                          <p:spTgt spid="47"/>
                                        </p:tgtEl>
                                      </p:cBhvr>
                                    </p:animEffect>
                                  </p:childTnLst>
                                </p:cTn>
                              </p:par>
                            </p:childTnLst>
                          </p:cTn>
                        </p:par>
                        <p:par>
                          <p:cTn id="58" fill="hold">
                            <p:stCondLst>
                              <p:cond delay="4000"/>
                            </p:stCondLst>
                            <p:childTnLst>
                              <p:par>
                                <p:cTn id="59" presetID="2" presetClass="entr" presetSubtype="8" fill="hold" grpId="0" nodeType="afterEffect">
                                  <p:stCondLst>
                                    <p:cond delay="0"/>
                                  </p:stCondLst>
                                  <p:childTnLst>
                                    <p:set>
                                      <p:cBhvr>
                                        <p:cTn id="60" dur="1" fill="hold">
                                          <p:stCondLst>
                                            <p:cond delay="0"/>
                                          </p:stCondLst>
                                        </p:cTn>
                                        <p:tgtEl>
                                          <p:spTgt spid="49"/>
                                        </p:tgtEl>
                                        <p:attrNameLst>
                                          <p:attrName>style.visibility</p:attrName>
                                        </p:attrNameLst>
                                      </p:cBhvr>
                                      <p:to>
                                        <p:strVal val="visible"/>
                                      </p:to>
                                    </p:set>
                                    <p:anim calcmode="lin" valueType="num">
                                      <p:cBhvr additive="base">
                                        <p:cTn id="61" dur="300" fill="hold"/>
                                        <p:tgtEl>
                                          <p:spTgt spid="49"/>
                                        </p:tgtEl>
                                        <p:attrNameLst>
                                          <p:attrName>ppt_x</p:attrName>
                                        </p:attrNameLst>
                                      </p:cBhvr>
                                      <p:tavLst>
                                        <p:tav tm="0">
                                          <p:val>
                                            <p:strVal val="0-#ppt_w/2"/>
                                          </p:val>
                                        </p:tav>
                                        <p:tav tm="100000">
                                          <p:val>
                                            <p:strVal val="#ppt_x"/>
                                          </p:val>
                                        </p:tav>
                                      </p:tavLst>
                                    </p:anim>
                                    <p:anim calcmode="lin" valueType="num">
                                      <p:cBhvr additive="base">
                                        <p:cTn id="62" dur="300" fill="hold"/>
                                        <p:tgtEl>
                                          <p:spTgt spid="49"/>
                                        </p:tgtEl>
                                        <p:attrNameLst>
                                          <p:attrName>ppt_y</p:attrName>
                                        </p:attrNameLst>
                                      </p:cBhvr>
                                      <p:tavLst>
                                        <p:tav tm="0">
                                          <p:val>
                                            <p:strVal val="#ppt_y"/>
                                          </p:val>
                                        </p:tav>
                                        <p:tav tm="100000">
                                          <p:val>
                                            <p:strVal val="#ppt_y"/>
                                          </p:val>
                                        </p:tav>
                                      </p:tavLst>
                                    </p:anim>
                                  </p:childTnLst>
                                </p:cTn>
                              </p:par>
                            </p:childTnLst>
                          </p:cTn>
                        </p:par>
                        <p:par>
                          <p:cTn id="63" fill="hold">
                            <p:stCondLst>
                              <p:cond delay="4500"/>
                            </p:stCondLst>
                            <p:childTnLst>
                              <p:par>
                                <p:cTn id="64" presetID="42" presetClass="path" presetSubtype="0" fill="hold" nodeType="afterEffect">
                                  <p:stCondLst>
                                    <p:cond delay="0"/>
                                  </p:stCondLst>
                                  <p:childTnLst>
                                    <p:animMotion origin="layout" path="M 1.94444E-6 -3.02376E-6 L 0.03298 -0.03671 " pathEditMode="relative" rAng="0" ptsTypes="AA">
                                      <p:cBhvr>
                                        <p:cTn id="65" dur="300" fill="hold"/>
                                        <p:tgtEl>
                                          <p:spTgt spid="32"/>
                                        </p:tgtEl>
                                        <p:attrNameLst>
                                          <p:attrName>ppt_x</p:attrName>
                                          <p:attrName>ppt_y</p:attrName>
                                        </p:attrNameLst>
                                      </p:cBhvr>
                                      <p:rCtr x="1649" y="-1851"/>
                                    </p:animMotion>
                                  </p:childTnLst>
                                </p:cTn>
                              </p:par>
                              <p:par>
                                <p:cTn id="66" presetID="42" presetClass="path" presetSubtype="0" fill="hold" grpId="0" nodeType="withEffect">
                                  <p:stCondLst>
                                    <p:cond delay="0"/>
                                  </p:stCondLst>
                                  <p:childTnLst>
                                    <p:animMotion origin="layout" path="M 1.94444E-6 -3.02376E-6 L 0.03298 -0.03671 " pathEditMode="relative" rAng="0" ptsTypes="AA">
                                      <p:cBhvr>
                                        <p:cTn id="67" dur="300" fill="hold"/>
                                        <p:tgtEl>
                                          <p:spTgt spid="36"/>
                                        </p:tgtEl>
                                        <p:attrNameLst>
                                          <p:attrName>ppt_x</p:attrName>
                                          <p:attrName>ppt_y</p:attrName>
                                        </p:attrNameLst>
                                      </p:cBhvr>
                                      <p:rCtr x="1649" y="-1851"/>
                                    </p:animMotion>
                                  </p:childTnLst>
                                </p:cTn>
                              </p:par>
                            </p:childTnLst>
                          </p:cTn>
                        </p:par>
                        <p:par>
                          <p:cTn id="68" fill="hold">
                            <p:stCondLst>
                              <p:cond delay="5000"/>
                            </p:stCondLst>
                            <p:childTnLst>
                              <p:par>
                                <p:cTn id="69" presetID="10" presetClass="entr" presetSubtype="0" repeatCount="3000" fill="hold" grpId="0"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fade">
                                      <p:cBhvr>
                                        <p:cTn id="71" dur="150"/>
                                        <p:tgtEl>
                                          <p:spTgt spid="50"/>
                                        </p:tgtEl>
                                      </p:cBhvr>
                                    </p:animEffect>
                                  </p:childTnLst>
                                </p:cTn>
                              </p:par>
                            </p:childTnLst>
                          </p:cTn>
                        </p:par>
                        <p:par>
                          <p:cTn id="72" fill="hold">
                            <p:stCondLst>
                              <p:cond delay="5500"/>
                            </p:stCondLst>
                            <p:childTnLst>
                              <p:par>
                                <p:cTn id="73" presetID="22" presetClass="entr" presetSubtype="8" fill="hold" nodeType="after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wipe(left)">
                                      <p:cBhvr>
                                        <p:cTn id="75" dur="500"/>
                                        <p:tgtEl>
                                          <p:spTgt spid="51"/>
                                        </p:tgtEl>
                                      </p:cBhvr>
                                    </p:animEffect>
                                  </p:childTnLst>
                                </p:cTn>
                              </p:par>
                            </p:childTnLst>
                          </p:cTn>
                        </p:par>
                        <p:par>
                          <p:cTn id="76" fill="hold">
                            <p:stCondLst>
                              <p:cond delay="6000"/>
                            </p:stCondLst>
                            <p:childTnLst>
                              <p:par>
                                <p:cTn id="77" presetID="2" presetClass="entr" presetSubtype="2" fill="hold" grpId="0" nodeType="afterEffect">
                                  <p:stCondLst>
                                    <p:cond delay="0"/>
                                  </p:stCondLst>
                                  <p:childTnLst>
                                    <p:set>
                                      <p:cBhvr>
                                        <p:cTn id="78" dur="1" fill="hold">
                                          <p:stCondLst>
                                            <p:cond delay="0"/>
                                          </p:stCondLst>
                                        </p:cTn>
                                        <p:tgtEl>
                                          <p:spTgt spid="52"/>
                                        </p:tgtEl>
                                        <p:attrNameLst>
                                          <p:attrName>style.visibility</p:attrName>
                                        </p:attrNameLst>
                                      </p:cBhvr>
                                      <p:to>
                                        <p:strVal val="visible"/>
                                      </p:to>
                                    </p:set>
                                    <p:anim calcmode="lin" valueType="num">
                                      <p:cBhvr additive="base">
                                        <p:cTn id="79" dur="300" fill="hold"/>
                                        <p:tgtEl>
                                          <p:spTgt spid="52"/>
                                        </p:tgtEl>
                                        <p:attrNameLst>
                                          <p:attrName>ppt_x</p:attrName>
                                        </p:attrNameLst>
                                      </p:cBhvr>
                                      <p:tavLst>
                                        <p:tav tm="0">
                                          <p:val>
                                            <p:strVal val="1+#ppt_w/2"/>
                                          </p:val>
                                        </p:tav>
                                        <p:tav tm="100000">
                                          <p:val>
                                            <p:strVal val="#ppt_x"/>
                                          </p:val>
                                        </p:tav>
                                      </p:tavLst>
                                    </p:anim>
                                    <p:anim calcmode="lin" valueType="num">
                                      <p:cBhvr additive="base">
                                        <p:cTn id="80" dur="300" fill="hold"/>
                                        <p:tgtEl>
                                          <p:spTgt spid="52"/>
                                        </p:tgtEl>
                                        <p:attrNameLst>
                                          <p:attrName>ppt_y</p:attrName>
                                        </p:attrNameLst>
                                      </p:cBhvr>
                                      <p:tavLst>
                                        <p:tav tm="0">
                                          <p:val>
                                            <p:strVal val="#ppt_y"/>
                                          </p:val>
                                        </p:tav>
                                        <p:tav tm="100000">
                                          <p:val>
                                            <p:strVal val="#ppt_y"/>
                                          </p:val>
                                        </p:tav>
                                      </p:tavLst>
                                    </p:anim>
                                  </p:childTnLst>
                                </p:cTn>
                              </p:par>
                            </p:childTnLst>
                          </p:cTn>
                        </p:par>
                        <p:par>
                          <p:cTn id="81" fill="hold">
                            <p:stCondLst>
                              <p:cond delay="6500"/>
                            </p:stCondLst>
                            <p:childTnLst>
                              <p:par>
                                <p:cTn id="82" presetID="42" presetClass="path" presetSubtype="0" fill="hold" nodeType="afterEffect">
                                  <p:stCondLst>
                                    <p:cond delay="0"/>
                                  </p:stCondLst>
                                  <p:childTnLst>
                                    <p:animMotion origin="layout" path="M -3.05556E-6 -3.81599E-6 L 0.02952 0.04323 " pathEditMode="relative" rAng="0" ptsTypes="AA">
                                      <p:cBhvr>
                                        <p:cTn id="83" dur="300" fill="hold"/>
                                        <p:tgtEl>
                                          <p:spTgt spid="31"/>
                                        </p:tgtEl>
                                        <p:attrNameLst>
                                          <p:attrName>ppt_x</p:attrName>
                                          <p:attrName>ppt_y</p:attrName>
                                        </p:attrNameLst>
                                      </p:cBhvr>
                                      <p:rCtr x="1476" y="2161"/>
                                    </p:animMotion>
                                  </p:childTnLst>
                                </p:cTn>
                              </p:par>
                              <p:par>
                                <p:cTn id="84" presetID="42" presetClass="path" presetSubtype="0" fill="hold" grpId="0" nodeType="withEffect">
                                  <p:stCondLst>
                                    <p:cond delay="0"/>
                                  </p:stCondLst>
                                  <p:childTnLst>
                                    <p:animMotion origin="layout" path="M -3.05556E-6 -3.81599E-6 L 0.02952 0.04323 " pathEditMode="relative" rAng="0" ptsTypes="AA">
                                      <p:cBhvr>
                                        <p:cTn id="85" dur="300" fill="hold"/>
                                        <p:tgtEl>
                                          <p:spTgt spid="37"/>
                                        </p:tgtEl>
                                        <p:attrNameLst>
                                          <p:attrName>ppt_x</p:attrName>
                                          <p:attrName>ppt_y</p:attrName>
                                        </p:attrNameLst>
                                      </p:cBhvr>
                                      <p:rCtr x="1476" y="2161"/>
                                    </p:animMotion>
                                  </p:childTnLst>
                                </p:cTn>
                              </p:par>
                            </p:childTnLst>
                          </p:cTn>
                        </p:par>
                        <p:par>
                          <p:cTn id="86" fill="hold">
                            <p:stCondLst>
                              <p:cond delay="7000"/>
                            </p:stCondLst>
                            <p:childTnLst>
                              <p:par>
                                <p:cTn id="87" presetID="10" presetClass="entr" presetSubtype="0" repeatCount="3000" fill="hold" grpId="0" nodeType="afterEffect">
                                  <p:stCondLst>
                                    <p:cond delay="0"/>
                                  </p:stCondLst>
                                  <p:childTnLst>
                                    <p:set>
                                      <p:cBhvr>
                                        <p:cTn id="88" dur="1" fill="hold">
                                          <p:stCondLst>
                                            <p:cond delay="0"/>
                                          </p:stCondLst>
                                        </p:cTn>
                                        <p:tgtEl>
                                          <p:spTgt spid="53"/>
                                        </p:tgtEl>
                                        <p:attrNameLst>
                                          <p:attrName>style.visibility</p:attrName>
                                        </p:attrNameLst>
                                      </p:cBhvr>
                                      <p:to>
                                        <p:strVal val="visible"/>
                                      </p:to>
                                    </p:set>
                                    <p:animEffect transition="in" filter="fade">
                                      <p:cBhvr>
                                        <p:cTn id="89" dur="150"/>
                                        <p:tgtEl>
                                          <p:spTgt spid="53"/>
                                        </p:tgtEl>
                                      </p:cBhvr>
                                    </p:animEffect>
                                  </p:childTnLst>
                                </p:cTn>
                              </p:par>
                            </p:childTnLst>
                          </p:cTn>
                        </p:par>
                        <p:par>
                          <p:cTn id="90" fill="hold">
                            <p:stCondLst>
                              <p:cond delay="7500"/>
                            </p:stCondLst>
                            <p:childTnLst>
                              <p:par>
                                <p:cTn id="91" presetID="22" presetClass="entr" presetSubtype="8" fill="hold" nodeType="afterEffect">
                                  <p:stCondLst>
                                    <p:cond delay="0"/>
                                  </p:stCondLst>
                                  <p:childTnLst>
                                    <p:set>
                                      <p:cBhvr>
                                        <p:cTn id="92" dur="1" fill="hold">
                                          <p:stCondLst>
                                            <p:cond delay="0"/>
                                          </p:stCondLst>
                                        </p:cTn>
                                        <p:tgtEl>
                                          <p:spTgt spid="54"/>
                                        </p:tgtEl>
                                        <p:attrNameLst>
                                          <p:attrName>style.visibility</p:attrName>
                                        </p:attrNameLst>
                                      </p:cBhvr>
                                      <p:to>
                                        <p:strVal val="visible"/>
                                      </p:to>
                                    </p:set>
                                    <p:animEffect transition="in" filter="wipe(left)">
                                      <p:cBhvr>
                                        <p:cTn id="93" dur="500"/>
                                        <p:tgtEl>
                                          <p:spTgt spid="54"/>
                                        </p:tgtEl>
                                      </p:cBhvr>
                                    </p:animEffect>
                                  </p:childTnLst>
                                </p:cTn>
                              </p:par>
                            </p:childTnLst>
                          </p:cTn>
                        </p:par>
                        <p:par>
                          <p:cTn id="94" fill="hold">
                            <p:stCondLst>
                              <p:cond delay="8000"/>
                            </p:stCondLst>
                            <p:childTnLst>
                              <p:par>
                                <p:cTn id="95" presetID="2" presetClass="entr" presetSubtype="2" fill="hold" grpId="0" nodeType="afterEffect">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cBhvr additive="base">
                                        <p:cTn id="97" dur="300" fill="hold"/>
                                        <p:tgtEl>
                                          <p:spTgt spid="55"/>
                                        </p:tgtEl>
                                        <p:attrNameLst>
                                          <p:attrName>ppt_x</p:attrName>
                                        </p:attrNameLst>
                                      </p:cBhvr>
                                      <p:tavLst>
                                        <p:tav tm="0">
                                          <p:val>
                                            <p:strVal val="1+#ppt_w/2"/>
                                          </p:val>
                                        </p:tav>
                                        <p:tav tm="100000">
                                          <p:val>
                                            <p:strVal val="#ppt_x"/>
                                          </p:val>
                                        </p:tav>
                                      </p:tavLst>
                                    </p:anim>
                                    <p:anim calcmode="lin" valueType="num">
                                      <p:cBhvr additive="base">
                                        <p:cTn id="98" dur="300" fill="hold"/>
                                        <p:tgtEl>
                                          <p:spTgt spid="55"/>
                                        </p:tgtEl>
                                        <p:attrNameLst>
                                          <p:attrName>ppt_y</p:attrName>
                                        </p:attrNameLst>
                                      </p:cBhvr>
                                      <p:tavLst>
                                        <p:tav tm="0">
                                          <p:val>
                                            <p:strVal val="#ppt_y"/>
                                          </p:val>
                                        </p:tav>
                                        <p:tav tm="100000">
                                          <p:val>
                                            <p:strVal val="#ppt_y"/>
                                          </p:val>
                                        </p:tav>
                                      </p:tavLst>
                                    </p:anim>
                                  </p:childTnLst>
                                </p:cTn>
                              </p:par>
                              <p:par>
                                <p:cTn id="99" presetID="42" presetClass="path" presetSubtype="0" accel="50000" decel="50000" fill="hold" grpId="0" nodeType="withEffect">
                                  <p:stCondLst>
                                    <p:cond delay="0"/>
                                  </p:stCondLst>
                                  <p:childTnLst>
                                    <p:animMotion origin="layout" path="M -4.44444E-6 1.23457E-7 L -0.03281 0.04074 " pathEditMode="relative" rAng="0" ptsTypes="AA">
                                      <p:cBhvr>
                                        <p:cTn id="100" dur="300" fill="hold"/>
                                        <p:tgtEl>
                                          <p:spTgt spid="46"/>
                                        </p:tgtEl>
                                        <p:attrNameLst>
                                          <p:attrName>ppt_x</p:attrName>
                                          <p:attrName>ppt_y</p:attrName>
                                        </p:attrNameLst>
                                      </p:cBhvr>
                                      <p:rCtr x="-1649" y="2037"/>
                                    </p:animMotion>
                                  </p:childTnLst>
                                </p:cTn>
                              </p:par>
                              <p:par>
                                <p:cTn id="101" presetID="42" presetClass="path" presetSubtype="0" accel="50000" decel="50000" fill="hold" nodeType="withEffect">
                                  <p:stCondLst>
                                    <p:cond delay="0"/>
                                  </p:stCondLst>
                                  <p:childTnLst>
                                    <p:animMotion origin="layout" path="M -4.44444E-6 1.23457E-7 L -0.03281 0.04074 " pathEditMode="relative" rAng="0" ptsTypes="AA">
                                      <p:cBhvr>
                                        <p:cTn id="102" dur="300" fill="hold"/>
                                        <p:tgtEl>
                                          <p:spTgt spid="33"/>
                                        </p:tgtEl>
                                        <p:attrNameLst>
                                          <p:attrName>ppt_x</p:attrName>
                                          <p:attrName>ppt_y</p:attrName>
                                        </p:attrNameLst>
                                      </p:cBhvr>
                                      <p:rCtr x="-1649" y="2037"/>
                                    </p:animMotion>
                                  </p:childTnLst>
                                </p:cTn>
                              </p:par>
                            </p:childTnLst>
                          </p:cTn>
                        </p:par>
                        <p:par>
                          <p:cTn id="103" fill="hold">
                            <p:stCondLst>
                              <p:cond delay="8500"/>
                            </p:stCondLst>
                            <p:childTnLst>
                              <p:par>
                                <p:cTn id="104" presetID="10" presetClass="entr" presetSubtype="0" repeatCount="3000" fill="hold" grpId="0" nodeType="afterEffect">
                                  <p:stCondLst>
                                    <p:cond delay="0"/>
                                  </p:stCondLst>
                                  <p:childTnLst>
                                    <p:set>
                                      <p:cBhvr>
                                        <p:cTn id="105" dur="1" fill="hold">
                                          <p:stCondLst>
                                            <p:cond delay="0"/>
                                          </p:stCondLst>
                                        </p:cTn>
                                        <p:tgtEl>
                                          <p:spTgt spid="57"/>
                                        </p:tgtEl>
                                        <p:attrNameLst>
                                          <p:attrName>style.visibility</p:attrName>
                                        </p:attrNameLst>
                                      </p:cBhvr>
                                      <p:to>
                                        <p:strVal val="visible"/>
                                      </p:to>
                                    </p:set>
                                    <p:animEffect transition="in" filter="fade">
                                      <p:cBhvr>
                                        <p:cTn id="106" dur="150"/>
                                        <p:tgtEl>
                                          <p:spTgt spid="57"/>
                                        </p:tgtEl>
                                      </p:cBhvr>
                                    </p:animEffect>
                                  </p:childTnLst>
                                </p:cTn>
                              </p:par>
                            </p:childTnLst>
                          </p:cTn>
                        </p:par>
                        <p:par>
                          <p:cTn id="107" fill="hold">
                            <p:stCondLst>
                              <p:cond delay="9000"/>
                            </p:stCondLst>
                            <p:childTnLst>
                              <p:par>
                                <p:cTn id="108" presetID="22" presetClass="entr" presetSubtype="2" fill="hold" nodeType="afterEffect">
                                  <p:stCondLst>
                                    <p:cond delay="0"/>
                                  </p:stCondLst>
                                  <p:childTnLst>
                                    <p:set>
                                      <p:cBhvr>
                                        <p:cTn id="109" dur="1" fill="hold">
                                          <p:stCondLst>
                                            <p:cond delay="0"/>
                                          </p:stCondLst>
                                        </p:cTn>
                                        <p:tgtEl>
                                          <p:spTgt spid="56"/>
                                        </p:tgtEl>
                                        <p:attrNameLst>
                                          <p:attrName>style.visibility</p:attrName>
                                        </p:attrNameLst>
                                      </p:cBhvr>
                                      <p:to>
                                        <p:strVal val="visible"/>
                                      </p:to>
                                    </p:set>
                                    <p:animEffect transition="in" filter="wipe(right)">
                                      <p:cBhvr>
                                        <p:cTn id="110" dur="500"/>
                                        <p:tgtEl>
                                          <p:spTgt spid="56"/>
                                        </p:tgtEl>
                                      </p:cBhvr>
                                    </p:animEffect>
                                  </p:childTnLst>
                                </p:cTn>
                              </p:par>
                            </p:childTnLst>
                          </p:cTn>
                        </p:par>
                        <p:par>
                          <p:cTn id="111" fill="hold">
                            <p:stCondLst>
                              <p:cond delay="9500"/>
                            </p:stCondLst>
                            <p:childTnLst>
                              <p:par>
                                <p:cTn id="112" presetID="2" presetClass="entr" presetSubtype="8" fill="hold" grpId="0" nodeType="afterEffect">
                                  <p:stCondLst>
                                    <p:cond delay="0"/>
                                  </p:stCondLst>
                                  <p:childTnLst>
                                    <p:set>
                                      <p:cBhvr>
                                        <p:cTn id="113" dur="1" fill="hold">
                                          <p:stCondLst>
                                            <p:cond delay="0"/>
                                          </p:stCondLst>
                                        </p:cTn>
                                        <p:tgtEl>
                                          <p:spTgt spid="58"/>
                                        </p:tgtEl>
                                        <p:attrNameLst>
                                          <p:attrName>style.visibility</p:attrName>
                                        </p:attrNameLst>
                                      </p:cBhvr>
                                      <p:to>
                                        <p:strVal val="visible"/>
                                      </p:to>
                                    </p:set>
                                    <p:anim calcmode="lin" valueType="num">
                                      <p:cBhvr additive="base">
                                        <p:cTn id="114" dur="300" fill="hold"/>
                                        <p:tgtEl>
                                          <p:spTgt spid="58"/>
                                        </p:tgtEl>
                                        <p:attrNameLst>
                                          <p:attrName>ppt_x</p:attrName>
                                        </p:attrNameLst>
                                      </p:cBhvr>
                                      <p:tavLst>
                                        <p:tav tm="0">
                                          <p:val>
                                            <p:strVal val="0-#ppt_w/2"/>
                                          </p:val>
                                        </p:tav>
                                        <p:tav tm="100000">
                                          <p:val>
                                            <p:strVal val="#ppt_x"/>
                                          </p:val>
                                        </p:tav>
                                      </p:tavLst>
                                    </p:anim>
                                    <p:anim calcmode="lin" valueType="num">
                                      <p:cBhvr additive="base">
                                        <p:cTn id="115" dur="3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5" grpId="1"/>
      <p:bldP spid="36" grpId="0"/>
      <p:bldP spid="36" grpId="1"/>
      <p:bldP spid="37" grpId="0"/>
      <p:bldP spid="37" grpId="1"/>
      <p:bldP spid="46" grpId="0"/>
      <p:bldP spid="46" grpId="1"/>
      <p:bldP spid="48" grpId="0" animBg="1"/>
      <p:bldP spid="49" grpId="0"/>
      <p:bldP spid="50" grpId="0" animBg="1"/>
      <p:bldP spid="52" grpId="0"/>
      <p:bldP spid="53" grpId="0" animBg="1"/>
      <p:bldP spid="55" grpId="0"/>
      <p:bldP spid="57" grpId="0" animBg="1"/>
      <p:bldP spid="5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41"/>
          <p:cNvSpPr>
            <a:spLocks noChangeArrowheads="1"/>
          </p:cNvSpPr>
          <p:nvPr/>
        </p:nvSpPr>
        <p:spPr bwMode="auto">
          <a:xfrm>
            <a:off x="827088" y="1058863"/>
            <a:ext cx="2540000" cy="1693862"/>
          </a:xfrm>
          <a:prstGeom prst="rect">
            <a:avLst/>
          </a:prstGeom>
          <a:blipFill dpi="0" rotWithShape="1">
            <a:blip r:embed="rId1"/>
            <a:srcRect/>
            <a:stretch>
              <a:fillRect/>
            </a:stretch>
          </a:blipFill>
          <a:ln w="9525">
            <a:noFill/>
            <a:miter lim="800000"/>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42"/>
          <p:cNvSpPr>
            <a:spLocks noChangeArrowheads="1"/>
          </p:cNvSpPr>
          <p:nvPr/>
        </p:nvSpPr>
        <p:spPr bwMode="auto">
          <a:xfrm>
            <a:off x="3367088" y="2751138"/>
            <a:ext cx="2540000" cy="1693862"/>
          </a:xfrm>
          <a:prstGeom prst="rect">
            <a:avLst/>
          </a:prstGeom>
          <a:blipFill dpi="0" rotWithShape="1">
            <a:blip r:embed="rId2"/>
            <a:srcRect/>
            <a:stretch>
              <a:fillRect/>
            </a:stretch>
          </a:blipFill>
          <a:ln w="9525">
            <a:noFill/>
            <a:miter lim="800000"/>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矩形 43"/>
          <p:cNvSpPr>
            <a:spLocks noChangeArrowheads="1"/>
          </p:cNvSpPr>
          <p:nvPr/>
        </p:nvSpPr>
        <p:spPr bwMode="auto">
          <a:xfrm>
            <a:off x="5907088" y="1058863"/>
            <a:ext cx="2540000" cy="1693862"/>
          </a:xfrm>
          <a:prstGeom prst="rect">
            <a:avLst/>
          </a:prstGeom>
          <a:blipFill dpi="0" rotWithShape="1">
            <a:blip r:embed="rId3"/>
            <a:srcRect/>
            <a:stretch>
              <a:fillRect/>
            </a:stretch>
          </a:blipFill>
          <a:ln w="9525">
            <a:noFill/>
            <a:miter lim="800000"/>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8" name="Group 12"/>
          <p:cNvGrpSpPr/>
          <p:nvPr/>
        </p:nvGrpSpPr>
        <p:grpSpPr bwMode="auto">
          <a:xfrm>
            <a:off x="827088" y="2751138"/>
            <a:ext cx="2540000" cy="1693862"/>
            <a:chOff x="0" y="0"/>
            <a:chExt cx="1979879" cy="1319922"/>
          </a:xfrm>
        </p:grpSpPr>
        <p:sp>
          <p:nvSpPr>
            <p:cNvPr id="29" name="矩形 46"/>
            <p:cNvSpPr>
              <a:spLocks noChangeArrowheads="1"/>
            </p:cNvSpPr>
            <p:nvPr/>
          </p:nvSpPr>
          <p:spPr bwMode="auto">
            <a:xfrm>
              <a:off x="0" y="0"/>
              <a:ext cx="1979879" cy="1319922"/>
            </a:xfrm>
            <a:prstGeom prst="rect">
              <a:avLst/>
            </a:prstGeom>
            <a:solidFill>
              <a:schemeClr val="accent2"/>
            </a:solidFill>
            <a:ln>
              <a:noFill/>
            </a:ln>
          </p:spPr>
          <p:txBody>
            <a:bodyPr anchor="ctr"/>
            <a:lstStyle/>
            <a:p>
              <a:pPr algn="ctr" fontAlgn="auto">
                <a:spcBef>
                  <a:spcPts val="0"/>
                </a:spcBef>
                <a:spcAft>
                  <a:spcPts val="0"/>
                </a:spcAft>
                <a:defRPr/>
              </a:pPr>
              <a:endParaRPr lang="zh-CN" altLang="zh-CN" ker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47"/>
            <p:cNvSpPr>
              <a:spLocks noChangeArrowheads="1"/>
            </p:cNvSpPr>
            <p:nvPr/>
          </p:nvSpPr>
          <p:spPr bwMode="auto">
            <a:xfrm>
              <a:off x="389788" y="106385"/>
              <a:ext cx="1466348" cy="927780"/>
            </a:xfrm>
            <a:prstGeom prst="rect">
              <a:avLst/>
            </a:prstGeom>
            <a:noFill/>
            <a:ln>
              <a:noFill/>
            </a:ln>
          </p:spPr>
          <p:txBody>
            <a:bodyPr>
              <a:spAutoFit/>
            </a:bodyPr>
            <a:lstStyle/>
            <a:p>
              <a:pPr fontAlgn="auto">
                <a:lnSpc>
                  <a:spcPct val="150000"/>
                </a:lnSpc>
                <a:spcBef>
                  <a:spcPts val="0"/>
                </a:spcBef>
                <a:spcAft>
                  <a:spcPts val="0"/>
                </a:spcAft>
                <a:defRPr/>
              </a:pPr>
              <a:r>
                <a:rPr lang="zh-CN" altLang="en-US" sz="12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随着计算机技术的发展及印刷技术的进步，平面设计在视觉感观领域的表现也越来越丰富。</a:t>
              </a:r>
              <a:endParaRPr lang="zh-CN" altLang="en-US" sz="12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2243" name="Group 15"/>
            <p:cNvGrpSpPr/>
            <p:nvPr/>
          </p:nvGrpSpPr>
          <p:grpSpPr bwMode="auto">
            <a:xfrm>
              <a:off x="34072" y="71799"/>
              <a:ext cx="333375" cy="333375"/>
              <a:chOff x="-100916" y="-118059"/>
              <a:chExt cx="333375" cy="333375"/>
            </a:xfrm>
          </p:grpSpPr>
          <p:sp>
            <p:nvSpPr>
              <p:cNvPr id="39" name="等腰三角形 49"/>
              <p:cNvSpPr>
                <a:spLocks noChangeArrowheads="1"/>
              </p:cNvSpPr>
              <p:nvPr/>
            </p:nvSpPr>
            <p:spPr bwMode="auto">
              <a:xfrm>
                <a:off x="-17433" y="-37702"/>
                <a:ext cx="179427" cy="143497"/>
              </a:xfrm>
              <a:prstGeom prst="triangle">
                <a:avLst>
                  <a:gd name="adj" fmla="val 50000"/>
                </a:avLst>
              </a:prstGeom>
              <a:solidFill>
                <a:srgbClr val="FFFFFF"/>
              </a:solidFill>
              <a:ln>
                <a:noFill/>
              </a:ln>
            </p:spPr>
            <p:txBody>
              <a:bodyPr anchor="ctr"/>
              <a:lstStyle/>
              <a:p>
                <a:pPr algn="ctr" fontAlgn="auto">
                  <a:spcBef>
                    <a:spcPts val="0"/>
                  </a:spcBef>
                  <a:spcAft>
                    <a:spcPts val="0"/>
                  </a:spcAft>
                  <a:defRPr/>
                </a:pPr>
                <a:endParaRPr lang="zh-CN" altLang="zh-CN" ker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同心圆 50"/>
              <p:cNvSpPr>
                <a:spLocks noChangeArrowheads="1"/>
              </p:cNvSpPr>
              <p:nvPr/>
            </p:nvSpPr>
            <p:spPr bwMode="auto">
              <a:xfrm>
                <a:off x="-100340" y="-118110"/>
                <a:ext cx="332867" cy="334001"/>
              </a:xfrm>
              <a:custGeom>
                <a:avLst/>
                <a:gdLst>
                  <a:gd name="G0" fmla="+- 998 0 0"/>
                  <a:gd name="G1" fmla="+- 21600 0 998"/>
                  <a:gd name="G2" fmla="+- 21600 0 99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998" y="10800"/>
                    </a:moveTo>
                    <a:cubicBezTo>
                      <a:pt x="998" y="16213"/>
                      <a:pt x="5387" y="20602"/>
                      <a:pt x="10800" y="20602"/>
                    </a:cubicBezTo>
                    <a:cubicBezTo>
                      <a:pt x="16213" y="20602"/>
                      <a:pt x="20602" y="16213"/>
                      <a:pt x="20602" y="10800"/>
                    </a:cubicBezTo>
                    <a:cubicBezTo>
                      <a:pt x="20602" y="5387"/>
                      <a:pt x="16213" y="998"/>
                      <a:pt x="10800" y="998"/>
                    </a:cubicBezTo>
                    <a:cubicBezTo>
                      <a:pt x="5387" y="998"/>
                      <a:pt x="998" y="5387"/>
                      <a:pt x="998" y="10800"/>
                    </a:cubicBezTo>
                    <a:close/>
                  </a:path>
                </a:pathLst>
              </a:custGeom>
              <a:solidFill>
                <a:srgbClr val="FFFFFF"/>
              </a:solidFill>
              <a:ln>
                <a:noFill/>
              </a:ln>
            </p:spPr>
            <p:txBody>
              <a:bodyPr anchor="ctr"/>
              <a:lstStyle/>
              <a:p>
                <a:pPr algn="ctr" fontAlgn="auto">
                  <a:spcBef>
                    <a:spcPts val="0"/>
                  </a:spcBef>
                  <a:spcAft>
                    <a:spcPts val="0"/>
                  </a:spcAft>
                  <a:defRPr/>
                </a:pPr>
                <a:endParaRPr lang="zh-CN" altLang="zh-CN"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41" name="Group 18"/>
          <p:cNvGrpSpPr/>
          <p:nvPr/>
        </p:nvGrpSpPr>
        <p:grpSpPr bwMode="auto">
          <a:xfrm>
            <a:off x="3367088" y="1058863"/>
            <a:ext cx="2540000" cy="1693862"/>
            <a:chOff x="0" y="0"/>
            <a:chExt cx="1979879" cy="1319919"/>
          </a:xfrm>
        </p:grpSpPr>
        <p:sp>
          <p:nvSpPr>
            <p:cNvPr id="42" name="矩形 58"/>
            <p:cNvSpPr>
              <a:spLocks noChangeArrowheads="1"/>
            </p:cNvSpPr>
            <p:nvPr/>
          </p:nvSpPr>
          <p:spPr bwMode="auto">
            <a:xfrm>
              <a:off x="0" y="0"/>
              <a:ext cx="1979879" cy="1319919"/>
            </a:xfrm>
            <a:prstGeom prst="rect">
              <a:avLst/>
            </a:prstGeom>
            <a:solidFill>
              <a:schemeClr val="tx2"/>
            </a:solidFill>
            <a:ln>
              <a:noFill/>
            </a:ln>
          </p:spPr>
          <p:txBody>
            <a:bodyPr anchor="ctr"/>
            <a:lstStyle/>
            <a:p>
              <a:pPr algn="ctr" fontAlgn="auto">
                <a:spcBef>
                  <a:spcPts val="0"/>
                </a:spcBef>
                <a:spcAft>
                  <a:spcPts val="0"/>
                </a:spcAft>
                <a:defRPr/>
              </a:pPr>
              <a:endParaRPr lang="zh-CN" altLang="zh-CN" ker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2237" name="Group 20"/>
            <p:cNvGrpSpPr/>
            <p:nvPr/>
          </p:nvGrpSpPr>
          <p:grpSpPr bwMode="auto">
            <a:xfrm rot="16200000" flipV="1">
              <a:off x="1615762" y="958556"/>
              <a:ext cx="333375" cy="333375"/>
              <a:chOff x="-170883" y="-130071"/>
              <a:chExt cx="333375" cy="333375"/>
            </a:xfrm>
          </p:grpSpPr>
          <p:sp>
            <p:nvSpPr>
              <p:cNvPr id="45" name="等腰三角形 61"/>
              <p:cNvSpPr>
                <a:spLocks noChangeArrowheads="1"/>
              </p:cNvSpPr>
              <p:nvPr/>
            </p:nvSpPr>
            <p:spPr bwMode="auto">
              <a:xfrm>
                <a:off x="-87538" y="-56869"/>
                <a:ext cx="179370" cy="143541"/>
              </a:xfrm>
              <a:prstGeom prst="triangle">
                <a:avLst>
                  <a:gd name="adj" fmla="val 50000"/>
                </a:avLst>
              </a:prstGeom>
              <a:solidFill>
                <a:srgbClr val="FFFFFF"/>
              </a:solidFill>
              <a:ln w="9525">
                <a:noFill/>
                <a:miter lim="800000"/>
              </a:ln>
            </p:spPr>
            <p:txBody>
              <a:bodyPr rot="10800000" vert="eaVert" anchor="ctr"/>
              <a:lstStyle/>
              <a:p>
                <a:pPr algn="ctr" fontAlgn="auto">
                  <a:spcBef>
                    <a:spcPts val="0"/>
                  </a:spcBef>
                  <a:spcAft>
                    <a:spcPts val="0"/>
                  </a:spcAft>
                  <a:defRPr/>
                </a:pPr>
                <a:endParaRPr lang="zh-CN" altLang="zh-CN" ker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同心圆 62"/>
              <p:cNvSpPr>
                <a:spLocks noChangeArrowheads="1"/>
              </p:cNvSpPr>
              <p:nvPr/>
            </p:nvSpPr>
            <p:spPr bwMode="auto">
              <a:xfrm>
                <a:off x="-170419" y="-129877"/>
                <a:ext cx="332763" cy="332867"/>
              </a:xfrm>
              <a:custGeom>
                <a:avLst/>
                <a:gdLst>
                  <a:gd name="G0" fmla="+- 797 0 0"/>
                  <a:gd name="G1" fmla="+- 21600 0 797"/>
                  <a:gd name="G2" fmla="+- 21600 0 797"/>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797" y="10800"/>
                    </a:moveTo>
                    <a:cubicBezTo>
                      <a:pt x="797" y="16325"/>
                      <a:pt x="5275" y="20803"/>
                      <a:pt x="10800" y="20803"/>
                    </a:cubicBezTo>
                    <a:cubicBezTo>
                      <a:pt x="16325" y="20803"/>
                      <a:pt x="20803" y="16325"/>
                      <a:pt x="20803" y="10800"/>
                    </a:cubicBezTo>
                    <a:cubicBezTo>
                      <a:pt x="20803" y="5275"/>
                      <a:pt x="16325" y="797"/>
                      <a:pt x="10800" y="797"/>
                    </a:cubicBezTo>
                    <a:cubicBezTo>
                      <a:pt x="5275" y="797"/>
                      <a:pt x="797" y="5275"/>
                      <a:pt x="797" y="10800"/>
                    </a:cubicBezTo>
                    <a:close/>
                  </a:path>
                </a:pathLst>
              </a:custGeom>
              <a:solidFill>
                <a:srgbClr val="FFFFFF"/>
              </a:solidFill>
              <a:ln>
                <a:noFill/>
              </a:ln>
            </p:spPr>
            <p:txBody>
              <a:bodyPr anchor="ctr"/>
              <a:lstStyle/>
              <a:p>
                <a:pPr algn="ctr" fontAlgn="auto">
                  <a:spcBef>
                    <a:spcPts val="0"/>
                  </a:spcBef>
                  <a:spcAft>
                    <a:spcPts val="0"/>
                  </a:spcAft>
                  <a:defRPr/>
                </a:pPr>
                <a:endParaRPr lang="zh-CN" altLang="zh-CN"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4" name="矩形 60"/>
            <p:cNvSpPr>
              <a:spLocks noChangeArrowheads="1"/>
            </p:cNvSpPr>
            <p:nvPr/>
          </p:nvSpPr>
          <p:spPr bwMode="auto">
            <a:xfrm>
              <a:off x="233873" y="112570"/>
              <a:ext cx="1467585" cy="927778"/>
            </a:xfrm>
            <a:prstGeom prst="rect">
              <a:avLst/>
            </a:prstGeom>
            <a:noFill/>
            <a:ln>
              <a:noFill/>
            </a:ln>
          </p:spPr>
          <p:txBody>
            <a:bodyPr>
              <a:spAutoFit/>
            </a:bodyPr>
            <a:lstStyle/>
            <a:p>
              <a:pPr fontAlgn="auto">
                <a:lnSpc>
                  <a:spcPct val="150000"/>
                </a:lnSpc>
                <a:spcBef>
                  <a:spcPts val="0"/>
                </a:spcBef>
                <a:spcAft>
                  <a:spcPts val="0"/>
                </a:spcAft>
                <a:defRPr/>
              </a:pPr>
              <a:r>
                <a:rPr lang="zh-CN" altLang="en-US" sz="12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随着计算机技术的发展及印刷技术的进步，平面设计在视觉感观领域的表现也越来越丰富。</a:t>
              </a:r>
              <a:endParaRPr lang="zh-CN" altLang="en-US" sz="12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0" name="Group 24"/>
          <p:cNvGrpSpPr/>
          <p:nvPr/>
        </p:nvGrpSpPr>
        <p:grpSpPr bwMode="auto">
          <a:xfrm>
            <a:off x="5907088" y="2751138"/>
            <a:ext cx="2540000" cy="1693862"/>
            <a:chOff x="0" y="0"/>
            <a:chExt cx="1979879" cy="1319919"/>
          </a:xfrm>
        </p:grpSpPr>
        <p:sp>
          <p:nvSpPr>
            <p:cNvPr id="61" name="矩形 64"/>
            <p:cNvSpPr>
              <a:spLocks noChangeArrowheads="1"/>
            </p:cNvSpPr>
            <p:nvPr/>
          </p:nvSpPr>
          <p:spPr bwMode="auto">
            <a:xfrm>
              <a:off x="0" y="0"/>
              <a:ext cx="1979879" cy="1319919"/>
            </a:xfrm>
            <a:prstGeom prst="rect">
              <a:avLst/>
            </a:prstGeom>
            <a:solidFill>
              <a:schemeClr val="accent3"/>
            </a:solidFill>
            <a:ln>
              <a:noFill/>
            </a:ln>
          </p:spPr>
          <p:txBody>
            <a:bodyPr anchor="ctr"/>
            <a:lstStyle/>
            <a:p>
              <a:pPr algn="ctr" fontAlgn="auto">
                <a:spcBef>
                  <a:spcPts val="0"/>
                </a:spcBef>
                <a:spcAft>
                  <a:spcPts val="0"/>
                </a:spcAft>
                <a:defRPr/>
              </a:pPr>
              <a:endParaRPr lang="zh-CN" altLang="zh-CN" ker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2232" name="Group 26"/>
            <p:cNvGrpSpPr/>
            <p:nvPr/>
          </p:nvGrpSpPr>
          <p:grpSpPr bwMode="auto">
            <a:xfrm rot="5400000" flipH="1" flipV="1">
              <a:off x="33040" y="45867"/>
              <a:ext cx="333375" cy="333375"/>
              <a:chOff x="158236" y="-116793"/>
              <a:chExt cx="333375" cy="333375"/>
            </a:xfrm>
          </p:grpSpPr>
          <p:sp>
            <p:nvSpPr>
              <p:cNvPr id="64" name="等腰三角形 67"/>
              <p:cNvSpPr>
                <a:spLocks noChangeArrowheads="1"/>
              </p:cNvSpPr>
              <p:nvPr/>
            </p:nvSpPr>
            <p:spPr bwMode="auto">
              <a:xfrm>
                <a:off x="234404" y="-38465"/>
                <a:ext cx="180607" cy="143541"/>
              </a:xfrm>
              <a:prstGeom prst="triangle">
                <a:avLst>
                  <a:gd name="adj" fmla="val 50000"/>
                </a:avLst>
              </a:prstGeom>
              <a:solidFill>
                <a:srgbClr val="FFFFFF"/>
              </a:solidFill>
              <a:ln w="9525">
                <a:noFill/>
                <a:miter lim="800000"/>
              </a:ln>
            </p:spPr>
            <p:txBody>
              <a:bodyPr vert="eaVert" anchor="ctr"/>
              <a:lstStyle/>
              <a:p>
                <a:pPr algn="ctr" fontAlgn="auto">
                  <a:spcBef>
                    <a:spcPts val="0"/>
                  </a:spcBef>
                  <a:spcAft>
                    <a:spcPts val="0"/>
                  </a:spcAft>
                  <a:defRPr/>
                </a:pPr>
                <a:endParaRPr lang="zh-CN" altLang="zh-CN" kern="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同心圆 68"/>
              <p:cNvSpPr>
                <a:spLocks noChangeArrowheads="1"/>
              </p:cNvSpPr>
              <p:nvPr/>
            </p:nvSpPr>
            <p:spPr bwMode="auto">
              <a:xfrm>
                <a:off x="157707" y="-116423"/>
                <a:ext cx="334000" cy="332868"/>
              </a:xfrm>
              <a:custGeom>
                <a:avLst/>
                <a:gdLst>
                  <a:gd name="G0" fmla="+- 1005 0 0"/>
                  <a:gd name="G1" fmla="+- 21600 0 1005"/>
                  <a:gd name="G2" fmla="+- 21600 0 100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05" y="10800"/>
                    </a:moveTo>
                    <a:cubicBezTo>
                      <a:pt x="1005" y="16210"/>
                      <a:pt x="5390" y="20595"/>
                      <a:pt x="10800" y="20595"/>
                    </a:cubicBezTo>
                    <a:cubicBezTo>
                      <a:pt x="16210" y="20595"/>
                      <a:pt x="20595" y="16210"/>
                      <a:pt x="20595" y="10800"/>
                    </a:cubicBezTo>
                    <a:cubicBezTo>
                      <a:pt x="20595" y="5390"/>
                      <a:pt x="16210" y="1005"/>
                      <a:pt x="10800" y="1005"/>
                    </a:cubicBezTo>
                    <a:cubicBezTo>
                      <a:pt x="5390" y="1005"/>
                      <a:pt x="1005" y="5390"/>
                      <a:pt x="1005" y="10800"/>
                    </a:cubicBezTo>
                    <a:close/>
                  </a:path>
                </a:pathLst>
              </a:custGeom>
              <a:solidFill>
                <a:srgbClr val="FFFFFF"/>
              </a:solidFill>
              <a:ln>
                <a:noFill/>
              </a:ln>
            </p:spPr>
            <p:txBody>
              <a:bodyPr anchor="ctr"/>
              <a:lstStyle/>
              <a:p>
                <a:pPr algn="ctr" fontAlgn="auto">
                  <a:spcBef>
                    <a:spcPts val="0"/>
                  </a:spcBef>
                  <a:spcAft>
                    <a:spcPts val="0"/>
                  </a:spcAft>
                  <a:defRPr/>
                </a:pPr>
                <a:endParaRPr lang="zh-CN" altLang="zh-CN"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3" name="矩形 66"/>
            <p:cNvSpPr>
              <a:spLocks noChangeArrowheads="1"/>
            </p:cNvSpPr>
            <p:nvPr/>
          </p:nvSpPr>
          <p:spPr bwMode="auto">
            <a:xfrm>
              <a:off x="418249" y="106385"/>
              <a:ext cx="1466347" cy="927778"/>
            </a:xfrm>
            <a:prstGeom prst="rect">
              <a:avLst/>
            </a:prstGeom>
            <a:noFill/>
            <a:ln>
              <a:noFill/>
            </a:ln>
          </p:spPr>
          <p:txBody>
            <a:bodyPr>
              <a:spAutoFit/>
            </a:bodyPr>
            <a:lstStyle/>
            <a:p>
              <a:pPr fontAlgn="auto">
                <a:lnSpc>
                  <a:spcPct val="150000"/>
                </a:lnSpc>
                <a:spcBef>
                  <a:spcPts val="0"/>
                </a:spcBef>
                <a:spcAft>
                  <a:spcPts val="0"/>
                </a:spcAft>
                <a:defRPr/>
              </a:pPr>
              <a:r>
                <a:rPr lang="zh-CN" altLang="en-US" sz="12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随着计算机技术的发展及印刷技术的进步，平面设计在视觉感观领域的表现也越来越丰富。</a:t>
              </a:r>
              <a:endParaRPr lang="zh-CN" altLang="en-US" sz="1200" kern="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300" fill="hold"/>
                                        <p:tgtEl>
                                          <p:spTgt spid="28"/>
                                        </p:tgtEl>
                                        <p:attrNameLst>
                                          <p:attrName>ppt_x</p:attrName>
                                        </p:attrNameLst>
                                      </p:cBhvr>
                                      <p:tavLst>
                                        <p:tav tm="0">
                                          <p:val>
                                            <p:strVal val="0-#ppt_w/2"/>
                                          </p:val>
                                        </p:tav>
                                        <p:tav tm="100000">
                                          <p:val>
                                            <p:strVal val="#ppt_x"/>
                                          </p:val>
                                        </p:tav>
                                      </p:tavLst>
                                    </p:anim>
                                    <p:anim calcmode="lin" valueType="num">
                                      <p:cBhvr additive="base">
                                        <p:cTn id="8" dur="300" fill="hold"/>
                                        <p:tgtEl>
                                          <p:spTgt spid="28"/>
                                        </p:tgtEl>
                                        <p:attrNameLst>
                                          <p:attrName>ppt_y</p:attrName>
                                        </p:attrNameLst>
                                      </p:cBhvr>
                                      <p:tavLst>
                                        <p:tav tm="0">
                                          <p:val>
                                            <p:strVal val="1+#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300" fill="hold"/>
                                        <p:tgtEl>
                                          <p:spTgt spid="25"/>
                                        </p:tgtEl>
                                        <p:attrNameLst>
                                          <p:attrName>ppt_x</p:attrName>
                                        </p:attrNameLst>
                                      </p:cBhvr>
                                      <p:tavLst>
                                        <p:tav tm="0">
                                          <p:val>
                                            <p:strVal val="0-#ppt_w/2"/>
                                          </p:val>
                                        </p:tav>
                                        <p:tav tm="100000">
                                          <p:val>
                                            <p:strVal val="#ppt_x"/>
                                          </p:val>
                                        </p:tav>
                                      </p:tavLst>
                                    </p:anim>
                                    <p:anim calcmode="lin" valueType="num">
                                      <p:cBhvr additive="base">
                                        <p:cTn id="12" dur="300" fill="hold"/>
                                        <p:tgtEl>
                                          <p:spTgt spid="25"/>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300" fill="hold"/>
                                        <p:tgtEl>
                                          <p:spTgt spid="41"/>
                                        </p:tgtEl>
                                        <p:attrNameLst>
                                          <p:attrName>ppt_x</p:attrName>
                                        </p:attrNameLst>
                                      </p:cBhvr>
                                      <p:tavLst>
                                        <p:tav tm="0">
                                          <p:val>
                                            <p:strVal val="#ppt_x"/>
                                          </p:val>
                                        </p:tav>
                                        <p:tav tm="100000">
                                          <p:val>
                                            <p:strVal val="#ppt_x"/>
                                          </p:val>
                                        </p:tav>
                                      </p:tavLst>
                                    </p:anim>
                                    <p:anim calcmode="lin" valueType="num">
                                      <p:cBhvr additive="base">
                                        <p:cTn id="16" dur="300" fill="hold"/>
                                        <p:tgtEl>
                                          <p:spTgt spid="41"/>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300" fill="hold"/>
                                        <p:tgtEl>
                                          <p:spTgt spid="26"/>
                                        </p:tgtEl>
                                        <p:attrNameLst>
                                          <p:attrName>ppt_x</p:attrName>
                                        </p:attrNameLst>
                                      </p:cBhvr>
                                      <p:tavLst>
                                        <p:tav tm="0">
                                          <p:val>
                                            <p:strVal val="#ppt_x"/>
                                          </p:val>
                                        </p:tav>
                                        <p:tav tm="100000">
                                          <p:val>
                                            <p:strVal val="#ppt_x"/>
                                          </p:val>
                                        </p:tav>
                                      </p:tavLst>
                                    </p:anim>
                                    <p:anim calcmode="lin" valueType="num">
                                      <p:cBhvr additive="base">
                                        <p:cTn id="20" dur="300" fill="hold"/>
                                        <p:tgtEl>
                                          <p:spTgt spid="26"/>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300" fill="hold"/>
                                        <p:tgtEl>
                                          <p:spTgt spid="60"/>
                                        </p:tgtEl>
                                        <p:attrNameLst>
                                          <p:attrName>ppt_x</p:attrName>
                                        </p:attrNameLst>
                                      </p:cBhvr>
                                      <p:tavLst>
                                        <p:tav tm="0">
                                          <p:val>
                                            <p:strVal val="1+#ppt_w/2"/>
                                          </p:val>
                                        </p:tav>
                                        <p:tav tm="100000">
                                          <p:val>
                                            <p:strVal val="#ppt_x"/>
                                          </p:val>
                                        </p:tav>
                                      </p:tavLst>
                                    </p:anim>
                                    <p:anim calcmode="lin" valueType="num">
                                      <p:cBhvr additive="base">
                                        <p:cTn id="24" dur="300" fill="hold"/>
                                        <p:tgtEl>
                                          <p:spTgt spid="60"/>
                                        </p:tgtEl>
                                        <p:attrNameLst>
                                          <p:attrName>ppt_y</p:attrName>
                                        </p:attrNameLst>
                                      </p:cBhvr>
                                      <p:tavLst>
                                        <p:tav tm="0">
                                          <p:val>
                                            <p:strVal val="1+#ppt_h/2"/>
                                          </p:val>
                                        </p:tav>
                                        <p:tav tm="100000">
                                          <p:val>
                                            <p:strVal val="#ppt_y"/>
                                          </p:val>
                                        </p:tav>
                                      </p:tavLst>
                                    </p:anim>
                                  </p:childTnLst>
                                </p:cTn>
                              </p:par>
                              <p:par>
                                <p:cTn id="25" presetID="2" presetClass="entr" presetSubtype="3"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300" fill="hold"/>
                                        <p:tgtEl>
                                          <p:spTgt spid="27"/>
                                        </p:tgtEl>
                                        <p:attrNameLst>
                                          <p:attrName>ppt_x</p:attrName>
                                        </p:attrNameLst>
                                      </p:cBhvr>
                                      <p:tavLst>
                                        <p:tav tm="0">
                                          <p:val>
                                            <p:strVal val="1+#ppt_w/2"/>
                                          </p:val>
                                        </p:tav>
                                        <p:tav tm="100000">
                                          <p:val>
                                            <p:strVal val="#ppt_x"/>
                                          </p:val>
                                        </p:tav>
                                      </p:tavLst>
                                    </p:anim>
                                    <p:anim calcmode="lin" valueType="num">
                                      <p:cBhvr additive="base">
                                        <p:cTn id="28" dur="3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44"/>
          <p:cNvSpPr/>
          <p:nvPr/>
        </p:nvSpPr>
        <p:spPr bwMode="auto">
          <a:xfrm>
            <a:off x="3321050" y="3351213"/>
            <a:ext cx="1138238" cy="1039812"/>
          </a:xfrm>
          <a:custGeom>
            <a:avLst/>
            <a:gdLst>
              <a:gd name="T0" fmla="*/ 583 w 622"/>
              <a:gd name="T1" fmla="*/ 130 h 568"/>
              <a:gd name="T2" fmla="*/ 404 w 622"/>
              <a:gd name="T3" fmla="*/ 0 h 568"/>
              <a:gd name="T4" fmla="*/ 314 w 622"/>
              <a:gd name="T5" fmla="*/ 43 h 568"/>
              <a:gd name="T6" fmla="*/ 131 w 622"/>
              <a:gd name="T7" fmla="*/ 43 h 568"/>
              <a:gd name="T8" fmla="*/ 59 w 622"/>
              <a:gd name="T9" fmla="*/ 95 h 568"/>
              <a:gd name="T10" fmla="*/ 15 w 622"/>
              <a:gd name="T11" fmla="*/ 230 h 568"/>
              <a:gd name="T12" fmla="*/ 98 w 622"/>
              <a:gd name="T13" fmla="*/ 485 h 568"/>
              <a:gd name="T14" fmla="*/ 213 w 622"/>
              <a:gd name="T15" fmla="*/ 568 h 568"/>
              <a:gd name="T16" fmla="*/ 481 w 622"/>
              <a:gd name="T17" fmla="*/ 568 h 568"/>
              <a:gd name="T18" fmla="*/ 596 w 622"/>
              <a:gd name="T19" fmla="*/ 485 h 568"/>
              <a:gd name="T20" fmla="*/ 622 w 622"/>
              <a:gd name="T21" fmla="*/ 404 h 568"/>
              <a:gd name="T22" fmla="*/ 567 w 622"/>
              <a:gd name="T23" fmla="*/ 234 h 568"/>
              <a:gd name="T24" fmla="*/ 583 w 622"/>
              <a:gd name="T25" fmla="*/ 13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2" h="568">
                <a:moveTo>
                  <a:pt x="583" y="130"/>
                </a:moveTo>
                <a:cubicBezTo>
                  <a:pt x="506" y="116"/>
                  <a:pt x="441" y="67"/>
                  <a:pt x="404" y="0"/>
                </a:cubicBezTo>
                <a:cubicBezTo>
                  <a:pt x="381" y="25"/>
                  <a:pt x="347" y="43"/>
                  <a:pt x="314" y="43"/>
                </a:cubicBezTo>
                <a:cubicBezTo>
                  <a:pt x="131" y="43"/>
                  <a:pt x="131" y="43"/>
                  <a:pt x="131" y="43"/>
                </a:cubicBezTo>
                <a:cubicBezTo>
                  <a:pt x="59" y="95"/>
                  <a:pt x="59" y="95"/>
                  <a:pt x="59" y="95"/>
                </a:cubicBezTo>
                <a:cubicBezTo>
                  <a:pt x="20" y="123"/>
                  <a:pt x="0" y="184"/>
                  <a:pt x="15" y="230"/>
                </a:cubicBezTo>
                <a:cubicBezTo>
                  <a:pt x="98" y="485"/>
                  <a:pt x="98" y="485"/>
                  <a:pt x="98" y="485"/>
                </a:cubicBezTo>
                <a:cubicBezTo>
                  <a:pt x="113" y="531"/>
                  <a:pt x="165" y="568"/>
                  <a:pt x="213" y="568"/>
                </a:cubicBezTo>
                <a:cubicBezTo>
                  <a:pt x="481" y="568"/>
                  <a:pt x="481" y="568"/>
                  <a:pt x="481" y="568"/>
                </a:cubicBezTo>
                <a:cubicBezTo>
                  <a:pt x="529" y="568"/>
                  <a:pt x="581" y="531"/>
                  <a:pt x="596" y="485"/>
                </a:cubicBezTo>
                <a:cubicBezTo>
                  <a:pt x="622" y="404"/>
                  <a:pt x="622" y="404"/>
                  <a:pt x="622" y="404"/>
                </a:cubicBezTo>
                <a:cubicBezTo>
                  <a:pt x="567" y="234"/>
                  <a:pt x="567" y="234"/>
                  <a:pt x="567" y="234"/>
                </a:cubicBezTo>
                <a:cubicBezTo>
                  <a:pt x="556" y="201"/>
                  <a:pt x="563" y="161"/>
                  <a:pt x="583" y="130"/>
                </a:cubicBezTo>
              </a:path>
            </a:pathLst>
          </a:cu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Freeform 46"/>
          <p:cNvSpPr/>
          <p:nvPr/>
        </p:nvSpPr>
        <p:spPr bwMode="auto">
          <a:xfrm>
            <a:off x="3016250" y="2222500"/>
            <a:ext cx="1111250" cy="1208088"/>
          </a:xfrm>
          <a:custGeom>
            <a:avLst/>
            <a:gdLst>
              <a:gd name="T0" fmla="*/ 540 w 607"/>
              <a:gd name="T1" fmla="*/ 496 h 660"/>
              <a:gd name="T2" fmla="*/ 607 w 607"/>
              <a:gd name="T3" fmla="*/ 324 h 660"/>
              <a:gd name="T4" fmla="*/ 546 w 607"/>
              <a:gd name="T5" fmla="*/ 255 h 660"/>
              <a:gd name="T6" fmla="*/ 490 w 607"/>
              <a:gd name="T7" fmla="*/ 81 h 660"/>
              <a:gd name="T8" fmla="*/ 418 w 607"/>
              <a:gd name="T9" fmla="*/ 29 h 660"/>
              <a:gd name="T10" fmla="*/ 275 w 607"/>
              <a:gd name="T11" fmla="*/ 29 h 660"/>
              <a:gd name="T12" fmla="*/ 59 w 607"/>
              <a:gd name="T13" fmla="*/ 186 h 660"/>
              <a:gd name="T14" fmla="*/ 15 w 607"/>
              <a:gd name="T15" fmla="*/ 321 h 660"/>
              <a:gd name="T16" fmla="*/ 98 w 607"/>
              <a:gd name="T17" fmla="*/ 576 h 660"/>
              <a:gd name="T18" fmla="*/ 213 w 607"/>
              <a:gd name="T19" fmla="*/ 660 h 660"/>
              <a:gd name="T20" fmla="*/ 297 w 607"/>
              <a:gd name="T21" fmla="*/ 660 h 660"/>
              <a:gd name="T22" fmla="*/ 480 w 607"/>
              <a:gd name="T23" fmla="*/ 660 h 660"/>
              <a:gd name="T24" fmla="*/ 570 w 607"/>
              <a:gd name="T25" fmla="*/ 617 h 660"/>
              <a:gd name="T26" fmla="*/ 543 w 607"/>
              <a:gd name="T27" fmla="*/ 537 h 660"/>
              <a:gd name="T28" fmla="*/ 540 w 607"/>
              <a:gd name="T29" fmla="*/ 496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7" h="660">
                <a:moveTo>
                  <a:pt x="540" y="496"/>
                </a:moveTo>
                <a:cubicBezTo>
                  <a:pt x="540" y="430"/>
                  <a:pt x="565" y="369"/>
                  <a:pt x="607" y="324"/>
                </a:cubicBezTo>
                <a:cubicBezTo>
                  <a:pt x="579" y="309"/>
                  <a:pt x="555" y="284"/>
                  <a:pt x="546" y="255"/>
                </a:cubicBezTo>
                <a:cubicBezTo>
                  <a:pt x="490" y="81"/>
                  <a:pt x="490" y="81"/>
                  <a:pt x="490" y="81"/>
                </a:cubicBezTo>
                <a:cubicBezTo>
                  <a:pt x="418" y="29"/>
                  <a:pt x="418" y="29"/>
                  <a:pt x="418" y="29"/>
                </a:cubicBezTo>
                <a:cubicBezTo>
                  <a:pt x="378" y="0"/>
                  <a:pt x="314" y="0"/>
                  <a:pt x="275" y="29"/>
                </a:cubicBezTo>
                <a:cubicBezTo>
                  <a:pt x="59" y="186"/>
                  <a:pt x="59" y="186"/>
                  <a:pt x="59" y="186"/>
                </a:cubicBezTo>
                <a:cubicBezTo>
                  <a:pt x="20" y="214"/>
                  <a:pt x="0" y="275"/>
                  <a:pt x="15" y="321"/>
                </a:cubicBezTo>
                <a:cubicBezTo>
                  <a:pt x="98" y="576"/>
                  <a:pt x="98" y="576"/>
                  <a:pt x="98" y="576"/>
                </a:cubicBezTo>
                <a:cubicBezTo>
                  <a:pt x="112" y="622"/>
                  <a:pt x="164" y="660"/>
                  <a:pt x="213" y="660"/>
                </a:cubicBezTo>
                <a:cubicBezTo>
                  <a:pt x="297" y="660"/>
                  <a:pt x="297" y="660"/>
                  <a:pt x="297" y="660"/>
                </a:cubicBezTo>
                <a:cubicBezTo>
                  <a:pt x="480" y="660"/>
                  <a:pt x="480" y="660"/>
                  <a:pt x="480" y="660"/>
                </a:cubicBezTo>
                <a:cubicBezTo>
                  <a:pt x="513" y="660"/>
                  <a:pt x="547" y="642"/>
                  <a:pt x="570" y="617"/>
                </a:cubicBezTo>
                <a:cubicBezTo>
                  <a:pt x="557" y="592"/>
                  <a:pt x="548" y="565"/>
                  <a:pt x="543" y="537"/>
                </a:cubicBezTo>
                <a:cubicBezTo>
                  <a:pt x="541" y="523"/>
                  <a:pt x="540" y="510"/>
                  <a:pt x="540" y="496"/>
                </a:cubicBezTo>
              </a:path>
            </a:pathLst>
          </a:cu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 name="Freeform 48"/>
          <p:cNvSpPr/>
          <p:nvPr/>
        </p:nvSpPr>
        <p:spPr bwMode="auto">
          <a:xfrm>
            <a:off x="4338638" y="3365500"/>
            <a:ext cx="1262062" cy="1035050"/>
          </a:xfrm>
          <a:custGeom>
            <a:avLst/>
            <a:gdLst>
              <a:gd name="T0" fmla="*/ 630 w 689"/>
              <a:gd name="T1" fmla="*/ 91 h 565"/>
              <a:gd name="T2" fmla="*/ 562 w 689"/>
              <a:gd name="T3" fmla="*/ 41 h 565"/>
              <a:gd name="T4" fmla="*/ 383 w 689"/>
              <a:gd name="T5" fmla="*/ 41 h 565"/>
              <a:gd name="T6" fmla="*/ 294 w 689"/>
              <a:gd name="T7" fmla="*/ 0 h 565"/>
              <a:gd name="T8" fmla="*/ 110 w 689"/>
              <a:gd name="T9" fmla="*/ 124 h 565"/>
              <a:gd name="T10" fmla="*/ 73 w 689"/>
              <a:gd name="T11" fmla="*/ 126 h 565"/>
              <a:gd name="T12" fmla="*/ 27 w 689"/>
              <a:gd name="T13" fmla="*/ 122 h 565"/>
              <a:gd name="T14" fmla="*/ 11 w 689"/>
              <a:gd name="T15" fmla="*/ 226 h 565"/>
              <a:gd name="T16" fmla="*/ 66 w 689"/>
              <a:gd name="T17" fmla="*/ 396 h 565"/>
              <a:gd name="T18" fmla="*/ 94 w 689"/>
              <a:gd name="T19" fmla="*/ 481 h 565"/>
              <a:gd name="T20" fmla="*/ 209 w 689"/>
              <a:gd name="T21" fmla="*/ 565 h 565"/>
              <a:gd name="T22" fmla="*/ 477 w 689"/>
              <a:gd name="T23" fmla="*/ 565 h 565"/>
              <a:gd name="T24" fmla="*/ 592 w 689"/>
              <a:gd name="T25" fmla="*/ 481 h 565"/>
              <a:gd name="T26" fmla="*/ 674 w 689"/>
              <a:gd name="T27" fmla="*/ 226 h 565"/>
              <a:gd name="T28" fmla="*/ 630 w 689"/>
              <a:gd name="T29" fmla="*/ 91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9" h="565">
                <a:moveTo>
                  <a:pt x="630" y="91"/>
                </a:moveTo>
                <a:cubicBezTo>
                  <a:pt x="562" y="41"/>
                  <a:pt x="562" y="41"/>
                  <a:pt x="562" y="41"/>
                </a:cubicBezTo>
                <a:cubicBezTo>
                  <a:pt x="383" y="41"/>
                  <a:pt x="383" y="41"/>
                  <a:pt x="383" y="41"/>
                </a:cubicBezTo>
                <a:cubicBezTo>
                  <a:pt x="351" y="41"/>
                  <a:pt x="317" y="24"/>
                  <a:pt x="294" y="0"/>
                </a:cubicBezTo>
                <a:cubicBezTo>
                  <a:pt x="255" y="65"/>
                  <a:pt x="189" y="112"/>
                  <a:pt x="110" y="124"/>
                </a:cubicBezTo>
                <a:cubicBezTo>
                  <a:pt x="98" y="125"/>
                  <a:pt x="86" y="126"/>
                  <a:pt x="73" y="126"/>
                </a:cubicBezTo>
                <a:cubicBezTo>
                  <a:pt x="57" y="126"/>
                  <a:pt x="42" y="125"/>
                  <a:pt x="27" y="122"/>
                </a:cubicBezTo>
                <a:cubicBezTo>
                  <a:pt x="7" y="153"/>
                  <a:pt x="0" y="193"/>
                  <a:pt x="11" y="226"/>
                </a:cubicBezTo>
                <a:cubicBezTo>
                  <a:pt x="66" y="396"/>
                  <a:pt x="66" y="396"/>
                  <a:pt x="66" y="396"/>
                </a:cubicBezTo>
                <a:cubicBezTo>
                  <a:pt x="94" y="481"/>
                  <a:pt x="94" y="481"/>
                  <a:pt x="94" y="481"/>
                </a:cubicBezTo>
                <a:cubicBezTo>
                  <a:pt x="109" y="527"/>
                  <a:pt x="160" y="565"/>
                  <a:pt x="209" y="565"/>
                </a:cubicBezTo>
                <a:cubicBezTo>
                  <a:pt x="477" y="565"/>
                  <a:pt x="477" y="565"/>
                  <a:pt x="477" y="565"/>
                </a:cubicBezTo>
                <a:cubicBezTo>
                  <a:pt x="525" y="565"/>
                  <a:pt x="577" y="527"/>
                  <a:pt x="592" y="481"/>
                </a:cubicBezTo>
                <a:cubicBezTo>
                  <a:pt x="674" y="226"/>
                  <a:pt x="674" y="226"/>
                  <a:pt x="674" y="226"/>
                </a:cubicBezTo>
                <a:cubicBezTo>
                  <a:pt x="689" y="180"/>
                  <a:pt x="669" y="119"/>
                  <a:pt x="630" y="91"/>
                </a:cubicBezTo>
              </a:path>
            </a:pathLst>
          </a:custGeom>
          <a:solidFill>
            <a:schemeClr val="accent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Freeform 50"/>
          <p:cNvSpPr/>
          <p:nvPr/>
        </p:nvSpPr>
        <p:spPr bwMode="auto">
          <a:xfrm>
            <a:off x="3836988" y="1633538"/>
            <a:ext cx="1270000" cy="1181100"/>
          </a:xfrm>
          <a:custGeom>
            <a:avLst/>
            <a:gdLst>
              <a:gd name="T0" fmla="*/ 2147483647 w 694"/>
              <a:gd name="T1" fmla="*/ 2147483647 h 645"/>
              <a:gd name="T2" fmla="*/ 2147483647 w 694"/>
              <a:gd name="T3" fmla="*/ 2147483647 h 645"/>
              <a:gd name="T4" fmla="*/ 2147483647 w 694"/>
              <a:gd name="T5" fmla="*/ 2147483647 h 645"/>
              <a:gd name="T6" fmla="*/ 2147483647 w 694"/>
              <a:gd name="T7" fmla="*/ 2147483647 h 645"/>
              <a:gd name="T8" fmla="*/ 2147483647 w 694"/>
              <a:gd name="T9" fmla="*/ 2147483647 h 645"/>
              <a:gd name="T10" fmla="*/ 2147483647 w 694"/>
              <a:gd name="T11" fmla="*/ 2147483647 h 645"/>
              <a:gd name="T12" fmla="*/ 2147483647 w 694"/>
              <a:gd name="T13" fmla="*/ 2147483647 h 645"/>
              <a:gd name="T14" fmla="*/ 2147483647 w 694"/>
              <a:gd name="T15" fmla="*/ 2147483647 h 645"/>
              <a:gd name="T16" fmla="*/ 2147483647 w 694"/>
              <a:gd name="T17" fmla="*/ 2147483647 h 645"/>
              <a:gd name="T18" fmla="*/ 2147483647 w 694"/>
              <a:gd name="T19" fmla="*/ 2147483647 h 645"/>
              <a:gd name="T20" fmla="*/ 2147483647 w 694"/>
              <a:gd name="T21" fmla="*/ 2147483647 h 645"/>
              <a:gd name="T22" fmla="*/ 2147483647 w 694"/>
              <a:gd name="T23" fmla="*/ 2147483647 h 645"/>
              <a:gd name="T24" fmla="*/ 2147483647 w 694"/>
              <a:gd name="T25" fmla="*/ 2147483647 h 645"/>
              <a:gd name="T26" fmla="*/ 2147483647 w 694"/>
              <a:gd name="T27" fmla="*/ 2147483647 h 645"/>
              <a:gd name="T28" fmla="*/ 2147483647 w 694"/>
              <a:gd name="T29" fmla="*/ 2147483647 h 645"/>
              <a:gd name="T30" fmla="*/ 2147483647 w 694"/>
              <a:gd name="T31" fmla="*/ 2147483647 h 64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94"/>
              <a:gd name="T49" fmla="*/ 0 h 645"/>
              <a:gd name="T50" fmla="*/ 694 w 694"/>
              <a:gd name="T51" fmla="*/ 645 h 64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94" h="645">
                <a:moveTo>
                  <a:pt x="635" y="186"/>
                </a:moveTo>
                <a:cubicBezTo>
                  <a:pt x="418" y="29"/>
                  <a:pt x="418" y="29"/>
                  <a:pt x="418" y="29"/>
                </a:cubicBezTo>
                <a:cubicBezTo>
                  <a:pt x="379" y="0"/>
                  <a:pt x="315" y="0"/>
                  <a:pt x="276" y="29"/>
                </a:cubicBezTo>
                <a:cubicBezTo>
                  <a:pt x="59" y="186"/>
                  <a:pt x="59" y="186"/>
                  <a:pt x="59" y="186"/>
                </a:cubicBezTo>
                <a:cubicBezTo>
                  <a:pt x="20" y="215"/>
                  <a:pt x="0" y="275"/>
                  <a:pt x="15" y="321"/>
                </a:cubicBezTo>
                <a:cubicBezTo>
                  <a:pt x="42" y="402"/>
                  <a:pt x="42" y="402"/>
                  <a:pt x="42" y="402"/>
                </a:cubicBezTo>
                <a:cubicBezTo>
                  <a:pt x="98" y="576"/>
                  <a:pt x="98" y="576"/>
                  <a:pt x="98" y="576"/>
                </a:cubicBezTo>
                <a:cubicBezTo>
                  <a:pt x="107" y="605"/>
                  <a:pt x="131" y="630"/>
                  <a:pt x="159" y="645"/>
                </a:cubicBezTo>
                <a:cubicBezTo>
                  <a:pt x="180" y="622"/>
                  <a:pt x="205" y="603"/>
                  <a:pt x="233" y="589"/>
                </a:cubicBezTo>
                <a:cubicBezTo>
                  <a:pt x="268" y="572"/>
                  <a:pt x="306" y="562"/>
                  <a:pt x="347" y="562"/>
                </a:cubicBezTo>
                <a:cubicBezTo>
                  <a:pt x="387" y="562"/>
                  <a:pt x="424" y="571"/>
                  <a:pt x="458" y="587"/>
                </a:cubicBezTo>
                <a:cubicBezTo>
                  <a:pt x="487" y="601"/>
                  <a:pt x="514" y="621"/>
                  <a:pt x="535" y="645"/>
                </a:cubicBezTo>
                <a:cubicBezTo>
                  <a:pt x="563" y="630"/>
                  <a:pt x="587" y="605"/>
                  <a:pt x="596" y="576"/>
                </a:cubicBezTo>
                <a:cubicBezTo>
                  <a:pt x="651" y="406"/>
                  <a:pt x="651" y="406"/>
                  <a:pt x="651" y="406"/>
                </a:cubicBezTo>
                <a:cubicBezTo>
                  <a:pt x="679" y="321"/>
                  <a:pt x="679" y="321"/>
                  <a:pt x="679" y="321"/>
                </a:cubicBezTo>
                <a:cubicBezTo>
                  <a:pt x="694" y="275"/>
                  <a:pt x="674" y="215"/>
                  <a:pt x="635" y="186"/>
                </a:cubicBezTo>
              </a:path>
            </a:pathLst>
          </a:custGeom>
          <a:solidFill>
            <a:srgbClr val="666666"/>
          </a:solidFill>
          <a:ln w="9525">
            <a:noFill/>
            <a:round/>
          </a:ln>
        </p:spPr>
        <p:txBody>
          <a:bodyPr/>
          <a:lstStyle/>
          <a:p>
            <a:endParaRPr lang="zh-CN" altLang="en-US"/>
          </a:p>
        </p:txBody>
      </p:sp>
      <p:sp>
        <p:nvSpPr>
          <p:cNvPr id="35" name="Freeform 52"/>
          <p:cNvSpPr/>
          <p:nvPr/>
        </p:nvSpPr>
        <p:spPr bwMode="auto">
          <a:xfrm>
            <a:off x="4816475" y="2235200"/>
            <a:ext cx="1103313" cy="1206500"/>
          </a:xfrm>
          <a:custGeom>
            <a:avLst/>
            <a:gdLst>
              <a:gd name="T0" fmla="*/ 544 w 603"/>
              <a:gd name="T1" fmla="*/ 186 h 659"/>
              <a:gd name="T2" fmla="*/ 327 w 603"/>
              <a:gd name="T3" fmla="*/ 28 h 659"/>
              <a:gd name="T4" fmla="*/ 185 w 603"/>
              <a:gd name="T5" fmla="*/ 28 h 659"/>
              <a:gd name="T6" fmla="*/ 116 w 603"/>
              <a:gd name="T7" fmla="*/ 78 h 659"/>
              <a:gd name="T8" fmla="*/ 61 w 603"/>
              <a:gd name="T9" fmla="*/ 248 h 659"/>
              <a:gd name="T10" fmla="*/ 0 w 603"/>
              <a:gd name="T11" fmla="*/ 317 h 659"/>
              <a:gd name="T12" fmla="*/ 67 w 603"/>
              <a:gd name="T13" fmla="*/ 489 h 659"/>
              <a:gd name="T14" fmla="*/ 64 w 603"/>
              <a:gd name="T15" fmla="*/ 531 h 659"/>
              <a:gd name="T16" fmla="*/ 33 w 603"/>
              <a:gd name="T17" fmla="*/ 618 h 659"/>
              <a:gd name="T18" fmla="*/ 122 w 603"/>
              <a:gd name="T19" fmla="*/ 659 h 659"/>
              <a:gd name="T20" fmla="*/ 301 w 603"/>
              <a:gd name="T21" fmla="*/ 659 h 659"/>
              <a:gd name="T22" fmla="*/ 390 w 603"/>
              <a:gd name="T23" fmla="*/ 659 h 659"/>
              <a:gd name="T24" fmla="*/ 505 w 603"/>
              <a:gd name="T25" fmla="*/ 576 h 659"/>
              <a:gd name="T26" fmla="*/ 588 w 603"/>
              <a:gd name="T27" fmla="*/ 321 h 659"/>
              <a:gd name="T28" fmla="*/ 544 w 603"/>
              <a:gd name="T29" fmla="*/ 186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3" h="659">
                <a:moveTo>
                  <a:pt x="544" y="186"/>
                </a:moveTo>
                <a:cubicBezTo>
                  <a:pt x="327" y="28"/>
                  <a:pt x="327" y="28"/>
                  <a:pt x="327" y="28"/>
                </a:cubicBezTo>
                <a:cubicBezTo>
                  <a:pt x="288" y="0"/>
                  <a:pt x="224" y="0"/>
                  <a:pt x="185" y="28"/>
                </a:cubicBezTo>
                <a:cubicBezTo>
                  <a:pt x="116" y="78"/>
                  <a:pt x="116" y="78"/>
                  <a:pt x="116" y="78"/>
                </a:cubicBezTo>
                <a:cubicBezTo>
                  <a:pt x="61" y="248"/>
                  <a:pt x="61" y="248"/>
                  <a:pt x="61" y="248"/>
                </a:cubicBezTo>
                <a:cubicBezTo>
                  <a:pt x="52" y="277"/>
                  <a:pt x="28" y="302"/>
                  <a:pt x="0" y="317"/>
                </a:cubicBezTo>
                <a:cubicBezTo>
                  <a:pt x="42" y="362"/>
                  <a:pt x="67" y="423"/>
                  <a:pt x="67" y="489"/>
                </a:cubicBezTo>
                <a:cubicBezTo>
                  <a:pt x="67" y="504"/>
                  <a:pt x="66" y="518"/>
                  <a:pt x="64" y="531"/>
                </a:cubicBezTo>
                <a:cubicBezTo>
                  <a:pt x="59" y="562"/>
                  <a:pt x="48" y="591"/>
                  <a:pt x="33" y="618"/>
                </a:cubicBezTo>
                <a:cubicBezTo>
                  <a:pt x="56" y="642"/>
                  <a:pt x="90" y="659"/>
                  <a:pt x="122" y="659"/>
                </a:cubicBezTo>
                <a:cubicBezTo>
                  <a:pt x="301" y="659"/>
                  <a:pt x="301" y="659"/>
                  <a:pt x="301" y="659"/>
                </a:cubicBezTo>
                <a:cubicBezTo>
                  <a:pt x="390" y="659"/>
                  <a:pt x="390" y="659"/>
                  <a:pt x="390" y="659"/>
                </a:cubicBezTo>
                <a:cubicBezTo>
                  <a:pt x="438" y="659"/>
                  <a:pt x="490" y="622"/>
                  <a:pt x="505" y="576"/>
                </a:cubicBezTo>
                <a:cubicBezTo>
                  <a:pt x="588" y="321"/>
                  <a:pt x="588" y="321"/>
                  <a:pt x="588" y="321"/>
                </a:cubicBezTo>
                <a:cubicBezTo>
                  <a:pt x="603" y="275"/>
                  <a:pt x="583" y="214"/>
                  <a:pt x="544" y="186"/>
                </a:cubicBezTo>
              </a:path>
            </a:pathLst>
          </a:cu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36" name="组合 35"/>
          <p:cNvGrpSpPr/>
          <p:nvPr/>
        </p:nvGrpSpPr>
        <p:grpSpPr bwMode="auto">
          <a:xfrm>
            <a:off x="3992563" y="2641600"/>
            <a:ext cx="958850" cy="958850"/>
            <a:chOff x="3919984" y="2613718"/>
            <a:chExt cx="1165944" cy="1165944"/>
          </a:xfrm>
        </p:grpSpPr>
        <p:sp>
          <p:nvSpPr>
            <p:cNvPr id="37" name="椭圆 36"/>
            <p:cNvSpPr/>
            <p:nvPr/>
          </p:nvSpPr>
          <p:spPr>
            <a:xfrm>
              <a:off x="3919984" y="2613718"/>
              <a:ext cx="1165944" cy="1165944"/>
            </a:xfrm>
            <a:prstGeom prst="ellipse">
              <a:avLst/>
            </a:prstGeom>
            <a:gradFill flip="none" rotWithShape="1">
              <a:gsLst>
                <a:gs pos="0">
                  <a:sysClr val="window" lastClr="FFFFFF"/>
                </a:gs>
                <a:gs pos="100000">
                  <a:sysClr val="window" lastClr="FFFFFF">
                    <a:lumMod val="85000"/>
                  </a:sysClr>
                </a:gs>
              </a:gsLst>
              <a:lin ang="18900000" scaled="1"/>
              <a:tileRect/>
            </a:gradFill>
            <a:ln w="12700" cap="flat" cmpd="sng" algn="ctr">
              <a:solidFill>
                <a:sysClr val="window" lastClr="FFFFFF"/>
              </a:solidFill>
              <a:prstDash val="solid"/>
            </a:ln>
            <a:effectLst>
              <a:outerShdw blurRad="152400" dist="63500" dir="8100000" algn="tr" rotWithShape="0">
                <a:prstClr val="black">
                  <a:alpha val="26000"/>
                </a:prstClr>
              </a:outerShdw>
            </a:effectLst>
          </p:spPr>
          <p:txBody>
            <a:bodyPr anchor="ctr"/>
            <a:lstStyle/>
            <a:p>
              <a:pPr algn="ctr">
                <a:defRPr/>
              </a:pPr>
              <a:endParaRPr lang="zh-CN" altLang="en-US" kern="0">
                <a:solidFill>
                  <a:prstClr val="black"/>
                </a:solidFill>
                <a:latin typeface="Calibri" panose="020F0502020204030204"/>
                <a:ea typeface="宋体" panose="02010600030101010101" pitchFamily="2" charset="-122"/>
              </a:endParaRPr>
            </a:p>
          </p:txBody>
        </p:sp>
        <p:sp>
          <p:nvSpPr>
            <p:cNvPr id="46" name="Freeform 6"/>
            <p:cNvSpPr>
              <a:spLocks noChangeAspect="1" noEditPoints="1"/>
            </p:cNvSpPr>
            <p:nvPr/>
          </p:nvSpPr>
          <p:spPr bwMode="auto">
            <a:xfrm>
              <a:off x="4165140" y="2922577"/>
              <a:ext cx="675630" cy="548225"/>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tx1"/>
            </a:solidFill>
            <a:ln>
              <a:noFill/>
            </a:ln>
            <a:effectLst>
              <a:outerShdw blurRad="25400" dist="25400" dir="2700000" algn="tl" rotWithShape="0">
                <a:prstClr val="black">
                  <a:alpha val="40000"/>
                </a:prstClr>
              </a:outerShdw>
            </a:effectLst>
          </p:spPr>
          <p:txBody>
            <a:bodyPr/>
            <a:lstStyle/>
            <a:p>
              <a:pPr fontAlgn="auto">
                <a:spcBef>
                  <a:spcPts val="0"/>
                </a:spcBef>
                <a:spcAft>
                  <a:spcPts val="0"/>
                </a:spcAft>
                <a:defRPr/>
              </a:pPr>
              <a:endParaRPr lang="zh-CN" altLang="en-US">
                <a:latin typeface="+mn-lt"/>
                <a:ea typeface="+mn-ea"/>
              </a:endParaRPr>
            </a:p>
          </p:txBody>
        </p:sp>
      </p:grpSp>
      <p:sp>
        <p:nvSpPr>
          <p:cNvPr id="47" name="Freeform 31"/>
          <p:cNvSpPr>
            <a:spLocks noChangeAspect="1" noEditPoints="1"/>
          </p:cNvSpPr>
          <p:nvPr/>
        </p:nvSpPr>
        <p:spPr bwMode="auto">
          <a:xfrm>
            <a:off x="4264025" y="1938338"/>
            <a:ext cx="417513" cy="493712"/>
          </a:xfrm>
          <a:custGeom>
            <a:avLst/>
            <a:gdLst>
              <a:gd name="T0" fmla="*/ 203 w 235"/>
              <a:gd name="T1" fmla="*/ 0 h 279"/>
              <a:gd name="T2" fmla="*/ 235 w 235"/>
              <a:gd name="T3" fmla="*/ 211 h 279"/>
              <a:gd name="T4" fmla="*/ 205 w 235"/>
              <a:gd name="T5" fmla="*/ 247 h 279"/>
              <a:gd name="T6" fmla="*/ 32 w 235"/>
              <a:gd name="T7" fmla="*/ 279 h 279"/>
              <a:gd name="T8" fmla="*/ 0 w 235"/>
              <a:gd name="T9" fmla="*/ 68 h 279"/>
              <a:gd name="T10" fmla="*/ 31 w 235"/>
              <a:gd name="T11" fmla="*/ 32 h 279"/>
              <a:gd name="T12" fmla="*/ 205 w 235"/>
              <a:gd name="T13" fmla="*/ 196 h 279"/>
              <a:gd name="T14" fmla="*/ 214 w 235"/>
              <a:gd name="T15" fmla="*/ 27 h 279"/>
              <a:gd name="T16" fmla="*/ 52 w 235"/>
              <a:gd name="T17" fmla="*/ 36 h 279"/>
              <a:gd name="T18" fmla="*/ 205 w 235"/>
              <a:gd name="T19" fmla="*/ 68 h 279"/>
              <a:gd name="T20" fmla="*/ 103 w 235"/>
              <a:gd name="T21" fmla="*/ 78 h 279"/>
              <a:gd name="T22" fmla="*/ 65 w 235"/>
              <a:gd name="T23" fmla="*/ 117 h 279"/>
              <a:gd name="T24" fmla="*/ 103 w 235"/>
              <a:gd name="T25" fmla="*/ 156 h 279"/>
              <a:gd name="T26" fmla="*/ 142 w 235"/>
              <a:gd name="T27" fmla="*/ 117 h 279"/>
              <a:gd name="T28" fmla="*/ 103 w 235"/>
              <a:gd name="T29" fmla="*/ 78 h 279"/>
              <a:gd name="T30" fmla="*/ 93 w 235"/>
              <a:gd name="T31" fmla="*/ 214 h 279"/>
              <a:gd name="T32" fmla="*/ 112 w 235"/>
              <a:gd name="T33" fmla="*/ 214 h 279"/>
              <a:gd name="T34" fmla="*/ 107 w 235"/>
              <a:gd name="T35" fmla="*/ 171 h 279"/>
              <a:gd name="T36" fmla="*/ 98 w 235"/>
              <a:gd name="T37" fmla="*/ 171 h 279"/>
              <a:gd name="T38" fmla="*/ 119 w 235"/>
              <a:gd name="T39" fmla="*/ 159 h 279"/>
              <a:gd name="T40" fmla="*/ 118 w 235"/>
              <a:gd name="T41" fmla="*/ 214 h 279"/>
              <a:gd name="T42" fmla="*/ 119 w 235"/>
              <a:gd name="T43" fmla="*/ 159 h 279"/>
              <a:gd name="T44" fmla="*/ 96 w 235"/>
              <a:gd name="T45" fmla="*/ 170 h 279"/>
              <a:gd name="T46" fmla="*/ 47 w 235"/>
              <a:gd name="T47" fmla="*/ 214 h 279"/>
              <a:gd name="T48" fmla="*/ 108 w 235"/>
              <a:gd name="T49" fmla="*/ 103 h 279"/>
              <a:gd name="T50" fmla="*/ 70 w 235"/>
              <a:gd name="T51" fmla="*/ 111 h 279"/>
              <a:gd name="T52" fmla="*/ 79 w 235"/>
              <a:gd name="T53" fmla="*/ 141 h 279"/>
              <a:gd name="T54" fmla="*/ 127 w 235"/>
              <a:gd name="T55" fmla="*/ 141 h 279"/>
              <a:gd name="T56" fmla="*/ 136 w 235"/>
              <a:gd name="T57" fmla="*/ 110 h 279"/>
              <a:gd name="T58" fmla="*/ 108 w 235"/>
              <a:gd name="T59" fmla="*/ 103 h 279"/>
              <a:gd name="T60" fmla="*/ 22 w 235"/>
              <a:gd name="T61" fmla="*/ 232 h 279"/>
              <a:gd name="T62" fmla="*/ 184 w 235"/>
              <a:gd name="T63" fmla="*/ 63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279">
                <a:moveTo>
                  <a:pt x="63" y="0"/>
                </a:moveTo>
                <a:cubicBezTo>
                  <a:pt x="203" y="0"/>
                  <a:pt x="203" y="0"/>
                  <a:pt x="203" y="0"/>
                </a:cubicBezTo>
                <a:cubicBezTo>
                  <a:pt x="221" y="0"/>
                  <a:pt x="235" y="14"/>
                  <a:pt x="235" y="32"/>
                </a:cubicBezTo>
                <a:cubicBezTo>
                  <a:pt x="235" y="211"/>
                  <a:pt x="235" y="211"/>
                  <a:pt x="235" y="211"/>
                </a:cubicBezTo>
                <a:cubicBezTo>
                  <a:pt x="235" y="228"/>
                  <a:pt x="222" y="242"/>
                  <a:pt x="205" y="243"/>
                </a:cubicBezTo>
                <a:cubicBezTo>
                  <a:pt x="205" y="247"/>
                  <a:pt x="205" y="247"/>
                  <a:pt x="205" y="247"/>
                </a:cubicBezTo>
                <a:cubicBezTo>
                  <a:pt x="205" y="265"/>
                  <a:pt x="190" y="279"/>
                  <a:pt x="173" y="279"/>
                </a:cubicBezTo>
                <a:cubicBezTo>
                  <a:pt x="32" y="279"/>
                  <a:pt x="32" y="279"/>
                  <a:pt x="32" y="279"/>
                </a:cubicBezTo>
                <a:cubicBezTo>
                  <a:pt x="15" y="279"/>
                  <a:pt x="0" y="265"/>
                  <a:pt x="0" y="247"/>
                </a:cubicBezTo>
                <a:cubicBezTo>
                  <a:pt x="0" y="68"/>
                  <a:pt x="0" y="68"/>
                  <a:pt x="0" y="68"/>
                </a:cubicBezTo>
                <a:cubicBezTo>
                  <a:pt x="0" y="51"/>
                  <a:pt x="14" y="37"/>
                  <a:pt x="31" y="36"/>
                </a:cubicBezTo>
                <a:cubicBezTo>
                  <a:pt x="31" y="32"/>
                  <a:pt x="31" y="32"/>
                  <a:pt x="31" y="32"/>
                </a:cubicBezTo>
                <a:cubicBezTo>
                  <a:pt x="31" y="14"/>
                  <a:pt x="45" y="0"/>
                  <a:pt x="63" y="0"/>
                </a:cubicBezTo>
                <a:close/>
                <a:moveTo>
                  <a:pt x="205" y="196"/>
                </a:moveTo>
                <a:cubicBezTo>
                  <a:pt x="214" y="196"/>
                  <a:pt x="214" y="196"/>
                  <a:pt x="214" y="196"/>
                </a:cubicBezTo>
                <a:cubicBezTo>
                  <a:pt x="214" y="27"/>
                  <a:pt x="214" y="27"/>
                  <a:pt x="214" y="27"/>
                </a:cubicBezTo>
                <a:cubicBezTo>
                  <a:pt x="52" y="27"/>
                  <a:pt x="52" y="27"/>
                  <a:pt x="52" y="27"/>
                </a:cubicBezTo>
                <a:cubicBezTo>
                  <a:pt x="52" y="36"/>
                  <a:pt x="52" y="36"/>
                  <a:pt x="52" y="36"/>
                </a:cubicBezTo>
                <a:cubicBezTo>
                  <a:pt x="173" y="36"/>
                  <a:pt x="173" y="36"/>
                  <a:pt x="173" y="36"/>
                </a:cubicBezTo>
                <a:cubicBezTo>
                  <a:pt x="190" y="36"/>
                  <a:pt x="205" y="50"/>
                  <a:pt x="205" y="68"/>
                </a:cubicBezTo>
                <a:cubicBezTo>
                  <a:pt x="205" y="196"/>
                  <a:pt x="205" y="196"/>
                  <a:pt x="205" y="196"/>
                </a:cubicBezTo>
                <a:close/>
                <a:moveTo>
                  <a:pt x="103" y="78"/>
                </a:moveTo>
                <a:cubicBezTo>
                  <a:pt x="93" y="78"/>
                  <a:pt x="83" y="83"/>
                  <a:pt x="76" y="90"/>
                </a:cubicBezTo>
                <a:cubicBezTo>
                  <a:pt x="69" y="97"/>
                  <a:pt x="65" y="106"/>
                  <a:pt x="65" y="117"/>
                </a:cubicBezTo>
                <a:cubicBezTo>
                  <a:pt x="65" y="128"/>
                  <a:pt x="69" y="138"/>
                  <a:pt x="76" y="145"/>
                </a:cubicBezTo>
                <a:cubicBezTo>
                  <a:pt x="83" y="152"/>
                  <a:pt x="93" y="156"/>
                  <a:pt x="103" y="156"/>
                </a:cubicBezTo>
                <a:cubicBezTo>
                  <a:pt x="114" y="156"/>
                  <a:pt x="124" y="152"/>
                  <a:pt x="131" y="145"/>
                </a:cubicBezTo>
                <a:cubicBezTo>
                  <a:pt x="138" y="138"/>
                  <a:pt x="142" y="128"/>
                  <a:pt x="142" y="117"/>
                </a:cubicBezTo>
                <a:cubicBezTo>
                  <a:pt x="142" y="106"/>
                  <a:pt x="138" y="97"/>
                  <a:pt x="131" y="90"/>
                </a:cubicBezTo>
                <a:cubicBezTo>
                  <a:pt x="124" y="83"/>
                  <a:pt x="114" y="78"/>
                  <a:pt x="103" y="78"/>
                </a:cubicBezTo>
                <a:close/>
                <a:moveTo>
                  <a:pt x="102" y="173"/>
                </a:moveTo>
                <a:cubicBezTo>
                  <a:pt x="93" y="214"/>
                  <a:pt x="93" y="214"/>
                  <a:pt x="93" y="214"/>
                </a:cubicBezTo>
                <a:cubicBezTo>
                  <a:pt x="103" y="222"/>
                  <a:pt x="103" y="222"/>
                  <a:pt x="103" y="222"/>
                </a:cubicBezTo>
                <a:cubicBezTo>
                  <a:pt x="112" y="214"/>
                  <a:pt x="112" y="214"/>
                  <a:pt x="112" y="214"/>
                </a:cubicBezTo>
                <a:cubicBezTo>
                  <a:pt x="104" y="173"/>
                  <a:pt x="104" y="173"/>
                  <a:pt x="104" y="173"/>
                </a:cubicBezTo>
                <a:cubicBezTo>
                  <a:pt x="107" y="171"/>
                  <a:pt x="107" y="171"/>
                  <a:pt x="107" y="171"/>
                </a:cubicBezTo>
                <a:cubicBezTo>
                  <a:pt x="103" y="168"/>
                  <a:pt x="103" y="168"/>
                  <a:pt x="103" y="168"/>
                </a:cubicBezTo>
                <a:cubicBezTo>
                  <a:pt x="98" y="171"/>
                  <a:pt x="98" y="171"/>
                  <a:pt x="98" y="171"/>
                </a:cubicBezTo>
                <a:cubicBezTo>
                  <a:pt x="102" y="173"/>
                  <a:pt x="102" y="173"/>
                  <a:pt x="102" y="173"/>
                </a:cubicBezTo>
                <a:close/>
                <a:moveTo>
                  <a:pt x="119" y="159"/>
                </a:moveTo>
                <a:cubicBezTo>
                  <a:pt x="109" y="170"/>
                  <a:pt x="109" y="170"/>
                  <a:pt x="109" y="170"/>
                </a:cubicBezTo>
                <a:cubicBezTo>
                  <a:pt x="118" y="214"/>
                  <a:pt x="118" y="214"/>
                  <a:pt x="118" y="214"/>
                </a:cubicBezTo>
                <a:cubicBezTo>
                  <a:pt x="158" y="214"/>
                  <a:pt x="158" y="214"/>
                  <a:pt x="158" y="214"/>
                </a:cubicBezTo>
                <a:cubicBezTo>
                  <a:pt x="157" y="188"/>
                  <a:pt x="141" y="166"/>
                  <a:pt x="119" y="159"/>
                </a:cubicBezTo>
                <a:close/>
                <a:moveTo>
                  <a:pt x="87" y="214"/>
                </a:moveTo>
                <a:cubicBezTo>
                  <a:pt x="96" y="170"/>
                  <a:pt x="96" y="170"/>
                  <a:pt x="96" y="170"/>
                </a:cubicBezTo>
                <a:cubicBezTo>
                  <a:pt x="86" y="159"/>
                  <a:pt x="86" y="159"/>
                  <a:pt x="86" y="159"/>
                </a:cubicBezTo>
                <a:cubicBezTo>
                  <a:pt x="64" y="166"/>
                  <a:pt x="48" y="188"/>
                  <a:pt x="47" y="214"/>
                </a:cubicBezTo>
                <a:cubicBezTo>
                  <a:pt x="87" y="214"/>
                  <a:pt x="87" y="214"/>
                  <a:pt x="87" y="214"/>
                </a:cubicBezTo>
                <a:close/>
                <a:moveTo>
                  <a:pt x="108" y="103"/>
                </a:moveTo>
                <a:cubicBezTo>
                  <a:pt x="107" y="103"/>
                  <a:pt x="107" y="103"/>
                  <a:pt x="106" y="104"/>
                </a:cubicBezTo>
                <a:cubicBezTo>
                  <a:pt x="93" y="110"/>
                  <a:pt x="77" y="111"/>
                  <a:pt x="70" y="111"/>
                </a:cubicBezTo>
                <a:cubicBezTo>
                  <a:pt x="70" y="113"/>
                  <a:pt x="69" y="115"/>
                  <a:pt x="69" y="117"/>
                </a:cubicBezTo>
                <a:cubicBezTo>
                  <a:pt x="69" y="126"/>
                  <a:pt x="73" y="135"/>
                  <a:pt x="79" y="141"/>
                </a:cubicBezTo>
                <a:cubicBezTo>
                  <a:pt x="85" y="147"/>
                  <a:pt x="94" y="151"/>
                  <a:pt x="103" y="151"/>
                </a:cubicBezTo>
                <a:cubicBezTo>
                  <a:pt x="113" y="151"/>
                  <a:pt x="121" y="147"/>
                  <a:pt x="127" y="141"/>
                </a:cubicBezTo>
                <a:cubicBezTo>
                  <a:pt x="133" y="135"/>
                  <a:pt x="137" y="126"/>
                  <a:pt x="137" y="117"/>
                </a:cubicBezTo>
                <a:cubicBezTo>
                  <a:pt x="137" y="115"/>
                  <a:pt x="137" y="112"/>
                  <a:pt x="136" y="110"/>
                </a:cubicBezTo>
                <a:cubicBezTo>
                  <a:pt x="133" y="110"/>
                  <a:pt x="130" y="110"/>
                  <a:pt x="127" y="109"/>
                </a:cubicBezTo>
                <a:cubicBezTo>
                  <a:pt x="121" y="108"/>
                  <a:pt x="114" y="106"/>
                  <a:pt x="108" y="103"/>
                </a:cubicBezTo>
                <a:close/>
                <a:moveTo>
                  <a:pt x="22" y="63"/>
                </a:moveTo>
                <a:cubicBezTo>
                  <a:pt x="22" y="232"/>
                  <a:pt x="22" y="232"/>
                  <a:pt x="22" y="232"/>
                </a:cubicBezTo>
                <a:cubicBezTo>
                  <a:pt x="184" y="232"/>
                  <a:pt x="184" y="232"/>
                  <a:pt x="184" y="232"/>
                </a:cubicBezTo>
                <a:cubicBezTo>
                  <a:pt x="184" y="63"/>
                  <a:pt x="184" y="63"/>
                  <a:pt x="184" y="63"/>
                </a:cubicBezTo>
                <a:lnTo>
                  <a:pt x="22" y="63"/>
                </a:lnTo>
                <a:close/>
              </a:path>
            </a:pathLst>
          </a:custGeom>
          <a:solidFill>
            <a:schemeClr val="bg1"/>
          </a:solidFill>
          <a:ln>
            <a:noFill/>
          </a:ln>
          <a:effectLst>
            <a:outerShdw blurRad="50800" dist="38100" dir="2700000" algn="tl" rotWithShape="0">
              <a:prstClr val="black">
                <a:alpha val="40000"/>
              </a:prstClr>
            </a:outerShdw>
          </a:effec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48" name="Freeform 26"/>
          <p:cNvSpPr>
            <a:spLocks noChangeAspect="1" noEditPoints="1"/>
          </p:cNvSpPr>
          <p:nvPr/>
        </p:nvSpPr>
        <p:spPr bwMode="auto">
          <a:xfrm>
            <a:off x="3375025" y="2641600"/>
            <a:ext cx="393700" cy="465138"/>
          </a:xfrm>
          <a:custGeom>
            <a:avLst/>
            <a:gdLst>
              <a:gd name="T0" fmla="*/ 170 w 224"/>
              <a:gd name="T1" fmla="*/ 0 h 264"/>
              <a:gd name="T2" fmla="*/ 200 w 224"/>
              <a:gd name="T3" fmla="*/ 30 h 264"/>
              <a:gd name="T4" fmla="*/ 188 w 224"/>
              <a:gd name="T5" fmla="*/ 104 h 264"/>
              <a:gd name="T6" fmla="*/ 183 w 224"/>
              <a:gd name="T7" fmla="*/ 18 h 264"/>
              <a:gd name="T8" fmla="*/ 56 w 224"/>
              <a:gd name="T9" fmla="*/ 13 h 264"/>
              <a:gd name="T10" fmla="*/ 75 w 224"/>
              <a:gd name="T11" fmla="*/ 37 h 264"/>
              <a:gd name="T12" fmla="*/ 12 w 224"/>
              <a:gd name="T13" fmla="*/ 112 h 264"/>
              <a:gd name="T14" fmla="*/ 17 w 224"/>
              <a:gd name="T15" fmla="*/ 240 h 264"/>
              <a:gd name="T16" fmla="*/ 67 w 224"/>
              <a:gd name="T17" fmla="*/ 245 h 264"/>
              <a:gd name="T18" fmla="*/ 29 w 224"/>
              <a:gd name="T19" fmla="*/ 257 h 264"/>
              <a:gd name="T20" fmla="*/ 0 w 224"/>
              <a:gd name="T21" fmla="*/ 228 h 264"/>
              <a:gd name="T22" fmla="*/ 0 w 224"/>
              <a:gd name="T23" fmla="*/ 108 h 264"/>
              <a:gd name="T24" fmla="*/ 34 w 224"/>
              <a:gd name="T25" fmla="*/ 3 h 264"/>
              <a:gd name="T26" fmla="*/ 34 w 224"/>
              <a:gd name="T27" fmla="*/ 3 h 264"/>
              <a:gd name="T28" fmla="*/ 34 w 224"/>
              <a:gd name="T29" fmla="*/ 3 h 264"/>
              <a:gd name="T30" fmla="*/ 36 w 224"/>
              <a:gd name="T31" fmla="*/ 2 h 264"/>
              <a:gd name="T32" fmla="*/ 36 w 224"/>
              <a:gd name="T33" fmla="*/ 2 h 264"/>
              <a:gd name="T34" fmla="*/ 36 w 224"/>
              <a:gd name="T35" fmla="*/ 2 h 264"/>
              <a:gd name="T36" fmla="*/ 36 w 224"/>
              <a:gd name="T37" fmla="*/ 2 h 264"/>
              <a:gd name="T38" fmla="*/ 38 w 224"/>
              <a:gd name="T39" fmla="*/ 0 h 264"/>
              <a:gd name="T40" fmla="*/ 38 w 224"/>
              <a:gd name="T41" fmla="*/ 0 h 264"/>
              <a:gd name="T42" fmla="*/ 38 w 224"/>
              <a:gd name="T43" fmla="*/ 0 h 264"/>
              <a:gd name="T44" fmla="*/ 38 w 224"/>
              <a:gd name="T45" fmla="*/ 0 h 264"/>
              <a:gd name="T46" fmla="*/ 38 w 224"/>
              <a:gd name="T47" fmla="*/ 0 h 264"/>
              <a:gd name="T48" fmla="*/ 39 w 224"/>
              <a:gd name="T49" fmla="*/ 0 h 264"/>
              <a:gd name="T50" fmla="*/ 40 w 224"/>
              <a:gd name="T51" fmla="*/ 0 h 264"/>
              <a:gd name="T52" fmla="*/ 37 w 224"/>
              <a:gd name="T53" fmla="*/ 180 h 264"/>
              <a:gd name="T54" fmla="*/ 101 w 224"/>
              <a:gd name="T55" fmla="*/ 170 h 264"/>
              <a:gd name="T56" fmla="*/ 37 w 224"/>
              <a:gd name="T57" fmla="*/ 143 h 264"/>
              <a:gd name="T58" fmla="*/ 101 w 224"/>
              <a:gd name="T59" fmla="*/ 153 h 264"/>
              <a:gd name="T60" fmla="*/ 37 w 224"/>
              <a:gd name="T61" fmla="*/ 143 h 264"/>
              <a:gd name="T62" fmla="*/ 37 w 224"/>
              <a:gd name="T63" fmla="*/ 127 h 264"/>
              <a:gd name="T64" fmla="*/ 166 w 224"/>
              <a:gd name="T65" fmla="*/ 117 h 264"/>
              <a:gd name="T66" fmla="*/ 104 w 224"/>
              <a:gd name="T67" fmla="*/ 86 h 264"/>
              <a:gd name="T68" fmla="*/ 166 w 224"/>
              <a:gd name="T69" fmla="*/ 96 h 264"/>
              <a:gd name="T70" fmla="*/ 104 w 224"/>
              <a:gd name="T71" fmla="*/ 86 h 264"/>
              <a:gd name="T72" fmla="*/ 104 w 224"/>
              <a:gd name="T73" fmla="*/ 69 h 264"/>
              <a:gd name="T74" fmla="*/ 166 w 224"/>
              <a:gd name="T75" fmla="*/ 59 h 264"/>
              <a:gd name="T76" fmla="*/ 104 w 224"/>
              <a:gd name="T77" fmla="*/ 34 h 264"/>
              <a:gd name="T78" fmla="*/ 166 w 224"/>
              <a:gd name="T79" fmla="*/ 44 h 264"/>
              <a:gd name="T80" fmla="*/ 104 w 224"/>
              <a:gd name="T81" fmla="*/ 34 h 264"/>
              <a:gd name="T82" fmla="*/ 94 w 224"/>
              <a:gd name="T83" fmla="*/ 217 h 264"/>
              <a:gd name="T84" fmla="*/ 224 w 224"/>
              <a:gd name="T85" fmla="*/ 147 h 264"/>
              <a:gd name="T86" fmla="*/ 90 w 224"/>
              <a:gd name="T87" fmla="*/ 222 h 264"/>
              <a:gd name="T88" fmla="*/ 88 w 224"/>
              <a:gd name="T89" fmla="*/ 264 h 264"/>
              <a:gd name="T90" fmla="*/ 90 w 224"/>
              <a:gd name="T91" fmla="*/ 222 h 264"/>
              <a:gd name="T92" fmla="*/ 188 w 224"/>
              <a:gd name="T93" fmla="*/ 205 h 264"/>
              <a:gd name="T94" fmla="*/ 183 w 224"/>
              <a:gd name="T95" fmla="*/ 240 h 264"/>
              <a:gd name="T96" fmla="*/ 147 w 224"/>
              <a:gd name="T97" fmla="*/ 245 h 264"/>
              <a:gd name="T98" fmla="*/ 145 w 224"/>
              <a:gd name="T99" fmla="*/ 257 h 264"/>
              <a:gd name="T100" fmla="*/ 191 w 224"/>
              <a:gd name="T101" fmla="*/ 248 h 264"/>
              <a:gd name="T102" fmla="*/ 200 w 224"/>
              <a:gd name="T103" fmla="*/ 192 h 264"/>
              <a:gd name="T104" fmla="*/ 62 w 224"/>
              <a:gd name="T105" fmla="*/ 34 h 264"/>
              <a:gd name="T106" fmla="*/ 22 w 224"/>
              <a:gd name="T107" fmla="*/ 81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4" h="264">
                <a:moveTo>
                  <a:pt x="40" y="0"/>
                </a:moveTo>
                <a:cubicBezTo>
                  <a:pt x="170" y="0"/>
                  <a:pt x="170" y="0"/>
                  <a:pt x="170" y="0"/>
                </a:cubicBezTo>
                <a:cubicBezTo>
                  <a:pt x="179" y="0"/>
                  <a:pt x="186" y="3"/>
                  <a:pt x="191" y="9"/>
                </a:cubicBezTo>
                <a:cubicBezTo>
                  <a:pt x="197" y="14"/>
                  <a:pt x="200" y="21"/>
                  <a:pt x="200" y="30"/>
                </a:cubicBezTo>
                <a:cubicBezTo>
                  <a:pt x="200" y="92"/>
                  <a:pt x="200" y="92"/>
                  <a:pt x="200" y="92"/>
                </a:cubicBezTo>
                <a:cubicBezTo>
                  <a:pt x="188" y="104"/>
                  <a:pt x="188" y="104"/>
                  <a:pt x="188" y="104"/>
                </a:cubicBezTo>
                <a:cubicBezTo>
                  <a:pt x="188" y="30"/>
                  <a:pt x="188" y="30"/>
                  <a:pt x="188" y="30"/>
                </a:cubicBezTo>
                <a:cubicBezTo>
                  <a:pt x="188" y="25"/>
                  <a:pt x="186" y="21"/>
                  <a:pt x="183" y="18"/>
                </a:cubicBezTo>
                <a:cubicBezTo>
                  <a:pt x="179" y="14"/>
                  <a:pt x="175" y="13"/>
                  <a:pt x="170" y="13"/>
                </a:cubicBezTo>
                <a:cubicBezTo>
                  <a:pt x="56" y="13"/>
                  <a:pt x="56" y="13"/>
                  <a:pt x="56" y="13"/>
                </a:cubicBezTo>
                <a:cubicBezTo>
                  <a:pt x="75" y="28"/>
                  <a:pt x="75" y="28"/>
                  <a:pt x="75" y="28"/>
                </a:cubicBezTo>
                <a:cubicBezTo>
                  <a:pt x="77" y="30"/>
                  <a:pt x="77" y="34"/>
                  <a:pt x="75" y="37"/>
                </a:cubicBezTo>
                <a:cubicBezTo>
                  <a:pt x="75" y="37"/>
                  <a:pt x="75" y="37"/>
                  <a:pt x="75" y="37"/>
                </a:cubicBezTo>
                <a:cubicBezTo>
                  <a:pt x="12" y="112"/>
                  <a:pt x="12" y="112"/>
                  <a:pt x="12" y="112"/>
                </a:cubicBezTo>
                <a:cubicBezTo>
                  <a:pt x="12" y="228"/>
                  <a:pt x="12" y="228"/>
                  <a:pt x="12" y="228"/>
                </a:cubicBezTo>
                <a:cubicBezTo>
                  <a:pt x="12" y="232"/>
                  <a:pt x="14" y="236"/>
                  <a:pt x="17" y="240"/>
                </a:cubicBezTo>
                <a:cubicBezTo>
                  <a:pt x="20" y="243"/>
                  <a:pt x="25" y="245"/>
                  <a:pt x="29" y="245"/>
                </a:cubicBezTo>
                <a:cubicBezTo>
                  <a:pt x="67" y="245"/>
                  <a:pt x="67" y="245"/>
                  <a:pt x="67" y="245"/>
                </a:cubicBezTo>
                <a:cubicBezTo>
                  <a:pt x="62" y="257"/>
                  <a:pt x="62" y="257"/>
                  <a:pt x="62" y="257"/>
                </a:cubicBezTo>
                <a:cubicBezTo>
                  <a:pt x="29" y="257"/>
                  <a:pt x="29" y="257"/>
                  <a:pt x="29" y="257"/>
                </a:cubicBezTo>
                <a:cubicBezTo>
                  <a:pt x="21" y="257"/>
                  <a:pt x="14" y="254"/>
                  <a:pt x="9" y="248"/>
                </a:cubicBezTo>
                <a:cubicBezTo>
                  <a:pt x="3" y="243"/>
                  <a:pt x="0" y="236"/>
                  <a:pt x="0" y="228"/>
                </a:cubicBezTo>
                <a:cubicBezTo>
                  <a:pt x="0" y="110"/>
                  <a:pt x="0" y="110"/>
                  <a:pt x="0" y="110"/>
                </a:cubicBezTo>
                <a:cubicBezTo>
                  <a:pt x="0" y="109"/>
                  <a:pt x="0" y="108"/>
                  <a:pt x="0" y="108"/>
                </a:cubicBezTo>
                <a:cubicBezTo>
                  <a:pt x="34" y="5"/>
                  <a:pt x="34" y="5"/>
                  <a:pt x="34" y="5"/>
                </a:cubicBezTo>
                <a:cubicBezTo>
                  <a:pt x="34" y="4"/>
                  <a:pt x="34" y="4"/>
                  <a:pt x="34" y="3"/>
                </a:cubicBezTo>
                <a:cubicBezTo>
                  <a:pt x="34" y="3"/>
                  <a:pt x="34" y="3"/>
                  <a:pt x="34" y="3"/>
                </a:cubicBezTo>
                <a:cubicBezTo>
                  <a:pt x="34" y="3"/>
                  <a:pt x="34" y="3"/>
                  <a:pt x="34" y="3"/>
                </a:cubicBezTo>
                <a:cubicBezTo>
                  <a:pt x="34" y="3"/>
                  <a:pt x="34" y="3"/>
                  <a:pt x="34" y="3"/>
                </a:cubicBezTo>
                <a:cubicBezTo>
                  <a:pt x="34" y="3"/>
                  <a:pt x="34" y="3"/>
                  <a:pt x="34" y="3"/>
                </a:cubicBezTo>
                <a:cubicBezTo>
                  <a:pt x="34" y="3"/>
                  <a:pt x="34" y="3"/>
                  <a:pt x="34" y="3"/>
                </a:cubicBezTo>
                <a:cubicBezTo>
                  <a:pt x="35" y="3"/>
                  <a:pt x="35" y="2"/>
                  <a:pt x="36" y="2"/>
                </a:cubicBezTo>
                <a:cubicBezTo>
                  <a:pt x="36" y="2"/>
                  <a:pt x="36" y="2"/>
                  <a:pt x="36" y="2"/>
                </a:cubicBezTo>
                <a:cubicBezTo>
                  <a:pt x="36" y="2"/>
                  <a:pt x="36" y="2"/>
                  <a:pt x="36" y="2"/>
                </a:cubicBezTo>
                <a:cubicBezTo>
                  <a:pt x="36" y="2"/>
                  <a:pt x="36" y="2"/>
                  <a:pt x="36" y="2"/>
                </a:cubicBezTo>
                <a:cubicBezTo>
                  <a:pt x="36" y="2"/>
                  <a:pt x="36" y="2"/>
                  <a:pt x="36" y="2"/>
                </a:cubicBezTo>
                <a:cubicBezTo>
                  <a:pt x="36" y="2"/>
                  <a:pt x="36" y="2"/>
                  <a:pt x="36" y="2"/>
                </a:cubicBezTo>
                <a:cubicBezTo>
                  <a:pt x="36" y="2"/>
                  <a:pt x="36" y="2"/>
                  <a:pt x="36" y="2"/>
                </a:cubicBezTo>
                <a:cubicBezTo>
                  <a:pt x="36" y="1"/>
                  <a:pt x="36" y="1"/>
                  <a:pt x="36" y="1"/>
                </a:cubicBezTo>
                <a:cubicBezTo>
                  <a:pt x="36" y="1"/>
                  <a:pt x="37" y="1"/>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9" y="0"/>
                  <a:pt x="39" y="0"/>
                  <a:pt x="39" y="0"/>
                </a:cubicBezTo>
                <a:cubicBezTo>
                  <a:pt x="39" y="0"/>
                  <a:pt x="39" y="0"/>
                  <a:pt x="39" y="0"/>
                </a:cubicBezTo>
                <a:cubicBezTo>
                  <a:pt x="39" y="0"/>
                  <a:pt x="39" y="0"/>
                  <a:pt x="40" y="0"/>
                </a:cubicBezTo>
                <a:cubicBezTo>
                  <a:pt x="40" y="0"/>
                  <a:pt x="40" y="0"/>
                  <a:pt x="40" y="0"/>
                </a:cubicBezTo>
                <a:close/>
                <a:moveTo>
                  <a:pt x="37" y="170"/>
                </a:moveTo>
                <a:cubicBezTo>
                  <a:pt x="37" y="180"/>
                  <a:pt x="37" y="180"/>
                  <a:pt x="37" y="180"/>
                </a:cubicBezTo>
                <a:cubicBezTo>
                  <a:pt x="101" y="180"/>
                  <a:pt x="101" y="180"/>
                  <a:pt x="101" y="180"/>
                </a:cubicBezTo>
                <a:cubicBezTo>
                  <a:pt x="101" y="170"/>
                  <a:pt x="101" y="170"/>
                  <a:pt x="101" y="170"/>
                </a:cubicBezTo>
                <a:cubicBezTo>
                  <a:pt x="37" y="170"/>
                  <a:pt x="37" y="170"/>
                  <a:pt x="37" y="170"/>
                </a:cubicBezTo>
                <a:close/>
                <a:moveTo>
                  <a:pt x="37" y="143"/>
                </a:moveTo>
                <a:cubicBezTo>
                  <a:pt x="37" y="153"/>
                  <a:pt x="37" y="153"/>
                  <a:pt x="37" y="153"/>
                </a:cubicBezTo>
                <a:cubicBezTo>
                  <a:pt x="101" y="153"/>
                  <a:pt x="101" y="153"/>
                  <a:pt x="101" y="153"/>
                </a:cubicBezTo>
                <a:cubicBezTo>
                  <a:pt x="101" y="143"/>
                  <a:pt x="101" y="143"/>
                  <a:pt x="101" y="143"/>
                </a:cubicBezTo>
                <a:cubicBezTo>
                  <a:pt x="37" y="143"/>
                  <a:pt x="37" y="143"/>
                  <a:pt x="37" y="143"/>
                </a:cubicBezTo>
                <a:close/>
                <a:moveTo>
                  <a:pt x="37" y="117"/>
                </a:moveTo>
                <a:cubicBezTo>
                  <a:pt x="37" y="127"/>
                  <a:pt x="37" y="127"/>
                  <a:pt x="37" y="127"/>
                </a:cubicBezTo>
                <a:cubicBezTo>
                  <a:pt x="166" y="127"/>
                  <a:pt x="166" y="127"/>
                  <a:pt x="166" y="127"/>
                </a:cubicBezTo>
                <a:cubicBezTo>
                  <a:pt x="166" y="117"/>
                  <a:pt x="166" y="117"/>
                  <a:pt x="166" y="117"/>
                </a:cubicBezTo>
                <a:cubicBezTo>
                  <a:pt x="37" y="117"/>
                  <a:pt x="37" y="117"/>
                  <a:pt x="37" y="117"/>
                </a:cubicBezTo>
                <a:close/>
                <a:moveTo>
                  <a:pt x="104" y="86"/>
                </a:moveTo>
                <a:cubicBezTo>
                  <a:pt x="104" y="96"/>
                  <a:pt x="104" y="96"/>
                  <a:pt x="104" y="96"/>
                </a:cubicBezTo>
                <a:cubicBezTo>
                  <a:pt x="166" y="96"/>
                  <a:pt x="166" y="96"/>
                  <a:pt x="166" y="96"/>
                </a:cubicBezTo>
                <a:cubicBezTo>
                  <a:pt x="166" y="86"/>
                  <a:pt x="166" y="86"/>
                  <a:pt x="166" y="86"/>
                </a:cubicBezTo>
                <a:cubicBezTo>
                  <a:pt x="104" y="86"/>
                  <a:pt x="104" y="86"/>
                  <a:pt x="104" y="86"/>
                </a:cubicBezTo>
                <a:close/>
                <a:moveTo>
                  <a:pt x="104" y="59"/>
                </a:moveTo>
                <a:cubicBezTo>
                  <a:pt x="104" y="69"/>
                  <a:pt x="104" y="69"/>
                  <a:pt x="104" y="69"/>
                </a:cubicBezTo>
                <a:cubicBezTo>
                  <a:pt x="166" y="69"/>
                  <a:pt x="166" y="69"/>
                  <a:pt x="166" y="69"/>
                </a:cubicBezTo>
                <a:cubicBezTo>
                  <a:pt x="166" y="59"/>
                  <a:pt x="166" y="59"/>
                  <a:pt x="166" y="59"/>
                </a:cubicBezTo>
                <a:cubicBezTo>
                  <a:pt x="104" y="59"/>
                  <a:pt x="104" y="59"/>
                  <a:pt x="104" y="59"/>
                </a:cubicBezTo>
                <a:close/>
                <a:moveTo>
                  <a:pt x="104" y="34"/>
                </a:moveTo>
                <a:cubicBezTo>
                  <a:pt x="104" y="44"/>
                  <a:pt x="104" y="44"/>
                  <a:pt x="104" y="44"/>
                </a:cubicBezTo>
                <a:cubicBezTo>
                  <a:pt x="166" y="44"/>
                  <a:pt x="166" y="44"/>
                  <a:pt x="166" y="44"/>
                </a:cubicBezTo>
                <a:cubicBezTo>
                  <a:pt x="166" y="34"/>
                  <a:pt x="166" y="34"/>
                  <a:pt x="166" y="34"/>
                </a:cubicBezTo>
                <a:cubicBezTo>
                  <a:pt x="104" y="34"/>
                  <a:pt x="104" y="34"/>
                  <a:pt x="104" y="34"/>
                </a:cubicBezTo>
                <a:close/>
                <a:moveTo>
                  <a:pt x="194" y="117"/>
                </a:moveTo>
                <a:cubicBezTo>
                  <a:pt x="94" y="217"/>
                  <a:pt x="94" y="217"/>
                  <a:pt x="94" y="217"/>
                </a:cubicBezTo>
                <a:cubicBezTo>
                  <a:pt x="124" y="248"/>
                  <a:pt x="124" y="248"/>
                  <a:pt x="124" y="248"/>
                </a:cubicBezTo>
                <a:cubicBezTo>
                  <a:pt x="224" y="147"/>
                  <a:pt x="224" y="147"/>
                  <a:pt x="224" y="147"/>
                </a:cubicBezTo>
                <a:cubicBezTo>
                  <a:pt x="194" y="117"/>
                  <a:pt x="194" y="117"/>
                  <a:pt x="194" y="117"/>
                </a:cubicBezTo>
                <a:close/>
                <a:moveTo>
                  <a:pt x="90" y="222"/>
                </a:moveTo>
                <a:cubicBezTo>
                  <a:pt x="78" y="255"/>
                  <a:pt x="78" y="255"/>
                  <a:pt x="78" y="255"/>
                </a:cubicBezTo>
                <a:cubicBezTo>
                  <a:pt x="88" y="264"/>
                  <a:pt x="88" y="264"/>
                  <a:pt x="88" y="264"/>
                </a:cubicBezTo>
                <a:cubicBezTo>
                  <a:pt x="120" y="252"/>
                  <a:pt x="120" y="252"/>
                  <a:pt x="120" y="252"/>
                </a:cubicBezTo>
                <a:cubicBezTo>
                  <a:pt x="90" y="222"/>
                  <a:pt x="90" y="222"/>
                  <a:pt x="90" y="222"/>
                </a:cubicBezTo>
                <a:close/>
                <a:moveTo>
                  <a:pt x="200" y="192"/>
                </a:moveTo>
                <a:cubicBezTo>
                  <a:pt x="188" y="205"/>
                  <a:pt x="188" y="205"/>
                  <a:pt x="188" y="205"/>
                </a:cubicBezTo>
                <a:cubicBezTo>
                  <a:pt x="188" y="228"/>
                  <a:pt x="188" y="228"/>
                  <a:pt x="188" y="228"/>
                </a:cubicBezTo>
                <a:cubicBezTo>
                  <a:pt x="188" y="232"/>
                  <a:pt x="186" y="236"/>
                  <a:pt x="183" y="240"/>
                </a:cubicBezTo>
                <a:cubicBezTo>
                  <a:pt x="179" y="243"/>
                  <a:pt x="175" y="245"/>
                  <a:pt x="170" y="245"/>
                </a:cubicBezTo>
                <a:cubicBezTo>
                  <a:pt x="147" y="245"/>
                  <a:pt x="147" y="245"/>
                  <a:pt x="147" y="245"/>
                </a:cubicBezTo>
                <a:cubicBezTo>
                  <a:pt x="140" y="252"/>
                  <a:pt x="140" y="252"/>
                  <a:pt x="140" y="252"/>
                </a:cubicBezTo>
                <a:cubicBezTo>
                  <a:pt x="145" y="257"/>
                  <a:pt x="145" y="257"/>
                  <a:pt x="145" y="257"/>
                </a:cubicBezTo>
                <a:cubicBezTo>
                  <a:pt x="170" y="257"/>
                  <a:pt x="170" y="257"/>
                  <a:pt x="170" y="257"/>
                </a:cubicBezTo>
                <a:cubicBezTo>
                  <a:pt x="179" y="257"/>
                  <a:pt x="186" y="254"/>
                  <a:pt x="191" y="248"/>
                </a:cubicBezTo>
                <a:cubicBezTo>
                  <a:pt x="197" y="243"/>
                  <a:pt x="200" y="236"/>
                  <a:pt x="200" y="228"/>
                </a:cubicBezTo>
                <a:cubicBezTo>
                  <a:pt x="200" y="192"/>
                  <a:pt x="200" y="192"/>
                  <a:pt x="200" y="192"/>
                </a:cubicBezTo>
                <a:close/>
                <a:moveTo>
                  <a:pt x="22" y="81"/>
                </a:moveTo>
                <a:cubicBezTo>
                  <a:pt x="62" y="34"/>
                  <a:pt x="62" y="34"/>
                  <a:pt x="62" y="34"/>
                </a:cubicBezTo>
                <a:cubicBezTo>
                  <a:pt x="43" y="17"/>
                  <a:pt x="43" y="17"/>
                  <a:pt x="43" y="17"/>
                </a:cubicBezTo>
                <a:lnTo>
                  <a:pt x="22" y="81"/>
                </a:lnTo>
                <a:close/>
              </a:path>
            </a:pathLst>
          </a:custGeom>
          <a:solidFill>
            <a:schemeClr val="bg1"/>
          </a:solidFill>
          <a:ln>
            <a:noFill/>
          </a:ln>
          <a:effectLst>
            <a:outerShdw blurRad="50800" dist="38100" dir="2700000" algn="tl" rotWithShape="0">
              <a:prstClr val="black">
                <a:alpha val="40000"/>
              </a:prstClr>
            </a:outerShdw>
          </a:effectLst>
        </p:spPr>
        <p:txBody>
          <a:bodyPr/>
          <a:lstStyle/>
          <a:p>
            <a:pPr fontAlgn="auto">
              <a:spcBef>
                <a:spcPts val="0"/>
              </a:spcBef>
              <a:spcAft>
                <a:spcPts val="0"/>
              </a:spcAft>
              <a:defRPr/>
            </a:pPr>
            <a:endParaRPr lang="zh-CN" altLang="en-US">
              <a:solidFill>
                <a:prstClr val="black"/>
              </a:solidFill>
              <a:latin typeface="+mn-lt"/>
              <a:ea typeface="+mn-ea"/>
            </a:endParaRPr>
          </a:p>
        </p:txBody>
      </p:sp>
      <p:grpSp>
        <p:nvGrpSpPr>
          <p:cNvPr id="49" name="Group 20"/>
          <p:cNvGrpSpPr>
            <a:grpSpLocks noChangeAspect="1"/>
          </p:cNvGrpSpPr>
          <p:nvPr/>
        </p:nvGrpSpPr>
        <p:grpSpPr bwMode="auto">
          <a:xfrm>
            <a:off x="3656472" y="3657414"/>
            <a:ext cx="548882" cy="454187"/>
            <a:chOff x="1066" y="1895"/>
            <a:chExt cx="314" cy="241"/>
          </a:xfrm>
          <a:solidFill>
            <a:schemeClr val="bg1"/>
          </a:solidFill>
          <a:effectLst>
            <a:outerShdw blurRad="25400" dist="25400" dir="2700000" algn="tl" rotWithShape="0">
              <a:prstClr val="black">
                <a:alpha val="40000"/>
              </a:prstClr>
            </a:outerShdw>
          </a:effectLst>
        </p:grpSpPr>
        <p:sp>
          <p:nvSpPr>
            <p:cNvPr id="50" name="Freeform 21"/>
            <p:cNvSpPr/>
            <p:nvPr/>
          </p:nvSpPr>
          <p:spPr bwMode="auto">
            <a:xfrm>
              <a:off x="1066" y="2128"/>
              <a:ext cx="314" cy="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1" name="Rectangle 22"/>
            <p:cNvSpPr>
              <a:spLocks noChangeArrowheads="1"/>
            </p:cNvSpPr>
            <p:nvPr/>
          </p:nvSpPr>
          <p:spPr bwMode="auto">
            <a:xfrm>
              <a:off x="1107" y="1949"/>
              <a:ext cx="46" cy="154"/>
            </a:xfrm>
            <a:prstGeom prst="rect">
              <a:avLst/>
            </a:prstGeom>
            <a:grpFill/>
            <a:ln>
              <a:noFill/>
            </a:ln>
          </p:spPr>
          <p:txBody>
            <a:bodyPr/>
            <a:lstStyle/>
            <a:p>
              <a:pPr fontAlgn="auto">
                <a:spcBef>
                  <a:spcPts val="0"/>
                </a:spcBef>
                <a:spcAft>
                  <a:spcPts val="0"/>
                </a:spcAft>
                <a:defRPr/>
              </a:pPr>
              <a:endParaRPr lang="zh-CN" altLang="en-US">
                <a:latin typeface="+mn-lt"/>
                <a:ea typeface="+mn-ea"/>
              </a:endParaRPr>
            </a:p>
          </p:txBody>
        </p:sp>
        <p:sp>
          <p:nvSpPr>
            <p:cNvPr id="52" name="Rectangle 23"/>
            <p:cNvSpPr>
              <a:spLocks noChangeArrowheads="1"/>
            </p:cNvSpPr>
            <p:nvPr/>
          </p:nvSpPr>
          <p:spPr bwMode="auto">
            <a:xfrm>
              <a:off x="1173" y="1895"/>
              <a:ext cx="46" cy="208"/>
            </a:xfrm>
            <a:prstGeom prst="rect">
              <a:avLst/>
            </a:prstGeom>
            <a:grpFill/>
            <a:ln>
              <a:noFill/>
            </a:ln>
          </p:spPr>
          <p:txBody>
            <a:bodyPr/>
            <a:lstStyle/>
            <a:p>
              <a:pPr fontAlgn="auto">
                <a:spcBef>
                  <a:spcPts val="0"/>
                </a:spcBef>
                <a:spcAft>
                  <a:spcPts val="0"/>
                </a:spcAft>
                <a:defRPr/>
              </a:pPr>
              <a:endParaRPr lang="zh-CN" altLang="en-US">
                <a:latin typeface="+mn-lt"/>
                <a:ea typeface="+mn-ea"/>
              </a:endParaRPr>
            </a:p>
          </p:txBody>
        </p:sp>
        <p:sp>
          <p:nvSpPr>
            <p:cNvPr id="53" name="Rectangle 24"/>
            <p:cNvSpPr>
              <a:spLocks noChangeArrowheads="1"/>
            </p:cNvSpPr>
            <p:nvPr/>
          </p:nvSpPr>
          <p:spPr bwMode="auto">
            <a:xfrm>
              <a:off x="1235" y="1961"/>
              <a:ext cx="46" cy="142"/>
            </a:xfrm>
            <a:prstGeom prst="rect">
              <a:avLst/>
            </a:prstGeom>
            <a:grpFill/>
            <a:ln>
              <a:noFill/>
            </a:ln>
          </p:spPr>
          <p:txBody>
            <a:bodyPr/>
            <a:lstStyle/>
            <a:p>
              <a:pPr fontAlgn="auto">
                <a:spcBef>
                  <a:spcPts val="0"/>
                </a:spcBef>
                <a:spcAft>
                  <a:spcPts val="0"/>
                </a:spcAft>
                <a:defRPr/>
              </a:pPr>
              <a:endParaRPr lang="zh-CN" altLang="en-US">
                <a:latin typeface="+mn-lt"/>
                <a:ea typeface="+mn-ea"/>
              </a:endParaRPr>
            </a:p>
          </p:txBody>
        </p:sp>
        <p:sp>
          <p:nvSpPr>
            <p:cNvPr id="54" name="Rectangle 25"/>
            <p:cNvSpPr>
              <a:spLocks noChangeArrowheads="1"/>
            </p:cNvSpPr>
            <p:nvPr/>
          </p:nvSpPr>
          <p:spPr bwMode="auto">
            <a:xfrm>
              <a:off x="1306" y="2007"/>
              <a:ext cx="45" cy="96"/>
            </a:xfrm>
            <a:prstGeom prst="rect">
              <a:avLst/>
            </a:prstGeom>
            <a:grpFill/>
            <a:ln>
              <a:noFill/>
            </a:ln>
          </p:spPr>
          <p:txBody>
            <a:bodyPr/>
            <a:lstStyle/>
            <a:p>
              <a:pPr fontAlgn="auto">
                <a:spcBef>
                  <a:spcPts val="0"/>
                </a:spcBef>
                <a:spcAft>
                  <a:spcPts val="0"/>
                </a:spcAft>
                <a:defRPr/>
              </a:pPr>
              <a:endParaRPr lang="zh-CN" altLang="en-US">
                <a:latin typeface="+mn-lt"/>
                <a:ea typeface="+mn-ea"/>
              </a:endParaRPr>
            </a:p>
          </p:txBody>
        </p:sp>
      </p:grpSp>
      <p:sp>
        <p:nvSpPr>
          <p:cNvPr id="55" name="Freeform 44"/>
          <p:cNvSpPr>
            <a:spLocks noEditPoints="1"/>
          </p:cNvSpPr>
          <p:nvPr/>
        </p:nvSpPr>
        <p:spPr bwMode="auto">
          <a:xfrm>
            <a:off x="4699000" y="3619500"/>
            <a:ext cx="566738" cy="530225"/>
          </a:xfrm>
          <a:custGeom>
            <a:avLst/>
            <a:gdLst>
              <a:gd name="T0" fmla="*/ 139 w 276"/>
              <a:gd name="T1" fmla="*/ 161 h 239"/>
              <a:gd name="T2" fmla="*/ 111 w 276"/>
              <a:gd name="T3" fmla="*/ 161 h 239"/>
              <a:gd name="T4" fmla="*/ 111 w 276"/>
              <a:gd name="T5" fmla="*/ 190 h 239"/>
              <a:gd name="T6" fmla="*/ 139 w 276"/>
              <a:gd name="T7" fmla="*/ 190 h 239"/>
              <a:gd name="T8" fmla="*/ 139 w 276"/>
              <a:gd name="T9" fmla="*/ 161 h 239"/>
              <a:gd name="T10" fmla="*/ 63 w 276"/>
              <a:gd name="T11" fmla="*/ 112 h 239"/>
              <a:gd name="T12" fmla="*/ 137 w 276"/>
              <a:gd name="T13" fmla="*/ 38 h 239"/>
              <a:gd name="T14" fmla="*/ 210 w 276"/>
              <a:gd name="T15" fmla="*/ 112 h 239"/>
              <a:gd name="T16" fmla="*/ 63 w 276"/>
              <a:gd name="T17" fmla="*/ 112 h 239"/>
              <a:gd name="T18" fmla="*/ 137 w 276"/>
              <a:gd name="T19" fmla="*/ 0 h 239"/>
              <a:gd name="T20" fmla="*/ 127 w 276"/>
              <a:gd name="T21" fmla="*/ 10 h 239"/>
              <a:gd name="T22" fmla="*/ 21 w 276"/>
              <a:gd name="T23" fmla="*/ 116 h 239"/>
              <a:gd name="T24" fmla="*/ 0 w 276"/>
              <a:gd name="T25" fmla="*/ 140 h 239"/>
              <a:gd name="T26" fmla="*/ 56 w 276"/>
              <a:gd name="T27" fmla="*/ 140 h 239"/>
              <a:gd name="T28" fmla="*/ 56 w 276"/>
              <a:gd name="T29" fmla="*/ 239 h 239"/>
              <a:gd name="T30" fmla="*/ 85 w 276"/>
              <a:gd name="T31" fmla="*/ 239 h 239"/>
              <a:gd name="T32" fmla="*/ 85 w 276"/>
              <a:gd name="T33" fmla="*/ 140 h 239"/>
              <a:gd name="T34" fmla="*/ 184 w 276"/>
              <a:gd name="T35" fmla="*/ 140 h 239"/>
              <a:gd name="T36" fmla="*/ 184 w 276"/>
              <a:gd name="T37" fmla="*/ 239 h 239"/>
              <a:gd name="T38" fmla="*/ 213 w 276"/>
              <a:gd name="T39" fmla="*/ 239 h 239"/>
              <a:gd name="T40" fmla="*/ 213 w 276"/>
              <a:gd name="T41" fmla="*/ 140 h 239"/>
              <a:gd name="T42" fmla="*/ 276 w 276"/>
              <a:gd name="T43" fmla="*/ 140 h 239"/>
              <a:gd name="T44" fmla="*/ 253 w 276"/>
              <a:gd name="T45" fmla="*/ 116 h 239"/>
              <a:gd name="T46" fmla="*/ 146 w 276"/>
              <a:gd name="T47" fmla="*/ 10 h 239"/>
              <a:gd name="T48" fmla="*/ 137 w 276"/>
              <a:gd name="T49"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 h="239">
                <a:moveTo>
                  <a:pt x="139" y="161"/>
                </a:moveTo>
                <a:lnTo>
                  <a:pt x="111" y="161"/>
                </a:lnTo>
                <a:lnTo>
                  <a:pt x="111" y="190"/>
                </a:lnTo>
                <a:lnTo>
                  <a:pt x="139" y="190"/>
                </a:lnTo>
                <a:lnTo>
                  <a:pt x="139" y="161"/>
                </a:lnTo>
                <a:moveTo>
                  <a:pt x="63" y="112"/>
                </a:moveTo>
                <a:lnTo>
                  <a:pt x="137" y="38"/>
                </a:lnTo>
                <a:lnTo>
                  <a:pt x="210" y="112"/>
                </a:lnTo>
                <a:lnTo>
                  <a:pt x="63" y="112"/>
                </a:lnTo>
                <a:moveTo>
                  <a:pt x="137" y="0"/>
                </a:moveTo>
                <a:lnTo>
                  <a:pt x="127" y="10"/>
                </a:lnTo>
                <a:lnTo>
                  <a:pt x="21" y="116"/>
                </a:lnTo>
                <a:lnTo>
                  <a:pt x="0" y="140"/>
                </a:lnTo>
                <a:lnTo>
                  <a:pt x="56" y="140"/>
                </a:lnTo>
                <a:lnTo>
                  <a:pt x="56" y="239"/>
                </a:lnTo>
                <a:lnTo>
                  <a:pt x="85" y="239"/>
                </a:lnTo>
                <a:lnTo>
                  <a:pt x="85" y="140"/>
                </a:lnTo>
                <a:lnTo>
                  <a:pt x="184" y="140"/>
                </a:lnTo>
                <a:lnTo>
                  <a:pt x="184" y="239"/>
                </a:lnTo>
                <a:lnTo>
                  <a:pt x="213" y="239"/>
                </a:lnTo>
                <a:lnTo>
                  <a:pt x="213" y="140"/>
                </a:lnTo>
                <a:lnTo>
                  <a:pt x="276" y="140"/>
                </a:lnTo>
                <a:lnTo>
                  <a:pt x="253" y="116"/>
                </a:lnTo>
                <a:lnTo>
                  <a:pt x="146" y="10"/>
                </a:lnTo>
                <a:lnTo>
                  <a:pt x="137" y="0"/>
                </a:lnTo>
              </a:path>
            </a:pathLst>
          </a:custGeom>
          <a:solidFill>
            <a:schemeClr val="bg1"/>
          </a:solidFill>
          <a:ln>
            <a:noFill/>
          </a:ln>
          <a:effectLst>
            <a:outerShdw blurRad="50800" dist="38100" dir="2700000" algn="tl" rotWithShape="0">
              <a:prstClr val="black">
                <a:alpha val="40000"/>
              </a:prstClr>
            </a:outerShdw>
          </a:effec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6" name="Freeform 48"/>
          <p:cNvSpPr>
            <a:spLocks noEditPoints="1"/>
          </p:cNvSpPr>
          <p:nvPr/>
        </p:nvSpPr>
        <p:spPr bwMode="auto">
          <a:xfrm>
            <a:off x="5119688" y="2646363"/>
            <a:ext cx="498475" cy="498475"/>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chemeClr val="bg1"/>
          </a:solidFill>
          <a:ln>
            <a:noFill/>
          </a:ln>
          <a:effectLst>
            <a:outerShdw blurRad="50800" dist="38100" dir="2700000" algn="tl" rotWithShape="0">
              <a:prstClr val="black">
                <a:alpha val="40000"/>
              </a:prstClr>
            </a:outerShdw>
          </a:effec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7" name="矩形 56"/>
          <p:cNvSpPr>
            <a:spLocks noChangeArrowheads="1"/>
          </p:cNvSpPr>
          <p:nvPr/>
        </p:nvSpPr>
        <p:spPr bwMode="auto">
          <a:xfrm>
            <a:off x="3451225" y="1058863"/>
            <a:ext cx="2016125" cy="549275"/>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000">
              <a:latin typeface="微软雅黑" panose="020B0503020204020204" pitchFamily="34" charset="-122"/>
              <a:ea typeface="微软雅黑" panose="020B0503020204020204" pitchFamily="34" charset="-122"/>
            </a:endParaRPr>
          </a:p>
        </p:txBody>
      </p:sp>
      <p:cxnSp>
        <p:nvCxnSpPr>
          <p:cNvPr id="58" name="直接连接符 57"/>
          <p:cNvCxnSpPr>
            <a:cxnSpLocks noChangeShapeType="1"/>
          </p:cNvCxnSpPr>
          <p:nvPr/>
        </p:nvCxnSpPr>
        <p:spPr bwMode="auto">
          <a:xfrm>
            <a:off x="2771775" y="2703513"/>
            <a:ext cx="411163" cy="0"/>
          </a:xfrm>
          <a:prstGeom prst="line">
            <a:avLst/>
          </a:prstGeom>
          <a:noFill/>
          <a:ln w="9525" algn="ctr">
            <a:solidFill>
              <a:srgbClr val="000000"/>
            </a:solidFill>
            <a:prstDash val="sysDash"/>
            <a:round/>
            <a:headEnd type="oval" w="med" len="med"/>
            <a:tailEnd type="oval" w="med" len="med"/>
          </a:ln>
        </p:spPr>
      </p:cxnSp>
      <p:sp>
        <p:nvSpPr>
          <p:cNvPr id="66" name="矩形 65"/>
          <p:cNvSpPr>
            <a:spLocks noChangeArrowheads="1"/>
          </p:cNvSpPr>
          <p:nvPr/>
        </p:nvSpPr>
        <p:spPr bwMode="auto">
          <a:xfrm>
            <a:off x="755650" y="2425700"/>
            <a:ext cx="2016125" cy="549275"/>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000">
              <a:latin typeface="微软雅黑" panose="020B0503020204020204" pitchFamily="34" charset="-122"/>
              <a:ea typeface="微软雅黑" panose="020B0503020204020204" pitchFamily="34" charset="-122"/>
            </a:endParaRPr>
          </a:p>
        </p:txBody>
      </p:sp>
      <p:cxnSp>
        <p:nvCxnSpPr>
          <p:cNvPr id="67" name="直接连接符 66"/>
          <p:cNvCxnSpPr>
            <a:cxnSpLocks noChangeShapeType="1"/>
          </p:cNvCxnSpPr>
          <p:nvPr/>
        </p:nvCxnSpPr>
        <p:spPr bwMode="auto">
          <a:xfrm>
            <a:off x="2771775" y="3694113"/>
            <a:ext cx="779463" cy="0"/>
          </a:xfrm>
          <a:prstGeom prst="line">
            <a:avLst/>
          </a:prstGeom>
          <a:noFill/>
          <a:ln w="9525" algn="ctr">
            <a:solidFill>
              <a:srgbClr val="000000"/>
            </a:solidFill>
            <a:prstDash val="sysDash"/>
            <a:round/>
            <a:headEnd type="oval" w="med" len="med"/>
            <a:tailEnd type="oval" w="med" len="med"/>
          </a:ln>
        </p:spPr>
      </p:cxnSp>
      <p:sp>
        <p:nvSpPr>
          <p:cNvPr id="68" name="矩形 67"/>
          <p:cNvSpPr>
            <a:spLocks noChangeArrowheads="1"/>
          </p:cNvSpPr>
          <p:nvPr/>
        </p:nvSpPr>
        <p:spPr bwMode="auto">
          <a:xfrm>
            <a:off x="755650" y="3433763"/>
            <a:ext cx="2016125" cy="549275"/>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000">
              <a:latin typeface="微软雅黑" panose="020B0503020204020204" pitchFamily="34" charset="-122"/>
              <a:ea typeface="微软雅黑" panose="020B0503020204020204" pitchFamily="34" charset="-122"/>
            </a:endParaRPr>
          </a:p>
        </p:txBody>
      </p:sp>
      <p:cxnSp>
        <p:nvCxnSpPr>
          <p:cNvPr id="69" name="直接连接符 68"/>
          <p:cNvCxnSpPr>
            <a:cxnSpLocks noChangeShapeType="1"/>
          </p:cNvCxnSpPr>
          <p:nvPr/>
        </p:nvCxnSpPr>
        <p:spPr bwMode="auto">
          <a:xfrm>
            <a:off x="5762625" y="2703513"/>
            <a:ext cx="411163" cy="0"/>
          </a:xfrm>
          <a:prstGeom prst="line">
            <a:avLst/>
          </a:prstGeom>
          <a:noFill/>
          <a:ln w="9525" algn="ctr">
            <a:solidFill>
              <a:srgbClr val="000000"/>
            </a:solidFill>
            <a:prstDash val="sysDash"/>
            <a:round/>
            <a:headEnd type="oval" w="med" len="med"/>
            <a:tailEnd type="oval" w="med" len="med"/>
          </a:ln>
        </p:spPr>
      </p:cxnSp>
      <p:sp>
        <p:nvSpPr>
          <p:cNvPr id="70" name="矩形 69"/>
          <p:cNvSpPr>
            <a:spLocks noChangeArrowheads="1"/>
          </p:cNvSpPr>
          <p:nvPr/>
        </p:nvSpPr>
        <p:spPr bwMode="auto">
          <a:xfrm>
            <a:off x="6300788" y="2425700"/>
            <a:ext cx="2016125" cy="549275"/>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000">
              <a:latin typeface="微软雅黑" panose="020B0503020204020204" pitchFamily="34" charset="-122"/>
              <a:ea typeface="微软雅黑" panose="020B0503020204020204" pitchFamily="34" charset="-122"/>
            </a:endParaRPr>
          </a:p>
        </p:txBody>
      </p:sp>
      <p:cxnSp>
        <p:nvCxnSpPr>
          <p:cNvPr id="71" name="直接连接符 70"/>
          <p:cNvCxnSpPr>
            <a:cxnSpLocks noChangeShapeType="1"/>
          </p:cNvCxnSpPr>
          <p:nvPr/>
        </p:nvCxnSpPr>
        <p:spPr bwMode="auto">
          <a:xfrm>
            <a:off x="5410200" y="3660775"/>
            <a:ext cx="779463" cy="0"/>
          </a:xfrm>
          <a:prstGeom prst="line">
            <a:avLst/>
          </a:prstGeom>
          <a:noFill/>
          <a:ln w="9525" algn="ctr">
            <a:solidFill>
              <a:srgbClr val="000000"/>
            </a:solidFill>
            <a:prstDash val="sysDash"/>
            <a:round/>
            <a:headEnd type="oval" w="med" len="med"/>
            <a:tailEnd type="oval" w="med" len="med"/>
          </a:ln>
        </p:spPr>
      </p:cxnSp>
      <p:sp>
        <p:nvSpPr>
          <p:cNvPr id="72" name="矩形 71"/>
          <p:cNvSpPr>
            <a:spLocks noChangeArrowheads="1"/>
          </p:cNvSpPr>
          <p:nvPr/>
        </p:nvSpPr>
        <p:spPr bwMode="auto">
          <a:xfrm>
            <a:off x="6300788" y="3384550"/>
            <a:ext cx="2016125" cy="549275"/>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000">
              <a:latin typeface="微软雅黑" panose="020B0503020204020204" pitchFamily="34" charset="-122"/>
              <a:ea typeface="微软雅黑" panose="020B0503020204020204" pitchFamily="34" charset="-122"/>
            </a:endParaRPr>
          </a:p>
        </p:txBody>
      </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200" fill="hold"/>
                                        <p:tgtEl>
                                          <p:spTgt spid="36"/>
                                        </p:tgtEl>
                                        <p:attrNameLst>
                                          <p:attrName>ppt_w</p:attrName>
                                        </p:attrNameLst>
                                      </p:cBhvr>
                                      <p:tavLst>
                                        <p:tav tm="0">
                                          <p:val>
                                            <p:fltVal val="0"/>
                                          </p:val>
                                        </p:tav>
                                        <p:tav tm="100000">
                                          <p:val>
                                            <p:strVal val="#ppt_w"/>
                                          </p:val>
                                        </p:tav>
                                      </p:tavLst>
                                    </p:anim>
                                    <p:anim calcmode="lin" valueType="num">
                                      <p:cBhvr>
                                        <p:cTn id="8" dur="200" fill="hold"/>
                                        <p:tgtEl>
                                          <p:spTgt spid="36"/>
                                        </p:tgtEl>
                                        <p:attrNameLst>
                                          <p:attrName>ppt_h</p:attrName>
                                        </p:attrNameLst>
                                      </p:cBhvr>
                                      <p:tavLst>
                                        <p:tav tm="0">
                                          <p:val>
                                            <p:fltVal val="0"/>
                                          </p:val>
                                        </p:tav>
                                        <p:tav tm="100000">
                                          <p:val>
                                            <p:strVal val="#ppt_h"/>
                                          </p:val>
                                        </p:tav>
                                      </p:tavLst>
                                    </p:anim>
                                    <p:animEffect transition="in" filter="fade">
                                      <p:cBhvr>
                                        <p:cTn id="9" dur="200"/>
                                        <p:tgtEl>
                                          <p:spTgt spid="36"/>
                                        </p:tgtEl>
                                      </p:cBhvr>
                                    </p:animEffect>
                                  </p:childTnLst>
                                </p:cTn>
                              </p:par>
                              <p:par>
                                <p:cTn id="10" presetID="6" presetClass="emph" presetSubtype="0" autoRev="1" fill="hold" nodeType="withEffect">
                                  <p:stCondLst>
                                    <p:cond delay="150"/>
                                  </p:stCondLst>
                                  <p:childTnLst>
                                    <p:animScale>
                                      <p:cBhvr>
                                        <p:cTn id="11" dur="100" fill="hold"/>
                                        <p:tgtEl>
                                          <p:spTgt spid="36"/>
                                        </p:tgtEl>
                                      </p:cBhvr>
                                      <p:by x="130000" y="130000"/>
                                    </p:animScale>
                                  </p:childTnLst>
                                </p:cTn>
                              </p:par>
                            </p:childTnLst>
                          </p:cTn>
                        </p:par>
                        <p:par>
                          <p:cTn id="12" fill="hold">
                            <p:stCondLst>
                              <p:cond delay="500"/>
                            </p:stCondLst>
                            <p:childTnLst>
                              <p:par>
                                <p:cTn id="13" presetID="23" presetClass="entr" presetSubtype="528"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ppt_w</p:attrName>
                                        </p:attrNameLst>
                                      </p:cBhvr>
                                      <p:tavLst>
                                        <p:tav tm="0">
                                          <p:val>
                                            <p:fltVal val="0"/>
                                          </p:val>
                                        </p:tav>
                                        <p:tav tm="100000">
                                          <p:val>
                                            <p:strVal val="#ppt_w"/>
                                          </p:val>
                                        </p:tav>
                                      </p:tavLst>
                                    </p:anim>
                                    <p:anim calcmode="lin" valueType="num">
                                      <p:cBhvr>
                                        <p:cTn id="16" dur="500" fill="hold"/>
                                        <p:tgtEl>
                                          <p:spTgt spid="34"/>
                                        </p:tgtEl>
                                        <p:attrNameLst>
                                          <p:attrName>ppt_h</p:attrName>
                                        </p:attrNameLst>
                                      </p:cBhvr>
                                      <p:tavLst>
                                        <p:tav tm="0">
                                          <p:val>
                                            <p:fltVal val="0"/>
                                          </p:val>
                                        </p:tav>
                                        <p:tav tm="100000">
                                          <p:val>
                                            <p:strVal val="#ppt_h"/>
                                          </p:val>
                                        </p:tav>
                                      </p:tavLst>
                                    </p:anim>
                                    <p:anim calcmode="lin" valueType="num">
                                      <p:cBhvr>
                                        <p:cTn id="17" dur="500" fill="hold"/>
                                        <p:tgtEl>
                                          <p:spTgt spid="34"/>
                                        </p:tgtEl>
                                        <p:attrNameLst>
                                          <p:attrName>ppt_x</p:attrName>
                                        </p:attrNameLst>
                                      </p:cBhvr>
                                      <p:tavLst>
                                        <p:tav tm="0">
                                          <p:val>
                                            <p:fltVal val="0.5"/>
                                          </p:val>
                                        </p:tav>
                                        <p:tav tm="100000">
                                          <p:val>
                                            <p:strVal val="#ppt_x"/>
                                          </p:val>
                                        </p:tav>
                                      </p:tavLst>
                                    </p:anim>
                                    <p:anim calcmode="lin" valueType="num">
                                      <p:cBhvr>
                                        <p:cTn id="18" dur="500" fill="hold"/>
                                        <p:tgtEl>
                                          <p:spTgt spid="34"/>
                                        </p:tgtEl>
                                        <p:attrNameLst>
                                          <p:attrName>ppt_y</p:attrName>
                                        </p:attrNameLst>
                                      </p:cBhvr>
                                      <p:tavLst>
                                        <p:tav tm="0">
                                          <p:val>
                                            <p:fltVal val="0.5"/>
                                          </p:val>
                                        </p:tav>
                                        <p:tav tm="100000">
                                          <p:val>
                                            <p:strVal val="#ppt_y"/>
                                          </p:val>
                                        </p:tav>
                                      </p:tavLst>
                                    </p:anim>
                                  </p:childTnLst>
                                </p:cTn>
                              </p:par>
                              <p:par>
                                <p:cTn id="19" presetID="23" presetClass="entr" presetSubtype="528" fill="hold" nodeType="withEffect">
                                  <p:stCondLst>
                                    <p:cond delay="25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fill="hold"/>
                                        <p:tgtEl>
                                          <p:spTgt spid="32"/>
                                        </p:tgtEl>
                                        <p:attrNameLst>
                                          <p:attrName>ppt_w</p:attrName>
                                        </p:attrNameLst>
                                      </p:cBhvr>
                                      <p:tavLst>
                                        <p:tav tm="0">
                                          <p:val>
                                            <p:fltVal val="0"/>
                                          </p:val>
                                        </p:tav>
                                        <p:tav tm="100000">
                                          <p:val>
                                            <p:strVal val="#ppt_w"/>
                                          </p:val>
                                        </p:tav>
                                      </p:tavLst>
                                    </p:anim>
                                    <p:anim calcmode="lin" valueType="num">
                                      <p:cBhvr>
                                        <p:cTn id="22" dur="500" fill="hold"/>
                                        <p:tgtEl>
                                          <p:spTgt spid="32"/>
                                        </p:tgtEl>
                                        <p:attrNameLst>
                                          <p:attrName>ppt_h</p:attrName>
                                        </p:attrNameLst>
                                      </p:cBhvr>
                                      <p:tavLst>
                                        <p:tav tm="0">
                                          <p:val>
                                            <p:fltVal val="0"/>
                                          </p:val>
                                        </p:tav>
                                        <p:tav tm="100000">
                                          <p:val>
                                            <p:strVal val="#ppt_h"/>
                                          </p:val>
                                        </p:tav>
                                      </p:tavLst>
                                    </p:anim>
                                    <p:anim calcmode="lin" valueType="num">
                                      <p:cBhvr>
                                        <p:cTn id="23" dur="500" fill="hold"/>
                                        <p:tgtEl>
                                          <p:spTgt spid="32"/>
                                        </p:tgtEl>
                                        <p:attrNameLst>
                                          <p:attrName>ppt_x</p:attrName>
                                        </p:attrNameLst>
                                      </p:cBhvr>
                                      <p:tavLst>
                                        <p:tav tm="0">
                                          <p:val>
                                            <p:fltVal val="0.5"/>
                                          </p:val>
                                        </p:tav>
                                        <p:tav tm="100000">
                                          <p:val>
                                            <p:strVal val="#ppt_x"/>
                                          </p:val>
                                        </p:tav>
                                      </p:tavLst>
                                    </p:anim>
                                    <p:anim calcmode="lin" valueType="num">
                                      <p:cBhvr>
                                        <p:cTn id="24" dur="500" fill="hold"/>
                                        <p:tgtEl>
                                          <p:spTgt spid="32"/>
                                        </p:tgtEl>
                                        <p:attrNameLst>
                                          <p:attrName>ppt_y</p:attrName>
                                        </p:attrNameLst>
                                      </p:cBhvr>
                                      <p:tavLst>
                                        <p:tav tm="0">
                                          <p:val>
                                            <p:fltVal val="0.5"/>
                                          </p:val>
                                        </p:tav>
                                        <p:tav tm="100000">
                                          <p:val>
                                            <p:strVal val="#ppt_y"/>
                                          </p:val>
                                        </p:tav>
                                      </p:tavLst>
                                    </p:anim>
                                  </p:childTnLst>
                                </p:cTn>
                              </p:par>
                              <p:par>
                                <p:cTn id="25" presetID="23" presetClass="entr" presetSubtype="528" fill="hold" nodeType="withEffect">
                                  <p:stCondLst>
                                    <p:cond delay="45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 calcmode="lin" valueType="num">
                                      <p:cBhvr>
                                        <p:cTn id="29" dur="500" fill="hold"/>
                                        <p:tgtEl>
                                          <p:spTgt spid="31"/>
                                        </p:tgtEl>
                                        <p:attrNameLst>
                                          <p:attrName>ppt_x</p:attrName>
                                        </p:attrNameLst>
                                      </p:cBhvr>
                                      <p:tavLst>
                                        <p:tav tm="0">
                                          <p:val>
                                            <p:fltVal val="0.5"/>
                                          </p:val>
                                        </p:tav>
                                        <p:tav tm="100000">
                                          <p:val>
                                            <p:strVal val="#ppt_x"/>
                                          </p:val>
                                        </p:tav>
                                      </p:tavLst>
                                    </p:anim>
                                    <p:anim calcmode="lin" valueType="num">
                                      <p:cBhvr>
                                        <p:cTn id="30" dur="500" fill="hold"/>
                                        <p:tgtEl>
                                          <p:spTgt spid="31"/>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650"/>
                                  </p:stCondLst>
                                  <p:childTnLst>
                                    <p:set>
                                      <p:cBhvr>
                                        <p:cTn id="32" dur="1" fill="hold">
                                          <p:stCondLst>
                                            <p:cond delay="0"/>
                                          </p:stCondLst>
                                        </p:cTn>
                                        <p:tgtEl>
                                          <p:spTgt spid="33"/>
                                        </p:tgtEl>
                                        <p:attrNameLst>
                                          <p:attrName>style.visibility</p:attrName>
                                        </p:attrNameLst>
                                      </p:cBhvr>
                                      <p:to>
                                        <p:strVal val="visible"/>
                                      </p:to>
                                    </p:set>
                                    <p:anim calcmode="lin" valueType="num">
                                      <p:cBhvr>
                                        <p:cTn id="33" dur="500" fill="hold"/>
                                        <p:tgtEl>
                                          <p:spTgt spid="33"/>
                                        </p:tgtEl>
                                        <p:attrNameLst>
                                          <p:attrName>ppt_w</p:attrName>
                                        </p:attrNameLst>
                                      </p:cBhvr>
                                      <p:tavLst>
                                        <p:tav tm="0">
                                          <p:val>
                                            <p:fltVal val="0"/>
                                          </p:val>
                                        </p:tav>
                                        <p:tav tm="100000">
                                          <p:val>
                                            <p:strVal val="#ppt_w"/>
                                          </p:val>
                                        </p:tav>
                                      </p:tavLst>
                                    </p:anim>
                                    <p:anim calcmode="lin" valueType="num">
                                      <p:cBhvr>
                                        <p:cTn id="34" dur="500" fill="hold"/>
                                        <p:tgtEl>
                                          <p:spTgt spid="33"/>
                                        </p:tgtEl>
                                        <p:attrNameLst>
                                          <p:attrName>ppt_h</p:attrName>
                                        </p:attrNameLst>
                                      </p:cBhvr>
                                      <p:tavLst>
                                        <p:tav tm="0">
                                          <p:val>
                                            <p:fltVal val="0"/>
                                          </p:val>
                                        </p:tav>
                                        <p:tav tm="100000">
                                          <p:val>
                                            <p:strVal val="#ppt_h"/>
                                          </p:val>
                                        </p:tav>
                                      </p:tavLst>
                                    </p:anim>
                                    <p:anim calcmode="lin" valueType="num">
                                      <p:cBhvr>
                                        <p:cTn id="35" dur="500" fill="hold"/>
                                        <p:tgtEl>
                                          <p:spTgt spid="33"/>
                                        </p:tgtEl>
                                        <p:attrNameLst>
                                          <p:attrName>ppt_x</p:attrName>
                                        </p:attrNameLst>
                                      </p:cBhvr>
                                      <p:tavLst>
                                        <p:tav tm="0">
                                          <p:val>
                                            <p:fltVal val="0.5"/>
                                          </p:val>
                                        </p:tav>
                                        <p:tav tm="100000">
                                          <p:val>
                                            <p:strVal val="#ppt_x"/>
                                          </p:val>
                                        </p:tav>
                                      </p:tavLst>
                                    </p:anim>
                                    <p:anim calcmode="lin" valueType="num">
                                      <p:cBhvr>
                                        <p:cTn id="36" dur="500" fill="hold"/>
                                        <p:tgtEl>
                                          <p:spTgt spid="33"/>
                                        </p:tgtEl>
                                        <p:attrNameLst>
                                          <p:attrName>ppt_y</p:attrName>
                                        </p:attrNameLst>
                                      </p:cBhvr>
                                      <p:tavLst>
                                        <p:tav tm="0">
                                          <p:val>
                                            <p:fltVal val="0.5"/>
                                          </p:val>
                                        </p:tav>
                                        <p:tav tm="100000">
                                          <p:val>
                                            <p:strVal val="#ppt_y"/>
                                          </p:val>
                                        </p:tav>
                                      </p:tavLst>
                                    </p:anim>
                                  </p:childTnLst>
                                </p:cTn>
                              </p:par>
                              <p:par>
                                <p:cTn id="37" presetID="23" presetClass="entr" presetSubtype="528" fill="hold" nodeType="withEffect">
                                  <p:stCondLst>
                                    <p:cond delay="85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 calcmode="lin" valueType="num">
                                      <p:cBhvr>
                                        <p:cTn id="41" dur="500" fill="hold"/>
                                        <p:tgtEl>
                                          <p:spTgt spid="35"/>
                                        </p:tgtEl>
                                        <p:attrNameLst>
                                          <p:attrName>ppt_x</p:attrName>
                                        </p:attrNameLst>
                                      </p:cBhvr>
                                      <p:tavLst>
                                        <p:tav tm="0">
                                          <p:val>
                                            <p:fltVal val="0.5"/>
                                          </p:val>
                                        </p:tav>
                                        <p:tav tm="100000">
                                          <p:val>
                                            <p:strVal val="#ppt_x"/>
                                          </p:val>
                                        </p:tav>
                                      </p:tavLst>
                                    </p:anim>
                                    <p:anim calcmode="lin" valueType="num">
                                      <p:cBhvr>
                                        <p:cTn id="42" dur="500" fill="hold"/>
                                        <p:tgtEl>
                                          <p:spTgt spid="35"/>
                                        </p:tgtEl>
                                        <p:attrNameLst>
                                          <p:attrName>ppt_y</p:attrName>
                                        </p:attrNameLst>
                                      </p:cBhvr>
                                      <p:tavLst>
                                        <p:tav tm="0">
                                          <p:val>
                                            <p:fltVal val="0.5"/>
                                          </p:val>
                                        </p:tav>
                                        <p:tav tm="100000">
                                          <p:val>
                                            <p:strVal val="#ppt_y"/>
                                          </p:val>
                                        </p:tav>
                                      </p:tavLst>
                                    </p:anim>
                                  </p:childTnLst>
                                </p:cTn>
                              </p:par>
                            </p:childTnLst>
                          </p:cTn>
                        </p:par>
                        <p:par>
                          <p:cTn id="43" fill="hold">
                            <p:stCondLst>
                              <p:cond delay="1000"/>
                            </p:stCondLst>
                            <p:childTnLst>
                              <p:par>
                                <p:cTn id="44" presetID="2" presetClass="entr" presetSubtype="1"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additive="base">
                                        <p:cTn id="46" dur="500" fill="hold"/>
                                        <p:tgtEl>
                                          <p:spTgt spid="47"/>
                                        </p:tgtEl>
                                        <p:attrNameLst>
                                          <p:attrName>ppt_x</p:attrName>
                                        </p:attrNameLst>
                                      </p:cBhvr>
                                      <p:tavLst>
                                        <p:tav tm="0">
                                          <p:val>
                                            <p:strVal val="#ppt_x"/>
                                          </p:val>
                                        </p:tav>
                                        <p:tav tm="100000">
                                          <p:val>
                                            <p:strVal val="#ppt_x"/>
                                          </p:val>
                                        </p:tav>
                                      </p:tavLst>
                                    </p:anim>
                                    <p:anim calcmode="lin" valueType="num">
                                      <p:cBhvr additive="base">
                                        <p:cTn id="47" dur="500" fill="hold"/>
                                        <p:tgtEl>
                                          <p:spTgt spid="47"/>
                                        </p:tgtEl>
                                        <p:attrNameLst>
                                          <p:attrName>ppt_y</p:attrName>
                                        </p:attrNameLst>
                                      </p:cBhvr>
                                      <p:tavLst>
                                        <p:tav tm="0">
                                          <p:val>
                                            <p:strVal val="0-#ppt_h/2"/>
                                          </p:val>
                                        </p:tav>
                                        <p:tav tm="100000">
                                          <p:val>
                                            <p:strVal val="#ppt_y"/>
                                          </p:val>
                                        </p:tav>
                                      </p:tavLst>
                                    </p:anim>
                                  </p:childTnLst>
                                </p:cTn>
                              </p:par>
                            </p:childTnLst>
                          </p:cTn>
                        </p:par>
                        <p:par>
                          <p:cTn id="48" fill="hold">
                            <p:stCondLst>
                              <p:cond delay="1500"/>
                            </p:stCondLst>
                            <p:childTnLst>
                              <p:par>
                                <p:cTn id="49" presetID="2" presetClass="entr" presetSubtype="1" fill="hold" nodeType="after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ppt_x"/>
                                          </p:val>
                                        </p:tav>
                                        <p:tav tm="100000">
                                          <p:val>
                                            <p:strVal val="#ppt_x"/>
                                          </p:val>
                                        </p:tav>
                                      </p:tavLst>
                                    </p:anim>
                                    <p:anim calcmode="lin" valueType="num">
                                      <p:cBhvr additive="base">
                                        <p:cTn id="52" dur="500" fill="hold"/>
                                        <p:tgtEl>
                                          <p:spTgt spid="48"/>
                                        </p:tgtEl>
                                        <p:attrNameLst>
                                          <p:attrName>ppt_y</p:attrName>
                                        </p:attrNameLst>
                                      </p:cBhvr>
                                      <p:tavLst>
                                        <p:tav tm="0">
                                          <p:val>
                                            <p:strVal val="0-#ppt_h/2"/>
                                          </p:val>
                                        </p:tav>
                                        <p:tav tm="100000">
                                          <p:val>
                                            <p:strVal val="#ppt_y"/>
                                          </p:val>
                                        </p:tav>
                                      </p:tavLst>
                                    </p:anim>
                                  </p:childTnLst>
                                </p:cTn>
                              </p:par>
                            </p:childTnLst>
                          </p:cTn>
                        </p:par>
                        <p:par>
                          <p:cTn id="53" fill="hold">
                            <p:stCondLst>
                              <p:cond delay="2000"/>
                            </p:stCondLst>
                            <p:childTnLst>
                              <p:par>
                                <p:cTn id="54" presetID="2" presetClass="entr" presetSubtype="1" fill="hold" nodeType="afterEffect">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cBhvr additive="base">
                                        <p:cTn id="56" dur="500" fill="hold"/>
                                        <p:tgtEl>
                                          <p:spTgt spid="49"/>
                                        </p:tgtEl>
                                        <p:attrNameLst>
                                          <p:attrName>ppt_x</p:attrName>
                                        </p:attrNameLst>
                                      </p:cBhvr>
                                      <p:tavLst>
                                        <p:tav tm="0">
                                          <p:val>
                                            <p:strVal val="#ppt_x"/>
                                          </p:val>
                                        </p:tav>
                                        <p:tav tm="100000">
                                          <p:val>
                                            <p:strVal val="#ppt_x"/>
                                          </p:val>
                                        </p:tav>
                                      </p:tavLst>
                                    </p:anim>
                                    <p:anim calcmode="lin" valueType="num">
                                      <p:cBhvr additive="base">
                                        <p:cTn id="57" dur="500" fill="hold"/>
                                        <p:tgtEl>
                                          <p:spTgt spid="49"/>
                                        </p:tgtEl>
                                        <p:attrNameLst>
                                          <p:attrName>ppt_y</p:attrName>
                                        </p:attrNameLst>
                                      </p:cBhvr>
                                      <p:tavLst>
                                        <p:tav tm="0">
                                          <p:val>
                                            <p:strVal val="0-#ppt_h/2"/>
                                          </p:val>
                                        </p:tav>
                                        <p:tav tm="100000">
                                          <p:val>
                                            <p:strVal val="#ppt_y"/>
                                          </p:val>
                                        </p:tav>
                                      </p:tavLst>
                                    </p:anim>
                                  </p:childTnLst>
                                </p:cTn>
                              </p:par>
                            </p:childTnLst>
                          </p:cTn>
                        </p:par>
                        <p:par>
                          <p:cTn id="58" fill="hold">
                            <p:stCondLst>
                              <p:cond delay="2500"/>
                            </p:stCondLst>
                            <p:childTnLst>
                              <p:par>
                                <p:cTn id="59" presetID="2" presetClass="entr" presetSubtype="1" fill="hold" nodeType="afterEffect">
                                  <p:stCondLst>
                                    <p:cond delay="0"/>
                                  </p:stCondLst>
                                  <p:childTnLst>
                                    <p:set>
                                      <p:cBhvr>
                                        <p:cTn id="60" dur="1" fill="hold">
                                          <p:stCondLst>
                                            <p:cond delay="0"/>
                                          </p:stCondLst>
                                        </p:cTn>
                                        <p:tgtEl>
                                          <p:spTgt spid="55"/>
                                        </p:tgtEl>
                                        <p:attrNameLst>
                                          <p:attrName>style.visibility</p:attrName>
                                        </p:attrNameLst>
                                      </p:cBhvr>
                                      <p:to>
                                        <p:strVal val="visible"/>
                                      </p:to>
                                    </p:set>
                                    <p:anim calcmode="lin" valueType="num">
                                      <p:cBhvr additive="base">
                                        <p:cTn id="61" dur="500" fill="hold"/>
                                        <p:tgtEl>
                                          <p:spTgt spid="55"/>
                                        </p:tgtEl>
                                        <p:attrNameLst>
                                          <p:attrName>ppt_x</p:attrName>
                                        </p:attrNameLst>
                                      </p:cBhvr>
                                      <p:tavLst>
                                        <p:tav tm="0">
                                          <p:val>
                                            <p:strVal val="#ppt_x"/>
                                          </p:val>
                                        </p:tav>
                                        <p:tav tm="100000">
                                          <p:val>
                                            <p:strVal val="#ppt_x"/>
                                          </p:val>
                                        </p:tav>
                                      </p:tavLst>
                                    </p:anim>
                                    <p:anim calcmode="lin" valueType="num">
                                      <p:cBhvr additive="base">
                                        <p:cTn id="62" dur="500" fill="hold"/>
                                        <p:tgtEl>
                                          <p:spTgt spid="55"/>
                                        </p:tgtEl>
                                        <p:attrNameLst>
                                          <p:attrName>ppt_y</p:attrName>
                                        </p:attrNameLst>
                                      </p:cBhvr>
                                      <p:tavLst>
                                        <p:tav tm="0">
                                          <p:val>
                                            <p:strVal val="0-#ppt_h/2"/>
                                          </p:val>
                                        </p:tav>
                                        <p:tav tm="100000">
                                          <p:val>
                                            <p:strVal val="#ppt_y"/>
                                          </p:val>
                                        </p:tav>
                                      </p:tavLst>
                                    </p:anim>
                                  </p:childTnLst>
                                </p:cTn>
                              </p:par>
                            </p:childTnLst>
                          </p:cTn>
                        </p:par>
                        <p:par>
                          <p:cTn id="63" fill="hold">
                            <p:stCondLst>
                              <p:cond delay="3000"/>
                            </p:stCondLst>
                            <p:childTnLst>
                              <p:par>
                                <p:cTn id="64" presetID="2" presetClass="entr" presetSubtype="1" fill="hold" nodeType="afterEffect">
                                  <p:stCondLst>
                                    <p:cond delay="0"/>
                                  </p:stCondLst>
                                  <p:childTnLst>
                                    <p:set>
                                      <p:cBhvr>
                                        <p:cTn id="65" dur="1" fill="hold">
                                          <p:stCondLst>
                                            <p:cond delay="0"/>
                                          </p:stCondLst>
                                        </p:cTn>
                                        <p:tgtEl>
                                          <p:spTgt spid="56"/>
                                        </p:tgtEl>
                                        <p:attrNameLst>
                                          <p:attrName>style.visibility</p:attrName>
                                        </p:attrNameLst>
                                      </p:cBhvr>
                                      <p:to>
                                        <p:strVal val="visible"/>
                                      </p:to>
                                    </p:set>
                                    <p:anim calcmode="lin" valueType="num">
                                      <p:cBhvr additive="base">
                                        <p:cTn id="66" dur="500" fill="hold"/>
                                        <p:tgtEl>
                                          <p:spTgt spid="56"/>
                                        </p:tgtEl>
                                        <p:attrNameLst>
                                          <p:attrName>ppt_x</p:attrName>
                                        </p:attrNameLst>
                                      </p:cBhvr>
                                      <p:tavLst>
                                        <p:tav tm="0">
                                          <p:val>
                                            <p:strVal val="#ppt_x"/>
                                          </p:val>
                                        </p:tav>
                                        <p:tav tm="100000">
                                          <p:val>
                                            <p:strVal val="#ppt_x"/>
                                          </p:val>
                                        </p:tav>
                                      </p:tavLst>
                                    </p:anim>
                                    <p:anim calcmode="lin" valueType="num">
                                      <p:cBhvr additive="base">
                                        <p:cTn id="67" dur="500" fill="hold"/>
                                        <p:tgtEl>
                                          <p:spTgt spid="56"/>
                                        </p:tgtEl>
                                        <p:attrNameLst>
                                          <p:attrName>ppt_y</p:attrName>
                                        </p:attrNameLst>
                                      </p:cBhvr>
                                      <p:tavLst>
                                        <p:tav tm="0">
                                          <p:val>
                                            <p:strVal val="0-#ppt_h/2"/>
                                          </p:val>
                                        </p:tav>
                                        <p:tav tm="100000">
                                          <p:val>
                                            <p:strVal val="#ppt_y"/>
                                          </p:val>
                                        </p:tav>
                                      </p:tavLst>
                                    </p:anim>
                                  </p:childTnLst>
                                </p:cTn>
                              </p:par>
                            </p:childTnLst>
                          </p:cTn>
                        </p:par>
                        <p:par>
                          <p:cTn id="68" fill="hold">
                            <p:stCondLst>
                              <p:cond delay="3500"/>
                            </p:stCondLst>
                            <p:childTnLst>
                              <p:par>
                                <p:cTn id="69" presetID="2" presetClass="entr" presetSubtype="1" fill="hold" grpId="0" nodeType="afterEffect">
                                  <p:stCondLst>
                                    <p:cond delay="0"/>
                                  </p:stCondLst>
                                  <p:childTnLst>
                                    <p:set>
                                      <p:cBhvr>
                                        <p:cTn id="70" dur="1" fill="hold">
                                          <p:stCondLst>
                                            <p:cond delay="0"/>
                                          </p:stCondLst>
                                        </p:cTn>
                                        <p:tgtEl>
                                          <p:spTgt spid="57"/>
                                        </p:tgtEl>
                                        <p:attrNameLst>
                                          <p:attrName>style.visibility</p:attrName>
                                        </p:attrNameLst>
                                      </p:cBhvr>
                                      <p:to>
                                        <p:strVal val="visible"/>
                                      </p:to>
                                    </p:set>
                                    <p:anim calcmode="lin" valueType="num">
                                      <p:cBhvr additive="base">
                                        <p:cTn id="71" dur="300" fill="hold"/>
                                        <p:tgtEl>
                                          <p:spTgt spid="57"/>
                                        </p:tgtEl>
                                        <p:attrNameLst>
                                          <p:attrName>ppt_x</p:attrName>
                                        </p:attrNameLst>
                                      </p:cBhvr>
                                      <p:tavLst>
                                        <p:tav tm="0">
                                          <p:val>
                                            <p:strVal val="#ppt_x"/>
                                          </p:val>
                                        </p:tav>
                                        <p:tav tm="100000">
                                          <p:val>
                                            <p:strVal val="#ppt_x"/>
                                          </p:val>
                                        </p:tav>
                                      </p:tavLst>
                                    </p:anim>
                                    <p:anim calcmode="lin" valueType="num">
                                      <p:cBhvr additive="base">
                                        <p:cTn id="72" dur="300" fill="hold"/>
                                        <p:tgtEl>
                                          <p:spTgt spid="57"/>
                                        </p:tgtEl>
                                        <p:attrNameLst>
                                          <p:attrName>ppt_y</p:attrName>
                                        </p:attrNameLst>
                                      </p:cBhvr>
                                      <p:tavLst>
                                        <p:tav tm="0">
                                          <p:val>
                                            <p:strVal val="0-#ppt_h/2"/>
                                          </p:val>
                                        </p:tav>
                                        <p:tav tm="100000">
                                          <p:val>
                                            <p:strVal val="#ppt_y"/>
                                          </p:val>
                                        </p:tav>
                                      </p:tavLst>
                                    </p:anim>
                                  </p:childTnLst>
                                </p:cTn>
                              </p:par>
                            </p:childTnLst>
                          </p:cTn>
                        </p:par>
                        <p:par>
                          <p:cTn id="73" fill="hold">
                            <p:stCondLst>
                              <p:cond delay="4000"/>
                            </p:stCondLst>
                            <p:childTnLst>
                              <p:par>
                                <p:cTn id="74" presetID="22" presetClass="entr" presetSubtype="2" fill="hold" nodeType="after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wipe(right)">
                                      <p:cBhvr>
                                        <p:cTn id="76" dur="300"/>
                                        <p:tgtEl>
                                          <p:spTgt spid="58"/>
                                        </p:tgtEl>
                                      </p:cBhvr>
                                    </p:animEffect>
                                  </p:childTnLst>
                                </p:cTn>
                              </p:par>
                            </p:childTnLst>
                          </p:cTn>
                        </p:par>
                        <p:par>
                          <p:cTn id="77" fill="hold">
                            <p:stCondLst>
                              <p:cond delay="4500"/>
                            </p:stCondLst>
                            <p:childTnLst>
                              <p:par>
                                <p:cTn id="78" presetID="2" presetClass="entr" presetSubtype="8" fill="hold" grpId="0" nodeType="afterEffect">
                                  <p:stCondLst>
                                    <p:cond delay="0"/>
                                  </p:stCondLst>
                                  <p:childTnLst>
                                    <p:set>
                                      <p:cBhvr>
                                        <p:cTn id="79" dur="1" fill="hold">
                                          <p:stCondLst>
                                            <p:cond delay="0"/>
                                          </p:stCondLst>
                                        </p:cTn>
                                        <p:tgtEl>
                                          <p:spTgt spid="66"/>
                                        </p:tgtEl>
                                        <p:attrNameLst>
                                          <p:attrName>style.visibility</p:attrName>
                                        </p:attrNameLst>
                                      </p:cBhvr>
                                      <p:to>
                                        <p:strVal val="visible"/>
                                      </p:to>
                                    </p:set>
                                    <p:anim calcmode="lin" valueType="num">
                                      <p:cBhvr additive="base">
                                        <p:cTn id="80" dur="300" fill="hold"/>
                                        <p:tgtEl>
                                          <p:spTgt spid="66"/>
                                        </p:tgtEl>
                                        <p:attrNameLst>
                                          <p:attrName>ppt_x</p:attrName>
                                        </p:attrNameLst>
                                      </p:cBhvr>
                                      <p:tavLst>
                                        <p:tav tm="0">
                                          <p:val>
                                            <p:strVal val="0-#ppt_w/2"/>
                                          </p:val>
                                        </p:tav>
                                        <p:tav tm="100000">
                                          <p:val>
                                            <p:strVal val="#ppt_x"/>
                                          </p:val>
                                        </p:tav>
                                      </p:tavLst>
                                    </p:anim>
                                    <p:anim calcmode="lin" valueType="num">
                                      <p:cBhvr additive="base">
                                        <p:cTn id="81" dur="300" fill="hold"/>
                                        <p:tgtEl>
                                          <p:spTgt spid="66"/>
                                        </p:tgtEl>
                                        <p:attrNameLst>
                                          <p:attrName>ppt_y</p:attrName>
                                        </p:attrNameLst>
                                      </p:cBhvr>
                                      <p:tavLst>
                                        <p:tav tm="0">
                                          <p:val>
                                            <p:strVal val="#ppt_y"/>
                                          </p:val>
                                        </p:tav>
                                        <p:tav tm="100000">
                                          <p:val>
                                            <p:strVal val="#ppt_y"/>
                                          </p:val>
                                        </p:tav>
                                      </p:tavLst>
                                    </p:anim>
                                  </p:childTnLst>
                                </p:cTn>
                              </p:par>
                            </p:childTnLst>
                          </p:cTn>
                        </p:par>
                        <p:par>
                          <p:cTn id="82" fill="hold">
                            <p:stCondLst>
                              <p:cond delay="5000"/>
                            </p:stCondLst>
                            <p:childTnLst>
                              <p:par>
                                <p:cTn id="83" presetID="22" presetClass="entr" presetSubtype="2" fill="hold" nodeType="afterEffect">
                                  <p:stCondLst>
                                    <p:cond delay="0"/>
                                  </p:stCondLst>
                                  <p:childTnLst>
                                    <p:set>
                                      <p:cBhvr>
                                        <p:cTn id="84" dur="1" fill="hold">
                                          <p:stCondLst>
                                            <p:cond delay="0"/>
                                          </p:stCondLst>
                                        </p:cTn>
                                        <p:tgtEl>
                                          <p:spTgt spid="67"/>
                                        </p:tgtEl>
                                        <p:attrNameLst>
                                          <p:attrName>style.visibility</p:attrName>
                                        </p:attrNameLst>
                                      </p:cBhvr>
                                      <p:to>
                                        <p:strVal val="visible"/>
                                      </p:to>
                                    </p:set>
                                    <p:animEffect transition="in" filter="wipe(right)">
                                      <p:cBhvr>
                                        <p:cTn id="85" dur="300"/>
                                        <p:tgtEl>
                                          <p:spTgt spid="67"/>
                                        </p:tgtEl>
                                      </p:cBhvr>
                                    </p:animEffect>
                                  </p:childTnLst>
                                </p:cTn>
                              </p:par>
                            </p:childTnLst>
                          </p:cTn>
                        </p:par>
                        <p:par>
                          <p:cTn id="86" fill="hold">
                            <p:stCondLst>
                              <p:cond delay="5500"/>
                            </p:stCondLst>
                            <p:childTnLst>
                              <p:par>
                                <p:cTn id="87" presetID="2" presetClass="entr" presetSubtype="8"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 calcmode="lin" valueType="num">
                                      <p:cBhvr additive="base">
                                        <p:cTn id="89" dur="300" fill="hold"/>
                                        <p:tgtEl>
                                          <p:spTgt spid="68"/>
                                        </p:tgtEl>
                                        <p:attrNameLst>
                                          <p:attrName>ppt_x</p:attrName>
                                        </p:attrNameLst>
                                      </p:cBhvr>
                                      <p:tavLst>
                                        <p:tav tm="0">
                                          <p:val>
                                            <p:strVal val="0-#ppt_w/2"/>
                                          </p:val>
                                        </p:tav>
                                        <p:tav tm="100000">
                                          <p:val>
                                            <p:strVal val="#ppt_x"/>
                                          </p:val>
                                        </p:tav>
                                      </p:tavLst>
                                    </p:anim>
                                    <p:anim calcmode="lin" valueType="num">
                                      <p:cBhvr additive="base">
                                        <p:cTn id="90" dur="300" fill="hold"/>
                                        <p:tgtEl>
                                          <p:spTgt spid="68"/>
                                        </p:tgtEl>
                                        <p:attrNameLst>
                                          <p:attrName>ppt_y</p:attrName>
                                        </p:attrNameLst>
                                      </p:cBhvr>
                                      <p:tavLst>
                                        <p:tav tm="0">
                                          <p:val>
                                            <p:strVal val="#ppt_y"/>
                                          </p:val>
                                        </p:tav>
                                        <p:tav tm="100000">
                                          <p:val>
                                            <p:strVal val="#ppt_y"/>
                                          </p:val>
                                        </p:tav>
                                      </p:tavLst>
                                    </p:anim>
                                  </p:childTnLst>
                                </p:cTn>
                              </p:par>
                            </p:childTnLst>
                          </p:cTn>
                        </p:par>
                        <p:par>
                          <p:cTn id="91" fill="hold">
                            <p:stCondLst>
                              <p:cond delay="6000"/>
                            </p:stCondLst>
                            <p:childTnLst>
                              <p:par>
                                <p:cTn id="92" presetID="22" presetClass="entr" presetSubtype="8" fill="hold" nodeType="afterEffect">
                                  <p:stCondLst>
                                    <p:cond delay="0"/>
                                  </p:stCondLst>
                                  <p:childTnLst>
                                    <p:set>
                                      <p:cBhvr>
                                        <p:cTn id="93" dur="1" fill="hold">
                                          <p:stCondLst>
                                            <p:cond delay="0"/>
                                          </p:stCondLst>
                                        </p:cTn>
                                        <p:tgtEl>
                                          <p:spTgt spid="69"/>
                                        </p:tgtEl>
                                        <p:attrNameLst>
                                          <p:attrName>style.visibility</p:attrName>
                                        </p:attrNameLst>
                                      </p:cBhvr>
                                      <p:to>
                                        <p:strVal val="visible"/>
                                      </p:to>
                                    </p:set>
                                    <p:animEffect transition="in" filter="wipe(left)">
                                      <p:cBhvr>
                                        <p:cTn id="94" dur="300"/>
                                        <p:tgtEl>
                                          <p:spTgt spid="69"/>
                                        </p:tgtEl>
                                      </p:cBhvr>
                                    </p:animEffect>
                                  </p:childTnLst>
                                </p:cTn>
                              </p:par>
                            </p:childTnLst>
                          </p:cTn>
                        </p:par>
                        <p:par>
                          <p:cTn id="95" fill="hold">
                            <p:stCondLst>
                              <p:cond delay="6500"/>
                            </p:stCondLst>
                            <p:childTnLst>
                              <p:par>
                                <p:cTn id="96" presetID="2" presetClass="entr" presetSubtype="2" fill="hold" grpId="0" nodeType="afterEffect">
                                  <p:stCondLst>
                                    <p:cond delay="0"/>
                                  </p:stCondLst>
                                  <p:childTnLst>
                                    <p:set>
                                      <p:cBhvr>
                                        <p:cTn id="97" dur="1" fill="hold">
                                          <p:stCondLst>
                                            <p:cond delay="0"/>
                                          </p:stCondLst>
                                        </p:cTn>
                                        <p:tgtEl>
                                          <p:spTgt spid="70"/>
                                        </p:tgtEl>
                                        <p:attrNameLst>
                                          <p:attrName>style.visibility</p:attrName>
                                        </p:attrNameLst>
                                      </p:cBhvr>
                                      <p:to>
                                        <p:strVal val="visible"/>
                                      </p:to>
                                    </p:set>
                                    <p:anim calcmode="lin" valueType="num">
                                      <p:cBhvr additive="base">
                                        <p:cTn id="98" dur="300" fill="hold"/>
                                        <p:tgtEl>
                                          <p:spTgt spid="70"/>
                                        </p:tgtEl>
                                        <p:attrNameLst>
                                          <p:attrName>ppt_x</p:attrName>
                                        </p:attrNameLst>
                                      </p:cBhvr>
                                      <p:tavLst>
                                        <p:tav tm="0">
                                          <p:val>
                                            <p:strVal val="1+#ppt_w/2"/>
                                          </p:val>
                                        </p:tav>
                                        <p:tav tm="100000">
                                          <p:val>
                                            <p:strVal val="#ppt_x"/>
                                          </p:val>
                                        </p:tav>
                                      </p:tavLst>
                                    </p:anim>
                                    <p:anim calcmode="lin" valueType="num">
                                      <p:cBhvr additive="base">
                                        <p:cTn id="99" dur="300" fill="hold"/>
                                        <p:tgtEl>
                                          <p:spTgt spid="70"/>
                                        </p:tgtEl>
                                        <p:attrNameLst>
                                          <p:attrName>ppt_y</p:attrName>
                                        </p:attrNameLst>
                                      </p:cBhvr>
                                      <p:tavLst>
                                        <p:tav tm="0">
                                          <p:val>
                                            <p:strVal val="#ppt_y"/>
                                          </p:val>
                                        </p:tav>
                                        <p:tav tm="100000">
                                          <p:val>
                                            <p:strVal val="#ppt_y"/>
                                          </p:val>
                                        </p:tav>
                                      </p:tavLst>
                                    </p:anim>
                                  </p:childTnLst>
                                </p:cTn>
                              </p:par>
                            </p:childTnLst>
                          </p:cTn>
                        </p:par>
                        <p:par>
                          <p:cTn id="100" fill="hold">
                            <p:stCondLst>
                              <p:cond delay="7000"/>
                            </p:stCondLst>
                            <p:childTnLst>
                              <p:par>
                                <p:cTn id="101" presetID="22" presetClass="entr" presetSubtype="8" fill="hold" nodeType="after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wipe(left)">
                                      <p:cBhvr>
                                        <p:cTn id="103" dur="300"/>
                                        <p:tgtEl>
                                          <p:spTgt spid="71"/>
                                        </p:tgtEl>
                                      </p:cBhvr>
                                    </p:animEffect>
                                  </p:childTnLst>
                                </p:cTn>
                              </p:par>
                            </p:childTnLst>
                          </p:cTn>
                        </p:par>
                        <p:par>
                          <p:cTn id="104" fill="hold">
                            <p:stCondLst>
                              <p:cond delay="7500"/>
                            </p:stCondLst>
                            <p:childTnLst>
                              <p:par>
                                <p:cTn id="105" presetID="2" presetClass="entr" presetSubtype="2" fill="hold" grpId="0" nodeType="afterEffect">
                                  <p:stCondLst>
                                    <p:cond delay="0"/>
                                  </p:stCondLst>
                                  <p:childTnLst>
                                    <p:set>
                                      <p:cBhvr>
                                        <p:cTn id="106" dur="1" fill="hold">
                                          <p:stCondLst>
                                            <p:cond delay="0"/>
                                          </p:stCondLst>
                                        </p:cTn>
                                        <p:tgtEl>
                                          <p:spTgt spid="72"/>
                                        </p:tgtEl>
                                        <p:attrNameLst>
                                          <p:attrName>style.visibility</p:attrName>
                                        </p:attrNameLst>
                                      </p:cBhvr>
                                      <p:to>
                                        <p:strVal val="visible"/>
                                      </p:to>
                                    </p:set>
                                    <p:anim calcmode="lin" valueType="num">
                                      <p:cBhvr additive="base">
                                        <p:cTn id="107" dur="300" fill="hold"/>
                                        <p:tgtEl>
                                          <p:spTgt spid="72"/>
                                        </p:tgtEl>
                                        <p:attrNameLst>
                                          <p:attrName>ppt_x</p:attrName>
                                        </p:attrNameLst>
                                      </p:cBhvr>
                                      <p:tavLst>
                                        <p:tav tm="0">
                                          <p:val>
                                            <p:strVal val="1+#ppt_w/2"/>
                                          </p:val>
                                        </p:tav>
                                        <p:tav tm="100000">
                                          <p:val>
                                            <p:strVal val="#ppt_x"/>
                                          </p:val>
                                        </p:tav>
                                      </p:tavLst>
                                    </p:anim>
                                    <p:anim calcmode="lin" valueType="num">
                                      <p:cBhvr additive="base">
                                        <p:cTn id="108" dur="3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57" grpId="0"/>
      <p:bldP spid="66" grpId="0"/>
      <p:bldP spid="68" grpId="0"/>
      <p:bldP spid="70" grpId="0"/>
      <p:bldP spid="7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圆角矩形 4"/>
          <p:cNvSpPr/>
          <p:nvPr/>
        </p:nvSpPr>
        <p:spPr>
          <a:xfrm rot="2700000">
            <a:off x="2511426" y="2536825"/>
            <a:ext cx="3960812" cy="573087"/>
          </a:xfrm>
          <a:custGeom>
            <a:avLst/>
            <a:gdLst/>
            <a:ahLst/>
            <a:cxnLst/>
            <a:rect l="l" t="t" r="r" b="b"/>
            <a:pathLst>
              <a:path w="4968552" h="720080">
                <a:moveTo>
                  <a:pt x="3539923" y="0"/>
                </a:moveTo>
                <a:lnTo>
                  <a:pt x="4608512" y="0"/>
                </a:lnTo>
                <a:cubicBezTo>
                  <a:pt x="4807357" y="0"/>
                  <a:pt x="4968552" y="161195"/>
                  <a:pt x="4968552" y="360040"/>
                </a:cubicBezTo>
                <a:cubicBezTo>
                  <a:pt x="4968552" y="558885"/>
                  <a:pt x="4807357" y="720080"/>
                  <a:pt x="4608512" y="720080"/>
                </a:cubicBezTo>
                <a:lnTo>
                  <a:pt x="3539923" y="720080"/>
                </a:lnTo>
                <a:cubicBezTo>
                  <a:pt x="3579486" y="607368"/>
                  <a:pt x="3600400" y="486147"/>
                  <a:pt x="3600400" y="360040"/>
                </a:cubicBezTo>
                <a:cubicBezTo>
                  <a:pt x="3600400" y="233934"/>
                  <a:pt x="3579486" y="112712"/>
                  <a:pt x="3539923" y="0"/>
                </a:cubicBezTo>
                <a:close/>
                <a:moveTo>
                  <a:pt x="360040" y="0"/>
                </a:moveTo>
                <a:lnTo>
                  <a:pt x="1428630" y="0"/>
                </a:lnTo>
                <a:cubicBezTo>
                  <a:pt x="1389066" y="112712"/>
                  <a:pt x="1368152" y="233934"/>
                  <a:pt x="1368152" y="360040"/>
                </a:cubicBezTo>
                <a:cubicBezTo>
                  <a:pt x="1368152" y="486147"/>
                  <a:pt x="1389066" y="607368"/>
                  <a:pt x="1428630" y="720080"/>
                </a:cubicBezTo>
                <a:lnTo>
                  <a:pt x="360040" y="720080"/>
                </a:lnTo>
                <a:cubicBezTo>
                  <a:pt x="161195" y="720080"/>
                  <a:pt x="0" y="558885"/>
                  <a:pt x="0" y="360040"/>
                </a:cubicBezTo>
                <a:cubicBezTo>
                  <a:pt x="0" y="161195"/>
                  <a:pt x="161195" y="0"/>
                  <a:pt x="36004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9" name="圆角矩形 4"/>
          <p:cNvSpPr/>
          <p:nvPr/>
        </p:nvSpPr>
        <p:spPr>
          <a:xfrm rot="8100000">
            <a:off x="2511425" y="2536825"/>
            <a:ext cx="3960813" cy="573088"/>
          </a:xfrm>
          <a:custGeom>
            <a:avLst/>
            <a:gdLst/>
            <a:ahLst/>
            <a:cxnLst/>
            <a:rect l="l" t="t" r="r" b="b"/>
            <a:pathLst>
              <a:path w="4968552" h="720080">
                <a:moveTo>
                  <a:pt x="3539923" y="0"/>
                </a:moveTo>
                <a:lnTo>
                  <a:pt x="4608512" y="0"/>
                </a:lnTo>
                <a:cubicBezTo>
                  <a:pt x="4807357" y="0"/>
                  <a:pt x="4968552" y="161195"/>
                  <a:pt x="4968552" y="360040"/>
                </a:cubicBezTo>
                <a:cubicBezTo>
                  <a:pt x="4968552" y="558885"/>
                  <a:pt x="4807357" y="720080"/>
                  <a:pt x="4608512" y="720080"/>
                </a:cubicBezTo>
                <a:lnTo>
                  <a:pt x="3539923" y="720080"/>
                </a:lnTo>
                <a:cubicBezTo>
                  <a:pt x="3579486" y="607368"/>
                  <a:pt x="3600400" y="486147"/>
                  <a:pt x="3600400" y="360040"/>
                </a:cubicBezTo>
                <a:cubicBezTo>
                  <a:pt x="3600400" y="233934"/>
                  <a:pt x="3579486" y="112712"/>
                  <a:pt x="3539923" y="0"/>
                </a:cubicBezTo>
                <a:close/>
                <a:moveTo>
                  <a:pt x="360040" y="0"/>
                </a:moveTo>
                <a:lnTo>
                  <a:pt x="1428630" y="0"/>
                </a:lnTo>
                <a:cubicBezTo>
                  <a:pt x="1389066" y="112712"/>
                  <a:pt x="1368152" y="233934"/>
                  <a:pt x="1368152" y="360040"/>
                </a:cubicBezTo>
                <a:cubicBezTo>
                  <a:pt x="1368152" y="486147"/>
                  <a:pt x="1389066" y="607368"/>
                  <a:pt x="1428630" y="720080"/>
                </a:cubicBezTo>
                <a:lnTo>
                  <a:pt x="360040" y="720080"/>
                </a:lnTo>
                <a:cubicBezTo>
                  <a:pt x="161195" y="720080"/>
                  <a:pt x="0" y="558885"/>
                  <a:pt x="0" y="360040"/>
                </a:cubicBezTo>
                <a:cubicBezTo>
                  <a:pt x="0" y="161195"/>
                  <a:pt x="161195" y="0"/>
                  <a:pt x="36004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40" name="组合 39"/>
          <p:cNvGrpSpPr/>
          <p:nvPr/>
        </p:nvGrpSpPr>
        <p:grpSpPr bwMode="auto">
          <a:xfrm>
            <a:off x="3686175" y="2017713"/>
            <a:ext cx="1611313" cy="1611312"/>
            <a:chOff x="3686373" y="2075063"/>
            <a:chExt cx="1611520" cy="1611520"/>
          </a:xfrm>
        </p:grpSpPr>
        <p:sp>
          <p:nvSpPr>
            <p:cNvPr id="41" name="椭圆 40"/>
            <p:cNvSpPr>
              <a:spLocks noChangeArrowheads="1"/>
            </p:cNvSpPr>
            <p:nvPr/>
          </p:nvSpPr>
          <p:spPr bwMode="auto">
            <a:xfrm rot="2700000">
              <a:off x="3686374" y="2075062"/>
              <a:ext cx="1611520" cy="1611520"/>
            </a:xfrm>
            <a:prstGeom prst="ellipse">
              <a:avLst/>
            </a:prstGeom>
            <a:solidFill>
              <a:schemeClr val="tx2"/>
            </a:solidFill>
            <a:ln w="10795" algn="ctr">
              <a:noFill/>
              <a:round/>
            </a:ln>
          </p:spPr>
          <p:txBody>
            <a:bodyPr rot="10800000" vert="eaVert" anchor="ctr"/>
            <a:lstStyle/>
            <a:p>
              <a:pPr algn="ctr" fontAlgn="auto">
                <a:spcBef>
                  <a:spcPts val="0"/>
                </a:spcBef>
                <a:spcAft>
                  <a:spcPts val="0"/>
                </a:spcAft>
                <a:defRPr/>
              </a:pPr>
              <a:endParaRPr lang="zh-CN" altLang="en-US">
                <a:solidFill>
                  <a:schemeClr val="lt1"/>
                </a:solidFill>
                <a:latin typeface="+mn-lt"/>
                <a:ea typeface="+mn-ea"/>
              </a:endParaRPr>
            </a:p>
          </p:txBody>
        </p:sp>
        <p:sp>
          <p:nvSpPr>
            <p:cNvPr id="42" name="Freeform 6"/>
            <p:cNvSpPr>
              <a:spLocks noEditPoints="1"/>
            </p:cNvSpPr>
            <p:nvPr/>
          </p:nvSpPr>
          <p:spPr bwMode="auto">
            <a:xfrm>
              <a:off x="4259535" y="2435472"/>
              <a:ext cx="465197" cy="463610"/>
            </a:xfrm>
            <a:custGeom>
              <a:avLst/>
              <a:gdLst>
                <a:gd name="T0" fmla="*/ 60 w 99"/>
                <a:gd name="T1" fmla="*/ 9 h 99"/>
                <a:gd name="T2" fmla="*/ 81 w 99"/>
                <a:gd name="T3" fmla="*/ 10 h 99"/>
                <a:gd name="T4" fmla="*/ 79 w 99"/>
                <a:gd name="T5" fmla="*/ 20 h 99"/>
                <a:gd name="T6" fmla="*/ 96 w 99"/>
                <a:gd name="T7" fmla="*/ 31 h 99"/>
                <a:gd name="T8" fmla="*/ 90 w 99"/>
                <a:gd name="T9" fmla="*/ 38 h 99"/>
                <a:gd name="T10" fmla="*/ 99 w 99"/>
                <a:gd name="T11" fmla="*/ 57 h 99"/>
                <a:gd name="T12" fmla="*/ 90 w 99"/>
                <a:gd name="T13" fmla="*/ 60 h 99"/>
                <a:gd name="T14" fmla="*/ 89 w 99"/>
                <a:gd name="T15" fmla="*/ 81 h 99"/>
                <a:gd name="T16" fmla="*/ 80 w 99"/>
                <a:gd name="T17" fmla="*/ 79 h 99"/>
                <a:gd name="T18" fmla="*/ 68 w 99"/>
                <a:gd name="T19" fmla="*/ 97 h 99"/>
                <a:gd name="T20" fmla="*/ 61 w 99"/>
                <a:gd name="T21" fmla="*/ 90 h 99"/>
                <a:gd name="T22" fmla="*/ 42 w 99"/>
                <a:gd name="T23" fmla="*/ 99 h 99"/>
                <a:gd name="T24" fmla="*/ 39 w 99"/>
                <a:gd name="T25" fmla="*/ 91 h 99"/>
                <a:gd name="T26" fmla="*/ 18 w 99"/>
                <a:gd name="T27" fmla="*/ 89 h 99"/>
                <a:gd name="T28" fmla="*/ 20 w 99"/>
                <a:gd name="T29" fmla="*/ 80 h 99"/>
                <a:gd name="T30" fmla="*/ 3 w 99"/>
                <a:gd name="T31" fmla="*/ 68 h 99"/>
                <a:gd name="T32" fmla="*/ 9 w 99"/>
                <a:gd name="T33" fmla="*/ 61 h 99"/>
                <a:gd name="T34" fmla="*/ 0 w 99"/>
                <a:gd name="T35" fmla="*/ 42 h 99"/>
                <a:gd name="T36" fmla="*/ 9 w 99"/>
                <a:gd name="T37" fmla="*/ 39 h 99"/>
                <a:gd name="T38" fmla="*/ 10 w 99"/>
                <a:gd name="T39" fmla="*/ 18 h 99"/>
                <a:gd name="T40" fmla="*/ 19 w 99"/>
                <a:gd name="T41" fmla="*/ 20 h 99"/>
                <a:gd name="T42" fmla="*/ 31 w 99"/>
                <a:gd name="T43" fmla="*/ 3 h 99"/>
                <a:gd name="T44" fmla="*/ 38 w 99"/>
                <a:gd name="T45" fmla="*/ 9 h 99"/>
                <a:gd name="T46" fmla="*/ 57 w 99"/>
                <a:gd name="T47" fmla="*/ 0 h 99"/>
                <a:gd name="T48" fmla="*/ 36 w 99"/>
                <a:gd name="T49" fmla="*/ 58 h 99"/>
                <a:gd name="T50" fmla="*/ 45 w 99"/>
                <a:gd name="T51" fmla="*/ 47 h 99"/>
                <a:gd name="T52" fmla="*/ 58 w 99"/>
                <a:gd name="T53" fmla="*/ 55 h 99"/>
                <a:gd name="T54" fmla="*/ 64 w 99"/>
                <a:gd name="T55" fmla="*/ 56 h 99"/>
                <a:gd name="T56" fmla="*/ 54 w 99"/>
                <a:gd name="T57" fmla="*/ 54 h 99"/>
                <a:gd name="T58" fmla="*/ 58 w 99"/>
                <a:gd name="T59" fmla="*/ 69 h 99"/>
                <a:gd name="T60" fmla="*/ 71 w 99"/>
                <a:gd name="T61" fmla="*/ 71 h 99"/>
                <a:gd name="T62" fmla="*/ 71 w 99"/>
                <a:gd name="T63" fmla="*/ 28 h 99"/>
                <a:gd name="T64" fmla="*/ 28 w 99"/>
                <a:gd name="T65" fmla="*/ 28 h 99"/>
                <a:gd name="T66" fmla="*/ 28 w 99"/>
                <a:gd name="T67" fmla="*/ 71 h 99"/>
                <a:gd name="T68" fmla="*/ 55 w 99"/>
                <a:gd name="T69" fmla="*/ 79 h 99"/>
                <a:gd name="T70" fmla="*/ 48 w 99"/>
                <a:gd name="T71" fmla="*/ 66 h 99"/>
                <a:gd name="T72" fmla="*/ 35 w 99"/>
                <a:gd name="T73" fmla="*/ 75 h 99"/>
                <a:gd name="T74" fmla="*/ 42 w 99"/>
                <a:gd name="T75" fmla="*/ 71 h 99"/>
                <a:gd name="T76" fmla="*/ 45 w 99"/>
                <a:gd name="T77" fmla="*/ 52 h 99"/>
                <a:gd name="T78" fmla="*/ 38 w 99"/>
                <a:gd name="T79" fmla="*/ 59 h 99"/>
                <a:gd name="T80" fmla="*/ 51 w 99"/>
                <a:gd name="T81" fmla="*/ 37 h 99"/>
                <a:gd name="T82" fmla="*/ 51 w 99"/>
                <a:gd name="T83" fmla="*/ 46 h 99"/>
                <a:gd name="T84" fmla="*/ 51 w 99"/>
                <a:gd name="T85" fmla="*/ 3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9" h="99">
                  <a:moveTo>
                    <a:pt x="59" y="8"/>
                  </a:moveTo>
                  <a:cubicBezTo>
                    <a:pt x="59" y="9"/>
                    <a:pt x="60" y="9"/>
                    <a:pt x="60" y="9"/>
                  </a:cubicBezTo>
                  <a:cubicBezTo>
                    <a:pt x="66" y="2"/>
                    <a:pt x="66" y="2"/>
                    <a:pt x="66" y="2"/>
                  </a:cubicBezTo>
                  <a:cubicBezTo>
                    <a:pt x="81" y="10"/>
                    <a:pt x="81" y="10"/>
                    <a:pt x="81" y="10"/>
                  </a:cubicBezTo>
                  <a:cubicBezTo>
                    <a:pt x="78" y="19"/>
                    <a:pt x="78" y="19"/>
                    <a:pt x="78" y="19"/>
                  </a:cubicBezTo>
                  <a:cubicBezTo>
                    <a:pt x="78" y="19"/>
                    <a:pt x="79" y="19"/>
                    <a:pt x="79" y="20"/>
                  </a:cubicBezTo>
                  <a:cubicBezTo>
                    <a:pt x="88" y="17"/>
                    <a:pt x="88" y="17"/>
                    <a:pt x="88" y="17"/>
                  </a:cubicBezTo>
                  <a:cubicBezTo>
                    <a:pt x="96" y="31"/>
                    <a:pt x="96" y="31"/>
                    <a:pt x="96" y="31"/>
                  </a:cubicBezTo>
                  <a:cubicBezTo>
                    <a:pt x="90" y="37"/>
                    <a:pt x="90" y="37"/>
                    <a:pt x="90" y="37"/>
                  </a:cubicBezTo>
                  <a:cubicBezTo>
                    <a:pt x="90" y="38"/>
                    <a:pt x="90" y="38"/>
                    <a:pt x="90" y="38"/>
                  </a:cubicBezTo>
                  <a:cubicBezTo>
                    <a:pt x="99" y="40"/>
                    <a:pt x="99" y="40"/>
                    <a:pt x="99" y="40"/>
                  </a:cubicBezTo>
                  <a:cubicBezTo>
                    <a:pt x="99" y="57"/>
                    <a:pt x="99" y="57"/>
                    <a:pt x="99" y="57"/>
                  </a:cubicBezTo>
                  <a:cubicBezTo>
                    <a:pt x="91" y="59"/>
                    <a:pt x="91" y="59"/>
                    <a:pt x="91" y="59"/>
                  </a:cubicBezTo>
                  <a:cubicBezTo>
                    <a:pt x="91" y="59"/>
                    <a:pt x="90" y="60"/>
                    <a:pt x="90" y="60"/>
                  </a:cubicBezTo>
                  <a:cubicBezTo>
                    <a:pt x="97" y="67"/>
                    <a:pt x="97" y="67"/>
                    <a:pt x="97" y="67"/>
                  </a:cubicBezTo>
                  <a:cubicBezTo>
                    <a:pt x="89" y="81"/>
                    <a:pt x="89" y="81"/>
                    <a:pt x="89" y="81"/>
                  </a:cubicBezTo>
                  <a:cubicBezTo>
                    <a:pt x="80" y="78"/>
                    <a:pt x="80" y="78"/>
                    <a:pt x="80" y="78"/>
                  </a:cubicBezTo>
                  <a:cubicBezTo>
                    <a:pt x="80" y="79"/>
                    <a:pt x="80" y="79"/>
                    <a:pt x="80" y="79"/>
                  </a:cubicBezTo>
                  <a:cubicBezTo>
                    <a:pt x="82" y="88"/>
                    <a:pt x="82" y="88"/>
                    <a:pt x="82" y="88"/>
                  </a:cubicBezTo>
                  <a:cubicBezTo>
                    <a:pt x="68" y="97"/>
                    <a:pt x="68" y="97"/>
                    <a:pt x="68" y="97"/>
                  </a:cubicBezTo>
                  <a:cubicBezTo>
                    <a:pt x="62" y="90"/>
                    <a:pt x="62" y="90"/>
                    <a:pt x="62" y="90"/>
                  </a:cubicBezTo>
                  <a:cubicBezTo>
                    <a:pt x="62" y="90"/>
                    <a:pt x="61" y="90"/>
                    <a:pt x="61" y="90"/>
                  </a:cubicBezTo>
                  <a:cubicBezTo>
                    <a:pt x="59" y="99"/>
                    <a:pt x="59" y="99"/>
                    <a:pt x="59" y="99"/>
                  </a:cubicBezTo>
                  <a:cubicBezTo>
                    <a:pt x="42" y="99"/>
                    <a:pt x="42" y="99"/>
                    <a:pt x="42" y="99"/>
                  </a:cubicBezTo>
                  <a:cubicBezTo>
                    <a:pt x="40" y="91"/>
                    <a:pt x="40" y="91"/>
                    <a:pt x="40" y="91"/>
                  </a:cubicBezTo>
                  <a:cubicBezTo>
                    <a:pt x="40" y="91"/>
                    <a:pt x="39" y="91"/>
                    <a:pt x="39" y="91"/>
                  </a:cubicBezTo>
                  <a:cubicBezTo>
                    <a:pt x="33" y="97"/>
                    <a:pt x="33" y="97"/>
                    <a:pt x="33" y="97"/>
                  </a:cubicBezTo>
                  <a:cubicBezTo>
                    <a:pt x="18" y="89"/>
                    <a:pt x="18" y="89"/>
                    <a:pt x="18" y="89"/>
                  </a:cubicBezTo>
                  <a:cubicBezTo>
                    <a:pt x="21" y="81"/>
                    <a:pt x="21" y="81"/>
                    <a:pt x="21" y="81"/>
                  </a:cubicBezTo>
                  <a:cubicBezTo>
                    <a:pt x="20" y="80"/>
                    <a:pt x="20" y="80"/>
                    <a:pt x="20" y="80"/>
                  </a:cubicBezTo>
                  <a:cubicBezTo>
                    <a:pt x="11" y="83"/>
                    <a:pt x="11" y="83"/>
                    <a:pt x="11" y="83"/>
                  </a:cubicBezTo>
                  <a:cubicBezTo>
                    <a:pt x="3" y="68"/>
                    <a:pt x="3" y="68"/>
                    <a:pt x="3" y="68"/>
                  </a:cubicBezTo>
                  <a:cubicBezTo>
                    <a:pt x="9" y="62"/>
                    <a:pt x="9" y="62"/>
                    <a:pt x="9" y="62"/>
                  </a:cubicBezTo>
                  <a:cubicBezTo>
                    <a:pt x="9" y="62"/>
                    <a:pt x="9" y="61"/>
                    <a:pt x="9" y="61"/>
                  </a:cubicBezTo>
                  <a:cubicBezTo>
                    <a:pt x="0" y="59"/>
                    <a:pt x="0" y="59"/>
                    <a:pt x="0" y="59"/>
                  </a:cubicBezTo>
                  <a:cubicBezTo>
                    <a:pt x="0" y="42"/>
                    <a:pt x="0" y="42"/>
                    <a:pt x="0" y="42"/>
                  </a:cubicBezTo>
                  <a:cubicBezTo>
                    <a:pt x="8" y="40"/>
                    <a:pt x="8" y="40"/>
                    <a:pt x="8" y="40"/>
                  </a:cubicBezTo>
                  <a:cubicBezTo>
                    <a:pt x="8" y="40"/>
                    <a:pt x="8" y="39"/>
                    <a:pt x="9" y="39"/>
                  </a:cubicBezTo>
                  <a:cubicBezTo>
                    <a:pt x="2" y="33"/>
                    <a:pt x="2" y="33"/>
                    <a:pt x="2" y="33"/>
                  </a:cubicBezTo>
                  <a:cubicBezTo>
                    <a:pt x="10" y="18"/>
                    <a:pt x="10" y="18"/>
                    <a:pt x="10" y="18"/>
                  </a:cubicBezTo>
                  <a:cubicBezTo>
                    <a:pt x="18" y="21"/>
                    <a:pt x="18" y="21"/>
                    <a:pt x="18" y="21"/>
                  </a:cubicBezTo>
                  <a:cubicBezTo>
                    <a:pt x="19" y="21"/>
                    <a:pt x="19" y="20"/>
                    <a:pt x="19" y="20"/>
                  </a:cubicBezTo>
                  <a:cubicBezTo>
                    <a:pt x="17" y="11"/>
                    <a:pt x="17" y="11"/>
                    <a:pt x="17" y="11"/>
                  </a:cubicBezTo>
                  <a:cubicBezTo>
                    <a:pt x="31" y="3"/>
                    <a:pt x="31" y="3"/>
                    <a:pt x="31" y="3"/>
                  </a:cubicBezTo>
                  <a:cubicBezTo>
                    <a:pt x="37" y="9"/>
                    <a:pt x="37" y="9"/>
                    <a:pt x="37" y="9"/>
                  </a:cubicBezTo>
                  <a:cubicBezTo>
                    <a:pt x="37" y="9"/>
                    <a:pt x="38" y="9"/>
                    <a:pt x="38" y="9"/>
                  </a:cubicBezTo>
                  <a:cubicBezTo>
                    <a:pt x="40" y="0"/>
                    <a:pt x="40" y="0"/>
                    <a:pt x="40" y="0"/>
                  </a:cubicBezTo>
                  <a:cubicBezTo>
                    <a:pt x="57" y="0"/>
                    <a:pt x="57" y="0"/>
                    <a:pt x="57" y="0"/>
                  </a:cubicBezTo>
                  <a:cubicBezTo>
                    <a:pt x="59" y="8"/>
                    <a:pt x="59" y="8"/>
                    <a:pt x="59" y="8"/>
                  </a:cubicBezTo>
                  <a:close/>
                  <a:moveTo>
                    <a:pt x="36" y="58"/>
                  </a:moveTo>
                  <a:cubicBezTo>
                    <a:pt x="37" y="52"/>
                    <a:pt x="37" y="52"/>
                    <a:pt x="37" y="52"/>
                  </a:cubicBezTo>
                  <a:cubicBezTo>
                    <a:pt x="45" y="47"/>
                    <a:pt x="45" y="47"/>
                    <a:pt x="45" y="47"/>
                  </a:cubicBezTo>
                  <a:cubicBezTo>
                    <a:pt x="56" y="47"/>
                    <a:pt x="56" y="47"/>
                    <a:pt x="56" y="47"/>
                  </a:cubicBezTo>
                  <a:cubicBezTo>
                    <a:pt x="58" y="55"/>
                    <a:pt x="58" y="55"/>
                    <a:pt x="58" y="55"/>
                  </a:cubicBezTo>
                  <a:cubicBezTo>
                    <a:pt x="64" y="55"/>
                    <a:pt x="64" y="55"/>
                    <a:pt x="64" y="55"/>
                  </a:cubicBezTo>
                  <a:cubicBezTo>
                    <a:pt x="64" y="56"/>
                    <a:pt x="64" y="56"/>
                    <a:pt x="64" y="56"/>
                  </a:cubicBezTo>
                  <a:cubicBezTo>
                    <a:pt x="56" y="58"/>
                    <a:pt x="56" y="58"/>
                    <a:pt x="56" y="58"/>
                  </a:cubicBezTo>
                  <a:cubicBezTo>
                    <a:pt x="54" y="54"/>
                    <a:pt x="54" y="54"/>
                    <a:pt x="54" y="54"/>
                  </a:cubicBezTo>
                  <a:cubicBezTo>
                    <a:pt x="52" y="62"/>
                    <a:pt x="52" y="62"/>
                    <a:pt x="52" y="62"/>
                  </a:cubicBezTo>
                  <a:cubicBezTo>
                    <a:pt x="58" y="69"/>
                    <a:pt x="58" y="69"/>
                    <a:pt x="58" y="69"/>
                  </a:cubicBezTo>
                  <a:cubicBezTo>
                    <a:pt x="58" y="79"/>
                    <a:pt x="58" y="79"/>
                    <a:pt x="58" y="79"/>
                  </a:cubicBezTo>
                  <a:cubicBezTo>
                    <a:pt x="63" y="77"/>
                    <a:pt x="67" y="74"/>
                    <a:pt x="71" y="71"/>
                  </a:cubicBezTo>
                  <a:cubicBezTo>
                    <a:pt x="76" y="66"/>
                    <a:pt x="80" y="58"/>
                    <a:pt x="80" y="50"/>
                  </a:cubicBezTo>
                  <a:cubicBezTo>
                    <a:pt x="80" y="41"/>
                    <a:pt x="76" y="34"/>
                    <a:pt x="71" y="28"/>
                  </a:cubicBezTo>
                  <a:cubicBezTo>
                    <a:pt x="65" y="23"/>
                    <a:pt x="58" y="19"/>
                    <a:pt x="49" y="19"/>
                  </a:cubicBezTo>
                  <a:cubicBezTo>
                    <a:pt x="41" y="19"/>
                    <a:pt x="34" y="23"/>
                    <a:pt x="28" y="28"/>
                  </a:cubicBezTo>
                  <a:cubicBezTo>
                    <a:pt x="23" y="34"/>
                    <a:pt x="19" y="41"/>
                    <a:pt x="19" y="50"/>
                  </a:cubicBezTo>
                  <a:cubicBezTo>
                    <a:pt x="19" y="58"/>
                    <a:pt x="23" y="66"/>
                    <a:pt x="28" y="71"/>
                  </a:cubicBezTo>
                  <a:cubicBezTo>
                    <a:pt x="34" y="76"/>
                    <a:pt x="41" y="80"/>
                    <a:pt x="49" y="80"/>
                  </a:cubicBezTo>
                  <a:cubicBezTo>
                    <a:pt x="52" y="80"/>
                    <a:pt x="54" y="80"/>
                    <a:pt x="55" y="79"/>
                  </a:cubicBezTo>
                  <a:cubicBezTo>
                    <a:pt x="53" y="70"/>
                    <a:pt x="53" y="70"/>
                    <a:pt x="53" y="70"/>
                  </a:cubicBezTo>
                  <a:cubicBezTo>
                    <a:pt x="48" y="66"/>
                    <a:pt x="48" y="66"/>
                    <a:pt x="48" y="66"/>
                  </a:cubicBezTo>
                  <a:cubicBezTo>
                    <a:pt x="47" y="69"/>
                    <a:pt x="45" y="73"/>
                    <a:pt x="45" y="73"/>
                  </a:cubicBezTo>
                  <a:cubicBezTo>
                    <a:pt x="35" y="75"/>
                    <a:pt x="35" y="75"/>
                    <a:pt x="35" y="75"/>
                  </a:cubicBezTo>
                  <a:cubicBezTo>
                    <a:pt x="35" y="73"/>
                    <a:pt x="35" y="73"/>
                    <a:pt x="35" y="73"/>
                  </a:cubicBezTo>
                  <a:cubicBezTo>
                    <a:pt x="42" y="71"/>
                    <a:pt x="42" y="71"/>
                    <a:pt x="42" y="71"/>
                  </a:cubicBezTo>
                  <a:cubicBezTo>
                    <a:pt x="44" y="61"/>
                    <a:pt x="44" y="61"/>
                    <a:pt x="44" y="61"/>
                  </a:cubicBezTo>
                  <a:cubicBezTo>
                    <a:pt x="45" y="52"/>
                    <a:pt x="45" y="52"/>
                    <a:pt x="45" y="52"/>
                  </a:cubicBezTo>
                  <a:cubicBezTo>
                    <a:pt x="41" y="54"/>
                    <a:pt x="41" y="54"/>
                    <a:pt x="41" y="54"/>
                  </a:cubicBezTo>
                  <a:cubicBezTo>
                    <a:pt x="38" y="59"/>
                    <a:pt x="38" y="59"/>
                    <a:pt x="38" y="59"/>
                  </a:cubicBezTo>
                  <a:cubicBezTo>
                    <a:pt x="36" y="58"/>
                    <a:pt x="36" y="58"/>
                    <a:pt x="36" y="58"/>
                  </a:cubicBezTo>
                  <a:close/>
                  <a:moveTo>
                    <a:pt x="51" y="37"/>
                  </a:moveTo>
                  <a:cubicBezTo>
                    <a:pt x="48" y="37"/>
                    <a:pt x="46" y="39"/>
                    <a:pt x="46" y="41"/>
                  </a:cubicBezTo>
                  <a:cubicBezTo>
                    <a:pt x="46" y="44"/>
                    <a:pt x="48" y="46"/>
                    <a:pt x="51" y="46"/>
                  </a:cubicBezTo>
                  <a:cubicBezTo>
                    <a:pt x="53" y="46"/>
                    <a:pt x="55" y="44"/>
                    <a:pt x="55" y="41"/>
                  </a:cubicBezTo>
                  <a:cubicBezTo>
                    <a:pt x="55" y="39"/>
                    <a:pt x="53" y="37"/>
                    <a:pt x="51" y="37"/>
                  </a:cubicBezTo>
                  <a:close/>
                </a:path>
              </a:pathLst>
            </a:custGeom>
            <a:solidFill>
              <a:schemeClr val="bg1"/>
            </a:solidFill>
            <a:ln>
              <a:noFill/>
            </a:ln>
            <a:effectLst>
              <a:outerShdw blurRad="25400" dist="25400" dir="2700000" algn="tl" rotWithShape="0">
                <a:prstClr val="black">
                  <a:alpha val="40000"/>
                </a:prstClr>
              </a:outerShdw>
            </a:effectLst>
          </p:spPr>
          <p:txBody>
            <a:bodyPr/>
            <a:lstStyle/>
            <a:p>
              <a:pPr fontAlgn="auto">
                <a:spcBef>
                  <a:spcPts val="0"/>
                </a:spcBef>
                <a:spcAft>
                  <a:spcPts val="0"/>
                </a:spcAft>
                <a:defRPr/>
              </a:pPr>
              <a:endParaRPr lang="zh-CN" altLang="en-US">
                <a:latin typeface="+mn-lt"/>
                <a:ea typeface="+mn-ea"/>
              </a:endParaRPr>
            </a:p>
          </p:txBody>
        </p:sp>
        <p:sp>
          <p:nvSpPr>
            <p:cNvPr id="43" name="TextBox 42"/>
            <p:cNvSpPr txBox="1"/>
            <p:nvPr/>
          </p:nvSpPr>
          <p:spPr>
            <a:xfrm>
              <a:off x="3932468" y="3003870"/>
              <a:ext cx="1111393" cy="366760"/>
            </a:xfrm>
            <a:prstGeom prst="rect">
              <a:avLst/>
            </a:prstGeom>
            <a:noFill/>
            <a:effectLst>
              <a:outerShdw blurRad="25400" dist="25400" dir="2700000" algn="tl" rotWithShape="0">
                <a:prstClr val="black">
                  <a:alpha val="40000"/>
                </a:prstClr>
              </a:outerShdw>
            </a:effectLst>
          </p:spPr>
          <p:txBody>
            <a:bodyPr wrap="none">
              <a:spAutoFit/>
            </a:bodyPr>
            <a:lstStyle/>
            <a:p>
              <a:pPr fontAlgn="auto">
                <a:spcBef>
                  <a:spcPts val="0"/>
                </a:spcBef>
                <a:spcAft>
                  <a:spcPts val="0"/>
                </a:spcAft>
                <a:defRPr/>
              </a:pPr>
              <a:r>
                <a:rPr lang="en-US" altLang="zh-CN" dirty="0">
                  <a:solidFill>
                    <a:schemeClr val="bg1"/>
                  </a:solidFill>
                  <a:latin typeface="Impact" panose="020B0806030902050204" pitchFamily="34" charset="0"/>
                  <a:ea typeface="+mn-ea"/>
                </a:rPr>
                <a:t>KEY WORD</a:t>
              </a:r>
              <a:endParaRPr lang="zh-CN" altLang="en-US" dirty="0">
                <a:solidFill>
                  <a:schemeClr val="bg1"/>
                </a:solidFill>
                <a:latin typeface="Impact" panose="020B0806030902050204" pitchFamily="34" charset="0"/>
                <a:ea typeface="+mn-ea"/>
              </a:endParaRPr>
            </a:p>
          </p:txBody>
        </p:sp>
      </p:grpSp>
      <p:sp>
        <p:nvSpPr>
          <p:cNvPr id="44" name="TextBox 43"/>
          <p:cNvSpPr txBox="1"/>
          <p:nvPr/>
        </p:nvSpPr>
        <p:spPr>
          <a:xfrm>
            <a:off x="3119438" y="1485900"/>
            <a:ext cx="393700" cy="366713"/>
          </a:xfrm>
          <a:prstGeom prst="rect">
            <a:avLst/>
          </a:prstGeom>
          <a:noFill/>
          <a:effectLst>
            <a:outerShdw blurRad="12700" dist="12700" dir="2700000" algn="tl" rotWithShape="0">
              <a:prstClr val="black">
                <a:alpha val="40000"/>
              </a:prstClr>
            </a:outerShdw>
          </a:effectLst>
        </p:spPr>
        <p:txBody>
          <a:bodyPr wrap="none">
            <a:spAutoFit/>
          </a:bodyPr>
          <a:lstStyle/>
          <a:p>
            <a:pPr fontAlgn="auto">
              <a:spcBef>
                <a:spcPts val="0"/>
              </a:spcBef>
              <a:spcAft>
                <a:spcPts val="0"/>
              </a:spcAft>
              <a:defRPr/>
            </a:pPr>
            <a:r>
              <a:rPr lang="en-US" altLang="zh-CN" dirty="0">
                <a:solidFill>
                  <a:schemeClr val="bg1"/>
                </a:solidFill>
                <a:latin typeface="Impact" panose="020B0806030902050204" pitchFamily="34" charset="0"/>
                <a:ea typeface="+mn-ea"/>
              </a:rPr>
              <a:t>01</a:t>
            </a:r>
            <a:endParaRPr lang="zh-CN" altLang="en-US" dirty="0">
              <a:solidFill>
                <a:schemeClr val="bg1"/>
              </a:solidFill>
              <a:latin typeface="Impact" panose="020B0806030902050204" pitchFamily="34" charset="0"/>
              <a:ea typeface="+mn-ea"/>
            </a:endParaRPr>
          </a:p>
        </p:txBody>
      </p:sp>
      <p:sp>
        <p:nvSpPr>
          <p:cNvPr id="45" name="矩形 44"/>
          <p:cNvSpPr>
            <a:spLocks noChangeArrowheads="1"/>
          </p:cNvSpPr>
          <p:nvPr/>
        </p:nvSpPr>
        <p:spPr bwMode="auto">
          <a:xfrm>
            <a:off x="950913" y="1406525"/>
            <a:ext cx="2016125" cy="549275"/>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000">
              <a:latin typeface="微软雅黑" panose="020B0503020204020204" pitchFamily="34" charset="-122"/>
              <a:ea typeface="微软雅黑" panose="020B0503020204020204" pitchFamily="34" charset="-122"/>
            </a:endParaRPr>
          </a:p>
        </p:txBody>
      </p:sp>
      <p:sp>
        <p:nvSpPr>
          <p:cNvPr id="59" name="TextBox 58"/>
          <p:cNvSpPr txBox="1"/>
          <p:nvPr/>
        </p:nvSpPr>
        <p:spPr>
          <a:xfrm>
            <a:off x="5434013" y="1485900"/>
            <a:ext cx="420687" cy="366713"/>
          </a:xfrm>
          <a:prstGeom prst="rect">
            <a:avLst/>
          </a:prstGeom>
          <a:noFill/>
          <a:effectLst>
            <a:outerShdw blurRad="12700" dist="12700" dir="2700000" algn="tl" rotWithShape="0">
              <a:prstClr val="black">
                <a:alpha val="40000"/>
              </a:prstClr>
            </a:outerShdw>
          </a:effectLst>
        </p:spPr>
        <p:txBody>
          <a:bodyPr wrap="none">
            <a:spAutoFit/>
          </a:bodyPr>
          <a:lstStyle/>
          <a:p>
            <a:pPr fontAlgn="auto">
              <a:spcBef>
                <a:spcPts val="0"/>
              </a:spcBef>
              <a:spcAft>
                <a:spcPts val="0"/>
              </a:spcAft>
              <a:defRPr/>
            </a:pPr>
            <a:r>
              <a:rPr lang="en-US" altLang="zh-CN" dirty="0">
                <a:solidFill>
                  <a:schemeClr val="bg1"/>
                </a:solidFill>
                <a:latin typeface="Impact" panose="020B0806030902050204" pitchFamily="34" charset="0"/>
                <a:ea typeface="+mn-ea"/>
              </a:rPr>
              <a:t>02</a:t>
            </a:r>
            <a:endParaRPr lang="zh-CN" altLang="en-US" dirty="0">
              <a:solidFill>
                <a:schemeClr val="bg1"/>
              </a:solidFill>
              <a:latin typeface="Impact" panose="020B0806030902050204" pitchFamily="34" charset="0"/>
              <a:ea typeface="+mn-ea"/>
            </a:endParaRPr>
          </a:p>
        </p:txBody>
      </p:sp>
      <p:sp>
        <p:nvSpPr>
          <p:cNvPr id="60" name="矩形 59"/>
          <p:cNvSpPr>
            <a:spLocks noChangeArrowheads="1"/>
          </p:cNvSpPr>
          <p:nvPr/>
        </p:nvSpPr>
        <p:spPr bwMode="auto">
          <a:xfrm>
            <a:off x="6096000" y="1406525"/>
            <a:ext cx="2014538" cy="549275"/>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000">
              <a:latin typeface="微软雅黑" panose="020B0503020204020204" pitchFamily="34" charset="-122"/>
              <a:ea typeface="微软雅黑" panose="020B0503020204020204" pitchFamily="34" charset="-122"/>
            </a:endParaRPr>
          </a:p>
        </p:txBody>
      </p:sp>
      <p:sp>
        <p:nvSpPr>
          <p:cNvPr id="61" name="TextBox 60"/>
          <p:cNvSpPr txBox="1"/>
          <p:nvPr/>
        </p:nvSpPr>
        <p:spPr>
          <a:xfrm>
            <a:off x="5434013" y="3778250"/>
            <a:ext cx="427037" cy="366713"/>
          </a:xfrm>
          <a:prstGeom prst="rect">
            <a:avLst/>
          </a:prstGeom>
          <a:noFill/>
          <a:effectLst>
            <a:outerShdw blurRad="12700" dist="12700" dir="2700000" algn="tl" rotWithShape="0">
              <a:prstClr val="black">
                <a:alpha val="40000"/>
              </a:prstClr>
            </a:outerShdw>
          </a:effectLst>
        </p:spPr>
        <p:txBody>
          <a:bodyPr wrap="none">
            <a:spAutoFit/>
          </a:bodyPr>
          <a:lstStyle/>
          <a:p>
            <a:pPr fontAlgn="auto">
              <a:spcBef>
                <a:spcPts val="0"/>
              </a:spcBef>
              <a:spcAft>
                <a:spcPts val="0"/>
              </a:spcAft>
              <a:defRPr/>
            </a:pPr>
            <a:r>
              <a:rPr lang="en-US" altLang="zh-CN" dirty="0">
                <a:solidFill>
                  <a:schemeClr val="bg1"/>
                </a:solidFill>
                <a:latin typeface="Impact" panose="020B0806030902050204" pitchFamily="34" charset="0"/>
                <a:ea typeface="+mn-ea"/>
              </a:rPr>
              <a:t>03</a:t>
            </a:r>
            <a:endParaRPr lang="zh-CN" altLang="en-US" dirty="0">
              <a:solidFill>
                <a:schemeClr val="bg1"/>
              </a:solidFill>
              <a:latin typeface="Impact" panose="020B0806030902050204" pitchFamily="34" charset="0"/>
              <a:ea typeface="+mn-ea"/>
            </a:endParaRPr>
          </a:p>
        </p:txBody>
      </p:sp>
      <p:sp>
        <p:nvSpPr>
          <p:cNvPr id="62" name="矩形 61"/>
          <p:cNvSpPr>
            <a:spLocks noChangeArrowheads="1"/>
          </p:cNvSpPr>
          <p:nvPr/>
        </p:nvSpPr>
        <p:spPr bwMode="auto">
          <a:xfrm>
            <a:off x="6096000" y="3686175"/>
            <a:ext cx="2014538" cy="549275"/>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000">
              <a:latin typeface="微软雅黑" panose="020B0503020204020204" pitchFamily="34" charset="-122"/>
              <a:ea typeface="微软雅黑" panose="020B0503020204020204" pitchFamily="34" charset="-122"/>
            </a:endParaRPr>
          </a:p>
        </p:txBody>
      </p:sp>
      <p:sp>
        <p:nvSpPr>
          <p:cNvPr id="63" name="TextBox 62"/>
          <p:cNvSpPr txBox="1"/>
          <p:nvPr/>
        </p:nvSpPr>
        <p:spPr>
          <a:xfrm>
            <a:off x="3136900" y="3778250"/>
            <a:ext cx="420688" cy="366713"/>
          </a:xfrm>
          <a:prstGeom prst="rect">
            <a:avLst/>
          </a:prstGeom>
          <a:noFill/>
          <a:effectLst>
            <a:outerShdw blurRad="12700" dist="12700" dir="2700000" algn="tl" rotWithShape="0">
              <a:prstClr val="black">
                <a:alpha val="40000"/>
              </a:prstClr>
            </a:outerShdw>
          </a:effectLst>
        </p:spPr>
        <p:txBody>
          <a:bodyPr wrap="none">
            <a:spAutoFit/>
          </a:bodyPr>
          <a:lstStyle/>
          <a:p>
            <a:pPr fontAlgn="auto">
              <a:spcBef>
                <a:spcPts val="0"/>
              </a:spcBef>
              <a:spcAft>
                <a:spcPts val="0"/>
              </a:spcAft>
              <a:defRPr/>
            </a:pPr>
            <a:r>
              <a:rPr lang="en-US" altLang="zh-CN" dirty="0">
                <a:solidFill>
                  <a:schemeClr val="bg1"/>
                </a:solidFill>
                <a:latin typeface="Impact" panose="020B0806030902050204" pitchFamily="34" charset="0"/>
                <a:ea typeface="+mn-ea"/>
              </a:rPr>
              <a:t>04</a:t>
            </a:r>
            <a:endParaRPr lang="zh-CN" altLang="en-US" dirty="0">
              <a:solidFill>
                <a:schemeClr val="bg1"/>
              </a:solidFill>
              <a:latin typeface="Impact" panose="020B0806030902050204" pitchFamily="34" charset="0"/>
              <a:ea typeface="+mn-ea"/>
            </a:endParaRPr>
          </a:p>
        </p:txBody>
      </p:sp>
      <p:sp>
        <p:nvSpPr>
          <p:cNvPr id="64" name="矩形 63"/>
          <p:cNvSpPr>
            <a:spLocks noChangeArrowheads="1"/>
          </p:cNvSpPr>
          <p:nvPr/>
        </p:nvSpPr>
        <p:spPr bwMode="auto">
          <a:xfrm>
            <a:off x="950913" y="3686175"/>
            <a:ext cx="2016125" cy="549275"/>
          </a:xfrm>
          <a:prstGeom prst="rect">
            <a:avLst/>
          </a:prstGeom>
          <a:noFill/>
          <a:ln w="9525">
            <a:noFill/>
            <a:miter lim="800000"/>
          </a:ln>
        </p:spPr>
        <p:txBody>
          <a:bodyPr>
            <a:spAutoFit/>
          </a:bodyPr>
          <a:lstStyle/>
          <a:p>
            <a:pPr algn="just">
              <a:lnSpc>
                <a:spcPts val="1200"/>
              </a:lnSpc>
            </a:pPr>
            <a:r>
              <a:rPr lang="zh-CN" altLang="en-US" sz="100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endParaRPr lang="zh-CN" altLang="en-US" sz="1000">
              <a:latin typeface="微软雅黑" panose="020B0503020204020204" pitchFamily="34" charset="-122"/>
              <a:ea typeface="微软雅黑" panose="020B0503020204020204" pitchFamily="34" charset="-122"/>
            </a:endParaRPr>
          </a:p>
        </p:txBody>
      </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200" fill="hold"/>
                                        <p:tgtEl>
                                          <p:spTgt spid="40"/>
                                        </p:tgtEl>
                                        <p:attrNameLst>
                                          <p:attrName>ppt_w</p:attrName>
                                        </p:attrNameLst>
                                      </p:cBhvr>
                                      <p:tavLst>
                                        <p:tav tm="0">
                                          <p:val>
                                            <p:fltVal val="0"/>
                                          </p:val>
                                        </p:tav>
                                        <p:tav tm="100000">
                                          <p:val>
                                            <p:strVal val="#ppt_w"/>
                                          </p:val>
                                        </p:tav>
                                      </p:tavLst>
                                    </p:anim>
                                    <p:anim calcmode="lin" valueType="num">
                                      <p:cBhvr>
                                        <p:cTn id="8" dur="200" fill="hold"/>
                                        <p:tgtEl>
                                          <p:spTgt spid="40"/>
                                        </p:tgtEl>
                                        <p:attrNameLst>
                                          <p:attrName>ppt_h</p:attrName>
                                        </p:attrNameLst>
                                      </p:cBhvr>
                                      <p:tavLst>
                                        <p:tav tm="0">
                                          <p:val>
                                            <p:fltVal val="0"/>
                                          </p:val>
                                        </p:tav>
                                        <p:tav tm="100000">
                                          <p:val>
                                            <p:strVal val="#ppt_h"/>
                                          </p:val>
                                        </p:tav>
                                      </p:tavLst>
                                    </p:anim>
                                    <p:animEffect transition="in" filter="fade">
                                      <p:cBhvr>
                                        <p:cTn id="9" dur="200"/>
                                        <p:tgtEl>
                                          <p:spTgt spid="40"/>
                                        </p:tgtEl>
                                      </p:cBhvr>
                                    </p:animEffect>
                                  </p:childTnLst>
                                </p:cTn>
                              </p:par>
                              <p:par>
                                <p:cTn id="10" presetID="6" presetClass="emph" presetSubtype="0" autoRev="1" fill="hold" nodeType="withEffect">
                                  <p:stCondLst>
                                    <p:cond delay="150"/>
                                  </p:stCondLst>
                                  <p:childTnLst>
                                    <p:animScale>
                                      <p:cBhvr>
                                        <p:cTn id="11" dur="100" fill="hold"/>
                                        <p:tgtEl>
                                          <p:spTgt spid="40"/>
                                        </p:tgtEl>
                                      </p:cBhvr>
                                      <p:by x="130000" y="130000"/>
                                    </p:animScale>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par>
                                <p:cTn id="16" presetID="10" presetClass="entr" presetSubtype="0"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8" presetClass="emph" presetSubtype="0" fill="hold" nodeType="withEffect">
                                  <p:stCondLst>
                                    <p:cond delay="0"/>
                                  </p:stCondLst>
                                  <p:childTnLst>
                                    <p:animRot by="21600000">
                                      <p:cBhvr>
                                        <p:cTn id="20" dur="1600" fill="hold"/>
                                        <p:tgtEl>
                                          <p:spTgt spid="39"/>
                                        </p:tgtEl>
                                        <p:attrNameLst>
                                          <p:attrName>r</p:attrName>
                                        </p:attrNameLst>
                                      </p:cBhvr>
                                    </p:animRot>
                                  </p:childTnLst>
                                </p:cTn>
                              </p:par>
                              <p:par>
                                <p:cTn id="21" presetID="8" presetClass="emph" presetSubtype="0" fill="hold" nodeType="withEffect">
                                  <p:stCondLst>
                                    <p:cond delay="0"/>
                                  </p:stCondLst>
                                  <p:childTnLst>
                                    <p:animRot by="21600000">
                                      <p:cBhvr>
                                        <p:cTn id="22" dur="1600" fill="hold"/>
                                        <p:tgtEl>
                                          <p:spTgt spid="38"/>
                                        </p:tgtEl>
                                        <p:attrNameLst>
                                          <p:attrName>r</p:attrName>
                                        </p:attrNameLst>
                                      </p:cBhvr>
                                    </p:animRot>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p:cTn id="26" dur="500" fill="hold"/>
                                        <p:tgtEl>
                                          <p:spTgt spid="44"/>
                                        </p:tgtEl>
                                        <p:attrNameLst>
                                          <p:attrName>ppt_w</p:attrName>
                                        </p:attrNameLst>
                                      </p:cBhvr>
                                      <p:tavLst>
                                        <p:tav tm="0">
                                          <p:val>
                                            <p:fltVal val="0"/>
                                          </p:val>
                                        </p:tav>
                                        <p:tav tm="100000">
                                          <p:val>
                                            <p:strVal val="#ppt_w"/>
                                          </p:val>
                                        </p:tav>
                                      </p:tavLst>
                                    </p:anim>
                                    <p:anim calcmode="lin" valueType="num">
                                      <p:cBhvr>
                                        <p:cTn id="27" dur="500" fill="hold"/>
                                        <p:tgtEl>
                                          <p:spTgt spid="44"/>
                                        </p:tgtEl>
                                        <p:attrNameLst>
                                          <p:attrName>ppt_h</p:attrName>
                                        </p:attrNameLst>
                                      </p:cBhvr>
                                      <p:tavLst>
                                        <p:tav tm="0">
                                          <p:val>
                                            <p:fltVal val="0"/>
                                          </p:val>
                                        </p:tav>
                                        <p:tav tm="100000">
                                          <p:val>
                                            <p:strVal val="#ppt_h"/>
                                          </p:val>
                                        </p:tav>
                                      </p:tavLst>
                                    </p:anim>
                                    <p:animEffect transition="in" filter="fade">
                                      <p:cBhvr>
                                        <p:cTn id="28" dur="500"/>
                                        <p:tgtEl>
                                          <p:spTgt spid="44"/>
                                        </p:tgtEl>
                                      </p:cBhvr>
                                    </p:animEffect>
                                  </p:childTnLst>
                                </p:cTn>
                              </p:par>
                            </p:childTnLst>
                          </p:cTn>
                        </p:par>
                        <p:par>
                          <p:cTn id="29" fill="hold">
                            <p:stCondLst>
                              <p:cond delay="1500"/>
                            </p:stCondLst>
                            <p:childTnLst>
                              <p:par>
                                <p:cTn id="30" presetID="2" presetClass="entr" presetSubtype="8"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300" fill="hold"/>
                                        <p:tgtEl>
                                          <p:spTgt spid="45"/>
                                        </p:tgtEl>
                                        <p:attrNameLst>
                                          <p:attrName>ppt_x</p:attrName>
                                        </p:attrNameLst>
                                      </p:cBhvr>
                                      <p:tavLst>
                                        <p:tav tm="0">
                                          <p:val>
                                            <p:strVal val="0-#ppt_w/2"/>
                                          </p:val>
                                        </p:tav>
                                        <p:tav tm="100000">
                                          <p:val>
                                            <p:strVal val="#ppt_x"/>
                                          </p:val>
                                        </p:tav>
                                      </p:tavLst>
                                    </p:anim>
                                    <p:anim calcmode="lin" valueType="num">
                                      <p:cBhvr additive="base">
                                        <p:cTn id="33" dur="300" fill="hold"/>
                                        <p:tgtEl>
                                          <p:spTgt spid="45"/>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fltVal val="0"/>
                                          </p:val>
                                        </p:tav>
                                        <p:tav tm="100000">
                                          <p:val>
                                            <p:strVal val="#ppt_w"/>
                                          </p:val>
                                        </p:tav>
                                      </p:tavLst>
                                    </p:anim>
                                    <p:anim calcmode="lin" valueType="num">
                                      <p:cBhvr>
                                        <p:cTn id="38" dur="500" fill="hold"/>
                                        <p:tgtEl>
                                          <p:spTgt spid="59"/>
                                        </p:tgtEl>
                                        <p:attrNameLst>
                                          <p:attrName>ppt_h</p:attrName>
                                        </p:attrNameLst>
                                      </p:cBhvr>
                                      <p:tavLst>
                                        <p:tav tm="0">
                                          <p:val>
                                            <p:fltVal val="0"/>
                                          </p:val>
                                        </p:tav>
                                        <p:tav tm="100000">
                                          <p:val>
                                            <p:strVal val="#ppt_h"/>
                                          </p:val>
                                        </p:tav>
                                      </p:tavLst>
                                    </p:anim>
                                    <p:animEffect transition="in" filter="fade">
                                      <p:cBhvr>
                                        <p:cTn id="39" dur="500"/>
                                        <p:tgtEl>
                                          <p:spTgt spid="59"/>
                                        </p:tgtEl>
                                      </p:cBhvr>
                                    </p:animEffect>
                                  </p:childTnLst>
                                </p:cTn>
                              </p:par>
                            </p:childTnLst>
                          </p:cTn>
                        </p:par>
                        <p:par>
                          <p:cTn id="40" fill="hold">
                            <p:stCondLst>
                              <p:cond delay="2500"/>
                            </p:stCondLst>
                            <p:childTnLst>
                              <p:par>
                                <p:cTn id="41" presetID="2" presetClass="entr" presetSubtype="2" fill="hold" grpId="0" nodeType="after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additive="base">
                                        <p:cTn id="43" dur="300" fill="hold"/>
                                        <p:tgtEl>
                                          <p:spTgt spid="60"/>
                                        </p:tgtEl>
                                        <p:attrNameLst>
                                          <p:attrName>ppt_x</p:attrName>
                                        </p:attrNameLst>
                                      </p:cBhvr>
                                      <p:tavLst>
                                        <p:tav tm="0">
                                          <p:val>
                                            <p:strVal val="1+#ppt_w/2"/>
                                          </p:val>
                                        </p:tav>
                                        <p:tav tm="100000">
                                          <p:val>
                                            <p:strVal val="#ppt_x"/>
                                          </p:val>
                                        </p:tav>
                                      </p:tavLst>
                                    </p:anim>
                                    <p:anim calcmode="lin" valueType="num">
                                      <p:cBhvr additive="base">
                                        <p:cTn id="44" dur="300" fill="hold"/>
                                        <p:tgtEl>
                                          <p:spTgt spid="60"/>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61"/>
                                        </p:tgtEl>
                                        <p:attrNameLst>
                                          <p:attrName>style.visibility</p:attrName>
                                        </p:attrNameLst>
                                      </p:cBhvr>
                                      <p:to>
                                        <p:strVal val="visible"/>
                                      </p:to>
                                    </p:set>
                                    <p:anim calcmode="lin" valueType="num">
                                      <p:cBhvr>
                                        <p:cTn id="48" dur="500" fill="hold"/>
                                        <p:tgtEl>
                                          <p:spTgt spid="61"/>
                                        </p:tgtEl>
                                        <p:attrNameLst>
                                          <p:attrName>ppt_w</p:attrName>
                                        </p:attrNameLst>
                                      </p:cBhvr>
                                      <p:tavLst>
                                        <p:tav tm="0">
                                          <p:val>
                                            <p:fltVal val="0"/>
                                          </p:val>
                                        </p:tav>
                                        <p:tav tm="100000">
                                          <p:val>
                                            <p:strVal val="#ppt_w"/>
                                          </p:val>
                                        </p:tav>
                                      </p:tavLst>
                                    </p:anim>
                                    <p:anim calcmode="lin" valueType="num">
                                      <p:cBhvr>
                                        <p:cTn id="49" dur="500" fill="hold"/>
                                        <p:tgtEl>
                                          <p:spTgt spid="61"/>
                                        </p:tgtEl>
                                        <p:attrNameLst>
                                          <p:attrName>ppt_h</p:attrName>
                                        </p:attrNameLst>
                                      </p:cBhvr>
                                      <p:tavLst>
                                        <p:tav tm="0">
                                          <p:val>
                                            <p:fltVal val="0"/>
                                          </p:val>
                                        </p:tav>
                                        <p:tav tm="100000">
                                          <p:val>
                                            <p:strVal val="#ppt_h"/>
                                          </p:val>
                                        </p:tav>
                                      </p:tavLst>
                                    </p:anim>
                                    <p:animEffect transition="in" filter="fade">
                                      <p:cBhvr>
                                        <p:cTn id="50" dur="500"/>
                                        <p:tgtEl>
                                          <p:spTgt spid="61"/>
                                        </p:tgtEl>
                                      </p:cBhvr>
                                    </p:animEffect>
                                  </p:childTnLst>
                                </p:cTn>
                              </p:par>
                            </p:childTnLst>
                          </p:cTn>
                        </p:par>
                        <p:par>
                          <p:cTn id="51" fill="hold">
                            <p:stCondLst>
                              <p:cond delay="3500"/>
                            </p:stCondLst>
                            <p:childTnLst>
                              <p:par>
                                <p:cTn id="52" presetID="2" presetClass="entr" presetSubtype="2" fill="hold" grpId="0" nodeType="afterEffect">
                                  <p:stCondLst>
                                    <p:cond delay="0"/>
                                  </p:stCondLst>
                                  <p:childTnLst>
                                    <p:set>
                                      <p:cBhvr>
                                        <p:cTn id="53" dur="1" fill="hold">
                                          <p:stCondLst>
                                            <p:cond delay="0"/>
                                          </p:stCondLst>
                                        </p:cTn>
                                        <p:tgtEl>
                                          <p:spTgt spid="62"/>
                                        </p:tgtEl>
                                        <p:attrNameLst>
                                          <p:attrName>style.visibility</p:attrName>
                                        </p:attrNameLst>
                                      </p:cBhvr>
                                      <p:to>
                                        <p:strVal val="visible"/>
                                      </p:to>
                                    </p:set>
                                    <p:anim calcmode="lin" valueType="num">
                                      <p:cBhvr additive="base">
                                        <p:cTn id="54" dur="300" fill="hold"/>
                                        <p:tgtEl>
                                          <p:spTgt spid="62"/>
                                        </p:tgtEl>
                                        <p:attrNameLst>
                                          <p:attrName>ppt_x</p:attrName>
                                        </p:attrNameLst>
                                      </p:cBhvr>
                                      <p:tavLst>
                                        <p:tav tm="0">
                                          <p:val>
                                            <p:strVal val="1+#ppt_w/2"/>
                                          </p:val>
                                        </p:tav>
                                        <p:tav tm="100000">
                                          <p:val>
                                            <p:strVal val="#ppt_x"/>
                                          </p:val>
                                        </p:tav>
                                      </p:tavLst>
                                    </p:anim>
                                    <p:anim calcmode="lin" valueType="num">
                                      <p:cBhvr additive="base">
                                        <p:cTn id="55" dur="300" fill="hold"/>
                                        <p:tgtEl>
                                          <p:spTgt spid="62"/>
                                        </p:tgtEl>
                                        <p:attrNameLst>
                                          <p:attrName>ppt_y</p:attrName>
                                        </p:attrNameLst>
                                      </p:cBhvr>
                                      <p:tavLst>
                                        <p:tav tm="0">
                                          <p:val>
                                            <p:strVal val="#ppt_y"/>
                                          </p:val>
                                        </p:tav>
                                        <p:tav tm="100000">
                                          <p:val>
                                            <p:strVal val="#ppt_y"/>
                                          </p:val>
                                        </p:tav>
                                      </p:tavLst>
                                    </p:anim>
                                  </p:childTnLst>
                                </p:cTn>
                              </p:par>
                            </p:childTnLst>
                          </p:cTn>
                        </p:par>
                        <p:par>
                          <p:cTn id="56" fill="hold">
                            <p:stCondLst>
                              <p:cond delay="4000"/>
                            </p:stCondLst>
                            <p:childTnLst>
                              <p:par>
                                <p:cTn id="57" presetID="53" presetClass="entr" presetSubtype="16" fill="hold" grpId="0" nodeType="afterEffect">
                                  <p:stCondLst>
                                    <p:cond delay="0"/>
                                  </p:stCondLst>
                                  <p:childTnLst>
                                    <p:set>
                                      <p:cBhvr>
                                        <p:cTn id="58" dur="1" fill="hold">
                                          <p:stCondLst>
                                            <p:cond delay="0"/>
                                          </p:stCondLst>
                                        </p:cTn>
                                        <p:tgtEl>
                                          <p:spTgt spid="63"/>
                                        </p:tgtEl>
                                        <p:attrNameLst>
                                          <p:attrName>style.visibility</p:attrName>
                                        </p:attrNameLst>
                                      </p:cBhvr>
                                      <p:to>
                                        <p:strVal val="visible"/>
                                      </p:to>
                                    </p:set>
                                    <p:anim calcmode="lin" valueType="num">
                                      <p:cBhvr>
                                        <p:cTn id="59" dur="500" fill="hold"/>
                                        <p:tgtEl>
                                          <p:spTgt spid="63"/>
                                        </p:tgtEl>
                                        <p:attrNameLst>
                                          <p:attrName>ppt_w</p:attrName>
                                        </p:attrNameLst>
                                      </p:cBhvr>
                                      <p:tavLst>
                                        <p:tav tm="0">
                                          <p:val>
                                            <p:fltVal val="0"/>
                                          </p:val>
                                        </p:tav>
                                        <p:tav tm="100000">
                                          <p:val>
                                            <p:strVal val="#ppt_w"/>
                                          </p:val>
                                        </p:tav>
                                      </p:tavLst>
                                    </p:anim>
                                    <p:anim calcmode="lin" valueType="num">
                                      <p:cBhvr>
                                        <p:cTn id="60" dur="500" fill="hold"/>
                                        <p:tgtEl>
                                          <p:spTgt spid="63"/>
                                        </p:tgtEl>
                                        <p:attrNameLst>
                                          <p:attrName>ppt_h</p:attrName>
                                        </p:attrNameLst>
                                      </p:cBhvr>
                                      <p:tavLst>
                                        <p:tav tm="0">
                                          <p:val>
                                            <p:fltVal val="0"/>
                                          </p:val>
                                        </p:tav>
                                        <p:tav tm="100000">
                                          <p:val>
                                            <p:strVal val="#ppt_h"/>
                                          </p:val>
                                        </p:tav>
                                      </p:tavLst>
                                    </p:anim>
                                    <p:animEffect transition="in" filter="fade">
                                      <p:cBhvr>
                                        <p:cTn id="61" dur="500"/>
                                        <p:tgtEl>
                                          <p:spTgt spid="63"/>
                                        </p:tgtEl>
                                      </p:cBhvr>
                                    </p:animEffect>
                                  </p:childTnLst>
                                </p:cTn>
                              </p:par>
                            </p:childTnLst>
                          </p:cTn>
                        </p:par>
                        <p:par>
                          <p:cTn id="62" fill="hold">
                            <p:stCondLst>
                              <p:cond delay="4500"/>
                            </p:stCondLst>
                            <p:childTnLst>
                              <p:par>
                                <p:cTn id="63" presetID="2" presetClass="entr" presetSubtype="8" fill="hold" grpId="0" nodeType="afterEffect">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cBhvr additive="base">
                                        <p:cTn id="65" dur="300" fill="hold"/>
                                        <p:tgtEl>
                                          <p:spTgt spid="64"/>
                                        </p:tgtEl>
                                        <p:attrNameLst>
                                          <p:attrName>ppt_x</p:attrName>
                                        </p:attrNameLst>
                                      </p:cBhvr>
                                      <p:tavLst>
                                        <p:tav tm="0">
                                          <p:val>
                                            <p:strVal val="0-#ppt_w/2"/>
                                          </p:val>
                                        </p:tav>
                                        <p:tav tm="100000">
                                          <p:val>
                                            <p:strVal val="#ppt_x"/>
                                          </p:val>
                                        </p:tav>
                                      </p:tavLst>
                                    </p:anim>
                                    <p:anim calcmode="lin" valueType="num">
                                      <p:cBhvr additive="base">
                                        <p:cTn id="66" dur="3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59" grpId="0"/>
      <p:bldP spid="60" grpId="0"/>
      <p:bldP spid="61" grpId="0"/>
      <p:bldP spid="62" grpId="0"/>
      <p:bldP spid="63" grpId="0"/>
      <p:bldP spid="6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Freeform 11"/>
          <p:cNvSpPr/>
          <p:nvPr/>
        </p:nvSpPr>
        <p:spPr bwMode="auto">
          <a:xfrm>
            <a:off x="6507163" y="3724275"/>
            <a:ext cx="1743075" cy="0"/>
          </a:xfrm>
          <a:custGeom>
            <a:avLst/>
            <a:gdLst>
              <a:gd name="T0" fmla="*/ 2147483647 w 1984"/>
              <a:gd name="T1" fmla="*/ 0 w 1984"/>
              <a:gd name="T2" fmla="*/ 2147483647 w 1984"/>
              <a:gd name="T3" fmla="*/ 0 60000 65536"/>
              <a:gd name="T4" fmla="*/ 0 60000 65536"/>
              <a:gd name="T5" fmla="*/ 0 60000 65536"/>
              <a:gd name="T6" fmla="*/ 0 w 1984"/>
              <a:gd name="T7" fmla="*/ 1984 w 1984"/>
            </a:gdLst>
            <a:ahLst/>
            <a:cxnLst>
              <a:cxn ang="T3">
                <a:pos x="T0" y="0"/>
              </a:cxn>
              <a:cxn ang="T4">
                <a:pos x="T1" y="0"/>
              </a:cxn>
              <a:cxn ang="T5">
                <a:pos x="T2" y="0"/>
              </a:cxn>
            </a:cxnLst>
            <a:rect l="T6" t="0" r="T7" b="0"/>
            <a:pathLst>
              <a:path w="1984">
                <a:moveTo>
                  <a:pt x="1984" y="0"/>
                </a:moveTo>
                <a:lnTo>
                  <a:pt x="0" y="0"/>
                </a:lnTo>
                <a:lnTo>
                  <a:pt x="1984" y="0"/>
                </a:lnTo>
                <a:close/>
              </a:path>
            </a:pathLst>
          </a:custGeom>
          <a:solidFill>
            <a:schemeClr val="tx2"/>
          </a:solidFill>
          <a:ln w="9525">
            <a:noFill/>
            <a:round/>
          </a:ln>
        </p:spPr>
        <p:txBody>
          <a:bodyPr/>
          <a:lstStyle/>
          <a:p>
            <a:endParaRPr lang="zh-CN" altLang="en-US"/>
          </a:p>
        </p:txBody>
      </p:sp>
      <p:sp>
        <p:nvSpPr>
          <p:cNvPr id="58370" name="Line 12"/>
          <p:cNvSpPr>
            <a:spLocks noChangeShapeType="1"/>
          </p:cNvSpPr>
          <p:nvPr/>
        </p:nvSpPr>
        <p:spPr bwMode="auto">
          <a:xfrm flipH="1">
            <a:off x="6507163" y="3724275"/>
            <a:ext cx="1743075" cy="0"/>
          </a:xfrm>
          <a:prstGeom prst="line">
            <a:avLst/>
          </a:prstGeom>
          <a:noFill/>
          <a:ln w="9525">
            <a:noFill/>
            <a:round/>
          </a:ln>
        </p:spPr>
        <p:txBody>
          <a:bodyPr/>
          <a:lstStyle/>
          <a:p>
            <a:endParaRPr lang="zh-CN" altLang="en-US"/>
          </a:p>
        </p:txBody>
      </p:sp>
      <p:cxnSp>
        <p:nvCxnSpPr>
          <p:cNvPr id="21" name="直接连接符 20"/>
          <p:cNvCxnSpPr>
            <a:stCxn id="58383" idx="3"/>
          </p:cNvCxnSpPr>
          <p:nvPr/>
        </p:nvCxnSpPr>
        <p:spPr>
          <a:xfrm flipV="1">
            <a:off x="631825" y="1563688"/>
            <a:ext cx="0" cy="1517650"/>
          </a:xfrm>
          <a:prstGeom prst="line">
            <a:avLst/>
          </a:prstGeom>
          <a:ln>
            <a:solidFill>
              <a:schemeClr val="tx1"/>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2606675" y="1563688"/>
            <a:ext cx="0" cy="1517650"/>
          </a:xfrm>
          <a:prstGeom prst="line">
            <a:avLst/>
          </a:prstGeom>
          <a:ln>
            <a:solidFill>
              <a:schemeClr val="tx1"/>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4594225" y="1563688"/>
            <a:ext cx="0" cy="1517650"/>
          </a:xfrm>
          <a:prstGeom prst="line">
            <a:avLst/>
          </a:prstGeom>
          <a:ln>
            <a:solidFill>
              <a:schemeClr val="tx1"/>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6569075" y="1563688"/>
            <a:ext cx="0" cy="1517650"/>
          </a:xfrm>
          <a:prstGeom prst="line">
            <a:avLst/>
          </a:prstGeom>
          <a:ln>
            <a:solidFill>
              <a:schemeClr val="tx1"/>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bwMode="auto">
          <a:xfrm>
            <a:off x="6575425" y="3081338"/>
            <a:ext cx="2024063" cy="642937"/>
            <a:chOff x="6575446" y="3440667"/>
            <a:chExt cx="2023780" cy="643251"/>
          </a:xfrm>
        </p:grpSpPr>
        <p:sp>
          <p:nvSpPr>
            <p:cNvPr id="26" name="Freeform 13"/>
            <p:cNvSpPr/>
            <p:nvPr/>
          </p:nvSpPr>
          <p:spPr bwMode="auto">
            <a:xfrm>
              <a:off x="6575446" y="3440667"/>
              <a:ext cx="2023780" cy="643251"/>
            </a:xfrm>
            <a:custGeom>
              <a:avLst/>
              <a:gdLst>
                <a:gd name="T0" fmla="*/ 1984 w 2303"/>
                <a:gd name="T1" fmla="*/ 732 h 732"/>
                <a:gd name="T2" fmla="*/ 0 w 2303"/>
                <a:gd name="T3" fmla="*/ 732 h 732"/>
                <a:gd name="T4" fmla="*/ 321 w 2303"/>
                <a:gd name="T5" fmla="*/ 366 h 732"/>
                <a:gd name="T6" fmla="*/ 0 w 2303"/>
                <a:gd name="T7" fmla="*/ 0 h 732"/>
                <a:gd name="T8" fmla="*/ 1984 w 2303"/>
                <a:gd name="T9" fmla="*/ 0 h 732"/>
                <a:gd name="T10" fmla="*/ 2303 w 2303"/>
                <a:gd name="T11" fmla="*/ 366 h 732"/>
                <a:gd name="T12" fmla="*/ 1984 w 2303"/>
                <a:gd name="T13" fmla="*/ 732 h 732"/>
              </a:gdLst>
              <a:ahLst/>
              <a:cxnLst>
                <a:cxn ang="0">
                  <a:pos x="T0" y="T1"/>
                </a:cxn>
                <a:cxn ang="0">
                  <a:pos x="T2" y="T3"/>
                </a:cxn>
                <a:cxn ang="0">
                  <a:pos x="T4" y="T5"/>
                </a:cxn>
                <a:cxn ang="0">
                  <a:pos x="T6" y="T7"/>
                </a:cxn>
                <a:cxn ang="0">
                  <a:pos x="T8" y="T9"/>
                </a:cxn>
                <a:cxn ang="0">
                  <a:pos x="T10" y="T11"/>
                </a:cxn>
                <a:cxn ang="0">
                  <a:pos x="T12" y="T13"/>
                </a:cxn>
              </a:cxnLst>
              <a:rect l="0" t="0" r="r" b="b"/>
              <a:pathLst>
                <a:path w="2303" h="732">
                  <a:moveTo>
                    <a:pt x="1984" y="732"/>
                  </a:moveTo>
                  <a:lnTo>
                    <a:pt x="0" y="732"/>
                  </a:lnTo>
                  <a:lnTo>
                    <a:pt x="321" y="366"/>
                  </a:lnTo>
                  <a:lnTo>
                    <a:pt x="0" y="0"/>
                  </a:lnTo>
                  <a:lnTo>
                    <a:pt x="1984" y="0"/>
                  </a:lnTo>
                  <a:lnTo>
                    <a:pt x="2303" y="366"/>
                  </a:lnTo>
                  <a:lnTo>
                    <a:pt x="1984" y="732"/>
                  </a:lnTo>
                  <a:close/>
                </a:path>
              </a:pathLst>
            </a:custGeom>
            <a:solidFill>
              <a:schemeClr val="accent5"/>
            </a:solidFill>
            <a:ln>
              <a:noFill/>
            </a:ln>
          </p:spPr>
          <p:txBody>
            <a:bodyPr/>
            <a:lstStyle/>
            <a:p>
              <a:pPr fontAlgn="auto">
                <a:spcBef>
                  <a:spcPts val="0"/>
                </a:spcBef>
                <a:spcAft>
                  <a:spcPts val="0"/>
                </a:spcAft>
                <a:defRPr/>
              </a:pPr>
              <a:endParaRPr lang="zh-CN" altLang="en-US">
                <a:latin typeface="+mn-lt"/>
                <a:ea typeface="+mn-ea"/>
              </a:endParaRPr>
            </a:p>
          </p:txBody>
        </p:sp>
        <p:grpSp>
          <p:nvGrpSpPr>
            <p:cNvPr id="58396" name="组合 26"/>
            <p:cNvGrpSpPr/>
            <p:nvPr/>
          </p:nvGrpSpPr>
          <p:grpSpPr bwMode="auto">
            <a:xfrm>
              <a:off x="6943314" y="3558962"/>
              <a:ext cx="1365169" cy="445225"/>
              <a:chOff x="1470706" y="1767266"/>
              <a:chExt cx="1365169" cy="445225"/>
            </a:xfrm>
          </p:grpSpPr>
          <p:grpSp>
            <p:nvGrpSpPr>
              <p:cNvPr id="28" name="Group 6"/>
              <p:cNvGrpSpPr>
                <a:grpSpLocks noChangeAspect="1"/>
              </p:cNvGrpSpPr>
              <p:nvPr/>
            </p:nvGrpSpPr>
            <p:grpSpPr bwMode="auto">
              <a:xfrm>
                <a:off x="1491944" y="1784655"/>
                <a:ext cx="415760" cy="371881"/>
                <a:chOff x="833" y="1348"/>
                <a:chExt cx="379" cy="339"/>
              </a:xfrm>
              <a:solidFill>
                <a:schemeClr val="bg1"/>
              </a:solidFill>
              <a:effectLst>
                <a:outerShdw blurRad="25400" dist="25400" dir="2700000" algn="tl" rotWithShape="0">
                  <a:prstClr val="black">
                    <a:alpha val="40000"/>
                  </a:prstClr>
                </a:outerShdw>
              </a:effectLst>
            </p:grpSpPr>
            <p:sp>
              <p:nvSpPr>
                <p:cNvPr id="30" name="Freeform 7"/>
                <p:cNvSpPr/>
                <p:nvPr/>
              </p:nvSpPr>
              <p:spPr bwMode="auto">
                <a:xfrm>
                  <a:off x="1101" y="1360"/>
                  <a:ext cx="111" cy="315"/>
                </a:xfrm>
                <a:custGeom>
                  <a:avLst/>
                  <a:gdLst>
                    <a:gd name="T0" fmla="*/ 15 w 19"/>
                    <a:gd name="T1" fmla="*/ 27 h 54"/>
                    <a:gd name="T2" fmla="*/ 0 w 19"/>
                    <a:gd name="T3" fmla="*/ 3 h 54"/>
                    <a:gd name="T4" fmla="*/ 2 w 19"/>
                    <a:gd name="T5" fmla="*/ 0 h 54"/>
                    <a:gd name="T6" fmla="*/ 19 w 19"/>
                    <a:gd name="T7" fmla="*/ 27 h 54"/>
                    <a:gd name="T8" fmla="*/ 1 w 19"/>
                    <a:gd name="T9" fmla="*/ 54 h 54"/>
                    <a:gd name="T10" fmla="*/ 0 w 19"/>
                    <a:gd name="T11" fmla="*/ 51 h 54"/>
                    <a:gd name="T12" fmla="*/ 15 w 19"/>
                    <a:gd name="T13" fmla="*/ 27 h 54"/>
                  </a:gdLst>
                  <a:ahLst/>
                  <a:cxnLst>
                    <a:cxn ang="0">
                      <a:pos x="T0" y="T1"/>
                    </a:cxn>
                    <a:cxn ang="0">
                      <a:pos x="T2" y="T3"/>
                    </a:cxn>
                    <a:cxn ang="0">
                      <a:pos x="T4" y="T5"/>
                    </a:cxn>
                    <a:cxn ang="0">
                      <a:pos x="T6" y="T7"/>
                    </a:cxn>
                    <a:cxn ang="0">
                      <a:pos x="T8" y="T9"/>
                    </a:cxn>
                    <a:cxn ang="0">
                      <a:pos x="T10" y="T11"/>
                    </a:cxn>
                    <a:cxn ang="0">
                      <a:pos x="T12" y="T13"/>
                    </a:cxn>
                  </a:cxnLst>
                  <a:rect l="0" t="0" r="r" b="b"/>
                  <a:pathLst>
                    <a:path w="19" h="54">
                      <a:moveTo>
                        <a:pt x="15" y="27"/>
                      </a:moveTo>
                      <a:cubicBezTo>
                        <a:pt x="15" y="16"/>
                        <a:pt x="9" y="7"/>
                        <a:pt x="0" y="3"/>
                      </a:cubicBezTo>
                      <a:cubicBezTo>
                        <a:pt x="2" y="0"/>
                        <a:pt x="2" y="0"/>
                        <a:pt x="2" y="0"/>
                      </a:cubicBezTo>
                      <a:cubicBezTo>
                        <a:pt x="12" y="5"/>
                        <a:pt x="19" y="15"/>
                        <a:pt x="19" y="27"/>
                      </a:cubicBezTo>
                      <a:cubicBezTo>
                        <a:pt x="19" y="39"/>
                        <a:pt x="11" y="49"/>
                        <a:pt x="1" y="54"/>
                      </a:cubicBezTo>
                      <a:cubicBezTo>
                        <a:pt x="0" y="51"/>
                        <a:pt x="0" y="51"/>
                        <a:pt x="0" y="51"/>
                      </a:cubicBezTo>
                      <a:cubicBezTo>
                        <a:pt x="9" y="47"/>
                        <a:pt x="15" y="38"/>
                        <a:pt x="15" y="27"/>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31" name="Freeform 8"/>
                <p:cNvSpPr/>
                <p:nvPr/>
              </p:nvSpPr>
              <p:spPr bwMode="auto">
                <a:xfrm>
                  <a:off x="1060" y="1389"/>
                  <a:ext cx="99" cy="257"/>
                </a:xfrm>
                <a:custGeom>
                  <a:avLst/>
                  <a:gdLst>
                    <a:gd name="T0" fmla="*/ 14 w 17"/>
                    <a:gd name="T1" fmla="*/ 22 h 44"/>
                    <a:gd name="T2" fmla="*/ 1 w 17"/>
                    <a:gd name="T3" fmla="*/ 3 h 44"/>
                    <a:gd name="T4" fmla="*/ 2 w 17"/>
                    <a:gd name="T5" fmla="*/ 0 h 44"/>
                    <a:gd name="T6" fmla="*/ 17 w 17"/>
                    <a:gd name="T7" fmla="*/ 22 h 44"/>
                    <a:gd name="T8" fmla="*/ 2 w 17"/>
                    <a:gd name="T9" fmla="*/ 44 h 44"/>
                    <a:gd name="T10" fmla="*/ 0 w 17"/>
                    <a:gd name="T11" fmla="*/ 41 h 44"/>
                    <a:gd name="T12" fmla="*/ 14 w 17"/>
                    <a:gd name="T13" fmla="*/ 22 h 44"/>
                  </a:gdLst>
                  <a:ahLst/>
                  <a:cxnLst>
                    <a:cxn ang="0">
                      <a:pos x="T0" y="T1"/>
                    </a:cxn>
                    <a:cxn ang="0">
                      <a:pos x="T2" y="T3"/>
                    </a:cxn>
                    <a:cxn ang="0">
                      <a:pos x="T4" y="T5"/>
                    </a:cxn>
                    <a:cxn ang="0">
                      <a:pos x="T6" y="T7"/>
                    </a:cxn>
                    <a:cxn ang="0">
                      <a:pos x="T8" y="T9"/>
                    </a:cxn>
                    <a:cxn ang="0">
                      <a:pos x="T10" y="T11"/>
                    </a:cxn>
                    <a:cxn ang="0">
                      <a:pos x="T12" y="T13"/>
                    </a:cxn>
                  </a:cxnLst>
                  <a:rect l="0" t="0" r="r" b="b"/>
                  <a:pathLst>
                    <a:path w="17" h="44">
                      <a:moveTo>
                        <a:pt x="14" y="22"/>
                      </a:moveTo>
                      <a:cubicBezTo>
                        <a:pt x="14" y="13"/>
                        <a:pt x="8" y="6"/>
                        <a:pt x="1" y="3"/>
                      </a:cubicBezTo>
                      <a:cubicBezTo>
                        <a:pt x="2" y="0"/>
                        <a:pt x="2" y="0"/>
                        <a:pt x="2" y="0"/>
                      </a:cubicBezTo>
                      <a:cubicBezTo>
                        <a:pt x="11" y="3"/>
                        <a:pt x="17" y="12"/>
                        <a:pt x="17" y="22"/>
                      </a:cubicBezTo>
                      <a:cubicBezTo>
                        <a:pt x="17" y="32"/>
                        <a:pt x="11" y="41"/>
                        <a:pt x="2" y="44"/>
                      </a:cubicBezTo>
                      <a:cubicBezTo>
                        <a:pt x="0" y="41"/>
                        <a:pt x="0" y="41"/>
                        <a:pt x="0" y="41"/>
                      </a:cubicBezTo>
                      <a:cubicBezTo>
                        <a:pt x="8" y="38"/>
                        <a:pt x="14" y="31"/>
                        <a:pt x="14" y="22"/>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32" name="Freeform 9"/>
                <p:cNvSpPr/>
                <p:nvPr/>
              </p:nvSpPr>
              <p:spPr bwMode="auto">
                <a:xfrm>
                  <a:off x="915" y="1348"/>
                  <a:ext cx="110" cy="339"/>
                </a:xfrm>
                <a:custGeom>
                  <a:avLst/>
                  <a:gdLst>
                    <a:gd name="T0" fmla="*/ 0 w 110"/>
                    <a:gd name="T1" fmla="*/ 99 h 339"/>
                    <a:gd name="T2" fmla="*/ 0 w 110"/>
                    <a:gd name="T3" fmla="*/ 240 h 339"/>
                    <a:gd name="T4" fmla="*/ 70 w 110"/>
                    <a:gd name="T5" fmla="*/ 298 h 339"/>
                    <a:gd name="T6" fmla="*/ 70 w 110"/>
                    <a:gd name="T7" fmla="*/ 175 h 339"/>
                    <a:gd name="T8" fmla="*/ 81 w 110"/>
                    <a:gd name="T9" fmla="*/ 175 h 339"/>
                    <a:gd name="T10" fmla="*/ 81 w 110"/>
                    <a:gd name="T11" fmla="*/ 310 h 339"/>
                    <a:gd name="T12" fmla="*/ 110 w 110"/>
                    <a:gd name="T13" fmla="*/ 339 h 339"/>
                    <a:gd name="T14" fmla="*/ 110 w 110"/>
                    <a:gd name="T15" fmla="*/ 0 h 339"/>
                    <a:gd name="T16" fmla="*/ 0 w 110"/>
                    <a:gd name="T17" fmla="*/ 99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339">
                      <a:moveTo>
                        <a:pt x="0" y="99"/>
                      </a:moveTo>
                      <a:lnTo>
                        <a:pt x="0" y="240"/>
                      </a:lnTo>
                      <a:lnTo>
                        <a:pt x="70" y="298"/>
                      </a:lnTo>
                      <a:lnTo>
                        <a:pt x="70" y="175"/>
                      </a:lnTo>
                      <a:lnTo>
                        <a:pt x="81" y="175"/>
                      </a:lnTo>
                      <a:lnTo>
                        <a:pt x="81" y="310"/>
                      </a:lnTo>
                      <a:lnTo>
                        <a:pt x="110" y="339"/>
                      </a:lnTo>
                      <a:lnTo>
                        <a:pt x="110" y="0"/>
                      </a:lnTo>
                      <a:lnTo>
                        <a:pt x="0" y="99"/>
                      </a:ln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33" name="Freeform 10"/>
                <p:cNvSpPr/>
                <p:nvPr/>
              </p:nvSpPr>
              <p:spPr bwMode="auto">
                <a:xfrm>
                  <a:off x="833" y="1453"/>
                  <a:ext cx="64" cy="129"/>
                </a:xfrm>
                <a:custGeom>
                  <a:avLst/>
                  <a:gdLst>
                    <a:gd name="T0" fmla="*/ 0 w 64"/>
                    <a:gd name="T1" fmla="*/ 0 h 129"/>
                    <a:gd name="T2" fmla="*/ 0 w 64"/>
                    <a:gd name="T3" fmla="*/ 129 h 129"/>
                    <a:gd name="T4" fmla="*/ 35 w 64"/>
                    <a:gd name="T5" fmla="*/ 129 h 129"/>
                    <a:gd name="T6" fmla="*/ 35 w 64"/>
                    <a:gd name="T7" fmla="*/ 59 h 129"/>
                    <a:gd name="T8" fmla="*/ 47 w 64"/>
                    <a:gd name="T9" fmla="*/ 59 h 129"/>
                    <a:gd name="T10" fmla="*/ 47 w 64"/>
                    <a:gd name="T11" fmla="*/ 129 h 129"/>
                    <a:gd name="T12" fmla="*/ 64 w 64"/>
                    <a:gd name="T13" fmla="*/ 129 h 129"/>
                    <a:gd name="T14" fmla="*/ 64 w 64"/>
                    <a:gd name="T15" fmla="*/ 0 h 129"/>
                    <a:gd name="T16" fmla="*/ 0 w 64"/>
                    <a:gd name="T17"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129">
                      <a:moveTo>
                        <a:pt x="0" y="0"/>
                      </a:moveTo>
                      <a:lnTo>
                        <a:pt x="0" y="129"/>
                      </a:lnTo>
                      <a:lnTo>
                        <a:pt x="35" y="129"/>
                      </a:lnTo>
                      <a:lnTo>
                        <a:pt x="35" y="59"/>
                      </a:lnTo>
                      <a:lnTo>
                        <a:pt x="47" y="59"/>
                      </a:lnTo>
                      <a:lnTo>
                        <a:pt x="47" y="129"/>
                      </a:lnTo>
                      <a:lnTo>
                        <a:pt x="64" y="129"/>
                      </a:lnTo>
                      <a:lnTo>
                        <a:pt x="64" y="0"/>
                      </a:lnTo>
                      <a:lnTo>
                        <a:pt x="0" y="0"/>
                      </a:ln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grpSp>
          <p:sp>
            <p:nvSpPr>
              <p:cNvPr id="58398" name="TextBox 28"/>
              <p:cNvSpPr txBox="1">
                <a:spLocks noChangeArrowheads="1"/>
              </p:cNvSpPr>
              <p:nvPr/>
            </p:nvSpPr>
            <p:spPr bwMode="auto">
              <a:xfrm>
                <a:off x="1931458" y="1832129"/>
                <a:ext cx="904417" cy="303835"/>
              </a:xfrm>
              <a:prstGeom prst="rect">
                <a:avLst/>
              </a:prstGeom>
              <a:noFill/>
              <a:ln w="9525">
                <a:noFill/>
                <a:miter lim="800000"/>
              </a:ln>
            </p:spPr>
            <p:txBody>
              <a:bodyPr wrap="none">
                <a:spAutoFit/>
              </a:bodyPr>
              <a:lstStyle/>
              <a:p>
                <a:r>
                  <a:rPr lang="en-US" altLang="zh-CN" sz="1400">
                    <a:solidFill>
                      <a:srgbClr val="FFFFFF"/>
                    </a:solidFill>
                    <a:latin typeface="Impact" panose="020B0806030902050204" pitchFamily="34" charset="0"/>
                  </a:rPr>
                  <a:t>KEY WORD</a:t>
                </a:r>
                <a:endParaRPr lang="zh-CN" altLang="en-US" sz="1400">
                  <a:solidFill>
                    <a:srgbClr val="FFFFFF"/>
                  </a:solidFill>
                  <a:latin typeface="Impact" panose="020B0806030902050204" pitchFamily="34" charset="0"/>
                </a:endParaRPr>
              </a:p>
            </p:txBody>
          </p:sp>
        </p:grpSp>
      </p:grpSp>
      <p:grpSp>
        <p:nvGrpSpPr>
          <p:cNvPr id="34" name="组合 33"/>
          <p:cNvGrpSpPr/>
          <p:nvPr/>
        </p:nvGrpSpPr>
        <p:grpSpPr bwMode="auto">
          <a:xfrm>
            <a:off x="4594225" y="3081338"/>
            <a:ext cx="2025650" cy="642937"/>
            <a:chOff x="4594140" y="3440667"/>
            <a:chExt cx="2026416" cy="643251"/>
          </a:xfrm>
        </p:grpSpPr>
        <p:sp>
          <p:nvSpPr>
            <p:cNvPr id="35" name="Freeform 8"/>
            <p:cNvSpPr/>
            <p:nvPr/>
          </p:nvSpPr>
          <p:spPr bwMode="auto">
            <a:xfrm>
              <a:off x="4594140" y="3440667"/>
              <a:ext cx="2026416" cy="643251"/>
            </a:xfrm>
            <a:custGeom>
              <a:avLst/>
              <a:gdLst>
                <a:gd name="T0" fmla="*/ 1985 w 2306"/>
                <a:gd name="T1" fmla="*/ 732 h 732"/>
                <a:gd name="T2" fmla="*/ 0 w 2306"/>
                <a:gd name="T3" fmla="*/ 732 h 732"/>
                <a:gd name="T4" fmla="*/ 322 w 2306"/>
                <a:gd name="T5" fmla="*/ 366 h 732"/>
                <a:gd name="T6" fmla="*/ 0 w 2306"/>
                <a:gd name="T7" fmla="*/ 0 h 732"/>
                <a:gd name="T8" fmla="*/ 1985 w 2306"/>
                <a:gd name="T9" fmla="*/ 0 h 732"/>
                <a:gd name="T10" fmla="*/ 2306 w 2306"/>
                <a:gd name="T11" fmla="*/ 366 h 732"/>
                <a:gd name="T12" fmla="*/ 1985 w 2306"/>
                <a:gd name="T13" fmla="*/ 732 h 732"/>
              </a:gdLst>
              <a:ahLst/>
              <a:cxnLst>
                <a:cxn ang="0">
                  <a:pos x="T0" y="T1"/>
                </a:cxn>
                <a:cxn ang="0">
                  <a:pos x="T2" y="T3"/>
                </a:cxn>
                <a:cxn ang="0">
                  <a:pos x="T4" y="T5"/>
                </a:cxn>
                <a:cxn ang="0">
                  <a:pos x="T6" y="T7"/>
                </a:cxn>
                <a:cxn ang="0">
                  <a:pos x="T8" y="T9"/>
                </a:cxn>
                <a:cxn ang="0">
                  <a:pos x="T10" y="T11"/>
                </a:cxn>
                <a:cxn ang="0">
                  <a:pos x="T12" y="T13"/>
                </a:cxn>
              </a:cxnLst>
              <a:rect l="0" t="0" r="r" b="b"/>
              <a:pathLst>
                <a:path w="2306" h="732">
                  <a:moveTo>
                    <a:pt x="1985" y="732"/>
                  </a:moveTo>
                  <a:lnTo>
                    <a:pt x="0" y="732"/>
                  </a:lnTo>
                  <a:lnTo>
                    <a:pt x="322" y="366"/>
                  </a:lnTo>
                  <a:lnTo>
                    <a:pt x="0" y="0"/>
                  </a:lnTo>
                  <a:lnTo>
                    <a:pt x="1985" y="0"/>
                  </a:lnTo>
                  <a:lnTo>
                    <a:pt x="2306" y="366"/>
                  </a:lnTo>
                  <a:lnTo>
                    <a:pt x="1985" y="732"/>
                  </a:lnTo>
                  <a:close/>
                </a:path>
              </a:pathLst>
            </a:custGeom>
            <a:solidFill>
              <a:schemeClr val="accent3"/>
            </a:solidFill>
            <a:ln>
              <a:noFill/>
            </a:ln>
          </p:spPr>
          <p:txBody>
            <a:bodyPr/>
            <a:lstStyle/>
            <a:p>
              <a:pPr fontAlgn="auto">
                <a:spcBef>
                  <a:spcPts val="0"/>
                </a:spcBef>
                <a:spcAft>
                  <a:spcPts val="0"/>
                </a:spcAft>
                <a:defRPr/>
              </a:pPr>
              <a:endParaRPr lang="zh-CN" altLang="en-US">
                <a:latin typeface="+mn-lt"/>
                <a:ea typeface="+mn-ea"/>
              </a:endParaRPr>
            </a:p>
          </p:txBody>
        </p:sp>
        <p:grpSp>
          <p:nvGrpSpPr>
            <p:cNvPr id="58392" name="组合 35"/>
            <p:cNvGrpSpPr/>
            <p:nvPr/>
          </p:nvGrpSpPr>
          <p:grpSpPr bwMode="auto">
            <a:xfrm>
              <a:off x="5053672" y="3497972"/>
              <a:ext cx="1195553" cy="567204"/>
              <a:chOff x="6071603" y="1834034"/>
              <a:chExt cx="1195553" cy="567204"/>
            </a:xfrm>
          </p:grpSpPr>
          <p:grpSp>
            <p:nvGrpSpPr>
              <p:cNvPr id="37" name="Group 29"/>
              <p:cNvGrpSpPr>
                <a:grpSpLocks noChangeAspect="1"/>
              </p:cNvGrpSpPr>
              <p:nvPr/>
            </p:nvGrpSpPr>
            <p:grpSpPr bwMode="auto">
              <a:xfrm>
                <a:off x="6086862" y="1851804"/>
                <a:ext cx="234382" cy="493098"/>
                <a:chOff x="4377" y="1861"/>
                <a:chExt cx="183" cy="385"/>
              </a:xfrm>
              <a:solidFill>
                <a:schemeClr val="bg1"/>
              </a:solidFill>
              <a:effectLst>
                <a:outerShdw blurRad="25400" dist="25400" dir="2700000" algn="tl" rotWithShape="0">
                  <a:prstClr val="black">
                    <a:alpha val="40000"/>
                  </a:prstClr>
                </a:outerShdw>
              </a:effectLst>
            </p:grpSpPr>
            <p:sp>
              <p:nvSpPr>
                <p:cNvPr id="47" name="Freeform 30"/>
                <p:cNvSpPr/>
                <p:nvPr/>
              </p:nvSpPr>
              <p:spPr bwMode="auto">
                <a:xfrm>
                  <a:off x="4473" y="1967"/>
                  <a:ext cx="87" cy="125"/>
                </a:xfrm>
                <a:custGeom>
                  <a:avLst/>
                  <a:gdLst>
                    <a:gd name="T0" fmla="*/ 3 w 18"/>
                    <a:gd name="T1" fmla="*/ 10 h 26"/>
                    <a:gd name="T2" fmla="*/ 5 w 18"/>
                    <a:gd name="T3" fmla="*/ 16 h 26"/>
                    <a:gd name="T4" fmla="*/ 0 w 18"/>
                    <a:gd name="T5" fmla="*/ 22 h 26"/>
                    <a:gd name="T6" fmla="*/ 0 w 18"/>
                    <a:gd name="T7" fmla="*/ 26 h 26"/>
                    <a:gd name="T8" fmla="*/ 18 w 18"/>
                    <a:gd name="T9" fmla="*/ 26 h 26"/>
                    <a:gd name="T10" fmla="*/ 11 w 18"/>
                    <a:gd name="T11" fmla="*/ 8 h 26"/>
                    <a:gd name="T12" fmla="*/ 0 w 18"/>
                    <a:gd name="T13" fmla="*/ 0 h 26"/>
                    <a:gd name="T14" fmla="*/ 0 w 18"/>
                    <a:gd name="T15" fmla="*/ 8 h 26"/>
                    <a:gd name="T16" fmla="*/ 3 w 18"/>
                    <a:gd name="T1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6">
                      <a:moveTo>
                        <a:pt x="3" y="10"/>
                      </a:moveTo>
                      <a:cubicBezTo>
                        <a:pt x="4" y="12"/>
                        <a:pt x="5" y="14"/>
                        <a:pt x="5" y="16"/>
                      </a:cubicBezTo>
                      <a:cubicBezTo>
                        <a:pt x="5" y="19"/>
                        <a:pt x="3" y="22"/>
                        <a:pt x="0" y="22"/>
                      </a:cubicBezTo>
                      <a:cubicBezTo>
                        <a:pt x="0" y="26"/>
                        <a:pt x="0" y="26"/>
                        <a:pt x="0" y="26"/>
                      </a:cubicBezTo>
                      <a:cubicBezTo>
                        <a:pt x="18" y="26"/>
                        <a:pt x="18" y="26"/>
                        <a:pt x="18" y="26"/>
                      </a:cubicBezTo>
                      <a:cubicBezTo>
                        <a:pt x="17" y="19"/>
                        <a:pt x="15" y="13"/>
                        <a:pt x="11" y="8"/>
                      </a:cubicBezTo>
                      <a:cubicBezTo>
                        <a:pt x="8" y="3"/>
                        <a:pt x="4" y="0"/>
                        <a:pt x="0" y="0"/>
                      </a:cubicBezTo>
                      <a:cubicBezTo>
                        <a:pt x="0" y="8"/>
                        <a:pt x="0" y="8"/>
                        <a:pt x="0" y="8"/>
                      </a:cubicBezTo>
                      <a:cubicBezTo>
                        <a:pt x="2" y="8"/>
                        <a:pt x="3" y="9"/>
                        <a:pt x="3" y="1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48" name="Freeform 31"/>
                <p:cNvSpPr/>
                <p:nvPr/>
              </p:nvSpPr>
              <p:spPr bwMode="auto">
                <a:xfrm>
                  <a:off x="4464" y="1952"/>
                  <a:ext cx="5"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0" y="0"/>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49" name="Freeform 32"/>
                <p:cNvSpPr>
                  <a:spLocks noEditPoints="1"/>
                </p:cNvSpPr>
                <p:nvPr/>
              </p:nvSpPr>
              <p:spPr bwMode="auto">
                <a:xfrm>
                  <a:off x="4377" y="2106"/>
                  <a:ext cx="183" cy="140"/>
                </a:xfrm>
                <a:custGeom>
                  <a:avLst/>
                  <a:gdLst>
                    <a:gd name="T0" fmla="*/ 0 w 38"/>
                    <a:gd name="T1" fmla="*/ 0 h 29"/>
                    <a:gd name="T2" fmla="*/ 0 w 38"/>
                    <a:gd name="T3" fmla="*/ 3 h 29"/>
                    <a:gd name="T4" fmla="*/ 6 w 38"/>
                    <a:gd name="T5" fmla="*/ 22 h 29"/>
                    <a:gd name="T6" fmla="*/ 19 w 38"/>
                    <a:gd name="T7" fmla="*/ 29 h 29"/>
                    <a:gd name="T8" fmla="*/ 33 w 38"/>
                    <a:gd name="T9" fmla="*/ 22 h 29"/>
                    <a:gd name="T10" fmla="*/ 38 w 38"/>
                    <a:gd name="T11" fmla="*/ 3 h 29"/>
                    <a:gd name="T12" fmla="*/ 38 w 38"/>
                    <a:gd name="T13" fmla="*/ 0 h 29"/>
                    <a:gd name="T14" fmla="*/ 0 w 38"/>
                    <a:gd name="T15" fmla="*/ 0 h 29"/>
                    <a:gd name="T16" fmla="*/ 22 w 38"/>
                    <a:gd name="T17" fmla="*/ 23 h 29"/>
                    <a:gd name="T18" fmla="*/ 22 w 38"/>
                    <a:gd name="T19" fmla="*/ 23 h 29"/>
                    <a:gd name="T20" fmla="*/ 22 w 38"/>
                    <a:gd name="T21" fmla="*/ 23 h 29"/>
                    <a:gd name="T22" fmla="*/ 21 w 38"/>
                    <a:gd name="T23" fmla="*/ 22 h 29"/>
                    <a:gd name="T24" fmla="*/ 22 w 38"/>
                    <a:gd name="T25" fmla="*/ 21 h 29"/>
                    <a:gd name="T26" fmla="*/ 34 w 38"/>
                    <a:gd name="T27" fmla="*/ 6 h 29"/>
                    <a:gd name="T28" fmla="*/ 34 w 38"/>
                    <a:gd name="T29" fmla="*/ 5 h 29"/>
                    <a:gd name="T30" fmla="*/ 35 w 38"/>
                    <a:gd name="T31" fmla="*/ 4 h 29"/>
                    <a:gd name="T32" fmla="*/ 36 w 38"/>
                    <a:gd name="T33" fmla="*/ 5 h 29"/>
                    <a:gd name="T34" fmla="*/ 36 w 38"/>
                    <a:gd name="T35" fmla="*/ 6 h 29"/>
                    <a:gd name="T36" fmla="*/ 22 w 38"/>
                    <a:gd name="T3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29">
                      <a:moveTo>
                        <a:pt x="0" y="0"/>
                      </a:moveTo>
                      <a:cubicBezTo>
                        <a:pt x="0" y="1"/>
                        <a:pt x="0" y="2"/>
                        <a:pt x="0" y="3"/>
                      </a:cubicBezTo>
                      <a:cubicBezTo>
                        <a:pt x="0" y="11"/>
                        <a:pt x="2" y="17"/>
                        <a:pt x="6" y="22"/>
                      </a:cubicBezTo>
                      <a:cubicBezTo>
                        <a:pt x="9" y="26"/>
                        <a:pt x="14" y="29"/>
                        <a:pt x="19" y="29"/>
                      </a:cubicBezTo>
                      <a:cubicBezTo>
                        <a:pt x="24" y="29"/>
                        <a:pt x="29" y="26"/>
                        <a:pt x="33" y="22"/>
                      </a:cubicBezTo>
                      <a:cubicBezTo>
                        <a:pt x="36" y="17"/>
                        <a:pt x="38" y="11"/>
                        <a:pt x="38" y="3"/>
                      </a:cubicBezTo>
                      <a:cubicBezTo>
                        <a:pt x="38" y="2"/>
                        <a:pt x="38" y="1"/>
                        <a:pt x="38" y="0"/>
                      </a:cubicBezTo>
                      <a:lnTo>
                        <a:pt x="0" y="0"/>
                      </a:lnTo>
                      <a:close/>
                      <a:moveTo>
                        <a:pt x="22" y="23"/>
                      </a:moveTo>
                      <a:cubicBezTo>
                        <a:pt x="22" y="23"/>
                        <a:pt x="22" y="23"/>
                        <a:pt x="22" y="23"/>
                      </a:cubicBezTo>
                      <a:cubicBezTo>
                        <a:pt x="22" y="23"/>
                        <a:pt x="22" y="23"/>
                        <a:pt x="22" y="23"/>
                      </a:cubicBezTo>
                      <a:cubicBezTo>
                        <a:pt x="21" y="23"/>
                        <a:pt x="21" y="22"/>
                        <a:pt x="21" y="22"/>
                      </a:cubicBezTo>
                      <a:cubicBezTo>
                        <a:pt x="21" y="21"/>
                        <a:pt x="21" y="21"/>
                        <a:pt x="22" y="21"/>
                      </a:cubicBezTo>
                      <a:cubicBezTo>
                        <a:pt x="28" y="21"/>
                        <a:pt x="34" y="14"/>
                        <a:pt x="34" y="6"/>
                      </a:cubicBezTo>
                      <a:cubicBezTo>
                        <a:pt x="34" y="5"/>
                        <a:pt x="34" y="5"/>
                        <a:pt x="34" y="5"/>
                      </a:cubicBezTo>
                      <a:cubicBezTo>
                        <a:pt x="34" y="5"/>
                        <a:pt x="34" y="4"/>
                        <a:pt x="35" y="4"/>
                      </a:cubicBezTo>
                      <a:cubicBezTo>
                        <a:pt x="35" y="4"/>
                        <a:pt x="36" y="5"/>
                        <a:pt x="36" y="5"/>
                      </a:cubicBezTo>
                      <a:cubicBezTo>
                        <a:pt x="36" y="6"/>
                        <a:pt x="36" y="6"/>
                        <a:pt x="36" y="6"/>
                      </a:cubicBezTo>
                      <a:cubicBezTo>
                        <a:pt x="36" y="15"/>
                        <a:pt x="30" y="23"/>
                        <a:pt x="22" y="23"/>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0" name="Freeform 33"/>
                <p:cNvSpPr/>
                <p:nvPr/>
              </p:nvSpPr>
              <p:spPr bwMode="auto">
                <a:xfrm>
                  <a:off x="4377" y="1967"/>
                  <a:ext cx="87" cy="125"/>
                </a:xfrm>
                <a:custGeom>
                  <a:avLst/>
                  <a:gdLst>
                    <a:gd name="T0" fmla="*/ 13 w 18"/>
                    <a:gd name="T1" fmla="*/ 16 h 26"/>
                    <a:gd name="T2" fmla="*/ 15 w 18"/>
                    <a:gd name="T3" fmla="*/ 10 h 26"/>
                    <a:gd name="T4" fmla="*/ 18 w 18"/>
                    <a:gd name="T5" fmla="*/ 8 h 26"/>
                    <a:gd name="T6" fmla="*/ 18 w 18"/>
                    <a:gd name="T7" fmla="*/ 0 h 26"/>
                    <a:gd name="T8" fmla="*/ 7 w 18"/>
                    <a:gd name="T9" fmla="*/ 8 h 26"/>
                    <a:gd name="T10" fmla="*/ 0 w 18"/>
                    <a:gd name="T11" fmla="*/ 26 h 26"/>
                    <a:gd name="T12" fmla="*/ 18 w 18"/>
                    <a:gd name="T13" fmla="*/ 26 h 26"/>
                    <a:gd name="T14" fmla="*/ 18 w 18"/>
                    <a:gd name="T15" fmla="*/ 22 h 26"/>
                    <a:gd name="T16" fmla="*/ 13 w 18"/>
                    <a:gd name="T17" fmla="*/ 1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6">
                      <a:moveTo>
                        <a:pt x="13" y="16"/>
                      </a:moveTo>
                      <a:cubicBezTo>
                        <a:pt x="13" y="14"/>
                        <a:pt x="14" y="12"/>
                        <a:pt x="15" y="10"/>
                      </a:cubicBezTo>
                      <a:cubicBezTo>
                        <a:pt x="15" y="9"/>
                        <a:pt x="16" y="8"/>
                        <a:pt x="18" y="8"/>
                      </a:cubicBezTo>
                      <a:cubicBezTo>
                        <a:pt x="18" y="0"/>
                        <a:pt x="18" y="0"/>
                        <a:pt x="18" y="0"/>
                      </a:cubicBezTo>
                      <a:cubicBezTo>
                        <a:pt x="14" y="0"/>
                        <a:pt x="10" y="3"/>
                        <a:pt x="7" y="8"/>
                      </a:cubicBezTo>
                      <a:cubicBezTo>
                        <a:pt x="3" y="13"/>
                        <a:pt x="1" y="20"/>
                        <a:pt x="0" y="26"/>
                      </a:cubicBezTo>
                      <a:cubicBezTo>
                        <a:pt x="18" y="26"/>
                        <a:pt x="18" y="26"/>
                        <a:pt x="18" y="26"/>
                      </a:cubicBezTo>
                      <a:cubicBezTo>
                        <a:pt x="18" y="22"/>
                        <a:pt x="18" y="22"/>
                        <a:pt x="18" y="22"/>
                      </a:cubicBezTo>
                      <a:cubicBezTo>
                        <a:pt x="15" y="22"/>
                        <a:pt x="13" y="19"/>
                        <a:pt x="13" y="16"/>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1" name="Freeform 34"/>
                <p:cNvSpPr/>
                <p:nvPr/>
              </p:nvSpPr>
              <p:spPr bwMode="auto">
                <a:xfrm>
                  <a:off x="4469" y="1952"/>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1" y="0"/>
                        <a:pt x="1" y="0"/>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2" name="Freeform 35"/>
                <p:cNvSpPr/>
                <p:nvPr/>
              </p:nvSpPr>
              <p:spPr bwMode="auto">
                <a:xfrm>
                  <a:off x="4425" y="1861"/>
                  <a:ext cx="58" cy="91"/>
                </a:xfrm>
                <a:custGeom>
                  <a:avLst/>
                  <a:gdLst>
                    <a:gd name="T0" fmla="*/ 2 w 12"/>
                    <a:gd name="T1" fmla="*/ 8 h 19"/>
                    <a:gd name="T2" fmla="*/ 8 w 12"/>
                    <a:gd name="T3" fmla="*/ 10 h 19"/>
                    <a:gd name="T4" fmla="*/ 10 w 12"/>
                    <a:gd name="T5" fmla="*/ 11 h 19"/>
                    <a:gd name="T6" fmla="*/ 10 w 12"/>
                    <a:gd name="T7" fmla="*/ 12 h 19"/>
                    <a:gd name="T8" fmla="*/ 8 w 12"/>
                    <a:gd name="T9" fmla="*/ 17 h 19"/>
                    <a:gd name="T10" fmla="*/ 8 w 12"/>
                    <a:gd name="T11" fmla="*/ 19 h 19"/>
                    <a:gd name="T12" fmla="*/ 9 w 12"/>
                    <a:gd name="T13" fmla="*/ 19 h 19"/>
                    <a:gd name="T14" fmla="*/ 10 w 12"/>
                    <a:gd name="T15" fmla="*/ 18 h 19"/>
                    <a:gd name="T16" fmla="*/ 10 w 12"/>
                    <a:gd name="T17" fmla="*/ 18 h 19"/>
                    <a:gd name="T18" fmla="*/ 12 w 12"/>
                    <a:gd name="T19" fmla="*/ 12 h 19"/>
                    <a:gd name="T20" fmla="*/ 10 w 12"/>
                    <a:gd name="T21" fmla="*/ 9 h 19"/>
                    <a:gd name="T22" fmla="*/ 5 w 12"/>
                    <a:gd name="T23" fmla="*/ 7 h 19"/>
                    <a:gd name="T24" fmla="*/ 3 w 12"/>
                    <a:gd name="T25" fmla="*/ 7 h 19"/>
                    <a:gd name="T26" fmla="*/ 2 w 12"/>
                    <a:gd name="T27" fmla="*/ 5 h 19"/>
                    <a:gd name="T28" fmla="*/ 4 w 12"/>
                    <a:gd name="T29" fmla="*/ 1 h 19"/>
                    <a:gd name="T30" fmla="*/ 3 w 12"/>
                    <a:gd name="T31" fmla="*/ 0 h 19"/>
                    <a:gd name="T32" fmla="*/ 2 w 12"/>
                    <a:gd name="T33" fmla="*/ 0 h 19"/>
                    <a:gd name="T34" fmla="*/ 0 w 12"/>
                    <a:gd name="T35" fmla="*/ 5 h 19"/>
                    <a:gd name="T36" fmla="*/ 2 w 12"/>
                    <a:gd name="T37"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9">
                      <a:moveTo>
                        <a:pt x="2" y="8"/>
                      </a:moveTo>
                      <a:cubicBezTo>
                        <a:pt x="4" y="9"/>
                        <a:pt x="6" y="10"/>
                        <a:pt x="8" y="10"/>
                      </a:cubicBezTo>
                      <a:cubicBezTo>
                        <a:pt x="8" y="10"/>
                        <a:pt x="9" y="11"/>
                        <a:pt x="10" y="11"/>
                      </a:cubicBezTo>
                      <a:cubicBezTo>
                        <a:pt x="10" y="11"/>
                        <a:pt x="10" y="12"/>
                        <a:pt x="10" y="12"/>
                      </a:cubicBezTo>
                      <a:cubicBezTo>
                        <a:pt x="10" y="13"/>
                        <a:pt x="10" y="15"/>
                        <a:pt x="8" y="17"/>
                      </a:cubicBezTo>
                      <a:cubicBezTo>
                        <a:pt x="8" y="18"/>
                        <a:pt x="8" y="18"/>
                        <a:pt x="8" y="19"/>
                      </a:cubicBezTo>
                      <a:cubicBezTo>
                        <a:pt x="9" y="19"/>
                        <a:pt x="9" y="19"/>
                        <a:pt x="9" y="19"/>
                      </a:cubicBezTo>
                      <a:cubicBezTo>
                        <a:pt x="10" y="18"/>
                        <a:pt x="10" y="18"/>
                        <a:pt x="10" y="18"/>
                      </a:cubicBezTo>
                      <a:cubicBezTo>
                        <a:pt x="10" y="18"/>
                        <a:pt x="10" y="18"/>
                        <a:pt x="10" y="18"/>
                      </a:cubicBezTo>
                      <a:cubicBezTo>
                        <a:pt x="11" y="16"/>
                        <a:pt x="12" y="14"/>
                        <a:pt x="12" y="12"/>
                      </a:cubicBezTo>
                      <a:cubicBezTo>
                        <a:pt x="12" y="11"/>
                        <a:pt x="11" y="10"/>
                        <a:pt x="10" y="9"/>
                      </a:cubicBezTo>
                      <a:cubicBezTo>
                        <a:pt x="8" y="8"/>
                        <a:pt x="6" y="8"/>
                        <a:pt x="5" y="7"/>
                      </a:cubicBezTo>
                      <a:cubicBezTo>
                        <a:pt x="4" y="7"/>
                        <a:pt x="3" y="7"/>
                        <a:pt x="3" y="7"/>
                      </a:cubicBezTo>
                      <a:cubicBezTo>
                        <a:pt x="2" y="6"/>
                        <a:pt x="2" y="6"/>
                        <a:pt x="2" y="5"/>
                      </a:cubicBezTo>
                      <a:cubicBezTo>
                        <a:pt x="2" y="4"/>
                        <a:pt x="2" y="3"/>
                        <a:pt x="4" y="1"/>
                      </a:cubicBezTo>
                      <a:cubicBezTo>
                        <a:pt x="4" y="1"/>
                        <a:pt x="4" y="0"/>
                        <a:pt x="3" y="0"/>
                      </a:cubicBezTo>
                      <a:cubicBezTo>
                        <a:pt x="3" y="0"/>
                        <a:pt x="2" y="0"/>
                        <a:pt x="2" y="0"/>
                      </a:cubicBezTo>
                      <a:cubicBezTo>
                        <a:pt x="1" y="2"/>
                        <a:pt x="0" y="4"/>
                        <a:pt x="0" y="5"/>
                      </a:cubicBezTo>
                      <a:cubicBezTo>
                        <a:pt x="0" y="7"/>
                        <a:pt x="1" y="8"/>
                        <a:pt x="2" y="8"/>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grpSp>
          <p:sp>
            <p:nvSpPr>
              <p:cNvPr id="58394" name="TextBox 45"/>
              <p:cNvSpPr txBox="1">
                <a:spLocks noChangeArrowheads="1"/>
              </p:cNvSpPr>
              <p:nvPr/>
            </p:nvSpPr>
            <p:spPr bwMode="auto">
              <a:xfrm>
                <a:off x="6361681" y="1969133"/>
                <a:ext cx="905475" cy="304420"/>
              </a:xfrm>
              <a:prstGeom prst="rect">
                <a:avLst/>
              </a:prstGeom>
              <a:noFill/>
              <a:ln w="9525">
                <a:noFill/>
                <a:miter lim="800000"/>
              </a:ln>
            </p:spPr>
            <p:txBody>
              <a:bodyPr wrap="none">
                <a:spAutoFit/>
              </a:bodyPr>
              <a:lstStyle/>
              <a:p>
                <a:r>
                  <a:rPr lang="en-US" altLang="zh-CN" sz="1400">
                    <a:solidFill>
                      <a:srgbClr val="FFFFFF"/>
                    </a:solidFill>
                    <a:latin typeface="Impact" panose="020B0806030902050204" pitchFamily="34" charset="0"/>
                  </a:rPr>
                  <a:t>KEY WORD</a:t>
                </a:r>
                <a:endParaRPr lang="zh-CN" altLang="en-US" sz="1400">
                  <a:solidFill>
                    <a:srgbClr val="FFFFFF"/>
                  </a:solidFill>
                  <a:latin typeface="Impact" panose="020B0806030902050204" pitchFamily="34" charset="0"/>
                </a:endParaRPr>
              </a:p>
            </p:txBody>
          </p:sp>
        </p:grpSp>
      </p:grpSp>
      <p:grpSp>
        <p:nvGrpSpPr>
          <p:cNvPr id="53" name="组合 52"/>
          <p:cNvGrpSpPr/>
          <p:nvPr/>
        </p:nvGrpSpPr>
        <p:grpSpPr bwMode="auto">
          <a:xfrm>
            <a:off x="2613025" y="3081338"/>
            <a:ext cx="2025650" cy="685800"/>
            <a:chOff x="2613712" y="3440667"/>
            <a:chExt cx="2025537" cy="685498"/>
          </a:xfrm>
        </p:grpSpPr>
        <p:sp>
          <p:nvSpPr>
            <p:cNvPr id="58387" name="Freeform 7"/>
            <p:cNvSpPr/>
            <p:nvPr/>
          </p:nvSpPr>
          <p:spPr bwMode="auto">
            <a:xfrm>
              <a:off x="2613712" y="3440667"/>
              <a:ext cx="2025537" cy="643251"/>
            </a:xfrm>
            <a:custGeom>
              <a:avLst/>
              <a:gdLst>
                <a:gd name="T0" fmla="*/ 2147483647 w 2305"/>
                <a:gd name="T1" fmla="*/ 2147483647 h 732"/>
                <a:gd name="T2" fmla="*/ 0 w 2305"/>
                <a:gd name="T3" fmla="*/ 2147483647 h 732"/>
                <a:gd name="T4" fmla="*/ 2147483647 w 2305"/>
                <a:gd name="T5" fmla="*/ 2147483647 h 732"/>
                <a:gd name="T6" fmla="*/ 0 w 2305"/>
                <a:gd name="T7" fmla="*/ 0 h 732"/>
                <a:gd name="T8" fmla="*/ 2147483647 w 2305"/>
                <a:gd name="T9" fmla="*/ 0 h 732"/>
                <a:gd name="T10" fmla="*/ 2147483647 w 2305"/>
                <a:gd name="T11" fmla="*/ 2147483647 h 732"/>
                <a:gd name="T12" fmla="*/ 2147483647 w 2305"/>
                <a:gd name="T13" fmla="*/ 2147483647 h 732"/>
                <a:gd name="T14" fmla="*/ 0 60000 65536"/>
                <a:gd name="T15" fmla="*/ 0 60000 65536"/>
                <a:gd name="T16" fmla="*/ 0 60000 65536"/>
                <a:gd name="T17" fmla="*/ 0 60000 65536"/>
                <a:gd name="T18" fmla="*/ 0 60000 65536"/>
                <a:gd name="T19" fmla="*/ 0 60000 65536"/>
                <a:gd name="T20" fmla="*/ 0 60000 65536"/>
                <a:gd name="T21" fmla="*/ 0 w 2305"/>
                <a:gd name="T22" fmla="*/ 0 h 732"/>
                <a:gd name="T23" fmla="*/ 2305 w 2305"/>
                <a:gd name="T24" fmla="*/ 732 h 7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05" h="732">
                  <a:moveTo>
                    <a:pt x="1984" y="732"/>
                  </a:moveTo>
                  <a:lnTo>
                    <a:pt x="0" y="732"/>
                  </a:lnTo>
                  <a:lnTo>
                    <a:pt x="321" y="366"/>
                  </a:lnTo>
                  <a:lnTo>
                    <a:pt x="0" y="0"/>
                  </a:lnTo>
                  <a:lnTo>
                    <a:pt x="1984" y="0"/>
                  </a:lnTo>
                  <a:lnTo>
                    <a:pt x="2305" y="366"/>
                  </a:lnTo>
                  <a:lnTo>
                    <a:pt x="1984" y="732"/>
                  </a:lnTo>
                  <a:close/>
                </a:path>
              </a:pathLst>
            </a:custGeom>
            <a:solidFill>
              <a:schemeClr val="accent1"/>
            </a:solidFill>
            <a:ln w="9525">
              <a:noFill/>
              <a:round/>
            </a:ln>
          </p:spPr>
          <p:txBody>
            <a:bodyPr/>
            <a:lstStyle/>
            <a:p>
              <a:endParaRPr lang="zh-CN" altLang="en-US"/>
            </a:p>
          </p:txBody>
        </p:sp>
        <p:grpSp>
          <p:nvGrpSpPr>
            <p:cNvPr id="58388" name="组合 54"/>
            <p:cNvGrpSpPr/>
            <p:nvPr/>
          </p:nvGrpSpPr>
          <p:grpSpPr bwMode="auto">
            <a:xfrm>
              <a:off x="2957228" y="3589456"/>
              <a:ext cx="1331383" cy="536709"/>
              <a:chOff x="1624826" y="3106529"/>
              <a:chExt cx="1331383" cy="536709"/>
            </a:xfrm>
          </p:grpSpPr>
          <p:grpSp>
            <p:nvGrpSpPr>
              <p:cNvPr id="56" name="Group 20"/>
              <p:cNvGrpSpPr>
                <a:grpSpLocks noChangeAspect="1"/>
              </p:cNvGrpSpPr>
              <p:nvPr/>
            </p:nvGrpSpPr>
            <p:grpSpPr bwMode="auto">
              <a:xfrm>
                <a:off x="1641394" y="3123021"/>
                <a:ext cx="433721" cy="332887"/>
                <a:chOff x="1066" y="1895"/>
                <a:chExt cx="314" cy="241"/>
              </a:xfrm>
              <a:solidFill>
                <a:schemeClr val="bg1"/>
              </a:solidFill>
              <a:effectLst>
                <a:outerShdw blurRad="25400" dist="25400" dir="2700000" algn="tl" rotWithShape="0">
                  <a:prstClr val="black">
                    <a:alpha val="40000"/>
                  </a:prstClr>
                </a:outerShdw>
              </a:effectLst>
            </p:grpSpPr>
            <p:sp>
              <p:nvSpPr>
                <p:cNvPr id="58" name="Freeform 21"/>
                <p:cNvSpPr/>
                <p:nvPr/>
              </p:nvSpPr>
              <p:spPr bwMode="auto">
                <a:xfrm>
                  <a:off x="1066" y="2128"/>
                  <a:ext cx="314" cy="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65" name="Rectangle 22"/>
                <p:cNvSpPr>
                  <a:spLocks noChangeArrowheads="1"/>
                </p:cNvSpPr>
                <p:nvPr/>
              </p:nvSpPr>
              <p:spPr bwMode="auto">
                <a:xfrm>
                  <a:off x="1107" y="1949"/>
                  <a:ext cx="46" cy="154"/>
                </a:xfrm>
                <a:prstGeom prst="rect">
                  <a:avLst/>
                </a:prstGeom>
                <a:grpFill/>
                <a:ln>
                  <a:noFill/>
                </a:ln>
              </p:spPr>
              <p:txBody>
                <a:bodyPr/>
                <a:lstStyle/>
                <a:p>
                  <a:pPr fontAlgn="auto">
                    <a:spcBef>
                      <a:spcPts val="0"/>
                    </a:spcBef>
                    <a:spcAft>
                      <a:spcPts val="0"/>
                    </a:spcAft>
                    <a:defRPr/>
                  </a:pPr>
                  <a:endParaRPr lang="zh-CN" altLang="en-US">
                    <a:latin typeface="+mn-lt"/>
                    <a:ea typeface="+mn-ea"/>
                  </a:endParaRPr>
                </a:p>
              </p:txBody>
            </p:sp>
            <p:sp>
              <p:nvSpPr>
                <p:cNvPr id="66" name="Rectangle 23"/>
                <p:cNvSpPr>
                  <a:spLocks noChangeArrowheads="1"/>
                </p:cNvSpPr>
                <p:nvPr/>
              </p:nvSpPr>
              <p:spPr bwMode="auto">
                <a:xfrm>
                  <a:off x="1173" y="1895"/>
                  <a:ext cx="46" cy="208"/>
                </a:xfrm>
                <a:prstGeom prst="rect">
                  <a:avLst/>
                </a:prstGeom>
                <a:grpFill/>
                <a:ln>
                  <a:noFill/>
                </a:ln>
              </p:spPr>
              <p:txBody>
                <a:bodyPr/>
                <a:lstStyle/>
                <a:p>
                  <a:pPr fontAlgn="auto">
                    <a:spcBef>
                      <a:spcPts val="0"/>
                    </a:spcBef>
                    <a:spcAft>
                      <a:spcPts val="0"/>
                    </a:spcAft>
                    <a:defRPr/>
                  </a:pPr>
                  <a:endParaRPr lang="zh-CN" altLang="en-US">
                    <a:latin typeface="+mn-lt"/>
                    <a:ea typeface="+mn-ea"/>
                  </a:endParaRPr>
                </a:p>
              </p:txBody>
            </p:sp>
            <p:sp>
              <p:nvSpPr>
                <p:cNvPr id="67" name="Rectangle 24"/>
                <p:cNvSpPr>
                  <a:spLocks noChangeArrowheads="1"/>
                </p:cNvSpPr>
                <p:nvPr/>
              </p:nvSpPr>
              <p:spPr bwMode="auto">
                <a:xfrm>
                  <a:off x="1235" y="1961"/>
                  <a:ext cx="46" cy="142"/>
                </a:xfrm>
                <a:prstGeom prst="rect">
                  <a:avLst/>
                </a:prstGeom>
                <a:grpFill/>
                <a:ln>
                  <a:noFill/>
                </a:ln>
              </p:spPr>
              <p:txBody>
                <a:bodyPr/>
                <a:lstStyle/>
                <a:p>
                  <a:pPr fontAlgn="auto">
                    <a:spcBef>
                      <a:spcPts val="0"/>
                    </a:spcBef>
                    <a:spcAft>
                      <a:spcPts val="0"/>
                    </a:spcAft>
                    <a:defRPr/>
                  </a:pPr>
                  <a:endParaRPr lang="zh-CN" altLang="en-US">
                    <a:latin typeface="+mn-lt"/>
                    <a:ea typeface="+mn-ea"/>
                  </a:endParaRPr>
                </a:p>
              </p:txBody>
            </p:sp>
            <p:sp>
              <p:nvSpPr>
                <p:cNvPr id="68" name="Rectangle 25"/>
                <p:cNvSpPr>
                  <a:spLocks noChangeArrowheads="1"/>
                </p:cNvSpPr>
                <p:nvPr/>
              </p:nvSpPr>
              <p:spPr bwMode="auto">
                <a:xfrm>
                  <a:off x="1306" y="2007"/>
                  <a:ext cx="45" cy="96"/>
                </a:xfrm>
                <a:prstGeom prst="rect">
                  <a:avLst/>
                </a:prstGeom>
                <a:grpFill/>
                <a:ln>
                  <a:noFill/>
                </a:ln>
              </p:spPr>
              <p:txBody>
                <a:bodyPr/>
                <a:lstStyle/>
                <a:p>
                  <a:pPr fontAlgn="auto">
                    <a:spcBef>
                      <a:spcPts val="0"/>
                    </a:spcBef>
                    <a:spcAft>
                      <a:spcPts val="0"/>
                    </a:spcAft>
                    <a:defRPr/>
                  </a:pPr>
                  <a:endParaRPr lang="zh-CN" altLang="en-US">
                    <a:latin typeface="+mn-lt"/>
                    <a:ea typeface="+mn-ea"/>
                  </a:endParaRPr>
                </a:p>
              </p:txBody>
            </p:sp>
          </p:grpSp>
          <p:sp>
            <p:nvSpPr>
              <p:cNvPr id="58390" name="TextBox 56"/>
              <p:cNvSpPr txBox="1">
                <a:spLocks noChangeArrowheads="1"/>
              </p:cNvSpPr>
              <p:nvPr/>
            </p:nvSpPr>
            <p:spPr bwMode="auto">
              <a:xfrm>
                <a:off x="2051083" y="3157969"/>
                <a:ext cx="905126" cy="304997"/>
              </a:xfrm>
              <a:prstGeom prst="rect">
                <a:avLst/>
              </a:prstGeom>
              <a:noFill/>
              <a:ln w="9525">
                <a:noFill/>
                <a:miter lim="800000"/>
              </a:ln>
            </p:spPr>
            <p:txBody>
              <a:bodyPr wrap="none">
                <a:spAutoFit/>
              </a:bodyPr>
              <a:lstStyle/>
              <a:p>
                <a:r>
                  <a:rPr lang="en-US" altLang="zh-CN" sz="1400">
                    <a:solidFill>
                      <a:srgbClr val="FFFFFF"/>
                    </a:solidFill>
                    <a:latin typeface="Impact" panose="020B0806030902050204" pitchFamily="34" charset="0"/>
                  </a:rPr>
                  <a:t>KEY WORD</a:t>
                </a:r>
                <a:endParaRPr lang="zh-CN" altLang="en-US" sz="1400">
                  <a:solidFill>
                    <a:srgbClr val="FFFFFF"/>
                  </a:solidFill>
                  <a:latin typeface="Impact" panose="020B0806030902050204" pitchFamily="34" charset="0"/>
                </a:endParaRPr>
              </a:p>
            </p:txBody>
          </p:sp>
        </p:grpSp>
      </p:grpSp>
      <p:grpSp>
        <p:nvGrpSpPr>
          <p:cNvPr id="69" name="组合 68"/>
          <p:cNvGrpSpPr/>
          <p:nvPr/>
        </p:nvGrpSpPr>
        <p:grpSpPr bwMode="auto">
          <a:xfrm>
            <a:off x="631825" y="3081338"/>
            <a:ext cx="2027238" cy="642937"/>
            <a:chOff x="632405" y="3440667"/>
            <a:chExt cx="2026416" cy="643251"/>
          </a:xfrm>
        </p:grpSpPr>
        <p:sp>
          <p:nvSpPr>
            <p:cNvPr id="58383" name="Freeform 6"/>
            <p:cNvSpPr/>
            <p:nvPr/>
          </p:nvSpPr>
          <p:spPr bwMode="auto">
            <a:xfrm>
              <a:off x="632405" y="3440667"/>
              <a:ext cx="2026416" cy="643251"/>
            </a:xfrm>
            <a:custGeom>
              <a:avLst/>
              <a:gdLst>
                <a:gd name="T0" fmla="*/ 2147483647 w 2306"/>
                <a:gd name="T1" fmla="*/ 2147483647 h 732"/>
                <a:gd name="T2" fmla="*/ 0 w 2306"/>
                <a:gd name="T3" fmla="*/ 2147483647 h 732"/>
                <a:gd name="T4" fmla="*/ 2147483647 w 2306"/>
                <a:gd name="T5" fmla="*/ 2147483647 h 732"/>
                <a:gd name="T6" fmla="*/ 0 w 2306"/>
                <a:gd name="T7" fmla="*/ 0 h 732"/>
                <a:gd name="T8" fmla="*/ 2147483647 w 2306"/>
                <a:gd name="T9" fmla="*/ 0 h 732"/>
                <a:gd name="T10" fmla="*/ 2147483647 w 2306"/>
                <a:gd name="T11" fmla="*/ 2147483647 h 732"/>
                <a:gd name="T12" fmla="*/ 2147483647 w 2306"/>
                <a:gd name="T13" fmla="*/ 2147483647 h 732"/>
                <a:gd name="T14" fmla="*/ 0 60000 65536"/>
                <a:gd name="T15" fmla="*/ 0 60000 65536"/>
                <a:gd name="T16" fmla="*/ 0 60000 65536"/>
                <a:gd name="T17" fmla="*/ 0 60000 65536"/>
                <a:gd name="T18" fmla="*/ 0 60000 65536"/>
                <a:gd name="T19" fmla="*/ 0 60000 65536"/>
                <a:gd name="T20" fmla="*/ 0 60000 65536"/>
                <a:gd name="T21" fmla="*/ 0 w 2306"/>
                <a:gd name="T22" fmla="*/ 0 h 732"/>
                <a:gd name="T23" fmla="*/ 2306 w 2306"/>
                <a:gd name="T24" fmla="*/ 732 h 7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06" h="732">
                  <a:moveTo>
                    <a:pt x="1984" y="732"/>
                  </a:moveTo>
                  <a:lnTo>
                    <a:pt x="0" y="732"/>
                  </a:lnTo>
                  <a:lnTo>
                    <a:pt x="321" y="366"/>
                  </a:lnTo>
                  <a:lnTo>
                    <a:pt x="0" y="0"/>
                  </a:lnTo>
                  <a:lnTo>
                    <a:pt x="1984" y="0"/>
                  </a:lnTo>
                  <a:lnTo>
                    <a:pt x="2306" y="366"/>
                  </a:lnTo>
                  <a:lnTo>
                    <a:pt x="1984" y="732"/>
                  </a:lnTo>
                  <a:close/>
                </a:path>
              </a:pathLst>
            </a:custGeom>
            <a:solidFill>
              <a:schemeClr val="tx2"/>
            </a:solidFill>
            <a:ln w="9525">
              <a:noFill/>
              <a:round/>
            </a:ln>
          </p:spPr>
          <p:txBody>
            <a:bodyPr/>
            <a:lstStyle/>
            <a:p>
              <a:endParaRPr lang="zh-CN" altLang="en-US"/>
            </a:p>
          </p:txBody>
        </p:sp>
        <p:grpSp>
          <p:nvGrpSpPr>
            <p:cNvPr id="58384" name="组合 70"/>
            <p:cNvGrpSpPr/>
            <p:nvPr/>
          </p:nvGrpSpPr>
          <p:grpSpPr bwMode="auto">
            <a:xfrm>
              <a:off x="1055016" y="3552863"/>
              <a:ext cx="1352833" cy="426928"/>
              <a:chOff x="5991336" y="3072606"/>
              <a:chExt cx="1352833" cy="426928"/>
            </a:xfrm>
          </p:grpSpPr>
          <p:grpSp>
            <p:nvGrpSpPr>
              <p:cNvPr id="72" name="Group 14"/>
              <p:cNvGrpSpPr>
                <a:grpSpLocks noChangeAspect="1"/>
              </p:cNvGrpSpPr>
              <p:nvPr/>
            </p:nvGrpSpPr>
            <p:grpSpPr bwMode="auto">
              <a:xfrm>
                <a:off x="6008914" y="3093443"/>
                <a:ext cx="390557" cy="351799"/>
                <a:chOff x="4645" y="1318"/>
                <a:chExt cx="262" cy="236"/>
              </a:xfrm>
              <a:solidFill>
                <a:schemeClr val="bg1"/>
              </a:solidFill>
              <a:effectLst>
                <a:outerShdw blurRad="25400" dist="25400" dir="2700000" algn="tl" rotWithShape="0">
                  <a:prstClr val="black">
                    <a:alpha val="40000"/>
                  </a:prstClr>
                </a:outerShdw>
              </a:effectLst>
            </p:grpSpPr>
            <p:sp>
              <p:nvSpPr>
                <p:cNvPr id="74" name="Freeform 15"/>
                <p:cNvSpPr/>
                <p:nvPr/>
              </p:nvSpPr>
              <p:spPr bwMode="auto">
                <a:xfrm>
                  <a:off x="4645" y="1425"/>
                  <a:ext cx="262" cy="129"/>
                </a:xfrm>
                <a:custGeom>
                  <a:avLst/>
                  <a:gdLst>
                    <a:gd name="T0" fmla="*/ 44 w 71"/>
                    <a:gd name="T1" fmla="*/ 6 h 35"/>
                    <a:gd name="T2" fmla="*/ 42 w 71"/>
                    <a:gd name="T3" fmla="*/ 8 h 35"/>
                    <a:gd name="T4" fmla="*/ 29 w 71"/>
                    <a:gd name="T5" fmla="*/ 8 h 35"/>
                    <a:gd name="T6" fmla="*/ 27 w 71"/>
                    <a:gd name="T7" fmla="*/ 6 h 35"/>
                    <a:gd name="T8" fmla="*/ 27 w 71"/>
                    <a:gd name="T9" fmla="*/ 0 h 35"/>
                    <a:gd name="T10" fmla="*/ 0 w 71"/>
                    <a:gd name="T11" fmla="*/ 0 h 35"/>
                    <a:gd name="T12" fmla="*/ 0 w 71"/>
                    <a:gd name="T13" fmla="*/ 28 h 35"/>
                    <a:gd name="T14" fmla="*/ 7 w 71"/>
                    <a:gd name="T15" fmla="*/ 35 h 35"/>
                    <a:gd name="T16" fmla="*/ 64 w 71"/>
                    <a:gd name="T17" fmla="*/ 35 h 35"/>
                    <a:gd name="T18" fmla="*/ 71 w 71"/>
                    <a:gd name="T19" fmla="*/ 28 h 35"/>
                    <a:gd name="T20" fmla="*/ 71 w 71"/>
                    <a:gd name="T21" fmla="*/ 0 h 35"/>
                    <a:gd name="T22" fmla="*/ 44 w 71"/>
                    <a:gd name="T23" fmla="*/ 0 h 35"/>
                    <a:gd name="T24" fmla="*/ 44 w 71"/>
                    <a:gd name="T25"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35">
                      <a:moveTo>
                        <a:pt x="44" y="6"/>
                      </a:moveTo>
                      <a:cubicBezTo>
                        <a:pt x="44" y="7"/>
                        <a:pt x="43" y="8"/>
                        <a:pt x="42" y="8"/>
                      </a:cubicBezTo>
                      <a:cubicBezTo>
                        <a:pt x="29" y="8"/>
                        <a:pt x="29" y="8"/>
                        <a:pt x="29" y="8"/>
                      </a:cubicBezTo>
                      <a:cubicBezTo>
                        <a:pt x="28" y="8"/>
                        <a:pt x="27" y="7"/>
                        <a:pt x="27" y="6"/>
                      </a:cubicBezTo>
                      <a:cubicBezTo>
                        <a:pt x="27" y="0"/>
                        <a:pt x="27" y="0"/>
                        <a:pt x="27" y="0"/>
                      </a:cubicBezTo>
                      <a:cubicBezTo>
                        <a:pt x="0" y="0"/>
                        <a:pt x="0" y="0"/>
                        <a:pt x="0" y="0"/>
                      </a:cubicBezTo>
                      <a:cubicBezTo>
                        <a:pt x="0" y="28"/>
                        <a:pt x="0" y="28"/>
                        <a:pt x="0" y="28"/>
                      </a:cubicBezTo>
                      <a:cubicBezTo>
                        <a:pt x="0" y="31"/>
                        <a:pt x="3" y="35"/>
                        <a:pt x="7" y="35"/>
                      </a:cubicBezTo>
                      <a:cubicBezTo>
                        <a:pt x="64" y="35"/>
                        <a:pt x="64" y="35"/>
                        <a:pt x="64" y="35"/>
                      </a:cubicBezTo>
                      <a:cubicBezTo>
                        <a:pt x="68" y="35"/>
                        <a:pt x="71" y="31"/>
                        <a:pt x="71" y="28"/>
                      </a:cubicBezTo>
                      <a:cubicBezTo>
                        <a:pt x="71" y="0"/>
                        <a:pt x="71" y="0"/>
                        <a:pt x="71" y="0"/>
                      </a:cubicBezTo>
                      <a:cubicBezTo>
                        <a:pt x="44" y="0"/>
                        <a:pt x="44" y="0"/>
                        <a:pt x="44" y="0"/>
                      </a:cubicBezTo>
                      <a:lnTo>
                        <a:pt x="44" y="6"/>
                      </a:ln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75" name="Freeform 16"/>
                <p:cNvSpPr>
                  <a:spLocks noEditPoints="1"/>
                </p:cNvSpPr>
                <p:nvPr/>
              </p:nvSpPr>
              <p:spPr bwMode="auto">
                <a:xfrm>
                  <a:off x="4645" y="1318"/>
                  <a:ext cx="262" cy="100"/>
                </a:xfrm>
                <a:custGeom>
                  <a:avLst/>
                  <a:gdLst>
                    <a:gd name="T0" fmla="*/ 64 w 71"/>
                    <a:gd name="T1" fmla="*/ 12 h 27"/>
                    <a:gd name="T2" fmla="*/ 47 w 71"/>
                    <a:gd name="T3" fmla="*/ 12 h 27"/>
                    <a:gd name="T4" fmla="*/ 47 w 71"/>
                    <a:gd name="T5" fmla="*/ 5 h 27"/>
                    <a:gd name="T6" fmla="*/ 43 w 71"/>
                    <a:gd name="T7" fmla="*/ 0 h 27"/>
                    <a:gd name="T8" fmla="*/ 28 w 71"/>
                    <a:gd name="T9" fmla="*/ 0 h 27"/>
                    <a:gd name="T10" fmla="*/ 23 w 71"/>
                    <a:gd name="T11" fmla="*/ 5 h 27"/>
                    <a:gd name="T12" fmla="*/ 23 w 71"/>
                    <a:gd name="T13" fmla="*/ 12 h 27"/>
                    <a:gd name="T14" fmla="*/ 7 w 71"/>
                    <a:gd name="T15" fmla="*/ 12 h 27"/>
                    <a:gd name="T16" fmla="*/ 0 w 71"/>
                    <a:gd name="T17" fmla="*/ 19 h 27"/>
                    <a:gd name="T18" fmla="*/ 0 w 71"/>
                    <a:gd name="T19" fmla="*/ 27 h 27"/>
                    <a:gd name="T20" fmla="*/ 71 w 71"/>
                    <a:gd name="T21" fmla="*/ 27 h 27"/>
                    <a:gd name="T22" fmla="*/ 71 w 71"/>
                    <a:gd name="T23" fmla="*/ 19 h 27"/>
                    <a:gd name="T24" fmla="*/ 64 w 71"/>
                    <a:gd name="T25" fmla="*/ 12 h 27"/>
                    <a:gd name="T26" fmla="*/ 28 w 71"/>
                    <a:gd name="T27" fmla="*/ 5 h 27"/>
                    <a:gd name="T28" fmla="*/ 43 w 71"/>
                    <a:gd name="T29" fmla="*/ 5 h 27"/>
                    <a:gd name="T30" fmla="*/ 43 w 71"/>
                    <a:gd name="T31" fmla="*/ 12 h 27"/>
                    <a:gd name="T32" fmla="*/ 28 w 71"/>
                    <a:gd name="T33" fmla="*/ 12 h 27"/>
                    <a:gd name="T34" fmla="*/ 28 w 71"/>
                    <a:gd name="T35"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1" h="27">
                      <a:moveTo>
                        <a:pt x="64" y="12"/>
                      </a:moveTo>
                      <a:cubicBezTo>
                        <a:pt x="47" y="12"/>
                        <a:pt x="47" y="12"/>
                        <a:pt x="47" y="12"/>
                      </a:cubicBezTo>
                      <a:cubicBezTo>
                        <a:pt x="47" y="5"/>
                        <a:pt x="47" y="5"/>
                        <a:pt x="47" y="5"/>
                      </a:cubicBezTo>
                      <a:cubicBezTo>
                        <a:pt x="47" y="2"/>
                        <a:pt x="45" y="0"/>
                        <a:pt x="43" y="0"/>
                      </a:cubicBezTo>
                      <a:cubicBezTo>
                        <a:pt x="28" y="0"/>
                        <a:pt x="28" y="0"/>
                        <a:pt x="28" y="0"/>
                      </a:cubicBezTo>
                      <a:cubicBezTo>
                        <a:pt x="25" y="0"/>
                        <a:pt x="23" y="2"/>
                        <a:pt x="23" y="5"/>
                      </a:cubicBezTo>
                      <a:cubicBezTo>
                        <a:pt x="23" y="12"/>
                        <a:pt x="23" y="12"/>
                        <a:pt x="23" y="12"/>
                      </a:cubicBezTo>
                      <a:cubicBezTo>
                        <a:pt x="7" y="12"/>
                        <a:pt x="7" y="12"/>
                        <a:pt x="7" y="12"/>
                      </a:cubicBezTo>
                      <a:cubicBezTo>
                        <a:pt x="3" y="12"/>
                        <a:pt x="0" y="15"/>
                        <a:pt x="0" y="19"/>
                      </a:cubicBezTo>
                      <a:cubicBezTo>
                        <a:pt x="0" y="27"/>
                        <a:pt x="0" y="27"/>
                        <a:pt x="0" y="27"/>
                      </a:cubicBezTo>
                      <a:cubicBezTo>
                        <a:pt x="71" y="27"/>
                        <a:pt x="71" y="27"/>
                        <a:pt x="71" y="27"/>
                      </a:cubicBezTo>
                      <a:cubicBezTo>
                        <a:pt x="71" y="19"/>
                        <a:pt x="71" y="19"/>
                        <a:pt x="71" y="19"/>
                      </a:cubicBezTo>
                      <a:cubicBezTo>
                        <a:pt x="71" y="15"/>
                        <a:pt x="68" y="12"/>
                        <a:pt x="64" y="12"/>
                      </a:cubicBezTo>
                      <a:close/>
                      <a:moveTo>
                        <a:pt x="28" y="5"/>
                      </a:moveTo>
                      <a:cubicBezTo>
                        <a:pt x="43" y="5"/>
                        <a:pt x="43" y="5"/>
                        <a:pt x="43" y="5"/>
                      </a:cubicBezTo>
                      <a:cubicBezTo>
                        <a:pt x="43" y="12"/>
                        <a:pt x="43" y="12"/>
                        <a:pt x="43" y="12"/>
                      </a:cubicBezTo>
                      <a:cubicBezTo>
                        <a:pt x="28" y="12"/>
                        <a:pt x="28" y="12"/>
                        <a:pt x="28" y="12"/>
                      </a:cubicBezTo>
                      <a:lnTo>
                        <a:pt x="28" y="5"/>
                      </a:ln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grpSp>
          <p:sp>
            <p:nvSpPr>
              <p:cNvPr id="58386" name="TextBox 72"/>
              <p:cNvSpPr txBox="1">
                <a:spLocks noChangeArrowheads="1"/>
              </p:cNvSpPr>
              <p:nvPr/>
            </p:nvSpPr>
            <p:spPr bwMode="auto">
              <a:xfrm>
                <a:off x="6440255" y="3138015"/>
                <a:ext cx="903914" cy="305636"/>
              </a:xfrm>
              <a:prstGeom prst="rect">
                <a:avLst/>
              </a:prstGeom>
              <a:noFill/>
              <a:ln w="9525">
                <a:noFill/>
                <a:miter lim="800000"/>
              </a:ln>
            </p:spPr>
            <p:txBody>
              <a:bodyPr wrap="none">
                <a:spAutoFit/>
              </a:bodyPr>
              <a:lstStyle/>
              <a:p>
                <a:r>
                  <a:rPr lang="en-US" altLang="zh-CN" sz="1400">
                    <a:solidFill>
                      <a:srgbClr val="FFFFFF"/>
                    </a:solidFill>
                    <a:latin typeface="Impact" panose="020B0806030902050204" pitchFamily="34" charset="0"/>
                  </a:rPr>
                  <a:t>KEY WORD</a:t>
                </a:r>
                <a:endParaRPr lang="zh-CN" altLang="en-US" sz="1400">
                  <a:solidFill>
                    <a:srgbClr val="FFFFFF"/>
                  </a:solidFill>
                  <a:latin typeface="Impact" panose="020B0806030902050204" pitchFamily="34" charset="0"/>
                </a:endParaRPr>
              </a:p>
            </p:txBody>
          </p:sp>
        </p:grpSp>
      </p:grpSp>
      <p:sp>
        <p:nvSpPr>
          <p:cNvPr id="76" name="矩形 1"/>
          <p:cNvSpPr>
            <a:spLocks noChangeArrowheads="1"/>
          </p:cNvSpPr>
          <p:nvPr/>
        </p:nvSpPr>
        <p:spPr bwMode="auto">
          <a:xfrm>
            <a:off x="6756400" y="1892300"/>
            <a:ext cx="1631950" cy="854075"/>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随着计算机技术的发展及印刷技术进步，平面设计在视觉感观领域表现也越来越丰富，这真正的对今天的平面设计都提出问题。</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77" name="矩形 1"/>
          <p:cNvSpPr>
            <a:spLocks noChangeArrowheads="1"/>
          </p:cNvSpPr>
          <p:nvPr/>
        </p:nvSpPr>
        <p:spPr bwMode="auto">
          <a:xfrm>
            <a:off x="4764088" y="1892300"/>
            <a:ext cx="1631950" cy="854075"/>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随着计算机技术的发展及印刷技术进步，平面设计在视觉感观领域表现也越来越丰富，这真正的对今天的平面设计都提出问题。</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78" name="矩形 1"/>
          <p:cNvSpPr>
            <a:spLocks noChangeArrowheads="1"/>
          </p:cNvSpPr>
          <p:nvPr/>
        </p:nvSpPr>
        <p:spPr bwMode="auto">
          <a:xfrm>
            <a:off x="2771775" y="1892300"/>
            <a:ext cx="1631950" cy="854075"/>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随着计算机技术的发展及印刷技术进步，平面设计在视觉感观领域表现也越来越丰富，这真正的对今天的平面设计都提出问题。</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79" name="矩形 1"/>
          <p:cNvSpPr>
            <a:spLocks noChangeArrowheads="1"/>
          </p:cNvSpPr>
          <p:nvPr/>
        </p:nvSpPr>
        <p:spPr bwMode="auto">
          <a:xfrm>
            <a:off x="779463" y="1892300"/>
            <a:ext cx="1631950" cy="854075"/>
          </a:xfrm>
          <a:prstGeom prst="rect">
            <a:avLst/>
          </a:prstGeom>
          <a:noFill/>
          <a:ln>
            <a:noFill/>
          </a:ln>
        </p:spPr>
        <p:txBody>
          <a:bodyPr>
            <a:spAutoFit/>
          </a:bodyPr>
          <a:lstStyle/>
          <a:p>
            <a:pPr algn="just" fontAlgn="auto">
              <a:spcBef>
                <a:spcPts val="0"/>
              </a:spcBef>
              <a:spcAft>
                <a:spcPts val="0"/>
              </a:spcAf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随着计算机技术的发展及印刷技术进步，平面设计在视觉感观领域表现也越来越丰富，这真正的对今天的平面设计都提出问题。</a:t>
            </a:r>
            <a:endPar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decel="52000" fill="hold" nodeType="withEffect">
                                  <p:stCondLst>
                                    <p:cond delay="30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0-#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par>
                                <p:cTn id="13" presetID="2" presetClass="entr" presetSubtype="8" decel="52000" fill="hold" nodeType="withEffect">
                                  <p:stCondLst>
                                    <p:cond delay="6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fill="hold"/>
                                        <p:tgtEl>
                                          <p:spTgt spid="53"/>
                                        </p:tgtEl>
                                        <p:attrNameLst>
                                          <p:attrName>ppt_x</p:attrName>
                                        </p:attrNameLst>
                                      </p:cBhvr>
                                      <p:tavLst>
                                        <p:tav tm="0">
                                          <p:val>
                                            <p:strVal val="0-#ppt_w/2"/>
                                          </p:val>
                                        </p:tav>
                                        <p:tav tm="100000">
                                          <p:val>
                                            <p:strVal val="#ppt_x"/>
                                          </p:val>
                                        </p:tav>
                                      </p:tavLst>
                                    </p:anim>
                                    <p:anim calcmode="lin" valueType="num">
                                      <p:cBhvr additive="base">
                                        <p:cTn id="16" dur="500" fill="hold"/>
                                        <p:tgtEl>
                                          <p:spTgt spid="53"/>
                                        </p:tgtEl>
                                        <p:attrNameLst>
                                          <p:attrName>ppt_y</p:attrName>
                                        </p:attrNameLst>
                                      </p:cBhvr>
                                      <p:tavLst>
                                        <p:tav tm="0">
                                          <p:val>
                                            <p:strVal val="#ppt_y"/>
                                          </p:val>
                                        </p:tav>
                                        <p:tav tm="100000">
                                          <p:val>
                                            <p:strVal val="#ppt_y"/>
                                          </p:val>
                                        </p:tav>
                                      </p:tavLst>
                                    </p:anim>
                                  </p:childTnLst>
                                </p:cTn>
                              </p:par>
                              <p:par>
                                <p:cTn id="17" presetID="2" presetClass="entr" presetSubtype="8" decel="52000" fill="hold" nodeType="withEffect">
                                  <p:stCondLst>
                                    <p:cond delay="900"/>
                                  </p:stCondLst>
                                  <p:childTnLst>
                                    <p:set>
                                      <p:cBhvr>
                                        <p:cTn id="18" dur="1" fill="hold">
                                          <p:stCondLst>
                                            <p:cond delay="0"/>
                                          </p:stCondLst>
                                        </p:cTn>
                                        <p:tgtEl>
                                          <p:spTgt spid="69"/>
                                        </p:tgtEl>
                                        <p:attrNameLst>
                                          <p:attrName>style.visibility</p:attrName>
                                        </p:attrNameLst>
                                      </p:cBhvr>
                                      <p:to>
                                        <p:strVal val="visible"/>
                                      </p:to>
                                    </p:set>
                                    <p:anim calcmode="lin" valueType="num">
                                      <p:cBhvr additive="base">
                                        <p:cTn id="19" dur="500" fill="hold"/>
                                        <p:tgtEl>
                                          <p:spTgt spid="69"/>
                                        </p:tgtEl>
                                        <p:attrNameLst>
                                          <p:attrName>ppt_x</p:attrName>
                                        </p:attrNameLst>
                                      </p:cBhvr>
                                      <p:tavLst>
                                        <p:tav tm="0">
                                          <p:val>
                                            <p:strVal val="0-#ppt_w/2"/>
                                          </p:val>
                                        </p:tav>
                                        <p:tav tm="100000">
                                          <p:val>
                                            <p:strVal val="#ppt_x"/>
                                          </p:val>
                                        </p:tav>
                                      </p:tavLst>
                                    </p:anim>
                                    <p:anim calcmode="lin" valueType="num">
                                      <p:cBhvr additive="base">
                                        <p:cTn id="20" dur="500" fill="hold"/>
                                        <p:tgtEl>
                                          <p:spTgt spid="69"/>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4"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down)">
                                      <p:cBhvr>
                                        <p:cTn id="24" dur="400"/>
                                        <p:tgtEl>
                                          <p:spTgt spid="24"/>
                                        </p:tgtEl>
                                      </p:cBhvr>
                                    </p:animEffect>
                                  </p:childTnLst>
                                </p:cTn>
                              </p:par>
                              <p:par>
                                <p:cTn id="25" presetID="22" presetClass="entr" presetSubtype="4" fill="hold" nodeType="withEffect">
                                  <p:stCondLst>
                                    <p:cond delay="20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400"/>
                                        <p:tgtEl>
                                          <p:spTgt spid="23"/>
                                        </p:tgtEl>
                                      </p:cBhvr>
                                    </p:animEffect>
                                  </p:childTnLst>
                                </p:cTn>
                              </p:par>
                              <p:par>
                                <p:cTn id="28" presetID="22" presetClass="entr" presetSubtype="4" fill="hold" nodeType="withEffect">
                                  <p:stCondLst>
                                    <p:cond delay="400"/>
                                  </p:stCondLst>
                                  <p:childTnLst>
                                    <p:set>
                                      <p:cBhvr>
                                        <p:cTn id="29" dur="1" fill="hold">
                                          <p:stCondLst>
                                            <p:cond delay="0"/>
                                          </p:stCondLst>
                                        </p:cTn>
                                        <p:tgtEl>
                                          <p:spTgt spid="22"/>
                                        </p:tgtEl>
                                        <p:attrNameLst>
                                          <p:attrName>style.visibility</p:attrName>
                                        </p:attrNameLst>
                                      </p:cBhvr>
                                      <p:to>
                                        <p:strVal val="visible"/>
                                      </p:to>
                                    </p:set>
                                    <p:animEffect transition="in" filter="wipe(down)">
                                      <p:cBhvr>
                                        <p:cTn id="30" dur="400"/>
                                        <p:tgtEl>
                                          <p:spTgt spid="22"/>
                                        </p:tgtEl>
                                      </p:cBhvr>
                                    </p:animEffect>
                                  </p:childTnLst>
                                </p:cTn>
                              </p:par>
                              <p:par>
                                <p:cTn id="31" presetID="22" presetClass="entr" presetSubtype="4" fill="hold" nodeType="withEffect">
                                  <p:stCondLst>
                                    <p:cond delay="600"/>
                                  </p:stCondLst>
                                  <p:childTnLst>
                                    <p:set>
                                      <p:cBhvr>
                                        <p:cTn id="32" dur="1" fill="hold">
                                          <p:stCondLst>
                                            <p:cond delay="0"/>
                                          </p:stCondLst>
                                        </p:cTn>
                                        <p:tgtEl>
                                          <p:spTgt spid="21"/>
                                        </p:tgtEl>
                                        <p:attrNameLst>
                                          <p:attrName>style.visibility</p:attrName>
                                        </p:attrNameLst>
                                      </p:cBhvr>
                                      <p:to>
                                        <p:strVal val="visible"/>
                                      </p:to>
                                    </p:set>
                                    <p:animEffect transition="in" filter="wipe(down)">
                                      <p:cBhvr>
                                        <p:cTn id="33" dur="400"/>
                                        <p:tgtEl>
                                          <p:spTgt spid="21"/>
                                        </p:tgtEl>
                                      </p:cBhvr>
                                    </p:animEffect>
                                  </p:childTnLst>
                                </p:cTn>
                              </p:par>
                            </p:childTnLst>
                          </p:cTn>
                        </p:par>
                        <p:par>
                          <p:cTn id="34" fill="hold">
                            <p:stCondLst>
                              <p:cond delay="1000"/>
                            </p:stCondLst>
                            <p:childTnLst>
                              <p:par>
                                <p:cTn id="35" presetID="2" presetClass="entr" presetSubtype="2" fill="hold" grpId="0" nodeType="afterEffect">
                                  <p:stCondLst>
                                    <p:cond delay="0"/>
                                  </p:stCondLst>
                                  <p:childTnLst>
                                    <p:set>
                                      <p:cBhvr>
                                        <p:cTn id="36" dur="1" fill="hold">
                                          <p:stCondLst>
                                            <p:cond delay="0"/>
                                          </p:stCondLst>
                                        </p:cTn>
                                        <p:tgtEl>
                                          <p:spTgt spid="76"/>
                                        </p:tgtEl>
                                        <p:attrNameLst>
                                          <p:attrName>style.visibility</p:attrName>
                                        </p:attrNameLst>
                                      </p:cBhvr>
                                      <p:to>
                                        <p:strVal val="visible"/>
                                      </p:to>
                                    </p:set>
                                    <p:anim calcmode="lin" valueType="num">
                                      <p:cBhvr additive="base">
                                        <p:cTn id="37" dur="300" fill="hold"/>
                                        <p:tgtEl>
                                          <p:spTgt spid="76"/>
                                        </p:tgtEl>
                                        <p:attrNameLst>
                                          <p:attrName>ppt_x</p:attrName>
                                        </p:attrNameLst>
                                      </p:cBhvr>
                                      <p:tavLst>
                                        <p:tav tm="0">
                                          <p:val>
                                            <p:strVal val="1+#ppt_w/2"/>
                                          </p:val>
                                        </p:tav>
                                        <p:tav tm="100000">
                                          <p:val>
                                            <p:strVal val="#ppt_x"/>
                                          </p:val>
                                        </p:tav>
                                      </p:tavLst>
                                    </p:anim>
                                    <p:anim calcmode="lin" valueType="num">
                                      <p:cBhvr additive="base">
                                        <p:cTn id="38" dur="300" fill="hold"/>
                                        <p:tgtEl>
                                          <p:spTgt spid="76"/>
                                        </p:tgtEl>
                                        <p:attrNameLst>
                                          <p:attrName>ppt_y</p:attrName>
                                        </p:attrNameLst>
                                      </p:cBhvr>
                                      <p:tavLst>
                                        <p:tav tm="0">
                                          <p:val>
                                            <p:strVal val="#ppt_y"/>
                                          </p:val>
                                        </p:tav>
                                        <p:tav tm="100000">
                                          <p:val>
                                            <p:strVal val="#ppt_y"/>
                                          </p:val>
                                        </p:tav>
                                      </p:tavLst>
                                    </p:anim>
                                  </p:childTnLst>
                                </p:cTn>
                              </p:par>
                            </p:childTnLst>
                          </p:cTn>
                        </p:par>
                        <p:par>
                          <p:cTn id="39" fill="hold">
                            <p:stCondLst>
                              <p:cond delay="1500"/>
                            </p:stCondLst>
                            <p:childTnLst>
                              <p:par>
                                <p:cTn id="40" presetID="2" presetClass="entr" presetSubtype="2" fill="hold" grpId="0" nodeType="afterEffect">
                                  <p:stCondLst>
                                    <p:cond delay="0"/>
                                  </p:stCondLst>
                                  <p:childTnLst>
                                    <p:set>
                                      <p:cBhvr>
                                        <p:cTn id="41" dur="1" fill="hold">
                                          <p:stCondLst>
                                            <p:cond delay="0"/>
                                          </p:stCondLst>
                                        </p:cTn>
                                        <p:tgtEl>
                                          <p:spTgt spid="77"/>
                                        </p:tgtEl>
                                        <p:attrNameLst>
                                          <p:attrName>style.visibility</p:attrName>
                                        </p:attrNameLst>
                                      </p:cBhvr>
                                      <p:to>
                                        <p:strVal val="visible"/>
                                      </p:to>
                                    </p:set>
                                    <p:anim calcmode="lin" valueType="num">
                                      <p:cBhvr additive="base">
                                        <p:cTn id="42" dur="300" fill="hold"/>
                                        <p:tgtEl>
                                          <p:spTgt spid="77"/>
                                        </p:tgtEl>
                                        <p:attrNameLst>
                                          <p:attrName>ppt_x</p:attrName>
                                        </p:attrNameLst>
                                      </p:cBhvr>
                                      <p:tavLst>
                                        <p:tav tm="0">
                                          <p:val>
                                            <p:strVal val="1+#ppt_w/2"/>
                                          </p:val>
                                        </p:tav>
                                        <p:tav tm="100000">
                                          <p:val>
                                            <p:strVal val="#ppt_x"/>
                                          </p:val>
                                        </p:tav>
                                      </p:tavLst>
                                    </p:anim>
                                    <p:anim calcmode="lin" valueType="num">
                                      <p:cBhvr additive="base">
                                        <p:cTn id="43" dur="300" fill="hold"/>
                                        <p:tgtEl>
                                          <p:spTgt spid="77"/>
                                        </p:tgtEl>
                                        <p:attrNameLst>
                                          <p:attrName>ppt_y</p:attrName>
                                        </p:attrNameLst>
                                      </p:cBhvr>
                                      <p:tavLst>
                                        <p:tav tm="0">
                                          <p:val>
                                            <p:strVal val="#ppt_y"/>
                                          </p:val>
                                        </p:tav>
                                        <p:tav tm="100000">
                                          <p:val>
                                            <p:strVal val="#ppt_y"/>
                                          </p:val>
                                        </p:tav>
                                      </p:tavLst>
                                    </p:anim>
                                  </p:childTnLst>
                                </p:cTn>
                              </p:par>
                            </p:childTnLst>
                          </p:cTn>
                        </p:par>
                        <p:par>
                          <p:cTn id="44" fill="hold">
                            <p:stCondLst>
                              <p:cond delay="2000"/>
                            </p:stCondLst>
                            <p:childTnLst>
                              <p:par>
                                <p:cTn id="45" presetID="2" presetClass="entr" presetSubtype="2" fill="hold" grpId="0" nodeType="afterEffect">
                                  <p:stCondLst>
                                    <p:cond delay="0"/>
                                  </p:stCondLst>
                                  <p:childTnLst>
                                    <p:set>
                                      <p:cBhvr>
                                        <p:cTn id="46" dur="1" fill="hold">
                                          <p:stCondLst>
                                            <p:cond delay="0"/>
                                          </p:stCondLst>
                                        </p:cTn>
                                        <p:tgtEl>
                                          <p:spTgt spid="78"/>
                                        </p:tgtEl>
                                        <p:attrNameLst>
                                          <p:attrName>style.visibility</p:attrName>
                                        </p:attrNameLst>
                                      </p:cBhvr>
                                      <p:to>
                                        <p:strVal val="visible"/>
                                      </p:to>
                                    </p:set>
                                    <p:anim calcmode="lin" valueType="num">
                                      <p:cBhvr additive="base">
                                        <p:cTn id="47" dur="300" fill="hold"/>
                                        <p:tgtEl>
                                          <p:spTgt spid="78"/>
                                        </p:tgtEl>
                                        <p:attrNameLst>
                                          <p:attrName>ppt_x</p:attrName>
                                        </p:attrNameLst>
                                      </p:cBhvr>
                                      <p:tavLst>
                                        <p:tav tm="0">
                                          <p:val>
                                            <p:strVal val="1+#ppt_w/2"/>
                                          </p:val>
                                        </p:tav>
                                        <p:tav tm="100000">
                                          <p:val>
                                            <p:strVal val="#ppt_x"/>
                                          </p:val>
                                        </p:tav>
                                      </p:tavLst>
                                    </p:anim>
                                    <p:anim calcmode="lin" valueType="num">
                                      <p:cBhvr additive="base">
                                        <p:cTn id="48" dur="300" fill="hold"/>
                                        <p:tgtEl>
                                          <p:spTgt spid="78"/>
                                        </p:tgtEl>
                                        <p:attrNameLst>
                                          <p:attrName>ppt_y</p:attrName>
                                        </p:attrNameLst>
                                      </p:cBhvr>
                                      <p:tavLst>
                                        <p:tav tm="0">
                                          <p:val>
                                            <p:strVal val="#ppt_y"/>
                                          </p:val>
                                        </p:tav>
                                        <p:tav tm="100000">
                                          <p:val>
                                            <p:strVal val="#ppt_y"/>
                                          </p:val>
                                        </p:tav>
                                      </p:tavLst>
                                    </p:anim>
                                  </p:childTnLst>
                                </p:cTn>
                              </p:par>
                            </p:childTnLst>
                          </p:cTn>
                        </p:par>
                        <p:par>
                          <p:cTn id="49" fill="hold">
                            <p:stCondLst>
                              <p:cond delay="2500"/>
                            </p:stCondLst>
                            <p:childTnLst>
                              <p:par>
                                <p:cTn id="50" presetID="2" presetClass="entr" presetSubtype="2" fill="hold" grpId="0" nodeType="afterEffect">
                                  <p:stCondLst>
                                    <p:cond delay="0"/>
                                  </p:stCondLst>
                                  <p:childTnLst>
                                    <p:set>
                                      <p:cBhvr>
                                        <p:cTn id="51" dur="1" fill="hold">
                                          <p:stCondLst>
                                            <p:cond delay="0"/>
                                          </p:stCondLst>
                                        </p:cTn>
                                        <p:tgtEl>
                                          <p:spTgt spid="79"/>
                                        </p:tgtEl>
                                        <p:attrNameLst>
                                          <p:attrName>style.visibility</p:attrName>
                                        </p:attrNameLst>
                                      </p:cBhvr>
                                      <p:to>
                                        <p:strVal val="visible"/>
                                      </p:to>
                                    </p:set>
                                    <p:anim calcmode="lin" valueType="num">
                                      <p:cBhvr additive="base">
                                        <p:cTn id="52" dur="300" fill="hold"/>
                                        <p:tgtEl>
                                          <p:spTgt spid="79"/>
                                        </p:tgtEl>
                                        <p:attrNameLst>
                                          <p:attrName>ppt_x</p:attrName>
                                        </p:attrNameLst>
                                      </p:cBhvr>
                                      <p:tavLst>
                                        <p:tav tm="0">
                                          <p:val>
                                            <p:strVal val="1+#ppt_w/2"/>
                                          </p:val>
                                        </p:tav>
                                        <p:tav tm="100000">
                                          <p:val>
                                            <p:strVal val="#ppt_x"/>
                                          </p:val>
                                        </p:tav>
                                      </p:tavLst>
                                    </p:anim>
                                    <p:anim calcmode="lin" valueType="num">
                                      <p:cBhvr additive="base">
                                        <p:cTn id="53" dur="3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61" name="Picture 41" descr="77H58PIC34n_1024"/>
          <p:cNvPicPr>
            <a:picLocks noChangeAspect="1" noChangeArrowheads="1"/>
          </p:cNvPicPr>
          <p:nvPr/>
        </p:nvPicPr>
        <p:blipFill>
          <a:blip r:embed="rId1"/>
          <a:srcRect/>
          <a:stretch>
            <a:fillRect/>
          </a:stretch>
        </p:blipFill>
        <p:spPr bwMode="auto">
          <a:xfrm>
            <a:off x="0" y="0"/>
            <a:ext cx="9144000" cy="5143500"/>
          </a:xfrm>
          <a:prstGeom prst="rect">
            <a:avLst/>
          </a:prstGeom>
          <a:noFill/>
          <a:ln w="9525">
            <a:noFill/>
            <a:miter lim="800000"/>
            <a:headEnd/>
            <a:tailEnd/>
          </a:ln>
        </p:spPr>
      </p:pic>
      <p:grpSp>
        <p:nvGrpSpPr>
          <p:cNvPr id="58" name="组合 57"/>
          <p:cNvGrpSpPr/>
          <p:nvPr/>
        </p:nvGrpSpPr>
        <p:grpSpPr bwMode="auto">
          <a:xfrm>
            <a:off x="814388" y="3470275"/>
            <a:ext cx="2133600" cy="254000"/>
            <a:chOff x="1735656" y="3094970"/>
            <a:chExt cx="2844049" cy="338554"/>
          </a:xfrm>
        </p:grpSpPr>
        <p:sp>
          <p:nvSpPr>
            <p:cNvPr id="64553" name="矩形 58"/>
            <p:cNvSpPr>
              <a:spLocks noChangeArrowheads="1"/>
            </p:cNvSpPr>
            <p:nvPr/>
          </p:nvSpPr>
          <p:spPr bwMode="auto">
            <a:xfrm>
              <a:off x="1735656" y="3094970"/>
              <a:ext cx="2844049" cy="338554"/>
            </a:xfrm>
            <a:prstGeom prst="rect">
              <a:avLst/>
            </a:prstGeom>
            <a:solidFill>
              <a:srgbClr val="595959"/>
            </a:solidFill>
            <a:ln w="10795" algn="ctr">
              <a:noFill/>
              <a:miter lim="800000"/>
            </a:ln>
          </p:spPr>
          <p:txBody>
            <a:bodyPr lIns="68589" tIns="34295" rIns="68589" bIns="34295" anchor="ctr"/>
            <a:lstStyle/>
            <a:p>
              <a:pPr algn="ctr" defTabSz="685800"/>
              <a:endParaRPr lang="zh-CN" altLang="en-US" sz="1400">
                <a:solidFill>
                  <a:schemeClr val="tx2"/>
                </a:solidFill>
                <a:latin typeface="Calibri" panose="020F0502020204030204" pitchFamily="34" charset="0"/>
              </a:endParaRPr>
            </a:p>
          </p:txBody>
        </p:sp>
        <p:sp>
          <p:nvSpPr>
            <p:cNvPr id="64554" name="矩形 59"/>
            <p:cNvSpPr>
              <a:spLocks noChangeArrowheads="1"/>
            </p:cNvSpPr>
            <p:nvPr/>
          </p:nvSpPr>
          <p:spPr bwMode="auto">
            <a:xfrm>
              <a:off x="1735656" y="3128349"/>
              <a:ext cx="2817069" cy="274975"/>
            </a:xfrm>
            <a:prstGeom prst="rect">
              <a:avLst/>
            </a:prstGeom>
            <a:noFill/>
            <a:ln w="9525">
              <a:noFill/>
              <a:miter lim="800000"/>
            </a:ln>
          </p:spPr>
          <p:txBody>
            <a:bodyPr wrap="none" lIns="68589" tIns="34295" rIns="68589" bIns="34295">
              <a:spAutoFit/>
            </a:bodyPr>
            <a:lstStyle/>
            <a:p>
              <a:pPr defTabSz="685800"/>
              <a:r>
                <a:rPr lang="zh-CN" altLang="en-US" sz="900">
                  <a:solidFill>
                    <a:srgbClr val="FFFFFF"/>
                  </a:solidFill>
                  <a:latin typeface="微软雅黑" panose="020B0503020204020204" pitchFamily="34" charset="-122"/>
                  <a:ea typeface="微软雅黑" panose="020B0503020204020204" pitchFamily="34" charset="-122"/>
                </a:rPr>
                <a:t>商务通用</a:t>
              </a:r>
              <a:r>
                <a:rPr lang="en-US" altLang="zh-CN" sz="900">
                  <a:solidFill>
                    <a:srgbClr val="FFFFFF"/>
                  </a:solidFill>
                  <a:latin typeface="微软雅黑" panose="020B0503020204020204" pitchFamily="34" charset="-122"/>
                  <a:ea typeface="微软雅黑" panose="020B0503020204020204" pitchFamily="34" charset="-122"/>
                </a:rPr>
                <a:t>/</a:t>
              </a:r>
              <a:r>
                <a:rPr lang="zh-CN" altLang="en-US" sz="900">
                  <a:solidFill>
                    <a:srgbClr val="FFFFFF"/>
                  </a:solidFill>
                  <a:latin typeface="微软雅黑" panose="020B0503020204020204" pitchFamily="34" charset="-122"/>
                  <a:ea typeface="微软雅黑" panose="020B0503020204020204" pitchFamily="34" charset="-122"/>
                </a:rPr>
                <a:t>企业创业</a:t>
              </a:r>
              <a:r>
                <a:rPr lang="en-US" altLang="zh-CN" sz="900">
                  <a:solidFill>
                    <a:srgbClr val="FFFFFF"/>
                  </a:solidFill>
                  <a:latin typeface="微软雅黑" panose="020B0503020204020204" pitchFamily="34" charset="-122"/>
                  <a:ea typeface="微软雅黑" panose="020B0503020204020204" pitchFamily="34" charset="-122"/>
                </a:rPr>
                <a:t>/</a:t>
              </a:r>
              <a:r>
                <a:rPr lang="zh-CN" altLang="en-US" sz="900">
                  <a:solidFill>
                    <a:srgbClr val="FFFFFF"/>
                  </a:solidFill>
                  <a:latin typeface="微软雅黑" panose="020B0503020204020204" pitchFamily="34" charset="-122"/>
                  <a:ea typeface="微软雅黑" panose="020B0503020204020204" pitchFamily="34" charset="-122"/>
                </a:rPr>
                <a:t>总结汇报</a:t>
              </a:r>
              <a:r>
                <a:rPr lang="en-US" altLang="zh-CN" sz="900">
                  <a:solidFill>
                    <a:srgbClr val="FFFFFF"/>
                  </a:solidFill>
                  <a:latin typeface="微软雅黑" panose="020B0503020204020204" pitchFamily="34" charset="-122"/>
                  <a:ea typeface="微软雅黑" panose="020B0503020204020204" pitchFamily="34" charset="-122"/>
                </a:rPr>
                <a:t>/</a:t>
              </a:r>
              <a:r>
                <a:rPr lang="zh-CN" altLang="en-US" sz="900">
                  <a:solidFill>
                    <a:srgbClr val="FFFFFF"/>
                  </a:solidFill>
                  <a:latin typeface="微软雅黑" panose="020B0503020204020204" pitchFamily="34" charset="-122"/>
                  <a:ea typeface="微软雅黑" panose="020B0503020204020204" pitchFamily="34" charset="-122"/>
                </a:rPr>
                <a:t>演讲报告</a:t>
              </a:r>
              <a:endParaRPr lang="zh-CN" altLang="en-US" sz="900">
                <a:solidFill>
                  <a:srgbClr val="FFFFFF"/>
                </a:solidFill>
                <a:latin typeface="微软雅黑" panose="020B0503020204020204" pitchFamily="34" charset="-122"/>
                <a:ea typeface="微软雅黑" panose="020B0503020204020204" pitchFamily="34" charset="-122"/>
              </a:endParaRPr>
            </a:p>
          </p:txBody>
        </p:sp>
      </p:grpSp>
      <p:sp>
        <p:nvSpPr>
          <p:cNvPr id="9" name="文本框 8"/>
          <p:cNvSpPr txBox="1">
            <a:spLocks noChangeArrowheads="1"/>
          </p:cNvSpPr>
          <p:nvPr/>
        </p:nvSpPr>
        <p:spPr bwMode="auto">
          <a:xfrm>
            <a:off x="741363" y="1858963"/>
            <a:ext cx="2374900" cy="1050925"/>
          </a:xfrm>
          <a:prstGeom prst="rect">
            <a:avLst/>
          </a:prstGeom>
          <a:noFill/>
          <a:ln w="9525">
            <a:noFill/>
            <a:miter lim="800000"/>
          </a:ln>
        </p:spPr>
        <p:txBody>
          <a:bodyPr lIns="51449" tIns="25725" rIns="51449" bIns="25725">
            <a:spAutoFit/>
          </a:bodyPr>
          <a:lstStyle/>
          <a:p>
            <a:pPr defTabSz="514350"/>
            <a:r>
              <a:rPr lang="en-US" altLang="zh-CN" sz="6500" b="1" dirty="0" smtClean="0">
                <a:solidFill>
                  <a:srgbClr val="595959"/>
                </a:solidFill>
                <a:latin typeface="微软雅黑" panose="020B0503020204020204" pitchFamily="34" charset="-122"/>
                <a:ea typeface="微软雅黑" panose="020B0503020204020204" pitchFamily="34" charset="-122"/>
              </a:rPr>
              <a:t>20XX</a:t>
            </a:r>
            <a:endParaRPr lang="zh-CN" altLang="en-US" sz="6500" b="1" dirty="0">
              <a:solidFill>
                <a:srgbClr val="595959"/>
              </a:solidFill>
              <a:latin typeface="微软雅黑" panose="020B0503020204020204" pitchFamily="34" charset="-122"/>
              <a:ea typeface="微软雅黑" panose="020B0503020204020204" pitchFamily="34" charset="-122"/>
            </a:endParaRPr>
          </a:p>
        </p:txBody>
      </p:sp>
      <p:sp>
        <p:nvSpPr>
          <p:cNvPr id="16398" name="文本框 16"/>
          <p:cNvSpPr txBox="1">
            <a:spLocks noChangeArrowheads="1"/>
          </p:cNvSpPr>
          <p:nvPr/>
        </p:nvSpPr>
        <p:spPr bwMode="auto">
          <a:xfrm>
            <a:off x="741363" y="2749550"/>
            <a:ext cx="5199062" cy="522288"/>
          </a:xfrm>
          <a:prstGeom prst="rect">
            <a:avLst/>
          </a:prstGeom>
          <a:noFill/>
          <a:ln w="9525">
            <a:noFill/>
            <a:miter lim="800000"/>
          </a:ln>
        </p:spPr>
        <p:txBody>
          <a:bodyPr lIns="51449" tIns="25725" rIns="51449" bIns="25725">
            <a:spAutoFit/>
          </a:bodyPr>
          <a:lstStyle/>
          <a:p>
            <a:pPr defTabSz="514350"/>
            <a:r>
              <a:rPr lang="zh-CN" altLang="en-US" sz="3100" b="1">
                <a:solidFill>
                  <a:srgbClr val="5F5F5F"/>
                </a:solidFill>
                <a:latin typeface="微软雅黑" panose="020B0503020204020204" pitchFamily="34" charset="-122"/>
                <a:ea typeface="微软雅黑" panose="020B0503020204020204" pitchFamily="34" charset="-122"/>
              </a:rPr>
              <a:t>谢 谢 您 的 观 看 ！</a:t>
            </a:r>
            <a:endParaRPr lang="zh-CN" altLang="en-US" sz="3100" b="1">
              <a:solidFill>
                <a:srgbClr val="5F5F5F"/>
              </a:solidFill>
              <a:latin typeface="微软雅黑" panose="020B0503020204020204" pitchFamily="34" charset="-122"/>
              <a:ea typeface="微软雅黑" panose="020B0503020204020204" pitchFamily="34" charset="-122"/>
            </a:endParaRPr>
          </a:p>
        </p:txBody>
      </p:sp>
      <p:sp>
        <p:nvSpPr>
          <p:cNvPr id="10" name="Content Placeholder 2"/>
          <p:cNvSpPr txBox="1"/>
          <p:nvPr/>
        </p:nvSpPr>
        <p:spPr bwMode="auto">
          <a:xfrm>
            <a:off x="754063" y="3189288"/>
            <a:ext cx="5100637" cy="458787"/>
          </a:xfrm>
          <a:prstGeom prst="rect">
            <a:avLst/>
          </a:prstGeom>
          <a:noFill/>
          <a:ln w="9525">
            <a:noFill/>
            <a:miter lim="800000"/>
          </a:ln>
        </p:spPr>
        <p:txBody>
          <a:bodyPr lIns="51449" tIns="25725" rIns="51449" bIns="25725"/>
          <a:lstStyle/>
          <a:p>
            <a:pPr defTabSz="514350">
              <a:spcBef>
                <a:spcPct val="20000"/>
              </a:spcBef>
              <a:buFont typeface="Arial" panose="020B0604020202020204" pitchFamily="34" charset="0"/>
              <a:buNone/>
            </a:pPr>
            <a:r>
              <a:rPr lang="en-US" altLang="zh-CN" sz="700">
                <a:solidFill>
                  <a:srgbClr val="7F7F7F"/>
                </a:solidFill>
                <a:latin typeface="Calibri" panose="020F0502020204030204" pitchFamily="34" charset="0"/>
              </a:rPr>
              <a:t>Lorem ipsum dolor sit amet, consectetur adipiscing elit. Curabitur elementum posuere pretium. Quisque nibh dolor, dignissim ac dignissim ut, luctus ac urna. Aliquam aliquet non massa quis tincidunt. </a:t>
            </a:r>
            <a:endParaRPr lang="en-US" altLang="zh-CN" sz="700">
              <a:solidFill>
                <a:srgbClr val="7F7F7F"/>
              </a:solidFill>
              <a:latin typeface="Calibri" panose="020F0502020204030204" pitchFamily="34" charset="0"/>
            </a:endParaRPr>
          </a:p>
        </p:txBody>
      </p:sp>
    </p:spTree>
  </p:cSld>
  <p:clrMapOvr>
    <a:masterClrMapping/>
  </p:clrMapOvr>
  <p:transition spd="slow" advClick="0" advTm="6000">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5161"/>
                                        </p:tgtEl>
                                        <p:attrNameLst>
                                          <p:attrName>style.visibility</p:attrName>
                                        </p:attrNameLst>
                                      </p:cBhvr>
                                      <p:to>
                                        <p:strVal val="visible"/>
                                      </p:to>
                                    </p:set>
                                    <p:animEffect transition="in" filter="checkerboard(across)">
                                      <p:cBhvr>
                                        <p:cTn id="7" dur="500"/>
                                        <p:tgtEl>
                                          <p:spTgt spid="5161"/>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 by="(-#ppt_w*2)" calcmode="lin" valueType="num">
                                      <p:cBhvr rctx="PPT">
                                        <p:cTn id="11" dur="500" autoRev="1" fill="hold">
                                          <p:stCondLst>
                                            <p:cond delay="0"/>
                                          </p:stCondLst>
                                        </p:cTn>
                                        <p:tgtEl>
                                          <p:spTgt spid="9"/>
                                        </p:tgtEl>
                                        <p:attrNameLst>
                                          <p:attrName>ppt_w</p:attrName>
                                        </p:attrNameLst>
                                      </p:cBhvr>
                                    </p:anim>
                                    <p:anim by="(#ppt_w*0.50)" calcmode="lin" valueType="num">
                                      <p:cBhvr>
                                        <p:cTn id="12" dur="500" decel="50000" autoRev="1" fill="hold">
                                          <p:stCondLst>
                                            <p:cond delay="0"/>
                                          </p:stCondLst>
                                        </p:cTn>
                                        <p:tgtEl>
                                          <p:spTgt spid="9"/>
                                        </p:tgtEl>
                                        <p:attrNameLst>
                                          <p:attrName>ppt_x</p:attrName>
                                        </p:attrNameLst>
                                      </p:cBhvr>
                                    </p:anim>
                                    <p:anim from="(-#ppt_h/2)" to="(#ppt_y)" calcmode="lin" valueType="num">
                                      <p:cBhvr>
                                        <p:cTn id="13" dur="1000" fill="hold">
                                          <p:stCondLst>
                                            <p:cond delay="0"/>
                                          </p:stCondLst>
                                        </p:cTn>
                                        <p:tgtEl>
                                          <p:spTgt spid="9"/>
                                        </p:tgtEl>
                                        <p:attrNameLst>
                                          <p:attrName>ppt_y</p:attrName>
                                        </p:attrNameLst>
                                      </p:cBhvr>
                                    </p:anim>
                                    <p:animRot by="21600000">
                                      <p:cBhvr>
                                        <p:cTn id="14" dur="1000" fill="hold">
                                          <p:stCondLst>
                                            <p:cond delay="0"/>
                                          </p:stCondLst>
                                        </p:cTn>
                                        <p:tgtEl>
                                          <p:spTgt spid="9"/>
                                        </p:tgtEl>
                                        <p:attrNameLst>
                                          <p:attrName>r</p:attrName>
                                        </p:attrNameLst>
                                      </p:cBhvr>
                                    </p:animRot>
                                  </p:childTnLst>
                                </p:cTn>
                              </p:par>
                            </p:childTnLst>
                          </p:cTn>
                        </p:par>
                        <p:par>
                          <p:cTn id="15" fill="hold">
                            <p:stCondLst>
                              <p:cond delay="1799"/>
                            </p:stCondLst>
                            <p:childTnLst>
                              <p:par>
                                <p:cTn id="16" presetID="41" presetClass="entr" presetSubtype="0" fill="hold" nodeType="afterEffect">
                                  <p:stCondLst>
                                    <p:cond delay="0"/>
                                  </p:stCondLst>
                                  <p:iterate type="lt">
                                    <p:tmPct val="10000"/>
                                  </p:iterate>
                                  <p:childTnLst>
                                    <p:set>
                                      <p:cBhvr>
                                        <p:cTn id="17" dur="1" fill="hold">
                                          <p:stCondLst>
                                            <p:cond delay="0"/>
                                          </p:stCondLst>
                                        </p:cTn>
                                        <p:tgtEl>
                                          <p:spTgt spid="16398">
                                            <p:txEl>
                                              <p:pRg st="0" end="0"/>
                                            </p:txEl>
                                          </p:spTgt>
                                        </p:tgtEl>
                                        <p:attrNameLst>
                                          <p:attrName>style.visibility</p:attrName>
                                        </p:attrNameLst>
                                      </p:cBhvr>
                                      <p:to>
                                        <p:strVal val="visible"/>
                                      </p:to>
                                    </p:set>
                                    <p:anim calcmode="lin" valueType="num">
                                      <p:cBhvr>
                                        <p:cTn id="18" dur="500" fill="hold"/>
                                        <p:tgtEl>
                                          <p:spTgt spid="1639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6398">
                                            <p:txEl>
                                              <p:pRg st="0" end="0"/>
                                            </p:txEl>
                                          </p:spTgt>
                                        </p:tgtEl>
                                        <p:attrNameLst>
                                          <p:attrName>ppt_y</p:attrName>
                                        </p:attrNameLst>
                                      </p:cBhvr>
                                      <p:tavLst>
                                        <p:tav tm="0">
                                          <p:val>
                                            <p:strVal val="#ppt_y"/>
                                          </p:val>
                                        </p:tav>
                                        <p:tav tm="100000">
                                          <p:val>
                                            <p:strVal val="#ppt_y"/>
                                          </p:val>
                                        </p:tav>
                                      </p:tavLst>
                                    </p:anim>
                                    <p:anim calcmode="lin" valueType="num">
                                      <p:cBhvr>
                                        <p:cTn id="20" dur="500" fill="hold"/>
                                        <p:tgtEl>
                                          <p:spTgt spid="1639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639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6398">
                                            <p:txEl>
                                              <p:pRg st="0" end="0"/>
                                            </p:txEl>
                                          </p:spTgt>
                                        </p:tgtEl>
                                      </p:cBhvr>
                                    </p:animEffect>
                                  </p:childTnLst>
                                </p:cTn>
                              </p:par>
                            </p:childTnLst>
                          </p:cTn>
                        </p:par>
                        <p:par>
                          <p:cTn id="23" fill="hold">
                            <p:stCondLst>
                              <p:cond delay="2900"/>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par>
                          <p:cTn id="29" fill="hold">
                            <p:stCondLst>
                              <p:cond delay="3900"/>
                            </p:stCondLst>
                            <p:childTnLst>
                              <p:par>
                                <p:cTn id="30" presetID="2" presetClass="entr" presetSubtype="2" fill="hold" nodeType="after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additive="base">
                                        <p:cTn id="32" dur="800" fill="hold"/>
                                        <p:tgtEl>
                                          <p:spTgt spid="58"/>
                                        </p:tgtEl>
                                        <p:attrNameLst>
                                          <p:attrName>ppt_x</p:attrName>
                                        </p:attrNameLst>
                                      </p:cBhvr>
                                      <p:tavLst>
                                        <p:tav tm="0">
                                          <p:val>
                                            <p:strVal val="1+#ppt_w/2"/>
                                          </p:val>
                                        </p:tav>
                                        <p:tav tm="100000">
                                          <p:val>
                                            <p:strVal val="#ppt_x"/>
                                          </p:val>
                                        </p:tav>
                                      </p:tavLst>
                                    </p:anim>
                                    <p:anim calcmode="lin" valueType="num">
                                      <p:cBhvr additive="base">
                                        <p:cTn id="33" dur="8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theme/theme1.xml><?xml version="1.0" encoding="utf-8"?>
<a:theme xmlns:a="http://schemas.openxmlformats.org/drawingml/2006/main" name="Office 主题​​">
  <a:themeElements>
    <a:clrScheme name="我的主题色">
      <a:dk1>
        <a:sysClr val="windowText" lastClr="000000"/>
      </a:dk1>
      <a:lt1>
        <a:sysClr val="window" lastClr="FFFFFF"/>
      </a:lt1>
      <a:dk2>
        <a:srgbClr val="E6325C"/>
      </a:dk2>
      <a:lt2>
        <a:srgbClr val="E6325C"/>
      </a:lt2>
      <a:accent1>
        <a:srgbClr val="A3CD39"/>
      </a:accent1>
      <a:accent2>
        <a:srgbClr val="A3CD39"/>
      </a:accent2>
      <a:accent3>
        <a:srgbClr val="4EC0A5"/>
      </a:accent3>
      <a:accent4>
        <a:srgbClr val="4EC0A5"/>
      </a:accent4>
      <a:accent5>
        <a:srgbClr val="E4BE33"/>
      </a:accent5>
      <a:accent6>
        <a:srgbClr val="E4BE33"/>
      </a:accent6>
      <a:hlink>
        <a:srgbClr val="0000FF"/>
      </a:hlink>
      <a:folHlink>
        <a:srgbClr val="800080"/>
      </a:folHlink>
    </a:clrScheme>
    <a:fontScheme name="Office 主题​​">
      <a:majorFont>
        <a:latin typeface=""/>
        <a:ea typeface=""/>
        <a:cs typeface=""/>
      </a:majorFont>
      <a:minorFont>
        <a:latin typeface=""/>
        <a:ea typeface=""/>
        <a:cs typeface=""/>
      </a:minorFont>
    </a:fontScheme>
    <a:fmtScheme name="极目远眺">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4401</Words>
  <Application>WPS 演示</Application>
  <PresentationFormat>全屏显示(16:9)</PresentationFormat>
  <Paragraphs>363</Paragraphs>
  <Slides>28</Slides>
  <Notes>28</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28</vt:i4>
      </vt:variant>
    </vt:vector>
  </HeadingPairs>
  <TitlesOfParts>
    <vt:vector size="43" baseType="lpstr">
      <vt:lpstr>Arial</vt:lpstr>
      <vt:lpstr>宋体</vt:lpstr>
      <vt:lpstr>Wingdings</vt:lpstr>
      <vt:lpstr>Calibri</vt:lpstr>
      <vt:lpstr>微软雅黑</vt:lpstr>
      <vt:lpstr>Impact</vt:lpstr>
      <vt:lpstr>方正豪体简体</vt:lpstr>
      <vt:lpstr>Arial Unicode MS</vt:lpstr>
      <vt:lpstr>Chelsea</vt:lpstr>
      <vt:lpstr>Charlemagne Std</vt:lpstr>
      <vt:lpstr>时尚中黑简体</vt:lpstr>
      <vt:lpstr>黑体</vt:lpstr>
      <vt:lpstr>Calibri</vt:lpstr>
      <vt:lpstr>Vrinda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935</cp:revision>
  <dcterms:created xsi:type="dcterms:W3CDTF">2013-02-20T08:47:00Z</dcterms:created>
  <dcterms:modified xsi:type="dcterms:W3CDTF">2020-06-30T09:44:24Z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