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  <p:sldMasterId id="2147483673" r:id="rId4"/>
  </p:sldMasterIdLst>
  <p:notesMasterIdLst>
    <p:notesMasterId r:id="rId6"/>
  </p:notesMasterIdLst>
  <p:sldIdLst>
    <p:sldId id="332" r:id="rId5"/>
    <p:sldId id="279" r:id="rId7"/>
    <p:sldId id="276" r:id="rId8"/>
    <p:sldId id="294" r:id="rId9"/>
    <p:sldId id="300" r:id="rId10"/>
    <p:sldId id="301" r:id="rId11"/>
    <p:sldId id="303" r:id="rId12"/>
    <p:sldId id="353" r:id="rId13"/>
    <p:sldId id="305" r:id="rId14"/>
    <p:sldId id="306" r:id="rId15"/>
    <p:sldId id="308" r:id="rId16"/>
    <p:sldId id="354" r:id="rId17"/>
    <p:sldId id="313" r:id="rId18"/>
    <p:sldId id="315" r:id="rId19"/>
    <p:sldId id="319" r:id="rId20"/>
    <p:sldId id="355" r:id="rId21"/>
    <p:sldId id="321" r:id="rId22"/>
    <p:sldId id="322" r:id="rId23"/>
    <p:sldId id="327" r:id="rId24"/>
    <p:sldId id="356" r:id="rId25"/>
    <p:sldId id="357" r:id="rId26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1D1B"/>
    <a:srgbClr val="FDAF07"/>
    <a:srgbClr val="1B1D1A"/>
    <a:srgbClr val="00A2B3"/>
    <a:srgbClr val="4BBCC4"/>
    <a:srgbClr val="9FF0D4"/>
    <a:srgbClr val="756663"/>
    <a:srgbClr val="4EC1D6"/>
    <a:srgbClr val="10CF9B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180" y="84"/>
      </p:cViewPr>
      <p:guideLst>
        <p:guide orient="horz" pos="2148"/>
        <p:guide pos="384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7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0" Type="http://schemas.openxmlformats.org/officeDocument/2006/relationships/tags" Target="tags/tag9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explosion val="0"/>
          <c:dPt>
            <c:idx val="0"/>
            <c:bubble3D val="0"/>
            <c:spPr>
              <a:solidFill>
                <a:srgbClr val="FDAF0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explosion val="0"/>
          <c:dPt>
            <c:idx val="0"/>
            <c:bubble3D val="0"/>
            <c:spPr>
              <a:solidFill>
                <a:srgbClr val="FDAF07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EE6263-E92B-4D7C-ADAC-28134C54330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987685-9BF2-4C1E-8233-411FC1472B7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 7"/>
          <p:cNvGrpSpPr/>
          <p:nvPr userDrawn="1"/>
        </p:nvGrpSpPr>
        <p:grpSpPr>
          <a:xfrm>
            <a:off x="213780" y="-14041"/>
            <a:ext cx="761522" cy="438810"/>
            <a:chOff x="160334" y="-10532"/>
            <a:chExt cx="763603" cy="874763"/>
          </a:xfrm>
        </p:grpSpPr>
        <p:sp>
          <p:nvSpPr>
            <p:cNvPr id="4" name="矩形 3"/>
            <p:cNvSpPr/>
            <p:nvPr/>
          </p:nvSpPr>
          <p:spPr>
            <a:xfrm>
              <a:off x="160334" y="-10532"/>
              <a:ext cx="192461" cy="8747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480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352795" y="-10532"/>
              <a:ext cx="192461" cy="8747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480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539015" y="-10532"/>
              <a:ext cx="192461" cy="8747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480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731476" y="-10532"/>
              <a:ext cx="192461" cy="8747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4800" dirty="0">
                <a:solidFill>
                  <a:prstClr val="white"/>
                </a:solidFill>
                <a:latin typeface="Arial" panose="020B0604020202020204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EDC5B-54D8-4125-8F48-C03DAF8AFFE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04CD59-68A6-4D1F-9F25-812B4F6ED30C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89" y="365780"/>
            <a:ext cx="10515224" cy="132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89" y="1825890"/>
            <a:ext cx="10515224" cy="43517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89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3A93E93-166D-47F5-9EF1-ACEABE24AEEA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413" y="6356747"/>
            <a:ext cx="4115176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166" y="6356747"/>
            <a:ext cx="2742447" cy="3642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8D5ACA-62CA-46DB-AD6B-12EDD6D51A23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mc:AlternateContent xmlns:mc="http://schemas.openxmlformats.org/markup-compatibility/2006">
    <mc:Choice xmlns:p14="http://schemas.microsoft.com/office/powerpoint/2010/main" Requires="p14">
      <p:transition spd="slow" p14:dur="1500" advClick="0" advTm="2000">
        <p:random/>
      </p:transition>
    </mc:Choice>
    <mc:Fallback>
      <p:transition spd="slow" advClick="0" advTm="2000">
        <p:random/>
      </p:transition>
    </mc:Fallback>
  </mc:AlternateContent>
  <p:txStyles>
    <p:titleStyle>
      <a:lvl1pPr algn="l" defTabSz="866775" rtl="0" eaLnBrk="1" latinLnBrk="0" hangingPunct="1">
        <a:lnSpc>
          <a:spcPct val="90000"/>
        </a:lnSpc>
        <a:spcBef>
          <a:spcPct val="0"/>
        </a:spcBef>
        <a:buNone/>
        <a:defRPr sz="417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535" indent="-216535" algn="l" defTabSz="866775" rtl="0" eaLnBrk="1" latinLnBrk="0" hangingPunct="1">
        <a:lnSpc>
          <a:spcPct val="90000"/>
        </a:lnSpc>
        <a:spcBef>
          <a:spcPts val="950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4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94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895" kern="1200">
          <a:solidFill>
            <a:schemeClr val="tx1"/>
          </a:solidFill>
          <a:latin typeface="+mn-lt"/>
          <a:ea typeface="+mn-ea"/>
          <a:cs typeface="+mn-cs"/>
        </a:defRPr>
      </a:lvl3pPr>
      <a:lvl4pPr marL="151701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95072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38379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817495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25120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684270" indent="-216535" algn="l" defTabSz="866775" rtl="0" eaLnBrk="1" latinLnBrk="0" hangingPunct="1">
        <a:lnSpc>
          <a:spcPct val="90000"/>
        </a:lnSpc>
        <a:spcBef>
          <a:spcPts val="475"/>
        </a:spcBef>
        <a:buFont typeface="Arial" panose="020B0604020202020204" pitchFamily="34" charset="0"/>
        <a:buChar char="•"/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1pPr>
      <a:lvl2pPr marL="43370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2pPr>
      <a:lvl3pPr marL="86677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3pPr>
      <a:lvl4pPr marL="130048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4pPr>
      <a:lvl5pPr marL="173418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5pPr>
      <a:lvl6pPr marL="216725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6pPr>
      <a:lvl7pPr marL="260096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7pPr>
      <a:lvl8pPr marL="3034030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8pPr>
      <a:lvl9pPr marL="3467735" algn="l" defTabSz="866775" rtl="0" eaLnBrk="1" latinLnBrk="0" hangingPunct="1">
        <a:defRPr sz="17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0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0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0.xml"/><Relationship Id="rId3" Type="http://schemas.openxmlformats.org/officeDocument/2006/relationships/image" Target="../media/image7.png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10.xml"/><Relationship Id="rId4" Type="http://schemas.openxmlformats.org/officeDocument/2006/relationships/image" Target="../media/image5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0.x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u=3427539878,199065004&amp;fm=26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190" y="-3810"/>
            <a:ext cx="7116445" cy="6845935"/>
          </a:xfrm>
          <a:prstGeom prst="rect">
            <a:avLst/>
          </a:prstGeom>
        </p:spPr>
      </p:pic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8250555" y="5006975"/>
            <a:ext cx="3941445" cy="1851025"/>
            <a:chOff x="1710" y="1159"/>
            <a:chExt cx="4264" cy="2002"/>
          </a:xfrm>
          <a:solidFill>
            <a:srgbClr val="FDAF07"/>
          </a:solidFill>
        </p:grpSpPr>
        <p:sp>
          <p:nvSpPr>
            <p:cNvPr id="19" name="Freeform 5"/>
            <p:cNvSpPr/>
            <p:nvPr/>
          </p:nvSpPr>
          <p:spPr bwMode="auto">
            <a:xfrm>
              <a:off x="1967" y="2332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8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3" y="0"/>
                    <a:pt x="37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2" y="117"/>
                    <a:pt x="108" y="117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3328" y="2330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7"/>
                    <a:pt x="107" y="38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2512" y="2625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2784" y="2623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1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1"/>
                    <a:pt x="36" y="1"/>
                    <a:pt x="1" y="1"/>
                  </a:cubicBezTo>
                  <a:cubicBezTo>
                    <a:pt x="1" y="40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9"/>
                    <a:pt x="107" y="40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1965" y="2921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8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7" y="0"/>
                    <a:pt x="1" y="0"/>
                  </a:cubicBezTo>
                  <a:cubicBezTo>
                    <a:pt x="1" y="39"/>
                    <a:pt x="0" y="78"/>
                    <a:pt x="0" y="118"/>
                  </a:cubicBezTo>
                  <a:cubicBezTo>
                    <a:pt x="36" y="118"/>
                    <a:pt x="72" y="118"/>
                    <a:pt x="107" y="118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2784" y="2919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3055" y="2919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3320" y="2917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3592" y="2917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8"/>
                    <a:pt x="71" y="118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3863" y="2917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4134" y="2915"/>
              <a:ext cx="216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4406" y="2915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4677" y="2915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4949" y="291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5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19"/>
            <p:cNvSpPr/>
            <p:nvPr/>
          </p:nvSpPr>
          <p:spPr bwMode="auto">
            <a:xfrm>
              <a:off x="3057" y="2623"/>
              <a:ext cx="207" cy="241"/>
            </a:xfrm>
            <a:custGeom>
              <a:avLst/>
              <a:gdLst>
                <a:gd name="T0" fmla="*/ 103 w 103"/>
                <a:gd name="T1" fmla="*/ 0 h 118"/>
                <a:gd name="T2" fmla="*/ 1 w 103"/>
                <a:gd name="T3" fmla="*/ 0 h 118"/>
                <a:gd name="T4" fmla="*/ 0 w 103"/>
                <a:gd name="T5" fmla="*/ 118 h 118"/>
                <a:gd name="T6" fmla="*/ 103 w 103"/>
                <a:gd name="T7" fmla="*/ 118 h 118"/>
                <a:gd name="T8" fmla="*/ 103 w 103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8">
                  <a:moveTo>
                    <a:pt x="103" y="0"/>
                  </a:moveTo>
                  <a:cubicBezTo>
                    <a:pt x="69" y="0"/>
                    <a:pt x="35" y="0"/>
                    <a:pt x="1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8"/>
                    <a:pt x="103" y="39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20"/>
            <p:cNvSpPr/>
            <p:nvPr/>
          </p:nvSpPr>
          <p:spPr bwMode="auto">
            <a:xfrm>
              <a:off x="3592" y="2623"/>
              <a:ext cx="217" cy="239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4134" y="2621"/>
              <a:ext cx="218" cy="241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2"/>
            <p:cNvSpPr/>
            <p:nvPr/>
          </p:nvSpPr>
          <p:spPr bwMode="auto">
            <a:xfrm>
              <a:off x="4406" y="2621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4677" y="2619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24"/>
            <p:cNvSpPr/>
            <p:nvPr/>
          </p:nvSpPr>
          <p:spPr bwMode="auto">
            <a:xfrm>
              <a:off x="4949" y="2619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25"/>
            <p:cNvSpPr/>
            <p:nvPr/>
          </p:nvSpPr>
          <p:spPr bwMode="auto">
            <a:xfrm>
              <a:off x="3865" y="2328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26"/>
            <p:cNvSpPr/>
            <p:nvPr/>
          </p:nvSpPr>
          <p:spPr bwMode="auto">
            <a:xfrm>
              <a:off x="4136" y="2328"/>
              <a:ext cx="216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27"/>
            <p:cNvSpPr/>
            <p:nvPr/>
          </p:nvSpPr>
          <p:spPr bwMode="auto">
            <a:xfrm>
              <a:off x="4679" y="2326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5" y="1"/>
                    <a:pt x="0" y="1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28"/>
            <p:cNvSpPr/>
            <p:nvPr/>
          </p:nvSpPr>
          <p:spPr bwMode="auto">
            <a:xfrm>
              <a:off x="3059" y="2035"/>
              <a:ext cx="207" cy="240"/>
            </a:xfrm>
            <a:custGeom>
              <a:avLst/>
              <a:gdLst>
                <a:gd name="T0" fmla="*/ 103 w 103"/>
                <a:gd name="T1" fmla="*/ 0 h 118"/>
                <a:gd name="T2" fmla="*/ 1 w 103"/>
                <a:gd name="T3" fmla="*/ 1 h 118"/>
                <a:gd name="T4" fmla="*/ 0 w 103"/>
                <a:gd name="T5" fmla="*/ 118 h 118"/>
                <a:gd name="T6" fmla="*/ 103 w 103"/>
                <a:gd name="T7" fmla="*/ 118 h 118"/>
                <a:gd name="T8" fmla="*/ 103 w 103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8">
                  <a:moveTo>
                    <a:pt x="103" y="0"/>
                  </a:moveTo>
                  <a:cubicBezTo>
                    <a:pt x="69" y="0"/>
                    <a:pt x="35" y="1"/>
                    <a:pt x="1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8"/>
                    <a:pt x="103" y="39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29"/>
            <p:cNvSpPr/>
            <p:nvPr/>
          </p:nvSpPr>
          <p:spPr bwMode="auto">
            <a:xfrm>
              <a:off x="3594" y="2035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30"/>
            <p:cNvSpPr/>
            <p:nvPr/>
          </p:nvSpPr>
          <p:spPr bwMode="auto">
            <a:xfrm>
              <a:off x="3865" y="2035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31"/>
            <p:cNvSpPr/>
            <p:nvPr/>
          </p:nvSpPr>
          <p:spPr bwMode="auto">
            <a:xfrm>
              <a:off x="4951" y="203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6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32"/>
            <p:cNvSpPr/>
            <p:nvPr/>
          </p:nvSpPr>
          <p:spPr bwMode="auto">
            <a:xfrm>
              <a:off x="2257" y="2613"/>
              <a:ext cx="209" cy="241"/>
            </a:xfrm>
            <a:custGeom>
              <a:avLst/>
              <a:gdLst>
                <a:gd name="T0" fmla="*/ 104 w 104"/>
                <a:gd name="T1" fmla="*/ 0 h 118"/>
                <a:gd name="T2" fmla="*/ 4 w 104"/>
                <a:gd name="T3" fmla="*/ 1 h 118"/>
                <a:gd name="T4" fmla="*/ 0 w 104"/>
                <a:gd name="T5" fmla="*/ 3 h 118"/>
                <a:gd name="T6" fmla="*/ 0 w 104"/>
                <a:gd name="T7" fmla="*/ 118 h 118"/>
                <a:gd name="T8" fmla="*/ 103 w 104"/>
                <a:gd name="T9" fmla="*/ 118 h 118"/>
                <a:gd name="T10" fmla="*/ 104 w 104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18">
                  <a:moveTo>
                    <a:pt x="104" y="0"/>
                  </a:moveTo>
                  <a:cubicBezTo>
                    <a:pt x="71" y="1"/>
                    <a:pt x="37" y="1"/>
                    <a:pt x="4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41"/>
                    <a:pt x="0" y="80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9"/>
                    <a:pt x="103" y="39"/>
                    <a:pt x="10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33"/>
            <p:cNvSpPr/>
            <p:nvPr/>
          </p:nvSpPr>
          <p:spPr bwMode="auto">
            <a:xfrm>
              <a:off x="4951" y="1725"/>
              <a:ext cx="215" cy="236"/>
            </a:xfrm>
            <a:custGeom>
              <a:avLst/>
              <a:gdLst>
                <a:gd name="T0" fmla="*/ 107 w 107"/>
                <a:gd name="T1" fmla="*/ 0 h 116"/>
                <a:gd name="T2" fmla="*/ 0 w 107"/>
                <a:gd name="T3" fmla="*/ 0 h 116"/>
                <a:gd name="T4" fmla="*/ 0 w 107"/>
                <a:gd name="T5" fmla="*/ 116 h 116"/>
                <a:gd name="T6" fmla="*/ 107 w 107"/>
                <a:gd name="T7" fmla="*/ 116 h 116"/>
                <a:gd name="T8" fmla="*/ 107 w 10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6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ubicBezTo>
                    <a:pt x="36" y="116"/>
                    <a:pt x="71" y="116"/>
                    <a:pt x="107" y="116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34"/>
            <p:cNvSpPr/>
            <p:nvPr/>
          </p:nvSpPr>
          <p:spPr bwMode="auto">
            <a:xfrm>
              <a:off x="5232" y="291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35"/>
            <p:cNvSpPr/>
            <p:nvPr/>
          </p:nvSpPr>
          <p:spPr bwMode="auto">
            <a:xfrm>
              <a:off x="5502" y="291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36"/>
            <p:cNvSpPr/>
            <p:nvPr/>
          </p:nvSpPr>
          <p:spPr bwMode="auto">
            <a:xfrm>
              <a:off x="5232" y="2619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37"/>
            <p:cNvSpPr/>
            <p:nvPr/>
          </p:nvSpPr>
          <p:spPr bwMode="auto">
            <a:xfrm>
              <a:off x="5504" y="2617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6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38"/>
            <p:cNvSpPr/>
            <p:nvPr/>
          </p:nvSpPr>
          <p:spPr bwMode="auto">
            <a:xfrm>
              <a:off x="5234" y="2326"/>
              <a:ext cx="213" cy="238"/>
            </a:xfrm>
            <a:custGeom>
              <a:avLst/>
              <a:gdLst>
                <a:gd name="T0" fmla="*/ 106 w 106"/>
                <a:gd name="T1" fmla="*/ 0 h 117"/>
                <a:gd name="T2" fmla="*/ 0 w 106"/>
                <a:gd name="T3" fmla="*/ 0 h 117"/>
                <a:gd name="T4" fmla="*/ 0 w 106"/>
                <a:gd name="T5" fmla="*/ 117 h 117"/>
                <a:gd name="T6" fmla="*/ 106 w 106"/>
                <a:gd name="T7" fmla="*/ 117 h 117"/>
                <a:gd name="T8" fmla="*/ 106 w 10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7">
                  <a:moveTo>
                    <a:pt x="106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7"/>
                    <a:pt x="106" y="38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39"/>
            <p:cNvSpPr/>
            <p:nvPr/>
          </p:nvSpPr>
          <p:spPr bwMode="auto">
            <a:xfrm>
              <a:off x="5504" y="2326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6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8"/>
                    <a:pt x="0" y="77"/>
                    <a:pt x="0" y="117"/>
                  </a:cubicBezTo>
                  <a:cubicBezTo>
                    <a:pt x="36" y="117"/>
                    <a:pt x="71" y="117"/>
                    <a:pt x="107" y="116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40"/>
            <p:cNvSpPr/>
            <p:nvPr/>
          </p:nvSpPr>
          <p:spPr bwMode="auto">
            <a:xfrm>
              <a:off x="5234" y="2033"/>
              <a:ext cx="213" cy="238"/>
            </a:xfrm>
            <a:custGeom>
              <a:avLst/>
              <a:gdLst>
                <a:gd name="T0" fmla="*/ 106 w 106"/>
                <a:gd name="T1" fmla="*/ 0 h 117"/>
                <a:gd name="T2" fmla="*/ 0 w 106"/>
                <a:gd name="T3" fmla="*/ 0 h 117"/>
                <a:gd name="T4" fmla="*/ 0 w 106"/>
                <a:gd name="T5" fmla="*/ 117 h 117"/>
                <a:gd name="T6" fmla="*/ 106 w 106"/>
                <a:gd name="T7" fmla="*/ 117 h 117"/>
                <a:gd name="T8" fmla="*/ 106 w 10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7">
                  <a:moveTo>
                    <a:pt x="106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5234" y="172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42"/>
            <p:cNvSpPr/>
            <p:nvPr/>
          </p:nvSpPr>
          <p:spPr bwMode="auto">
            <a:xfrm>
              <a:off x="5506" y="1731"/>
              <a:ext cx="213" cy="236"/>
            </a:xfrm>
            <a:custGeom>
              <a:avLst/>
              <a:gdLst>
                <a:gd name="T0" fmla="*/ 106 w 106"/>
                <a:gd name="T1" fmla="*/ 0 h 116"/>
                <a:gd name="T2" fmla="*/ 0 w 106"/>
                <a:gd name="T3" fmla="*/ 0 h 116"/>
                <a:gd name="T4" fmla="*/ 0 w 106"/>
                <a:gd name="T5" fmla="*/ 116 h 116"/>
                <a:gd name="T6" fmla="*/ 106 w 106"/>
                <a:gd name="T7" fmla="*/ 116 h 116"/>
                <a:gd name="T8" fmla="*/ 106 w 10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6">
                  <a:moveTo>
                    <a:pt x="106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ubicBezTo>
                    <a:pt x="35" y="116"/>
                    <a:pt x="71" y="116"/>
                    <a:pt x="106" y="116"/>
                  </a:cubicBezTo>
                  <a:cubicBezTo>
                    <a:pt x="106" y="77"/>
                    <a:pt x="106" y="39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43"/>
            <p:cNvSpPr/>
            <p:nvPr/>
          </p:nvSpPr>
          <p:spPr bwMode="auto">
            <a:xfrm>
              <a:off x="5506" y="117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44"/>
            <p:cNvSpPr/>
            <p:nvPr/>
          </p:nvSpPr>
          <p:spPr bwMode="auto">
            <a:xfrm>
              <a:off x="5236" y="1440"/>
              <a:ext cx="213" cy="236"/>
            </a:xfrm>
            <a:custGeom>
              <a:avLst/>
              <a:gdLst>
                <a:gd name="T0" fmla="*/ 106 w 106"/>
                <a:gd name="T1" fmla="*/ 0 h 116"/>
                <a:gd name="T2" fmla="*/ 0 w 106"/>
                <a:gd name="T3" fmla="*/ 0 h 116"/>
                <a:gd name="T4" fmla="*/ 0 w 106"/>
                <a:gd name="T5" fmla="*/ 116 h 116"/>
                <a:gd name="T6" fmla="*/ 106 w 106"/>
                <a:gd name="T7" fmla="*/ 116 h 116"/>
                <a:gd name="T8" fmla="*/ 106 w 10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6">
                  <a:moveTo>
                    <a:pt x="106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6"/>
                  </a:cubicBezTo>
                  <a:cubicBezTo>
                    <a:pt x="35" y="116"/>
                    <a:pt x="71" y="116"/>
                    <a:pt x="106" y="116"/>
                  </a:cubicBezTo>
                  <a:cubicBezTo>
                    <a:pt x="106" y="77"/>
                    <a:pt x="106" y="38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45"/>
            <p:cNvSpPr/>
            <p:nvPr/>
          </p:nvSpPr>
          <p:spPr bwMode="auto">
            <a:xfrm>
              <a:off x="4953" y="1159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6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46"/>
            <p:cNvSpPr/>
            <p:nvPr/>
          </p:nvSpPr>
          <p:spPr bwMode="auto">
            <a:xfrm>
              <a:off x="4408" y="2039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47"/>
            <p:cNvSpPr/>
            <p:nvPr/>
          </p:nvSpPr>
          <p:spPr bwMode="auto">
            <a:xfrm>
              <a:off x="4679" y="1752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48"/>
            <p:cNvSpPr/>
            <p:nvPr/>
          </p:nvSpPr>
          <p:spPr bwMode="auto">
            <a:xfrm>
              <a:off x="4681" y="147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49"/>
            <p:cNvSpPr/>
            <p:nvPr/>
          </p:nvSpPr>
          <p:spPr bwMode="auto">
            <a:xfrm>
              <a:off x="2786" y="2049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9"/>
                    <a:pt x="0" y="118"/>
                  </a:cubicBezTo>
                  <a:cubicBezTo>
                    <a:pt x="36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2786" y="2344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8"/>
                    <a:pt x="0" y="77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51"/>
            <p:cNvSpPr/>
            <p:nvPr/>
          </p:nvSpPr>
          <p:spPr bwMode="auto">
            <a:xfrm>
              <a:off x="2243" y="2921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0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8" y="78"/>
                    <a:pt x="108" y="38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52"/>
            <p:cNvSpPr/>
            <p:nvPr/>
          </p:nvSpPr>
          <p:spPr bwMode="auto">
            <a:xfrm>
              <a:off x="1714" y="2037"/>
              <a:ext cx="199" cy="240"/>
            </a:xfrm>
            <a:custGeom>
              <a:avLst/>
              <a:gdLst>
                <a:gd name="T0" fmla="*/ 99 w 99"/>
                <a:gd name="T1" fmla="*/ 0 h 118"/>
                <a:gd name="T2" fmla="*/ 0 w 99"/>
                <a:gd name="T3" fmla="*/ 1 h 118"/>
                <a:gd name="T4" fmla="*/ 0 w 99"/>
                <a:gd name="T5" fmla="*/ 118 h 118"/>
                <a:gd name="T6" fmla="*/ 98 w 99"/>
                <a:gd name="T7" fmla="*/ 118 h 118"/>
                <a:gd name="T8" fmla="*/ 99 w 99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8">
                  <a:moveTo>
                    <a:pt x="99" y="0"/>
                  </a:moveTo>
                  <a:cubicBezTo>
                    <a:pt x="65" y="1"/>
                    <a:pt x="33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2" y="118"/>
                    <a:pt x="65" y="118"/>
                    <a:pt x="98" y="118"/>
                  </a:cubicBezTo>
                  <a:cubicBezTo>
                    <a:pt x="98" y="79"/>
                    <a:pt x="98" y="40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53"/>
            <p:cNvSpPr/>
            <p:nvPr/>
          </p:nvSpPr>
          <p:spPr bwMode="auto">
            <a:xfrm>
              <a:off x="1710" y="2627"/>
              <a:ext cx="201" cy="239"/>
            </a:xfrm>
            <a:custGeom>
              <a:avLst/>
              <a:gdLst>
                <a:gd name="T0" fmla="*/ 100 w 100"/>
                <a:gd name="T1" fmla="*/ 0 h 117"/>
                <a:gd name="T2" fmla="*/ 1 w 100"/>
                <a:gd name="T3" fmla="*/ 0 h 117"/>
                <a:gd name="T4" fmla="*/ 0 w 100"/>
                <a:gd name="T5" fmla="*/ 117 h 117"/>
                <a:gd name="T6" fmla="*/ 100 w 100"/>
                <a:gd name="T7" fmla="*/ 117 h 117"/>
                <a:gd name="T8" fmla="*/ 100 w 100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7">
                  <a:moveTo>
                    <a:pt x="100" y="0"/>
                  </a:moveTo>
                  <a:cubicBezTo>
                    <a:pt x="67" y="0"/>
                    <a:pt x="34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3" y="117"/>
                    <a:pt x="66" y="117"/>
                    <a:pt x="100" y="117"/>
                  </a:cubicBezTo>
                  <a:cubicBezTo>
                    <a:pt x="100" y="78"/>
                    <a:pt x="100" y="39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54"/>
            <p:cNvSpPr/>
            <p:nvPr/>
          </p:nvSpPr>
          <p:spPr bwMode="auto">
            <a:xfrm>
              <a:off x="1710" y="2921"/>
              <a:ext cx="201" cy="240"/>
            </a:xfrm>
            <a:custGeom>
              <a:avLst/>
              <a:gdLst>
                <a:gd name="T0" fmla="*/ 100 w 100"/>
                <a:gd name="T1" fmla="*/ 0 h 118"/>
                <a:gd name="T2" fmla="*/ 0 w 100"/>
                <a:gd name="T3" fmla="*/ 1 h 118"/>
                <a:gd name="T4" fmla="*/ 0 w 100"/>
                <a:gd name="T5" fmla="*/ 118 h 118"/>
                <a:gd name="T6" fmla="*/ 99 w 100"/>
                <a:gd name="T7" fmla="*/ 118 h 118"/>
                <a:gd name="T8" fmla="*/ 100 w 100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8">
                  <a:moveTo>
                    <a:pt x="100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3" y="118"/>
                    <a:pt x="66" y="118"/>
                    <a:pt x="99" y="118"/>
                  </a:cubicBezTo>
                  <a:cubicBezTo>
                    <a:pt x="99" y="79"/>
                    <a:pt x="99" y="39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55"/>
            <p:cNvSpPr/>
            <p:nvPr/>
          </p:nvSpPr>
          <p:spPr bwMode="auto">
            <a:xfrm>
              <a:off x="5773" y="2911"/>
              <a:ext cx="197" cy="240"/>
            </a:xfrm>
            <a:custGeom>
              <a:avLst/>
              <a:gdLst>
                <a:gd name="T0" fmla="*/ 98 w 98"/>
                <a:gd name="T1" fmla="*/ 0 h 118"/>
                <a:gd name="T2" fmla="*/ 0 w 98"/>
                <a:gd name="T3" fmla="*/ 1 h 118"/>
                <a:gd name="T4" fmla="*/ 0 w 98"/>
                <a:gd name="T5" fmla="*/ 118 h 118"/>
                <a:gd name="T6" fmla="*/ 98 w 98"/>
                <a:gd name="T7" fmla="*/ 118 h 118"/>
                <a:gd name="T8" fmla="*/ 98 w 9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8">
                  <a:moveTo>
                    <a:pt x="98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2" y="118"/>
                    <a:pt x="65" y="118"/>
                    <a:pt x="98" y="118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56"/>
            <p:cNvSpPr/>
            <p:nvPr/>
          </p:nvSpPr>
          <p:spPr bwMode="auto">
            <a:xfrm>
              <a:off x="5775" y="2324"/>
              <a:ext cx="197" cy="238"/>
            </a:xfrm>
            <a:custGeom>
              <a:avLst/>
              <a:gdLst>
                <a:gd name="T0" fmla="*/ 98 w 98"/>
                <a:gd name="T1" fmla="*/ 0 h 117"/>
                <a:gd name="T2" fmla="*/ 0 w 98"/>
                <a:gd name="T3" fmla="*/ 1 h 117"/>
                <a:gd name="T4" fmla="*/ 0 w 98"/>
                <a:gd name="T5" fmla="*/ 117 h 117"/>
                <a:gd name="T6" fmla="*/ 98 w 98"/>
                <a:gd name="T7" fmla="*/ 117 h 117"/>
                <a:gd name="T8" fmla="*/ 98 w 9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7">
                  <a:moveTo>
                    <a:pt x="98" y="0"/>
                  </a:moveTo>
                  <a:cubicBezTo>
                    <a:pt x="65" y="0"/>
                    <a:pt x="32" y="1"/>
                    <a:pt x="0" y="1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2" y="117"/>
                    <a:pt x="65" y="117"/>
                    <a:pt x="98" y="117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57"/>
            <p:cNvSpPr/>
            <p:nvPr/>
          </p:nvSpPr>
          <p:spPr bwMode="auto">
            <a:xfrm>
              <a:off x="5775" y="2031"/>
              <a:ext cx="197" cy="240"/>
            </a:xfrm>
            <a:custGeom>
              <a:avLst/>
              <a:gdLst>
                <a:gd name="T0" fmla="*/ 98 w 98"/>
                <a:gd name="T1" fmla="*/ 0 h 118"/>
                <a:gd name="T2" fmla="*/ 0 w 98"/>
                <a:gd name="T3" fmla="*/ 0 h 118"/>
                <a:gd name="T4" fmla="*/ 0 w 98"/>
                <a:gd name="T5" fmla="*/ 118 h 118"/>
                <a:gd name="T6" fmla="*/ 98 w 98"/>
                <a:gd name="T7" fmla="*/ 117 h 118"/>
                <a:gd name="T8" fmla="*/ 98 w 9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8">
                  <a:moveTo>
                    <a:pt x="98" y="0"/>
                  </a:moveTo>
                  <a:cubicBezTo>
                    <a:pt x="65" y="0"/>
                    <a:pt x="33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2" y="117"/>
                    <a:pt x="65" y="117"/>
                    <a:pt x="98" y="117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58"/>
            <p:cNvSpPr/>
            <p:nvPr/>
          </p:nvSpPr>
          <p:spPr bwMode="auto">
            <a:xfrm>
              <a:off x="5775" y="1719"/>
              <a:ext cx="199" cy="238"/>
            </a:xfrm>
            <a:custGeom>
              <a:avLst/>
              <a:gdLst>
                <a:gd name="T0" fmla="*/ 99 w 99"/>
                <a:gd name="T1" fmla="*/ 0 h 117"/>
                <a:gd name="T2" fmla="*/ 0 w 99"/>
                <a:gd name="T3" fmla="*/ 1 h 117"/>
                <a:gd name="T4" fmla="*/ 0 w 99"/>
                <a:gd name="T5" fmla="*/ 117 h 117"/>
                <a:gd name="T6" fmla="*/ 98 w 99"/>
                <a:gd name="T7" fmla="*/ 117 h 117"/>
                <a:gd name="T8" fmla="*/ 99 w 9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7">
                  <a:moveTo>
                    <a:pt x="99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40"/>
                    <a:pt x="0" y="78"/>
                    <a:pt x="0" y="117"/>
                  </a:cubicBezTo>
                  <a:cubicBezTo>
                    <a:pt x="33" y="117"/>
                    <a:pt x="65" y="117"/>
                    <a:pt x="98" y="117"/>
                  </a:cubicBezTo>
                  <a:cubicBezTo>
                    <a:pt x="98" y="78"/>
                    <a:pt x="98" y="39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59"/>
            <p:cNvSpPr/>
            <p:nvPr/>
          </p:nvSpPr>
          <p:spPr bwMode="auto">
            <a:xfrm>
              <a:off x="5775" y="1428"/>
              <a:ext cx="199" cy="236"/>
            </a:xfrm>
            <a:custGeom>
              <a:avLst/>
              <a:gdLst>
                <a:gd name="T0" fmla="*/ 99 w 99"/>
                <a:gd name="T1" fmla="*/ 0 h 116"/>
                <a:gd name="T2" fmla="*/ 1 w 99"/>
                <a:gd name="T3" fmla="*/ 0 h 116"/>
                <a:gd name="T4" fmla="*/ 0 w 99"/>
                <a:gd name="T5" fmla="*/ 116 h 116"/>
                <a:gd name="T6" fmla="*/ 99 w 99"/>
                <a:gd name="T7" fmla="*/ 116 h 116"/>
                <a:gd name="T8" fmla="*/ 99 w 99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6">
                  <a:moveTo>
                    <a:pt x="99" y="0"/>
                  </a:moveTo>
                  <a:cubicBezTo>
                    <a:pt x="66" y="0"/>
                    <a:pt x="33" y="0"/>
                    <a:pt x="1" y="0"/>
                  </a:cubicBezTo>
                  <a:cubicBezTo>
                    <a:pt x="1" y="38"/>
                    <a:pt x="1" y="77"/>
                    <a:pt x="0" y="116"/>
                  </a:cubicBezTo>
                  <a:cubicBezTo>
                    <a:pt x="33" y="116"/>
                    <a:pt x="66" y="116"/>
                    <a:pt x="99" y="116"/>
                  </a:cubicBezTo>
                  <a:cubicBezTo>
                    <a:pt x="99" y="77"/>
                    <a:pt x="99" y="38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60"/>
            <p:cNvSpPr/>
            <p:nvPr/>
          </p:nvSpPr>
          <p:spPr bwMode="auto">
            <a:xfrm>
              <a:off x="2241" y="2037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8 w 108"/>
                <a:gd name="T7" fmla="*/ 118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7" y="0"/>
                    <a:pt x="1" y="0"/>
                  </a:cubicBezTo>
                  <a:cubicBezTo>
                    <a:pt x="1" y="39"/>
                    <a:pt x="1" y="78"/>
                    <a:pt x="0" y="118"/>
                  </a:cubicBezTo>
                  <a:cubicBezTo>
                    <a:pt x="36" y="118"/>
                    <a:pt x="72" y="118"/>
                    <a:pt x="108" y="118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5" name="Group 4"/>
          <p:cNvGrpSpPr>
            <a:grpSpLocks noChangeAspect="1"/>
          </p:cNvGrpSpPr>
          <p:nvPr/>
        </p:nvGrpSpPr>
        <p:grpSpPr bwMode="auto">
          <a:xfrm rot="10800000">
            <a:off x="1" y="0"/>
            <a:ext cx="7239000" cy="3178175"/>
            <a:chOff x="1414" y="1159"/>
            <a:chExt cx="4560" cy="2002"/>
          </a:xfrm>
          <a:solidFill>
            <a:srgbClr val="FDAF07"/>
          </a:solidFill>
        </p:grpSpPr>
        <p:sp>
          <p:nvSpPr>
            <p:cNvPr id="77" name="Freeform 6"/>
            <p:cNvSpPr/>
            <p:nvPr/>
          </p:nvSpPr>
          <p:spPr bwMode="auto">
            <a:xfrm>
              <a:off x="3328" y="2330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7"/>
                    <a:pt x="107" y="38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"/>
            <p:cNvSpPr/>
            <p:nvPr/>
          </p:nvSpPr>
          <p:spPr bwMode="auto">
            <a:xfrm>
              <a:off x="2512" y="2625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2784" y="2623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1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1"/>
                    <a:pt x="36" y="1"/>
                    <a:pt x="1" y="1"/>
                  </a:cubicBezTo>
                  <a:cubicBezTo>
                    <a:pt x="1" y="40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9"/>
                    <a:pt x="107" y="40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1965" y="2921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8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7" y="0"/>
                    <a:pt x="1" y="0"/>
                  </a:cubicBezTo>
                  <a:cubicBezTo>
                    <a:pt x="1" y="39"/>
                    <a:pt x="0" y="78"/>
                    <a:pt x="0" y="118"/>
                  </a:cubicBezTo>
                  <a:cubicBezTo>
                    <a:pt x="36" y="118"/>
                    <a:pt x="72" y="118"/>
                    <a:pt x="107" y="118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2784" y="2919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3055" y="2919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12"/>
            <p:cNvSpPr/>
            <p:nvPr/>
          </p:nvSpPr>
          <p:spPr bwMode="auto">
            <a:xfrm>
              <a:off x="3320" y="2917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13"/>
            <p:cNvSpPr/>
            <p:nvPr/>
          </p:nvSpPr>
          <p:spPr bwMode="auto">
            <a:xfrm>
              <a:off x="3592" y="2917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8"/>
                    <a:pt x="71" y="118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3863" y="2917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134" y="2915"/>
              <a:ext cx="216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16"/>
            <p:cNvSpPr/>
            <p:nvPr/>
          </p:nvSpPr>
          <p:spPr bwMode="auto">
            <a:xfrm>
              <a:off x="4406" y="2915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17"/>
            <p:cNvSpPr/>
            <p:nvPr/>
          </p:nvSpPr>
          <p:spPr bwMode="auto">
            <a:xfrm>
              <a:off x="4677" y="2915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18"/>
            <p:cNvSpPr/>
            <p:nvPr/>
          </p:nvSpPr>
          <p:spPr bwMode="auto">
            <a:xfrm>
              <a:off x="4949" y="291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5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19"/>
            <p:cNvSpPr/>
            <p:nvPr/>
          </p:nvSpPr>
          <p:spPr bwMode="auto">
            <a:xfrm>
              <a:off x="3057" y="2623"/>
              <a:ext cx="207" cy="241"/>
            </a:xfrm>
            <a:custGeom>
              <a:avLst/>
              <a:gdLst>
                <a:gd name="T0" fmla="*/ 103 w 103"/>
                <a:gd name="T1" fmla="*/ 0 h 118"/>
                <a:gd name="T2" fmla="*/ 1 w 103"/>
                <a:gd name="T3" fmla="*/ 0 h 118"/>
                <a:gd name="T4" fmla="*/ 0 w 103"/>
                <a:gd name="T5" fmla="*/ 118 h 118"/>
                <a:gd name="T6" fmla="*/ 103 w 103"/>
                <a:gd name="T7" fmla="*/ 118 h 118"/>
                <a:gd name="T8" fmla="*/ 103 w 103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8">
                  <a:moveTo>
                    <a:pt x="103" y="0"/>
                  </a:moveTo>
                  <a:cubicBezTo>
                    <a:pt x="69" y="0"/>
                    <a:pt x="35" y="0"/>
                    <a:pt x="1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8"/>
                    <a:pt x="103" y="39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3592" y="2623"/>
              <a:ext cx="217" cy="239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21"/>
            <p:cNvSpPr/>
            <p:nvPr/>
          </p:nvSpPr>
          <p:spPr bwMode="auto">
            <a:xfrm>
              <a:off x="4134" y="2621"/>
              <a:ext cx="218" cy="241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22"/>
            <p:cNvSpPr/>
            <p:nvPr/>
          </p:nvSpPr>
          <p:spPr bwMode="auto">
            <a:xfrm>
              <a:off x="4406" y="2621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4677" y="2619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4949" y="2619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3865" y="2328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26"/>
            <p:cNvSpPr/>
            <p:nvPr/>
          </p:nvSpPr>
          <p:spPr bwMode="auto">
            <a:xfrm>
              <a:off x="4136" y="2328"/>
              <a:ext cx="216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27"/>
            <p:cNvSpPr/>
            <p:nvPr/>
          </p:nvSpPr>
          <p:spPr bwMode="auto">
            <a:xfrm>
              <a:off x="4679" y="2326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5" y="1"/>
                    <a:pt x="0" y="1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28"/>
            <p:cNvSpPr/>
            <p:nvPr/>
          </p:nvSpPr>
          <p:spPr bwMode="auto">
            <a:xfrm>
              <a:off x="3059" y="2035"/>
              <a:ext cx="207" cy="240"/>
            </a:xfrm>
            <a:custGeom>
              <a:avLst/>
              <a:gdLst>
                <a:gd name="T0" fmla="*/ 103 w 103"/>
                <a:gd name="T1" fmla="*/ 0 h 118"/>
                <a:gd name="T2" fmla="*/ 1 w 103"/>
                <a:gd name="T3" fmla="*/ 1 h 118"/>
                <a:gd name="T4" fmla="*/ 0 w 103"/>
                <a:gd name="T5" fmla="*/ 118 h 118"/>
                <a:gd name="T6" fmla="*/ 103 w 103"/>
                <a:gd name="T7" fmla="*/ 118 h 118"/>
                <a:gd name="T8" fmla="*/ 103 w 103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8">
                  <a:moveTo>
                    <a:pt x="103" y="0"/>
                  </a:moveTo>
                  <a:cubicBezTo>
                    <a:pt x="69" y="0"/>
                    <a:pt x="35" y="1"/>
                    <a:pt x="1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8"/>
                    <a:pt x="103" y="39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29"/>
            <p:cNvSpPr/>
            <p:nvPr/>
          </p:nvSpPr>
          <p:spPr bwMode="auto">
            <a:xfrm>
              <a:off x="3594" y="2035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30"/>
            <p:cNvSpPr/>
            <p:nvPr/>
          </p:nvSpPr>
          <p:spPr bwMode="auto">
            <a:xfrm>
              <a:off x="3865" y="2035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31"/>
            <p:cNvSpPr/>
            <p:nvPr/>
          </p:nvSpPr>
          <p:spPr bwMode="auto">
            <a:xfrm>
              <a:off x="4951" y="203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6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32"/>
            <p:cNvSpPr/>
            <p:nvPr/>
          </p:nvSpPr>
          <p:spPr bwMode="auto">
            <a:xfrm>
              <a:off x="2257" y="2613"/>
              <a:ext cx="209" cy="241"/>
            </a:xfrm>
            <a:custGeom>
              <a:avLst/>
              <a:gdLst>
                <a:gd name="T0" fmla="*/ 104 w 104"/>
                <a:gd name="T1" fmla="*/ 0 h 118"/>
                <a:gd name="T2" fmla="*/ 4 w 104"/>
                <a:gd name="T3" fmla="*/ 1 h 118"/>
                <a:gd name="T4" fmla="*/ 0 w 104"/>
                <a:gd name="T5" fmla="*/ 3 h 118"/>
                <a:gd name="T6" fmla="*/ 0 w 104"/>
                <a:gd name="T7" fmla="*/ 118 h 118"/>
                <a:gd name="T8" fmla="*/ 103 w 104"/>
                <a:gd name="T9" fmla="*/ 118 h 118"/>
                <a:gd name="T10" fmla="*/ 104 w 104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18">
                  <a:moveTo>
                    <a:pt x="104" y="0"/>
                  </a:moveTo>
                  <a:cubicBezTo>
                    <a:pt x="71" y="1"/>
                    <a:pt x="37" y="1"/>
                    <a:pt x="4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41"/>
                    <a:pt x="0" y="80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9"/>
                    <a:pt x="103" y="39"/>
                    <a:pt x="10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33"/>
            <p:cNvSpPr/>
            <p:nvPr/>
          </p:nvSpPr>
          <p:spPr bwMode="auto">
            <a:xfrm>
              <a:off x="4951" y="1725"/>
              <a:ext cx="215" cy="236"/>
            </a:xfrm>
            <a:custGeom>
              <a:avLst/>
              <a:gdLst>
                <a:gd name="T0" fmla="*/ 107 w 107"/>
                <a:gd name="T1" fmla="*/ 0 h 116"/>
                <a:gd name="T2" fmla="*/ 0 w 107"/>
                <a:gd name="T3" fmla="*/ 0 h 116"/>
                <a:gd name="T4" fmla="*/ 0 w 107"/>
                <a:gd name="T5" fmla="*/ 116 h 116"/>
                <a:gd name="T6" fmla="*/ 107 w 107"/>
                <a:gd name="T7" fmla="*/ 116 h 116"/>
                <a:gd name="T8" fmla="*/ 107 w 10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6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ubicBezTo>
                    <a:pt x="36" y="116"/>
                    <a:pt x="71" y="116"/>
                    <a:pt x="107" y="116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34"/>
            <p:cNvSpPr/>
            <p:nvPr/>
          </p:nvSpPr>
          <p:spPr bwMode="auto">
            <a:xfrm>
              <a:off x="5232" y="291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35"/>
            <p:cNvSpPr/>
            <p:nvPr/>
          </p:nvSpPr>
          <p:spPr bwMode="auto">
            <a:xfrm>
              <a:off x="5502" y="291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36"/>
            <p:cNvSpPr/>
            <p:nvPr/>
          </p:nvSpPr>
          <p:spPr bwMode="auto">
            <a:xfrm>
              <a:off x="5232" y="2619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37"/>
            <p:cNvSpPr/>
            <p:nvPr/>
          </p:nvSpPr>
          <p:spPr bwMode="auto">
            <a:xfrm>
              <a:off x="5504" y="2617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6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38"/>
            <p:cNvSpPr/>
            <p:nvPr/>
          </p:nvSpPr>
          <p:spPr bwMode="auto">
            <a:xfrm>
              <a:off x="5234" y="2326"/>
              <a:ext cx="213" cy="238"/>
            </a:xfrm>
            <a:custGeom>
              <a:avLst/>
              <a:gdLst>
                <a:gd name="T0" fmla="*/ 106 w 106"/>
                <a:gd name="T1" fmla="*/ 0 h 117"/>
                <a:gd name="T2" fmla="*/ 0 w 106"/>
                <a:gd name="T3" fmla="*/ 0 h 117"/>
                <a:gd name="T4" fmla="*/ 0 w 106"/>
                <a:gd name="T5" fmla="*/ 117 h 117"/>
                <a:gd name="T6" fmla="*/ 106 w 106"/>
                <a:gd name="T7" fmla="*/ 117 h 117"/>
                <a:gd name="T8" fmla="*/ 106 w 10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7">
                  <a:moveTo>
                    <a:pt x="106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7"/>
                    <a:pt x="106" y="38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39"/>
            <p:cNvSpPr/>
            <p:nvPr/>
          </p:nvSpPr>
          <p:spPr bwMode="auto">
            <a:xfrm>
              <a:off x="5504" y="2326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6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8"/>
                    <a:pt x="0" y="77"/>
                    <a:pt x="0" y="117"/>
                  </a:cubicBezTo>
                  <a:cubicBezTo>
                    <a:pt x="36" y="117"/>
                    <a:pt x="71" y="117"/>
                    <a:pt x="107" y="116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40"/>
            <p:cNvSpPr/>
            <p:nvPr/>
          </p:nvSpPr>
          <p:spPr bwMode="auto">
            <a:xfrm>
              <a:off x="5234" y="2033"/>
              <a:ext cx="213" cy="238"/>
            </a:xfrm>
            <a:custGeom>
              <a:avLst/>
              <a:gdLst>
                <a:gd name="T0" fmla="*/ 106 w 106"/>
                <a:gd name="T1" fmla="*/ 0 h 117"/>
                <a:gd name="T2" fmla="*/ 0 w 106"/>
                <a:gd name="T3" fmla="*/ 0 h 117"/>
                <a:gd name="T4" fmla="*/ 0 w 106"/>
                <a:gd name="T5" fmla="*/ 117 h 117"/>
                <a:gd name="T6" fmla="*/ 106 w 106"/>
                <a:gd name="T7" fmla="*/ 117 h 117"/>
                <a:gd name="T8" fmla="*/ 106 w 10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7">
                  <a:moveTo>
                    <a:pt x="106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41"/>
            <p:cNvSpPr/>
            <p:nvPr/>
          </p:nvSpPr>
          <p:spPr bwMode="auto">
            <a:xfrm>
              <a:off x="5234" y="172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42"/>
            <p:cNvSpPr/>
            <p:nvPr/>
          </p:nvSpPr>
          <p:spPr bwMode="auto">
            <a:xfrm>
              <a:off x="5506" y="1731"/>
              <a:ext cx="213" cy="236"/>
            </a:xfrm>
            <a:custGeom>
              <a:avLst/>
              <a:gdLst>
                <a:gd name="T0" fmla="*/ 106 w 106"/>
                <a:gd name="T1" fmla="*/ 0 h 116"/>
                <a:gd name="T2" fmla="*/ 0 w 106"/>
                <a:gd name="T3" fmla="*/ 0 h 116"/>
                <a:gd name="T4" fmla="*/ 0 w 106"/>
                <a:gd name="T5" fmla="*/ 116 h 116"/>
                <a:gd name="T6" fmla="*/ 106 w 106"/>
                <a:gd name="T7" fmla="*/ 116 h 116"/>
                <a:gd name="T8" fmla="*/ 106 w 10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6">
                  <a:moveTo>
                    <a:pt x="106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ubicBezTo>
                    <a:pt x="35" y="116"/>
                    <a:pt x="71" y="116"/>
                    <a:pt x="106" y="116"/>
                  </a:cubicBezTo>
                  <a:cubicBezTo>
                    <a:pt x="106" y="77"/>
                    <a:pt x="106" y="39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43"/>
            <p:cNvSpPr/>
            <p:nvPr/>
          </p:nvSpPr>
          <p:spPr bwMode="auto">
            <a:xfrm>
              <a:off x="5506" y="117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44"/>
            <p:cNvSpPr/>
            <p:nvPr/>
          </p:nvSpPr>
          <p:spPr bwMode="auto">
            <a:xfrm>
              <a:off x="5236" y="1440"/>
              <a:ext cx="213" cy="236"/>
            </a:xfrm>
            <a:custGeom>
              <a:avLst/>
              <a:gdLst>
                <a:gd name="T0" fmla="*/ 106 w 106"/>
                <a:gd name="T1" fmla="*/ 0 h 116"/>
                <a:gd name="T2" fmla="*/ 0 w 106"/>
                <a:gd name="T3" fmla="*/ 0 h 116"/>
                <a:gd name="T4" fmla="*/ 0 w 106"/>
                <a:gd name="T5" fmla="*/ 116 h 116"/>
                <a:gd name="T6" fmla="*/ 106 w 106"/>
                <a:gd name="T7" fmla="*/ 116 h 116"/>
                <a:gd name="T8" fmla="*/ 106 w 10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6">
                  <a:moveTo>
                    <a:pt x="106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6"/>
                  </a:cubicBezTo>
                  <a:cubicBezTo>
                    <a:pt x="35" y="116"/>
                    <a:pt x="71" y="116"/>
                    <a:pt x="106" y="116"/>
                  </a:cubicBezTo>
                  <a:cubicBezTo>
                    <a:pt x="106" y="77"/>
                    <a:pt x="106" y="38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45"/>
            <p:cNvSpPr/>
            <p:nvPr/>
          </p:nvSpPr>
          <p:spPr bwMode="auto">
            <a:xfrm>
              <a:off x="4953" y="1159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6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46"/>
            <p:cNvSpPr/>
            <p:nvPr/>
          </p:nvSpPr>
          <p:spPr bwMode="auto">
            <a:xfrm>
              <a:off x="4408" y="2039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47"/>
            <p:cNvSpPr/>
            <p:nvPr/>
          </p:nvSpPr>
          <p:spPr bwMode="auto">
            <a:xfrm>
              <a:off x="4679" y="1752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48"/>
            <p:cNvSpPr/>
            <p:nvPr/>
          </p:nvSpPr>
          <p:spPr bwMode="auto">
            <a:xfrm>
              <a:off x="4681" y="147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49"/>
            <p:cNvSpPr/>
            <p:nvPr/>
          </p:nvSpPr>
          <p:spPr bwMode="auto">
            <a:xfrm>
              <a:off x="2786" y="2049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9"/>
                    <a:pt x="0" y="118"/>
                  </a:cubicBezTo>
                  <a:cubicBezTo>
                    <a:pt x="36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50"/>
            <p:cNvSpPr/>
            <p:nvPr/>
          </p:nvSpPr>
          <p:spPr bwMode="auto">
            <a:xfrm>
              <a:off x="2786" y="2344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8"/>
                    <a:pt x="0" y="77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51"/>
            <p:cNvSpPr/>
            <p:nvPr/>
          </p:nvSpPr>
          <p:spPr bwMode="auto">
            <a:xfrm>
              <a:off x="2243" y="2921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0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8" y="78"/>
                    <a:pt x="108" y="38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52"/>
            <p:cNvSpPr/>
            <p:nvPr/>
          </p:nvSpPr>
          <p:spPr bwMode="auto">
            <a:xfrm>
              <a:off x="1414" y="2613"/>
              <a:ext cx="199" cy="240"/>
            </a:xfrm>
            <a:custGeom>
              <a:avLst/>
              <a:gdLst>
                <a:gd name="T0" fmla="*/ 99 w 99"/>
                <a:gd name="T1" fmla="*/ 0 h 118"/>
                <a:gd name="T2" fmla="*/ 0 w 99"/>
                <a:gd name="T3" fmla="*/ 1 h 118"/>
                <a:gd name="T4" fmla="*/ 0 w 99"/>
                <a:gd name="T5" fmla="*/ 118 h 118"/>
                <a:gd name="T6" fmla="*/ 98 w 99"/>
                <a:gd name="T7" fmla="*/ 118 h 118"/>
                <a:gd name="T8" fmla="*/ 99 w 99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8">
                  <a:moveTo>
                    <a:pt x="99" y="0"/>
                  </a:moveTo>
                  <a:cubicBezTo>
                    <a:pt x="65" y="1"/>
                    <a:pt x="33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2" y="118"/>
                    <a:pt x="65" y="118"/>
                    <a:pt x="98" y="118"/>
                  </a:cubicBezTo>
                  <a:cubicBezTo>
                    <a:pt x="98" y="79"/>
                    <a:pt x="98" y="40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54"/>
            <p:cNvSpPr/>
            <p:nvPr/>
          </p:nvSpPr>
          <p:spPr bwMode="auto">
            <a:xfrm>
              <a:off x="1764" y="2687"/>
              <a:ext cx="201" cy="240"/>
            </a:xfrm>
            <a:custGeom>
              <a:avLst/>
              <a:gdLst>
                <a:gd name="T0" fmla="*/ 100 w 100"/>
                <a:gd name="T1" fmla="*/ 0 h 118"/>
                <a:gd name="T2" fmla="*/ 0 w 100"/>
                <a:gd name="T3" fmla="*/ 1 h 118"/>
                <a:gd name="T4" fmla="*/ 0 w 100"/>
                <a:gd name="T5" fmla="*/ 118 h 118"/>
                <a:gd name="T6" fmla="*/ 99 w 100"/>
                <a:gd name="T7" fmla="*/ 118 h 118"/>
                <a:gd name="T8" fmla="*/ 100 w 100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8">
                  <a:moveTo>
                    <a:pt x="100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3" y="118"/>
                    <a:pt x="66" y="118"/>
                    <a:pt x="99" y="118"/>
                  </a:cubicBezTo>
                  <a:cubicBezTo>
                    <a:pt x="99" y="79"/>
                    <a:pt x="99" y="39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55"/>
            <p:cNvSpPr/>
            <p:nvPr/>
          </p:nvSpPr>
          <p:spPr bwMode="auto">
            <a:xfrm>
              <a:off x="5773" y="2911"/>
              <a:ext cx="197" cy="240"/>
            </a:xfrm>
            <a:custGeom>
              <a:avLst/>
              <a:gdLst>
                <a:gd name="T0" fmla="*/ 98 w 98"/>
                <a:gd name="T1" fmla="*/ 0 h 118"/>
                <a:gd name="T2" fmla="*/ 0 w 98"/>
                <a:gd name="T3" fmla="*/ 1 h 118"/>
                <a:gd name="T4" fmla="*/ 0 w 98"/>
                <a:gd name="T5" fmla="*/ 118 h 118"/>
                <a:gd name="T6" fmla="*/ 98 w 98"/>
                <a:gd name="T7" fmla="*/ 118 h 118"/>
                <a:gd name="T8" fmla="*/ 98 w 9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8">
                  <a:moveTo>
                    <a:pt x="98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2" y="118"/>
                    <a:pt x="65" y="118"/>
                    <a:pt x="98" y="118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56"/>
            <p:cNvSpPr/>
            <p:nvPr/>
          </p:nvSpPr>
          <p:spPr bwMode="auto">
            <a:xfrm>
              <a:off x="5775" y="2324"/>
              <a:ext cx="197" cy="238"/>
            </a:xfrm>
            <a:custGeom>
              <a:avLst/>
              <a:gdLst>
                <a:gd name="T0" fmla="*/ 98 w 98"/>
                <a:gd name="T1" fmla="*/ 0 h 117"/>
                <a:gd name="T2" fmla="*/ 0 w 98"/>
                <a:gd name="T3" fmla="*/ 1 h 117"/>
                <a:gd name="T4" fmla="*/ 0 w 98"/>
                <a:gd name="T5" fmla="*/ 117 h 117"/>
                <a:gd name="T6" fmla="*/ 98 w 98"/>
                <a:gd name="T7" fmla="*/ 117 h 117"/>
                <a:gd name="T8" fmla="*/ 98 w 9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7">
                  <a:moveTo>
                    <a:pt x="98" y="0"/>
                  </a:moveTo>
                  <a:cubicBezTo>
                    <a:pt x="65" y="0"/>
                    <a:pt x="32" y="1"/>
                    <a:pt x="0" y="1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2" y="117"/>
                    <a:pt x="65" y="117"/>
                    <a:pt x="98" y="117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57"/>
            <p:cNvSpPr/>
            <p:nvPr/>
          </p:nvSpPr>
          <p:spPr bwMode="auto">
            <a:xfrm>
              <a:off x="5775" y="2031"/>
              <a:ext cx="197" cy="240"/>
            </a:xfrm>
            <a:custGeom>
              <a:avLst/>
              <a:gdLst>
                <a:gd name="T0" fmla="*/ 98 w 98"/>
                <a:gd name="T1" fmla="*/ 0 h 118"/>
                <a:gd name="T2" fmla="*/ 0 w 98"/>
                <a:gd name="T3" fmla="*/ 0 h 118"/>
                <a:gd name="T4" fmla="*/ 0 w 98"/>
                <a:gd name="T5" fmla="*/ 118 h 118"/>
                <a:gd name="T6" fmla="*/ 98 w 98"/>
                <a:gd name="T7" fmla="*/ 117 h 118"/>
                <a:gd name="T8" fmla="*/ 98 w 9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8">
                  <a:moveTo>
                    <a:pt x="98" y="0"/>
                  </a:moveTo>
                  <a:cubicBezTo>
                    <a:pt x="65" y="0"/>
                    <a:pt x="33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2" y="117"/>
                    <a:pt x="65" y="117"/>
                    <a:pt x="98" y="117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58"/>
            <p:cNvSpPr/>
            <p:nvPr/>
          </p:nvSpPr>
          <p:spPr bwMode="auto">
            <a:xfrm>
              <a:off x="5775" y="1719"/>
              <a:ext cx="199" cy="238"/>
            </a:xfrm>
            <a:custGeom>
              <a:avLst/>
              <a:gdLst>
                <a:gd name="T0" fmla="*/ 99 w 99"/>
                <a:gd name="T1" fmla="*/ 0 h 117"/>
                <a:gd name="T2" fmla="*/ 0 w 99"/>
                <a:gd name="T3" fmla="*/ 1 h 117"/>
                <a:gd name="T4" fmla="*/ 0 w 99"/>
                <a:gd name="T5" fmla="*/ 117 h 117"/>
                <a:gd name="T6" fmla="*/ 98 w 99"/>
                <a:gd name="T7" fmla="*/ 117 h 117"/>
                <a:gd name="T8" fmla="*/ 99 w 9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7">
                  <a:moveTo>
                    <a:pt x="99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40"/>
                    <a:pt x="0" y="78"/>
                    <a:pt x="0" y="117"/>
                  </a:cubicBezTo>
                  <a:cubicBezTo>
                    <a:pt x="33" y="117"/>
                    <a:pt x="65" y="117"/>
                    <a:pt x="98" y="117"/>
                  </a:cubicBezTo>
                  <a:cubicBezTo>
                    <a:pt x="98" y="78"/>
                    <a:pt x="98" y="39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59"/>
            <p:cNvSpPr/>
            <p:nvPr/>
          </p:nvSpPr>
          <p:spPr bwMode="auto">
            <a:xfrm>
              <a:off x="5775" y="1428"/>
              <a:ext cx="199" cy="236"/>
            </a:xfrm>
            <a:custGeom>
              <a:avLst/>
              <a:gdLst>
                <a:gd name="T0" fmla="*/ 99 w 99"/>
                <a:gd name="T1" fmla="*/ 0 h 116"/>
                <a:gd name="T2" fmla="*/ 1 w 99"/>
                <a:gd name="T3" fmla="*/ 0 h 116"/>
                <a:gd name="T4" fmla="*/ 0 w 99"/>
                <a:gd name="T5" fmla="*/ 116 h 116"/>
                <a:gd name="T6" fmla="*/ 99 w 99"/>
                <a:gd name="T7" fmla="*/ 116 h 116"/>
                <a:gd name="T8" fmla="*/ 99 w 99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6">
                  <a:moveTo>
                    <a:pt x="99" y="0"/>
                  </a:moveTo>
                  <a:cubicBezTo>
                    <a:pt x="66" y="0"/>
                    <a:pt x="33" y="0"/>
                    <a:pt x="1" y="0"/>
                  </a:cubicBezTo>
                  <a:cubicBezTo>
                    <a:pt x="1" y="38"/>
                    <a:pt x="1" y="77"/>
                    <a:pt x="0" y="116"/>
                  </a:cubicBezTo>
                  <a:cubicBezTo>
                    <a:pt x="33" y="116"/>
                    <a:pt x="66" y="116"/>
                    <a:pt x="99" y="116"/>
                  </a:cubicBezTo>
                  <a:cubicBezTo>
                    <a:pt x="99" y="77"/>
                    <a:pt x="99" y="38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60"/>
            <p:cNvSpPr/>
            <p:nvPr/>
          </p:nvSpPr>
          <p:spPr bwMode="auto">
            <a:xfrm>
              <a:off x="2241" y="2037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8 w 108"/>
                <a:gd name="T7" fmla="*/ 118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7" y="0"/>
                    <a:pt x="1" y="0"/>
                  </a:cubicBezTo>
                  <a:cubicBezTo>
                    <a:pt x="1" y="39"/>
                    <a:pt x="1" y="78"/>
                    <a:pt x="0" y="118"/>
                  </a:cubicBezTo>
                  <a:cubicBezTo>
                    <a:pt x="36" y="118"/>
                    <a:pt x="72" y="118"/>
                    <a:pt x="108" y="118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04" name="Bruno Mars - Just the Way You A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04874" y="143193"/>
            <a:ext cx="609600" cy="609600"/>
          </a:xfrm>
          <a:prstGeom prst="rect">
            <a:avLst/>
          </a:prstGeom>
        </p:spPr>
      </p:pic>
      <p:sp>
        <p:nvSpPr>
          <p:cNvPr id="9" name="文本框 8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319573" y="3683966"/>
            <a:ext cx="517855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gradFill>
                  <a:gsLst>
                    <a:gs pos="0">
                      <a:srgbClr val="F9B406"/>
                    </a:gs>
                    <a:gs pos="100000">
                      <a:srgbClr val="FF9907"/>
                    </a:gs>
                  </a:gsLst>
                  <a:lin ang="10800000" scaled="0"/>
                </a:gradFill>
                <a:latin typeface="张海山锐线体2.0" panose="02000000000000000000" pitchFamily="2" charset="-122"/>
                <a:ea typeface="张海山锐线体2.0" panose="02000000000000000000" pitchFamily="2" charset="-122"/>
                <a:cs typeface="Aharoni" panose="02010803020104030203" pitchFamily="2" charset="-79"/>
              </a:rPr>
              <a:t>向前奔跑通用模板</a:t>
            </a:r>
            <a:endParaRPr lang="zh-CN" altLang="en-US" sz="4800" b="1" dirty="0">
              <a:gradFill>
                <a:gsLst>
                  <a:gs pos="0">
                    <a:srgbClr val="F9B406"/>
                  </a:gs>
                  <a:gs pos="100000">
                    <a:srgbClr val="FF9907"/>
                  </a:gs>
                </a:gsLst>
                <a:lin ang="10800000" scaled="0"/>
              </a:gradFill>
              <a:latin typeface="张海山锐线体2.0" panose="02000000000000000000" pitchFamily="2" charset="-122"/>
              <a:ea typeface="张海山锐线体2.0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10" name="文本框 9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390022" y="4514963"/>
            <a:ext cx="5140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gradFill>
                  <a:gsLst>
                    <a:gs pos="0">
                      <a:srgbClr val="F9B406"/>
                    </a:gs>
                    <a:gs pos="100000">
                      <a:srgbClr val="FF9907"/>
                    </a:gs>
                  </a:gsLst>
                  <a:lin ang="10800000" scaled="0"/>
                </a:gradFill>
                <a:latin typeface="Calibri" panose="020F0502020204030204" charset="0"/>
                <a:ea typeface="方正兰亭超细黑简体" panose="02000000000000000000" pitchFamily="2" charset="-122"/>
                <a:cs typeface="Aharoni" panose="02010803020104030203" pitchFamily="2" charset="-79"/>
              </a:rPr>
              <a:t>BUSINESS     ANNUAL     REPORT</a:t>
            </a:r>
            <a:endParaRPr lang="zh-CN" altLang="en-US" sz="2800" b="1" dirty="0">
              <a:gradFill>
                <a:gsLst>
                  <a:gs pos="0">
                    <a:srgbClr val="F9B406"/>
                  </a:gs>
                  <a:gs pos="100000">
                    <a:srgbClr val="FF9907"/>
                  </a:gs>
                </a:gsLst>
                <a:lin ang="10800000" scaled="0"/>
              </a:gradFill>
              <a:latin typeface="Calibri" panose="020F0502020204030204" charset="0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81778" y="5157173"/>
            <a:ext cx="5136147" cy="61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200" dirty="0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Lorem Ipsum Dolor Far </a:t>
            </a:r>
            <a:r>
              <a:rPr lang="en-US" altLang="en-US" sz="1200" dirty="0" err="1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far</a:t>
            </a:r>
            <a:r>
              <a:rPr lang="en-US" altLang="en-US" sz="1200" dirty="0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 away, behind the word mountains, far from the countries </a:t>
            </a:r>
            <a:r>
              <a:rPr lang="en-US" altLang="en-US" sz="1200" dirty="0" err="1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Vokalia</a:t>
            </a:r>
            <a:r>
              <a:rPr lang="en-US" altLang="en-US" sz="1200" dirty="0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 and </a:t>
            </a:r>
            <a:r>
              <a:rPr lang="en-US" altLang="en-US" sz="1200" dirty="0" err="1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Consonantia</a:t>
            </a:r>
            <a:r>
              <a:rPr lang="en-US" altLang="en-US" sz="1200" dirty="0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, there live the blind texts. </a:t>
            </a:r>
            <a:endParaRPr lang="en-US" altLang="en-US" sz="1200" dirty="0">
              <a:solidFill>
                <a:schemeClr val="bg1"/>
              </a:solidFill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0470" y="15875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10483">
        <p14:vortex dir="r"/>
      </p:transition>
    </mc:Choice>
    <mc:Fallback>
      <p:transition spd="slow" advClick="0" advTm="104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图片 127" descr="u=3427539878,199065004&amp;fm=26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7116445" cy="6845935"/>
          </a:xfrm>
          <a:prstGeom prst="rect">
            <a:avLst/>
          </a:prstGeom>
        </p:spPr>
      </p:pic>
      <p:sp>
        <p:nvSpPr>
          <p:cNvPr id="117" name="矩形 116"/>
          <p:cNvSpPr/>
          <p:nvPr/>
        </p:nvSpPr>
        <p:spPr>
          <a:xfrm>
            <a:off x="6113527" y="0"/>
            <a:ext cx="6078473" cy="6858000"/>
          </a:xfrm>
          <a:prstGeom prst="rect">
            <a:avLst/>
          </a:prstGeom>
          <a:solidFill>
            <a:srgbClr val="FDAF0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0" name="MH_Others_10" descr="#wm#_48_07_*Z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54337" y="1337282"/>
            <a:ext cx="1526319" cy="1529573"/>
          </a:xfrm>
          <a:prstGeom prst="ellipse">
            <a:avLst/>
          </a:prstGeom>
          <a:solidFill>
            <a:srgbClr val="FDAF07"/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7200" b="1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澜黑简" panose="01010104010101010101" pitchFamily="2" charset="-122"/>
                <a:ea typeface="腾祥澜黑简" panose="01010104010101010101" pitchFamily="2" charset="-122"/>
                <a:cs typeface="Times New Roman" panose="02020603050405020304" pitchFamily="18" charset="0"/>
              </a:rPr>
              <a:t>目</a:t>
            </a:r>
            <a:endParaRPr lang="zh-CN" altLang="zh-CN" sz="7200" b="1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澜黑简" panose="01010104010101010101" pitchFamily="2" charset="-122"/>
              <a:ea typeface="腾祥澜黑简" panose="0101010401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1" name="MH_Others_11" descr="#wm#_48_07_*Z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217726" y="2478656"/>
            <a:ext cx="925856" cy="927828"/>
          </a:xfrm>
          <a:prstGeom prst="ellipse">
            <a:avLst/>
          </a:prstGeom>
          <a:solidFill>
            <a:srgbClr val="9FF0D4">
              <a:alpha val="30000"/>
            </a:srgbClr>
          </a:solidFill>
          <a:ln>
            <a:noFill/>
          </a:ln>
          <a:effectLst/>
        </p:spPr>
        <p:txBody>
          <a:bodyPr wrap="square" lIns="0" tIns="0" rIns="0" bIns="0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sym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zh-CN" altLang="en-US" sz="44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腾祥澜黑简" panose="01010104010101010101" pitchFamily="2" charset="-122"/>
                <a:ea typeface="腾祥澜黑简" panose="01010104010101010101" pitchFamily="2" charset="-122"/>
              </a:rPr>
              <a:t>录</a:t>
            </a:r>
            <a:endParaRPr lang="zh-CN" altLang="zh-CN" sz="4400" kern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22" name="MH_Others_12"/>
          <p:cNvSpPr txBox="1"/>
          <p:nvPr>
            <p:custDataLst>
              <p:tags r:id="rId4"/>
            </p:custDataLst>
          </p:nvPr>
        </p:nvSpPr>
        <p:spPr>
          <a:xfrm>
            <a:off x="1549581" y="2942570"/>
            <a:ext cx="612357" cy="27461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norm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CONTENTS</a:t>
            </a:r>
            <a:endParaRPr lang="en-US" altLang="zh-CN" sz="36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7516781" y="1649155"/>
            <a:ext cx="2805605" cy="584775"/>
            <a:chOff x="1625068" y="1473424"/>
            <a:chExt cx="2805605" cy="584775"/>
          </a:xfrm>
        </p:grpSpPr>
        <p:grpSp>
          <p:nvGrpSpPr>
            <p:cNvPr id="124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126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dirty="0">
                  <a:solidFill>
                    <a:srgbClr val="4BBCC4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endParaRPr>
              </a:p>
            </p:txBody>
          </p:sp>
          <p:sp>
            <p:nvSpPr>
              <p:cNvPr id="127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4BBCC4"/>
                    </a:solidFill>
                    <a:latin typeface="腾祥澜黑简" panose="01010104010101010101" pitchFamily="2" charset="-122"/>
                    <a:ea typeface="腾祥澜黑简" panose="01010104010101010101" pitchFamily="2" charset="-122"/>
                  </a:rPr>
                  <a:t>1</a:t>
                </a:r>
                <a:endParaRPr lang="en-US" sz="2800" dirty="0">
                  <a:solidFill>
                    <a:srgbClr val="4BBCC4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endParaRPr>
              </a:p>
            </p:txBody>
          </p:sp>
        </p:grpSp>
        <p:sp>
          <p:nvSpPr>
            <p:cNvPr id="125" name="矩形 124"/>
            <p:cNvSpPr/>
            <p:nvPr/>
          </p:nvSpPr>
          <p:spPr>
            <a:xfrm>
              <a:off x="2296755" y="1473424"/>
              <a:ext cx="213391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3200" spc="600" dirty="0">
                  <a:solidFill>
                    <a:schemeClr val="bg1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rPr>
                <a:t>项目标题</a:t>
              </a:r>
              <a:endParaRPr lang="zh-CN" altLang="en-US" sz="3200" spc="600" dirty="0"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endParaRPr>
            </a:p>
          </p:txBody>
        </p:sp>
      </p:grpSp>
      <p:grpSp>
        <p:nvGrpSpPr>
          <p:cNvPr id="133" name="组合 132"/>
          <p:cNvGrpSpPr/>
          <p:nvPr/>
        </p:nvGrpSpPr>
        <p:grpSpPr>
          <a:xfrm>
            <a:off x="7516781" y="2598570"/>
            <a:ext cx="2805605" cy="584775"/>
            <a:chOff x="1625068" y="1473424"/>
            <a:chExt cx="2805605" cy="584775"/>
          </a:xfrm>
        </p:grpSpPr>
        <p:grpSp>
          <p:nvGrpSpPr>
            <p:cNvPr id="134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136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dirty="0">
                  <a:solidFill>
                    <a:srgbClr val="4BBCC4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endParaRPr>
              </a:p>
            </p:txBody>
          </p:sp>
          <p:sp>
            <p:nvSpPr>
              <p:cNvPr id="137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4BBCC4"/>
                    </a:solidFill>
                    <a:latin typeface="腾祥澜黑简" panose="01010104010101010101" pitchFamily="2" charset="-122"/>
                    <a:ea typeface="腾祥澜黑简" panose="01010104010101010101" pitchFamily="2" charset="-122"/>
                  </a:rPr>
                  <a:t>2</a:t>
                </a:r>
                <a:endParaRPr lang="en-US" sz="2800" dirty="0">
                  <a:solidFill>
                    <a:srgbClr val="4BBCC4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endParaRPr>
              </a:p>
            </p:txBody>
          </p:sp>
        </p:grpSp>
        <p:sp>
          <p:nvSpPr>
            <p:cNvPr id="135" name="矩形 134"/>
            <p:cNvSpPr/>
            <p:nvPr/>
          </p:nvSpPr>
          <p:spPr>
            <a:xfrm>
              <a:off x="2296755" y="1473424"/>
              <a:ext cx="213391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3200" spc="600" dirty="0">
                  <a:solidFill>
                    <a:schemeClr val="bg1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rPr>
                <a:t>项目标题</a:t>
              </a:r>
              <a:endParaRPr lang="zh-CN" altLang="en-US" sz="3200" spc="600" dirty="0"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endParaRP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7516781" y="3547985"/>
            <a:ext cx="2805605" cy="584775"/>
            <a:chOff x="1625068" y="1473424"/>
            <a:chExt cx="2805605" cy="584775"/>
          </a:xfrm>
        </p:grpSpPr>
        <p:grpSp>
          <p:nvGrpSpPr>
            <p:cNvPr id="139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141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dirty="0">
                  <a:solidFill>
                    <a:srgbClr val="4BBCC4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endParaRPr>
              </a:p>
            </p:txBody>
          </p:sp>
          <p:sp>
            <p:nvSpPr>
              <p:cNvPr id="142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4BBCC4"/>
                    </a:solidFill>
                    <a:latin typeface="腾祥澜黑简" panose="01010104010101010101" pitchFamily="2" charset="-122"/>
                    <a:ea typeface="腾祥澜黑简" panose="01010104010101010101" pitchFamily="2" charset="-122"/>
                  </a:rPr>
                  <a:t>3</a:t>
                </a:r>
                <a:endParaRPr lang="en-US" sz="2800" dirty="0">
                  <a:solidFill>
                    <a:srgbClr val="4BBCC4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endParaRPr>
              </a:p>
            </p:txBody>
          </p:sp>
        </p:grpSp>
        <p:sp>
          <p:nvSpPr>
            <p:cNvPr id="140" name="矩形 139"/>
            <p:cNvSpPr/>
            <p:nvPr/>
          </p:nvSpPr>
          <p:spPr>
            <a:xfrm>
              <a:off x="2296755" y="1473424"/>
              <a:ext cx="213391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3200" spc="600" dirty="0">
                  <a:solidFill>
                    <a:schemeClr val="bg1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rPr>
                <a:t>项目标题</a:t>
              </a:r>
              <a:endParaRPr lang="zh-CN" altLang="en-US" sz="3200" spc="600" dirty="0"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7516781" y="4497400"/>
            <a:ext cx="2805605" cy="584775"/>
            <a:chOff x="1625068" y="1473424"/>
            <a:chExt cx="2805605" cy="584775"/>
          </a:xfrm>
        </p:grpSpPr>
        <p:grpSp>
          <p:nvGrpSpPr>
            <p:cNvPr id="144" name="Group 3"/>
            <p:cNvGrpSpPr/>
            <p:nvPr/>
          </p:nvGrpSpPr>
          <p:grpSpPr>
            <a:xfrm>
              <a:off x="1625068" y="1519416"/>
              <a:ext cx="585945" cy="446111"/>
              <a:chOff x="1749703" y="2330672"/>
              <a:chExt cx="585945" cy="446111"/>
            </a:xfrm>
            <a:solidFill>
              <a:srgbClr val="0ABAB5"/>
            </a:solidFill>
          </p:grpSpPr>
          <p:sp>
            <p:nvSpPr>
              <p:cNvPr id="146" name="Right Triangle 62"/>
              <p:cNvSpPr/>
              <p:nvPr/>
            </p:nvSpPr>
            <p:spPr>
              <a:xfrm flipV="1">
                <a:off x="1976024" y="2330672"/>
                <a:ext cx="359624" cy="377968"/>
              </a:xfrm>
              <a:prstGeom prst="rtTriangl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en-US" sz="2800" dirty="0">
                  <a:solidFill>
                    <a:srgbClr val="4BBCC4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endParaRPr>
              </a:p>
            </p:txBody>
          </p:sp>
          <p:sp>
            <p:nvSpPr>
              <p:cNvPr id="147" name="Rectangle 56"/>
              <p:cNvSpPr/>
              <p:nvPr/>
            </p:nvSpPr>
            <p:spPr>
              <a:xfrm>
                <a:off x="1749703" y="2330672"/>
                <a:ext cx="446111" cy="44611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r>
                  <a:rPr lang="en-US" sz="2800" dirty="0">
                    <a:solidFill>
                      <a:srgbClr val="4BBCC4"/>
                    </a:solidFill>
                    <a:latin typeface="腾祥澜黑简" panose="01010104010101010101" pitchFamily="2" charset="-122"/>
                    <a:ea typeface="腾祥澜黑简" panose="01010104010101010101" pitchFamily="2" charset="-122"/>
                  </a:rPr>
                  <a:t>4</a:t>
                </a:r>
                <a:endParaRPr lang="en-US" sz="2800" dirty="0">
                  <a:solidFill>
                    <a:srgbClr val="4BBCC4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endParaRPr>
              </a:p>
            </p:txBody>
          </p:sp>
        </p:grpSp>
        <p:sp>
          <p:nvSpPr>
            <p:cNvPr id="145" name="矩形 144"/>
            <p:cNvSpPr/>
            <p:nvPr/>
          </p:nvSpPr>
          <p:spPr>
            <a:xfrm>
              <a:off x="2296755" y="1473424"/>
              <a:ext cx="2133918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sz="3200" spc="600" dirty="0">
                  <a:solidFill>
                    <a:schemeClr val="bg1"/>
                  </a:solidFill>
                  <a:latin typeface="腾祥澜黑简" panose="01010104010101010101" pitchFamily="2" charset="-122"/>
                  <a:ea typeface="腾祥澜黑简" panose="01010104010101010101" pitchFamily="2" charset="-122"/>
                </a:rPr>
                <a:t>项目标题</a:t>
              </a:r>
              <a:endParaRPr lang="zh-CN" altLang="en-US" sz="3200" spc="600" dirty="0"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endParaRPr>
            </a:p>
          </p:txBody>
        </p:sp>
      </p:grpSp>
    </p:spTree>
  </p:cSld>
  <p:clrMapOvr>
    <a:masterClrMapping/>
  </p:clrMapOvr>
  <p:transition spd="slow" advClick="0" advTm="7095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9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15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" grpId="0" bldLvl="0" animBg="1"/>
      <p:bldP spid="120" grpId="0" bldLvl="0" animBg="1"/>
      <p:bldP spid="121" grpId="0" bldLvl="0" animBg="1"/>
      <p:bldP spid="1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3427539878,199065004&amp;fm=26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7460" y="0"/>
            <a:ext cx="7116445" cy="6845935"/>
          </a:xfrm>
          <a:prstGeom prst="rect">
            <a:avLst/>
          </a:prstGeom>
        </p:spPr>
      </p:pic>
      <p:sp>
        <p:nvSpPr>
          <p:cNvPr id="6" name="菱形 5"/>
          <p:cNvSpPr/>
          <p:nvPr/>
        </p:nvSpPr>
        <p:spPr>
          <a:xfrm>
            <a:off x="2706251" y="30448"/>
            <a:ext cx="6797104" cy="6797104"/>
          </a:xfrm>
          <a:prstGeom prst="diamond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2938952" y="263499"/>
            <a:ext cx="6331003" cy="6331002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3245178" y="543567"/>
            <a:ext cx="5719249" cy="5719248"/>
          </a:xfrm>
          <a:prstGeom prst="diamond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9" name="半闭框 8"/>
          <p:cNvSpPr/>
          <p:nvPr/>
        </p:nvSpPr>
        <p:spPr>
          <a:xfrm rot="19028408">
            <a:off x="2587480" y="2996024"/>
            <a:ext cx="960866" cy="960866"/>
          </a:xfrm>
          <a:prstGeom prst="halfFrame">
            <a:avLst>
              <a:gd name="adj1" fmla="val 6547"/>
              <a:gd name="adj2" fmla="val 6548"/>
            </a:avLst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0" name="半闭框 9"/>
          <p:cNvSpPr/>
          <p:nvPr/>
        </p:nvSpPr>
        <p:spPr>
          <a:xfrm rot="8034069">
            <a:off x="8660911" y="2996372"/>
            <a:ext cx="960866" cy="960866"/>
          </a:xfrm>
          <a:prstGeom prst="halfFrame">
            <a:avLst>
              <a:gd name="adj1" fmla="val 6547"/>
              <a:gd name="adj2" fmla="val 6548"/>
            </a:avLst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1" name="半闭框 10"/>
          <p:cNvSpPr/>
          <p:nvPr/>
        </p:nvSpPr>
        <p:spPr>
          <a:xfrm rot="19028408">
            <a:off x="2322303" y="3205373"/>
            <a:ext cx="542165" cy="542165"/>
          </a:xfrm>
          <a:prstGeom prst="halfFrame">
            <a:avLst>
              <a:gd name="adj1" fmla="val 6547"/>
              <a:gd name="adj2" fmla="val 65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2" name="半闭框 11"/>
          <p:cNvSpPr/>
          <p:nvPr/>
        </p:nvSpPr>
        <p:spPr>
          <a:xfrm rot="7945361">
            <a:off x="9327532" y="3205495"/>
            <a:ext cx="542165" cy="542165"/>
          </a:xfrm>
          <a:prstGeom prst="halfFrame">
            <a:avLst>
              <a:gd name="adj1" fmla="val 6547"/>
              <a:gd name="adj2" fmla="val 65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28" name="Rectangle 39"/>
          <p:cNvSpPr>
            <a:spLocks noChangeArrowheads="1"/>
          </p:cNvSpPr>
          <p:nvPr/>
        </p:nvSpPr>
        <p:spPr bwMode="auto">
          <a:xfrm>
            <a:off x="4007008" y="3643123"/>
            <a:ext cx="4177984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4400" spc="6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</a:t>
            </a:r>
            <a:endParaRPr lang="zh-CN" altLang="en-US" sz="4400" spc="600" dirty="0">
              <a:ln w="6350">
                <a:noFill/>
              </a:ln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477329" y="1733763"/>
            <a:ext cx="1237342" cy="123734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72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01</a:t>
            </a:r>
            <a:endParaRPr lang="zh-CN" altLang="en-US" sz="7200" dirty="0">
              <a:ln w="6350">
                <a:noFill/>
              </a:ln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30" name="圆角矩形 7"/>
          <p:cNvSpPr/>
          <p:nvPr/>
        </p:nvSpPr>
        <p:spPr>
          <a:xfrm>
            <a:off x="5419725" y="3150014"/>
            <a:ext cx="1352550" cy="27699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PART ONE</a:t>
            </a:r>
            <a:endParaRPr lang="zh-CN" altLang="en-US" sz="1200" dirty="0"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7944">
        <p14:warp dir="in"/>
      </p:transition>
    </mc:Choice>
    <mc:Fallback>
      <p:transition spd="slow" advClick="0" advTm="7944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6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6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6" grpId="1" bldLvl="0" animBg="1"/>
          <p:bldP spid="7" grpId="0" animBg="1"/>
          <p:bldP spid="7" grpId="1" animBg="1"/>
          <p:bldP spid="8" grpId="0" bldLvl="0" animBg="1"/>
          <p:bldP spid="8" grpId="1" bldLvl="0" animBg="1"/>
          <p:bldP spid="9" grpId="0" bldLvl="0" animBg="1"/>
          <p:bldP spid="10" grpId="0" bldLvl="0" animBg="1"/>
          <p:bldP spid="11" grpId="0" animBg="1"/>
          <p:bldP spid="12" grpId="0" animBg="1"/>
          <p:bldP spid="128" grpId="0"/>
          <p:bldP spid="129" grpId="0"/>
          <p:bldP spid="130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6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6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6" grpId="1" bldLvl="0" animBg="1"/>
          <p:bldP spid="7" grpId="0" animBg="1"/>
          <p:bldP spid="7" grpId="1" animBg="1"/>
          <p:bldP spid="8" grpId="0" bldLvl="0" animBg="1"/>
          <p:bldP spid="8" grpId="1" bldLvl="0" animBg="1"/>
          <p:bldP spid="9" grpId="0" bldLvl="0" animBg="1"/>
          <p:bldP spid="10" grpId="0" bldLvl="0" animBg="1"/>
          <p:bldP spid="11" grpId="0" animBg="1"/>
          <p:bldP spid="12" grpId="0" animBg="1"/>
          <p:bldP spid="128" grpId="0"/>
          <p:bldP spid="129" grpId="0"/>
          <p:bldP spid="13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/>
        </p:nvSpPr>
        <p:spPr>
          <a:xfrm>
            <a:off x="1592505" y="1361663"/>
            <a:ext cx="9030879" cy="4600280"/>
          </a:xfrm>
          <a:prstGeom prst="rect">
            <a:avLst/>
          </a:prstGeom>
          <a:blipFill dpi="0" rotWithShape="1">
            <a:blip r:embed="rId1"/>
            <a:srcRect/>
            <a:stretch>
              <a:fillRect l="-1282" t="-10673" r="-2545" b="-25238"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6" name="PA_矩形 10"/>
          <p:cNvSpPr/>
          <p:nvPr>
            <p:custDataLst>
              <p:tags r:id="rId2"/>
            </p:custDataLst>
          </p:nvPr>
        </p:nvSpPr>
        <p:spPr>
          <a:xfrm>
            <a:off x="587603" y="2274217"/>
            <a:ext cx="11016794" cy="2743200"/>
          </a:xfrm>
          <a:prstGeom prst="rect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7" name="PA_文本框 7"/>
          <p:cNvSpPr txBox="1"/>
          <p:nvPr>
            <p:custDataLst>
              <p:tags r:id="rId3"/>
            </p:custDataLst>
          </p:nvPr>
        </p:nvSpPr>
        <p:spPr>
          <a:xfrm>
            <a:off x="2013754" y="3063490"/>
            <a:ext cx="8183542" cy="1983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film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film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14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film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14000"/>
              </a:lnSpc>
            </a:pPr>
            <a:endParaRPr lang="en-US" altLang="zh-CN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PA_矩形 11"/>
          <p:cNvSpPr/>
          <p:nvPr>
            <p:custDataLst>
              <p:tags r:id="rId4"/>
            </p:custDataLst>
          </p:nvPr>
        </p:nvSpPr>
        <p:spPr>
          <a:xfrm>
            <a:off x="1889125" y="1497702"/>
            <a:ext cx="8432800" cy="429622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PA_文本框 12"/>
          <p:cNvSpPr txBox="1"/>
          <p:nvPr>
            <p:custDataLst>
              <p:tags r:id="rId5"/>
            </p:custDataLst>
          </p:nvPr>
        </p:nvSpPr>
        <p:spPr>
          <a:xfrm>
            <a:off x="4538948" y="2294887"/>
            <a:ext cx="3133152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pc="600" dirty="0">
                <a:solidFill>
                  <a:srgbClr val="FDFDFD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标题</a:t>
            </a:r>
            <a:endParaRPr lang="zh-CN" altLang="en-US" sz="4400" spc="600" dirty="0">
              <a:solidFill>
                <a:srgbClr val="FDFDFD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5797150" y="4878714"/>
            <a:ext cx="597700" cy="597700"/>
            <a:chOff x="5797150" y="4878714"/>
            <a:chExt cx="597700" cy="597700"/>
          </a:xfrm>
        </p:grpSpPr>
        <p:sp>
          <p:nvSpPr>
            <p:cNvPr id="21" name="PA_椭圆 14"/>
            <p:cNvSpPr/>
            <p:nvPr>
              <p:custDataLst>
                <p:tags r:id="rId6"/>
              </p:custDataLst>
            </p:nvPr>
          </p:nvSpPr>
          <p:spPr>
            <a:xfrm>
              <a:off x="5797150" y="4878714"/>
              <a:ext cx="597700" cy="597700"/>
            </a:xfrm>
            <a:prstGeom prst="ellipse">
              <a:avLst/>
            </a:prstGeom>
            <a:solidFill>
              <a:srgbClr val="FEFEF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KSO_Shape"/>
            <p:cNvSpPr/>
            <p:nvPr/>
          </p:nvSpPr>
          <p:spPr bwMode="auto">
            <a:xfrm>
              <a:off x="5939499" y="5006545"/>
              <a:ext cx="313001" cy="322090"/>
            </a:xfrm>
            <a:custGeom>
              <a:avLst/>
              <a:gdLst>
                <a:gd name="T0" fmla="*/ 423406849 w 3613"/>
                <a:gd name="T1" fmla="*/ 871737410 h 3718"/>
                <a:gd name="T2" fmla="*/ 0 w 3613"/>
                <a:gd name="T3" fmla="*/ 734810398 h 3718"/>
                <a:gd name="T4" fmla="*/ 287897832 w 3613"/>
                <a:gd name="T5" fmla="*/ 605151589 h 3718"/>
                <a:gd name="T6" fmla="*/ 292352498 w 3613"/>
                <a:gd name="T7" fmla="*/ 655326930 h 3718"/>
                <a:gd name="T8" fmla="*/ 113940200 w 3613"/>
                <a:gd name="T9" fmla="*/ 734810398 h 3718"/>
                <a:gd name="T10" fmla="*/ 423406849 w 3613"/>
                <a:gd name="T11" fmla="*/ 823672177 h 3718"/>
                <a:gd name="T12" fmla="*/ 733107852 w 3613"/>
                <a:gd name="T13" fmla="*/ 734810398 h 3718"/>
                <a:gd name="T14" fmla="*/ 551179273 w 3613"/>
                <a:gd name="T15" fmla="*/ 654858232 h 3718"/>
                <a:gd name="T16" fmla="*/ 555633456 w 3613"/>
                <a:gd name="T17" fmla="*/ 604682892 h 3718"/>
                <a:gd name="T18" fmla="*/ 847048053 w 3613"/>
                <a:gd name="T19" fmla="*/ 734810398 h 3718"/>
                <a:gd name="T20" fmla="*/ 423406849 w 3613"/>
                <a:gd name="T21" fmla="*/ 871737410 h 3718"/>
                <a:gd name="T22" fmla="*/ 476859942 w 3613"/>
                <a:gd name="T23" fmla="*/ 767400862 h 3718"/>
                <a:gd name="T24" fmla="*/ 423172495 w 3613"/>
                <a:gd name="T25" fmla="*/ 767400862 h 3718"/>
                <a:gd name="T26" fmla="*/ 421531047 w 3613"/>
                <a:gd name="T27" fmla="*/ 767400862 h 3718"/>
                <a:gd name="T28" fmla="*/ 366905700 w 3613"/>
                <a:gd name="T29" fmla="*/ 767400862 h 3718"/>
                <a:gd name="T30" fmla="*/ 343695435 w 3613"/>
                <a:gd name="T31" fmla="*/ 493546839 h 3718"/>
                <a:gd name="T32" fmla="*/ 257654520 w 3613"/>
                <a:gd name="T33" fmla="*/ 493546839 h 3718"/>
                <a:gd name="T34" fmla="*/ 257654520 w 3613"/>
                <a:gd name="T35" fmla="*/ 275729782 h 3718"/>
                <a:gd name="T36" fmla="*/ 421765886 w 3613"/>
                <a:gd name="T37" fmla="*/ 222272105 h 3718"/>
                <a:gd name="T38" fmla="*/ 587049022 w 3613"/>
                <a:gd name="T39" fmla="*/ 275729782 h 3718"/>
                <a:gd name="T40" fmla="*/ 587049022 w 3613"/>
                <a:gd name="T41" fmla="*/ 493546839 h 3718"/>
                <a:gd name="T42" fmla="*/ 500070207 w 3613"/>
                <a:gd name="T43" fmla="*/ 493546839 h 3718"/>
                <a:gd name="T44" fmla="*/ 476859942 w 3613"/>
                <a:gd name="T45" fmla="*/ 767400862 h 3718"/>
                <a:gd name="T46" fmla="*/ 420827985 w 3613"/>
                <a:gd name="T47" fmla="*/ 182882137 h 3718"/>
                <a:gd name="T48" fmla="*/ 329394503 w 3613"/>
                <a:gd name="T49" fmla="*/ 91441068 h 3718"/>
                <a:gd name="T50" fmla="*/ 420827985 w 3613"/>
                <a:gd name="T51" fmla="*/ 0 h 3718"/>
                <a:gd name="T52" fmla="*/ 512261467 w 3613"/>
                <a:gd name="T53" fmla="*/ 91441068 h 3718"/>
                <a:gd name="T54" fmla="*/ 420827985 w 3613"/>
                <a:gd name="T55" fmla="*/ 182882137 h 371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3613" h="3718">
                  <a:moveTo>
                    <a:pt x="1806" y="3718"/>
                  </a:moveTo>
                  <a:cubicBezTo>
                    <a:pt x="808" y="3718"/>
                    <a:pt x="0" y="3456"/>
                    <a:pt x="0" y="3134"/>
                  </a:cubicBezTo>
                  <a:cubicBezTo>
                    <a:pt x="0" y="2876"/>
                    <a:pt x="514" y="2659"/>
                    <a:pt x="1228" y="2581"/>
                  </a:cubicBezTo>
                  <a:cubicBezTo>
                    <a:pt x="1247" y="2795"/>
                    <a:pt x="1247" y="2795"/>
                    <a:pt x="1247" y="2795"/>
                  </a:cubicBezTo>
                  <a:cubicBezTo>
                    <a:pt x="822" y="2858"/>
                    <a:pt x="486" y="2986"/>
                    <a:pt x="486" y="3134"/>
                  </a:cubicBezTo>
                  <a:cubicBezTo>
                    <a:pt x="486" y="3343"/>
                    <a:pt x="1158" y="3513"/>
                    <a:pt x="1806" y="3513"/>
                  </a:cubicBezTo>
                  <a:cubicBezTo>
                    <a:pt x="2455" y="3513"/>
                    <a:pt x="3127" y="3343"/>
                    <a:pt x="3127" y="3134"/>
                  </a:cubicBezTo>
                  <a:cubicBezTo>
                    <a:pt x="3127" y="2984"/>
                    <a:pt x="2784" y="2855"/>
                    <a:pt x="2351" y="2793"/>
                  </a:cubicBezTo>
                  <a:cubicBezTo>
                    <a:pt x="2370" y="2579"/>
                    <a:pt x="2370" y="2579"/>
                    <a:pt x="2370" y="2579"/>
                  </a:cubicBezTo>
                  <a:cubicBezTo>
                    <a:pt x="3091" y="2655"/>
                    <a:pt x="3613" y="2875"/>
                    <a:pt x="3613" y="3134"/>
                  </a:cubicBezTo>
                  <a:cubicBezTo>
                    <a:pt x="3613" y="3456"/>
                    <a:pt x="2804" y="3718"/>
                    <a:pt x="1806" y="3718"/>
                  </a:cubicBezTo>
                  <a:close/>
                  <a:moveTo>
                    <a:pt x="2034" y="3273"/>
                  </a:moveTo>
                  <a:cubicBezTo>
                    <a:pt x="1805" y="3273"/>
                    <a:pt x="1805" y="3273"/>
                    <a:pt x="1805" y="3273"/>
                  </a:cubicBezTo>
                  <a:cubicBezTo>
                    <a:pt x="1798" y="3273"/>
                    <a:pt x="1798" y="3273"/>
                    <a:pt x="1798" y="3273"/>
                  </a:cubicBezTo>
                  <a:cubicBezTo>
                    <a:pt x="1565" y="3273"/>
                    <a:pt x="1565" y="3273"/>
                    <a:pt x="1565" y="3273"/>
                  </a:cubicBezTo>
                  <a:cubicBezTo>
                    <a:pt x="1466" y="2105"/>
                    <a:pt x="1466" y="2105"/>
                    <a:pt x="1466" y="2105"/>
                  </a:cubicBezTo>
                  <a:cubicBezTo>
                    <a:pt x="1099" y="2105"/>
                    <a:pt x="1099" y="2105"/>
                    <a:pt x="1099" y="2105"/>
                  </a:cubicBezTo>
                  <a:cubicBezTo>
                    <a:pt x="1099" y="2105"/>
                    <a:pt x="1099" y="1443"/>
                    <a:pt x="1099" y="1176"/>
                  </a:cubicBezTo>
                  <a:cubicBezTo>
                    <a:pt x="1099" y="920"/>
                    <a:pt x="1742" y="946"/>
                    <a:pt x="1799" y="948"/>
                  </a:cubicBezTo>
                  <a:cubicBezTo>
                    <a:pt x="1857" y="946"/>
                    <a:pt x="2504" y="920"/>
                    <a:pt x="2504" y="1176"/>
                  </a:cubicBezTo>
                  <a:cubicBezTo>
                    <a:pt x="2504" y="1443"/>
                    <a:pt x="2504" y="2105"/>
                    <a:pt x="2504" y="2105"/>
                  </a:cubicBezTo>
                  <a:cubicBezTo>
                    <a:pt x="2133" y="2105"/>
                    <a:pt x="2133" y="2105"/>
                    <a:pt x="2133" y="2105"/>
                  </a:cubicBezTo>
                  <a:lnTo>
                    <a:pt x="2034" y="3273"/>
                  </a:lnTo>
                  <a:close/>
                  <a:moveTo>
                    <a:pt x="1795" y="780"/>
                  </a:moveTo>
                  <a:cubicBezTo>
                    <a:pt x="1580" y="780"/>
                    <a:pt x="1405" y="605"/>
                    <a:pt x="1405" y="390"/>
                  </a:cubicBezTo>
                  <a:cubicBezTo>
                    <a:pt x="1405" y="175"/>
                    <a:pt x="1580" y="0"/>
                    <a:pt x="1795" y="0"/>
                  </a:cubicBezTo>
                  <a:cubicBezTo>
                    <a:pt x="2010" y="0"/>
                    <a:pt x="2185" y="175"/>
                    <a:pt x="2185" y="390"/>
                  </a:cubicBezTo>
                  <a:cubicBezTo>
                    <a:pt x="2185" y="605"/>
                    <a:pt x="2010" y="780"/>
                    <a:pt x="1795" y="780"/>
                  </a:cubicBezTo>
                  <a:close/>
                </a:path>
              </a:pathLst>
            </a:custGeom>
            <a:solidFill>
              <a:srgbClr val="4BBCC4"/>
            </a:solidFill>
            <a:ln>
              <a:noFill/>
            </a:ln>
          </p:spPr>
          <p:txBody>
            <a:bodyPr anchor="ctr" anchorCtr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10106">
        <p14:pan dir="u"/>
      </p:transition>
    </mc:Choice>
    <mc:Fallback>
      <p:transition spd="slow" advClick="0" advTm="101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decel="100000" fill="hold" grpId="0" nodeType="withEffect">
                                  <p:stCondLst>
                                    <p:cond delay="1100"/>
                                  </p:stCondLst>
                                  <p:iterate type="lt">
                                    <p:tmPct val="7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16" grpId="0" bldLvl="0" animBg="1"/>
      <p:bldP spid="17" grpId="0"/>
      <p:bldP spid="18" grpId="0" animBg="1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 19"/>
          <p:cNvSpPr/>
          <p:nvPr/>
        </p:nvSpPr>
        <p:spPr>
          <a:xfrm>
            <a:off x="1982229" y="3896853"/>
            <a:ext cx="493085" cy="276498"/>
          </a:xfrm>
          <a:custGeom>
            <a:avLst/>
            <a:gdLst>
              <a:gd name="connsiteX0" fmla="*/ 0 w 922183"/>
              <a:gd name="connsiteY0" fmla="*/ 0 h 359401"/>
              <a:gd name="connsiteX1" fmla="*/ 922183 w 922183"/>
              <a:gd name="connsiteY1" fmla="*/ 0 h 359401"/>
              <a:gd name="connsiteX2" fmla="*/ 464666 w 922183"/>
              <a:gd name="connsiteY2" fmla="*/ 359401 h 359401"/>
              <a:gd name="connsiteX3" fmla="*/ 0 w 922183"/>
              <a:gd name="connsiteY3" fmla="*/ 0 h 3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83" h="359401">
                <a:moveTo>
                  <a:pt x="0" y="0"/>
                </a:moveTo>
                <a:lnTo>
                  <a:pt x="922183" y="0"/>
                </a:lnTo>
                <a:lnTo>
                  <a:pt x="464666" y="3594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23"/>
          <p:cNvSpPr/>
          <p:nvPr/>
        </p:nvSpPr>
        <p:spPr>
          <a:xfrm>
            <a:off x="4502385" y="3896853"/>
            <a:ext cx="493085" cy="276498"/>
          </a:xfrm>
          <a:custGeom>
            <a:avLst/>
            <a:gdLst>
              <a:gd name="connsiteX0" fmla="*/ 0 w 922183"/>
              <a:gd name="connsiteY0" fmla="*/ 0 h 359401"/>
              <a:gd name="connsiteX1" fmla="*/ 922183 w 922183"/>
              <a:gd name="connsiteY1" fmla="*/ 0 h 359401"/>
              <a:gd name="connsiteX2" fmla="*/ 464666 w 922183"/>
              <a:gd name="connsiteY2" fmla="*/ 359401 h 359401"/>
              <a:gd name="connsiteX3" fmla="*/ 0 w 922183"/>
              <a:gd name="connsiteY3" fmla="*/ 0 h 3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83" h="359401">
                <a:moveTo>
                  <a:pt x="0" y="0"/>
                </a:moveTo>
                <a:lnTo>
                  <a:pt x="922183" y="0"/>
                </a:lnTo>
                <a:lnTo>
                  <a:pt x="464666" y="35940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Freeform 27"/>
          <p:cNvSpPr/>
          <p:nvPr/>
        </p:nvSpPr>
        <p:spPr>
          <a:xfrm>
            <a:off x="7022542" y="3896853"/>
            <a:ext cx="493085" cy="276498"/>
          </a:xfrm>
          <a:custGeom>
            <a:avLst/>
            <a:gdLst>
              <a:gd name="connsiteX0" fmla="*/ 0 w 922183"/>
              <a:gd name="connsiteY0" fmla="*/ 0 h 359401"/>
              <a:gd name="connsiteX1" fmla="*/ 922183 w 922183"/>
              <a:gd name="connsiteY1" fmla="*/ 0 h 359401"/>
              <a:gd name="connsiteX2" fmla="*/ 464666 w 922183"/>
              <a:gd name="connsiteY2" fmla="*/ 359401 h 359401"/>
              <a:gd name="connsiteX3" fmla="*/ 0 w 922183"/>
              <a:gd name="connsiteY3" fmla="*/ 0 h 3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83" h="359401">
                <a:moveTo>
                  <a:pt x="0" y="0"/>
                </a:moveTo>
                <a:lnTo>
                  <a:pt x="922183" y="0"/>
                </a:lnTo>
                <a:lnTo>
                  <a:pt x="464666" y="3594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31"/>
          <p:cNvSpPr/>
          <p:nvPr/>
        </p:nvSpPr>
        <p:spPr>
          <a:xfrm>
            <a:off x="9542698" y="3896853"/>
            <a:ext cx="493085" cy="276498"/>
          </a:xfrm>
          <a:custGeom>
            <a:avLst/>
            <a:gdLst>
              <a:gd name="connsiteX0" fmla="*/ 0 w 922183"/>
              <a:gd name="connsiteY0" fmla="*/ 0 h 359401"/>
              <a:gd name="connsiteX1" fmla="*/ 922183 w 922183"/>
              <a:gd name="connsiteY1" fmla="*/ 0 h 359401"/>
              <a:gd name="connsiteX2" fmla="*/ 464666 w 922183"/>
              <a:gd name="connsiteY2" fmla="*/ 359401 h 359401"/>
              <a:gd name="connsiteX3" fmla="*/ 0 w 922183"/>
              <a:gd name="connsiteY3" fmla="*/ 0 h 3594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2183" h="359401">
                <a:moveTo>
                  <a:pt x="0" y="0"/>
                </a:moveTo>
                <a:lnTo>
                  <a:pt x="922183" y="0"/>
                </a:lnTo>
                <a:lnTo>
                  <a:pt x="464666" y="359401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Oval 39"/>
          <p:cNvSpPr>
            <a:spLocks noChangeAspect="1"/>
          </p:cNvSpPr>
          <p:nvPr/>
        </p:nvSpPr>
        <p:spPr>
          <a:xfrm>
            <a:off x="1420616" y="2176211"/>
            <a:ext cx="1605600" cy="1605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Oval 40"/>
          <p:cNvSpPr>
            <a:spLocks noChangeAspect="1"/>
          </p:cNvSpPr>
          <p:nvPr/>
        </p:nvSpPr>
        <p:spPr>
          <a:xfrm>
            <a:off x="3943338" y="2176211"/>
            <a:ext cx="1605600" cy="1605600"/>
          </a:xfrm>
          <a:prstGeom prst="ellipse">
            <a:avLst/>
          </a:prstGeo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Oval 41"/>
          <p:cNvSpPr>
            <a:spLocks noChangeAspect="1"/>
          </p:cNvSpPr>
          <p:nvPr/>
        </p:nvSpPr>
        <p:spPr>
          <a:xfrm>
            <a:off x="6466060" y="2176211"/>
            <a:ext cx="1605600" cy="16056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Oval 42"/>
          <p:cNvSpPr>
            <a:spLocks noChangeAspect="1"/>
          </p:cNvSpPr>
          <p:nvPr/>
        </p:nvSpPr>
        <p:spPr>
          <a:xfrm>
            <a:off x="8988782" y="2176211"/>
            <a:ext cx="1605600" cy="1605600"/>
          </a:xfrm>
          <a:prstGeom prst="ellipse">
            <a:avLst/>
          </a:prstGeo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Straight Connector 32"/>
          <p:cNvCxnSpPr/>
          <p:nvPr/>
        </p:nvCxnSpPr>
        <p:spPr>
          <a:xfrm>
            <a:off x="3482436" y="2152515"/>
            <a:ext cx="0" cy="3168650"/>
          </a:xfrm>
          <a:prstGeom prst="line">
            <a:avLst/>
          </a:prstGeom>
          <a:ln w="12700">
            <a:solidFill>
              <a:srgbClr val="FFFEFF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3"/>
          <p:cNvCxnSpPr/>
          <p:nvPr/>
        </p:nvCxnSpPr>
        <p:spPr>
          <a:xfrm>
            <a:off x="6005158" y="2152515"/>
            <a:ext cx="0" cy="3168650"/>
          </a:xfrm>
          <a:prstGeom prst="line">
            <a:avLst/>
          </a:prstGeom>
          <a:ln w="12700">
            <a:solidFill>
              <a:srgbClr val="FFFEFF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4"/>
          <p:cNvCxnSpPr/>
          <p:nvPr/>
        </p:nvCxnSpPr>
        <p:spPr>
          <a:xfrm>
            <a:off x="8527880" y="2152515"/>
            <a:ext cx="0" cy="3168650"/>
          </a:xfrm>
          <a:prstGeom prst="line">
            <a:avLst/>
          </a:prstGeom>
          <a:ln w="12700">
            <a:solidFill>
              <a:srgbClr val="FFFEFF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41"/>
          <p:cNvSpPr>
            <a:spLocks noEditPoints="1"/>
          </p:cNvSpPr>
          <p:nvPr/>
        </p:nvSpPr>
        <p:spPr bwMode="auto">
          <a:xfrm>
            <a:off x="1866872" y="2622467"/>
            <a:ext cx="713088" cy="713088"/>
          </a:xfrm>
          <a:custGeom>
            <a:avLst/>
            <a:gdLst>
              <a:gd name="T0" fmla="*/ 84 w 213"/>
              <a:gd name="T1" fmla="*/ 92 h 213"/>
              <a:gd name="T2" fmla="*/ 75 w 213"/>
              <a:gd name="T3" fmla="*/ 141 h 213"/>
              <a:gd name="T4" fmla="*/ 71 w 213"/>
              <a:gd name="T5" fmla="*/ 145 h 213"/>
              <a:gd name="T6" fmla="*/ 139 w 213"/>
              <a:gd name="T7" fmla="*/ 146 h 213"/>
              <a:gd name="T8" fmla="*/ 104 w 213"/>
              <a:gd name="T9" fmla="*/ 144 h 213"/>
              <a:gd name="T10" fmla="*/ 88 w 213"/>
              <a:gd name="T11" fmla="*/ 96 h 213"/>
              <a:gd name="T12" fmla="*/ 126 w 213"/>
              <a:gd name="T13" fmla="*/ 64 h 213"/>
              <a:gd name="T14" fmla="*/ 132 w 213"/>
              <a:gd name="T15" fmla="*/ 92 h 213"/>
              <a:gd name="T16" fmla="*/ 134 w 213"/>
              <a:gd name="T17" fmla="*/ 111 h 213"/>
              <a:gd name="T18" fmla="*/ 139 w 213"/>
              <a:gd name="T19" fmla="*/ 98 h 213"/>
              <a:gd name="T20" fmla="*/ 143 w 213"/>
              <a:gd name="T21" fmla="*/ 117 h 213"/>
              <a:gd name="T22" fmla="*/ 136 w 213"/>
              <a:gd name="T23" fmla="*/ 139 h 213"/>
              <a:gd name="T24" fmla="*/ 171 w 213"/>
              <a:gd name="T25" fmla="*/ 98 h 213"/>
              <a:gd name="T26" fmla="*/ 176 w 213"/>
              <a:gd name="T27" fmla="*/ 112 h 213"/>
              <a:gd name="T28" fmla="*/ 174 w 213"/>
              <a:gd name="T29" fmla="*/ 125 h 213"/>
              <a:gd name="T30" fmla="*/ 169 w 213"/>
              <a:gd name="T31" fmla="*/ 139 h 213"/>
              <a:gd name="T32" fmla="*/ 147 w 213"/>
              <a:gd name="T33" fmla="*/ 146 h 213"/>
              <a:gd name="T34" fmla="*/ 148 w 213"/>
              <a:gd name="T35" fmla="*/ 132 h 213"/>
              <a:gd name="T36" fmla="*/ 151 w 213"/>
              <a:gd name="T37" fmla="*/ 119 h 213"/>
              <a:gd name="T38" fmla="*/ 150 w 213"/>
              <a:gd name="T39" fmla="*/ 105 h 213"/>
              <a:gd name="T40" fmla="*/ 106 w 213"/>
              <a:gd name="T41" fmla="*/ 0 h 213"/>
              <a:gd name="T42" fmla="*/ 213 w 213"/>
              <a:gd name="T43" fmla="*/ 107 h 213"/>
              <a:gd name="T44" fmla="*/ 8 w 213"/>
              <a:gd name="T45" fmla="*/ 107 h 213"/>
              <a:gd name="T46" fmla="*/ 106 w 213"/>
              <a:gd name="T47" fmla="*/ 205 h 213"/>
              <a:gd name="T48" fmla="*/ 195 w 213"/>
              <a:gd name="T49" fmla="*/ 97 h 213"/>
              <a:gd name="T50" fmla="*/ 193 w 213"/>
              <a:gd name="T51" fmla="*/ 71 h 213"/>
              <a:gd name="T52" fmla="*/ 176 w 213"/>
              <a:gd name="T53" fmla="*/ 51 h 213"/>
              <a:gd name="T54" fmla="*/ 154 w 213"/>
              <a:gd name="T55" fmla="*/ 35 h 213"/>
              <a:gd name="T56" fmla="*/ 131 w 213"/>
              <a:gd name="T57" fmla="*/ 21 h 213"/>
              <a:gd name="T58" fmla="*/ 106 w 213"/>
              <a:gd name="T59" fmla="*/ 13 h 213"/>
              <a:gd name="T60" fmla="*/ 82 w 213"/>
              <a:gd name="T61" fmla="*/ 21 h 213"/>
              <a:gd name="T62" fmla="*/ 59 w 213"/>
              <a:gd name="T63" fmla="*/ 35 h 213"/>
              <a:gd name="T64" fmla="*/ 37 w 213"/>
              <a:gd name="T65" fmla="*/ 51 h 213"/>
              <a:gd name="T66" fmla="*/ 20 w 213"/>
              <a:gd name="T67" fmla="*/ 71 h 213"/>
              <a:gd name="T68" fmla="*/ 18 w 213"/>
              <a:gd name="T69" fmla="*/ 97 h 213"/>
              <a:gd name="T70" fmla="*/ 22 w 213"/>
              <a:gd name="T71" fmla="*/ 123 h 213"/>
              <a:gd name="T72" fmla="*/ 29 w 213"/>
              <a:gd name="T73" fmla="*/ 150 h 213"/>
              <a:gd name="T74" fmla="*/ 41 w 213"/>
              <a:gd name="T75" fmla="*/ 173 h 213"/>
              <a:gd name="T76" fmla="*/ 63 w 213"/>
              <a:gd name="T77" fmla="*/ 184 h 213"/>
              <a:gd name="T78" fmla="*/ 90 w 213"/>
              <a:gd name="T79" fmla="*/ 191 h 213"/>
              <a:gd name="T80" fmla="*/ 117 w 213"/>
              <a:gd name="T81" fmla="*/ 195 h 213"/>
              <a:gd name="T82" fmla="*/ 139 w 213"/>
              <a:gd name="T83" fmla="*/ 193 h 213"/>
              <a:gd name="T84" fmla="*/ 154 w 213"/>
              <a:gd name="T85" fmla="*/ 178 h 213"/>
              <a:gd name="T86" fmla="*/ 176 w 213"/>
              <a:gd name="T87" fmla="*/ 162 h 213"/>
              <a:gd name="T88" fmla="*/ 193 w 213"/>
              <a:gd name="T89" fmla="*/ 142 h 213"/>
              <a:gd name="T90" fmla="*/ 195 w 213"/>
              <a:gd name="T91" fmla="*/ 117 h 213"/>
              <a:gd name="T92" fmla="*/ 106 w 213"/>
              <a:gd name="T93" fmla="*/ 29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213" h="213">
                <a:moveTo>
                  <a:pt x="51" y="155"/>
                </a:moveTo>
                <a:cubicBezTo>
                  <a:pt x="84" y="155"/>
                  <a:pt x="84" y="155"/>
                  <a:pt x="84" y="155"/>
                </a:cubicBezTo>
                <a:cubicBezTo>
                  <a:pt x="84" y="92"/>
                  <a:pt x="84" y="92"/>
                  <a:pt x="84" y="92"/>
                </a:cubicBezTo>
                <a:cubicBezTo>
                  <a:pt x="51" y="92"/>
                  <a:pt x="51" y="92"/>
                  <a:pt x="51" y="92"/>
                </a:cubicBezTo>
                <a:lnTo>
                  <a:pt x="51" y="155"/>
                </a:lnTo>
                <a:close/>
                <a:moveTo>
                  <a:pt x="75" y="141"/>
                </a:moveTo>
                <a:cubicBezTo>
                  <a:pt x="77" y="141"/>
                  <a:pt x="79" y="143"/>
                  <a:pt x="79" y="145"/>
                </a:cubicBezTo>
                <a:cubicBezTo>
                  <a:pt x="79" y="147"/>
                  <a:pt x="77" y="149"/>
                  <a:pt x="75" y="149"/>
                </a:cubicBezTo>
                <a:cubicBezTo>
                  <a:pt x="72" y="149"/>
                  <a:pt x="71" y="147"/>
                  <a:pt x="71" y="145"/>
                </a:cubicBezTo>
                <a:cubicBezTo>
                  <a:pt x="71" y="143"/>
                  <a:pt x="72" y="141"/>
                  <a:pt x="75" y="141"/>
                </a:cubicBezTo>
                <a:close/>
                <a:moveTo>
                  <a:pt x="136" y="139"/>
                </a:moveTo>
                <a:cubicBezTo>
                  <a:pt x="136" y="142"/>
                  <a:pt x="137" y="144"/>
                  <a:pt x="139" y="146"/>
                </a:cubicBezTo>
                <a:cubicBezTo>
                  <a:pt x="134" y="146"/>
                  <a:pt x="130" y="146"/>
                  <a:pt x="129" y="146"/>
                </a:cubicBezTo>
                <a:cubicBezTo>
                  <a:pt x="125" y="146"/>
                  <a:pt x="114" y="143"/>
                  <a:pt x="111" y="143"/>
                </a:cubicBezTo>
                <a:cubicBezTo>
                  <a:pt x="108" y="143"/>
                  <a:pt x="107" y="144"/>
                  <a:pt x="104" y="144"/>
                </a:cubicBezTo>
                <a:cubicBezTo>
                  <a:pt x="102" y="144"/>
                  <a:pt x="98" y="142"/>
                  <a:pt x="95" y="142"/>
                </a:cubicBezTo>
                <a:cubicBezTo>
                  <a:pt x="93" y="142"/>
                  <a:pt x="89" y="142"/>
                  <a:pt x="88" y="142"/>
                </a:cubicBezTo>
                <a:cubicBezTo>
                  <a:pt x="88" y="96"/>
                  <a:pt x="88" y="96"/>
                  <a:pt x="88" y="96"/>
                </a:cubicBezTo>
                <a:cubicBezTo>
                  <a:pt x="91" y="96"/>
                  <a:pt x="96" y="97"/>
                  <a:pt x="100" y="94"/>
                </a:cubicBezTo>
                <a:cubicBezTo>
                  <a:pt x="106" y="90"/>
                  <a:pt x="111" y="85"/>
                  <a:pt x="113" y="81"/>
                </a:cubicBezTo>
                <a:cubicBezTo>
                  <a:pt x="116" y="77"/>
                  <a:pt x="122" y="73"/>
                  <a:pt x="126" y="64"/>
                </a:cubicBezTo>
                <a:cubicBezTo>
                  <a:pt x="128" y="60"/>
                  <a:pt x="127" y="51"/>
                  <a:pt x="133" y="53"/>
                </a:cubicBezTo>
                <a:cubicBezTo>
                  <a:pt x="140" y="55"/>
                  <a:pt x="140" y="62"/>
                  <a:pt x="140" y="69"/>
                </a:cubicBezTo>
                <a:cubicBezTo>
                  <a:pt x="139" y="76"/>
                  <a:pt x="133" y="90"/>
                  <a:pt x="132" y="92"/>
                </a:cubicBezTo>
                <a:cubicBezTo>
                  <a:pt x="131" y="98"/>
                  <a:pt x="132" y="102"/>
                  <a:pt x="132" y="107"/>
                </a:cubicBezTo>
                <a:cubicBezTo>
                  <a:pt x="132" y="115"/>
                  <a:pt x="127" y="121"/>
                  <a:pt x="127" y="121"/>
                </a:cubicBezTo>
                <a:cubicBezTo>
                  <a:pt x="127" y="121"/>
                  <a:pt x="133" y="117"/>
                  <a:pt x="134" y="111"/>
                </a:cubicBezTo>
                <a:cubicBezTo>
                  <a:pt x="136" y="106"/>
                  <a:pt x="134" y="100"/>
                  <a:pt x="138" y="94"/>
                </a:cubicBezTo>
                <a:cubicBezTo>
                  <a:pt x="139" y="93"/>
                  <a:pt x="140" y="92"/>
                  <a:pt x="141" y="92"/>
                </a:cubicBezTo>
                <a:cubicBezTo>
                  <a:pt x="139" y="94"/>
                  <a:pt x="139" y="96"/>
                  <a:pt x="139" y="98"/>
                </a:cubicBezTo>
                <a:cubicBezTo>
                  <a:pt x="139" y="102"/>
                  <a:pt x="140" y="104"/>
                  <a:pt x="143" y="106"/>
                </a:cubicBezTo>
                <a:cubicBezTo>
                  <a:pt x="142" y="108"/>
                  <a:pt x="141" y="110"/>
                  <a:pt x="141" y="112"/>
                </a:cubicBezTo>
                <a:cubicBezTo>
                  <a:pt x="141" y="114"/>
                  <a:pt x="142" y="116"/>
                  <a:pt x="143" y="117"/>
                </a:cubicBezTo>
                <a:cubicBezTo>
                  <a:pt x="140" y="119"/>
                  <a:pt x="139" y="122"/>
                  <a:pt x="139" y="125"/>
                </a:cubicBezTo>
                <a:cubicBezTo>
                  <a:pt x="139" y="127"/>
                  <a:pt x="139" y="129"/>
                  <a:pt x="140" y="131"/>
                </a:cubicBezTo>
                <a:cubicBezTo>
                  <a:pt x="138" y="133"/>
                  <a:pt x="136" y="136"/>
                  <a:pt x="136" y="139"/>
                </a:cubicBezTo>
                <a:close/>
                <a:moveTo>
                  <a:pt x="149" y="91"/>
                </a:moveTo>
                <a:cubicBezTo>
                  <a:pt x="163" y="91"/>
                  <a:pt x="163" y="91"/>
                  <a:pt x="163" y="91"/>
                </a:cubicBezTo>
                <a:cubicBezTo>
                  <a:pt x="168" y="91"/>
                  <a:pt x="171" y="94"/>
                  <a:pt x="171" y="98"/>
                </a:cubicBezTo>
                <a:cubicBezTo>
                  <a:pt x="171" y="102"/>
                  <a:pt x="168" y="104"/>
                  <a:pt x="165" y="105"/>
                </a:cubicBezTo>
                <a:cubicBezTo>
                  <a:pt x="168" y="105"/>
                  <a:pt x="168" y="105"/>
                  <a:pt x="168" y="105"/>
                </a:cubicBezTo>
                <a:cubicBezTo>
                  <a:pt x="173" y="105"/>
                  <a:pt x="176" y="108"/>
                  <a:pt x="176" y="112"/>
                </a:cubicBezTo>
                <a:cubicBezTo>
                  <a:pt x="176" y="116"/>
                  <a:pt x="173" y="119"/>
                  <a:pt x="168" y="119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71" y="119"/>
                  <a:pt x="174" y="122"/>
                  <a:pt x="174" y="125"/>
                </a:cubicBezTo>
                <a:cubicBezTo>
                  <a:pt x="174" y="129"/>
                  <a:pt x="170" y="132"/>
                  <a:pt x="166" y="132"/>
                </a:cubicBezTo>
                <a:cubicBezTo>
                  <a:pt x="163" y="132"/>
                  <a:pt x="163" y="132"/>
                  <a:pt x="163" y="132"/>
                </a:cubicBezTo>
                <a:cubicBezTo>
                  <a:pt x="166" y="133"/>
                  <a:pt x="169" y="136"/>
                  <a:pt x="169" y="139"/>
                </a:cubicBezTo>
                <a:cubicBezTo>
                  <a:pt x="169" y="143"/>
                  <a:pt x="165" y="146"/>
                  <a:pt x="161" y="146"/>
                </a:cubicBezTo>
                <a:cubicBezTo>
                  <a:pt x="154" y="146"/>
                  <a:pt x="154" y="146"/>
                  <a:pt x="154" y="146"/>
                </a:cubicBezTo>
                <a:cubicBezTo>
                  <a:pt x="154" y="146"/>
                  <a:pt x="151" y="146"/>
                  <a:pt x="147" y="146"/>
                </a:cubicBezTo>
                <a:cubicBezTo>
                  <a:pt x="143" y="146"/>
                  <a:pt x="140" y="143"/>
                  <a:pt x="140" y="139"/>
                </a:cubicBezTo>
                <a:cubicBezTo>
                  <a:pt x="140" y="135"/>
                  <a:pt x="143" y="132"/>
                  <a:pt x="147" y="132"/>
                </a:cubicBezTo>
                <a:cubicBezTo>
                  <a:pt x="148" y="132"/>
                  <a:pt x="148" y="132"/>
                  <a:pt x="148" y="132"/>
                </a:cubicBezTo>
                <a:cubicBezTo>
                  <a:pt x="145" y="131"/>
                  <a:pt x="142" y="129"/>
                  <a:pt x="142" y="125"/>
                </a:cubicBezTo>
                <a:cubicBezTo>
                  <a:pt x="142" y="122"/>
                  <a:pt x="146" y="119"/>
                  <a:pt x="150" y="119"/>
                </a:cubicBezTo>
                <a:cubicBezTo>
                  <a:pt x="151" y="119"/>
                  <a:pt x="151" y="119"/>
                  <a:pt x="151" y="119"/>
                </a:cubicBezTo>
                <a:cubicBezTo>
                  <a:pt x="147" y="118"/>
                  <a:pt x="145" y="115"/>
                  <a:pt x="145" y="112"/>
                </a:cubicBezTo>
                <a:cubicBezTo>
                  <a:pt x="145" y="109"/>
                  <a:pt x="147" y="106"/>
                  <a:pt x="151" y="105"/>
                </a:cubicBezTo>
                <a:cubicBezTo>
                  <a:pt x="150" y="105"/>
                  <a:pt x="150" y="105"/>
                  <a:pt x="150" y="105"/>
                </a:cubicBezTo>
                <a:cubicBezTo>
                  <a:pt x="146" y="105"/>
                  <a:pt x="142" y="102"/>
                  <a:pt x="142" y="98"/>
                </a:cubicBezTo>
                <a:cubicBezTo>
                  <a:pt x="142" y="94"/>
                  <a:pt x="145" y="91"/>
                  <a:pt x="149" y="91"/>
                </a:cubicBezTo>
                <a:close/>
                <a:moveTo>
                  <a:pt x="106" y="0"/>
                </a:moveTo>
                <a:cubicBezTo>
                  <a:pt x="48" y="0"/>
                  <a:pt x="0" y="48"/>
                  <a:pt x="0" y="107"/>
                </a:cubicBezTo>
                <a:cubicBezTo>
                  <a:pt x="0" y="165"/>
                  <a:pt x="48" y="213"/>
                  <a:pt x="106" y="213"/>
                </a:cubicBezTo>
                <a:cubicBezTo>
                  <a:pt x="165" y="213"/>
                  <a:pt x="213" y="165"/>
                  <a:pt x="213" y="107"/>
                </a:cubicBezTo>
                <a:cubicBezTo>
                  <a:pt x="213" y="48"/>
                  <a:pt x="165" y="0"/>
                  <a:pt x="106" y="0"/>
                </a:cubicBezTo>
                <a:close/>
                <a:moveTo>
                  <a:pt x="106" y="205"/>
                </a:moveTo>
                <a:cubicBezTo>
                  <a:pt x="52" y="205"/>
                  <a:pt x="8" y="161"/>
                  <a:pt x="8" y="107"/>
                </a:cubicBezTo>
                <a:cubicBezTo>
                  <a:pt x="8" y="52"/>
                  <a:pt x="52" y="8"/>
                  <a:pt x="106" y="8"/>
                </a:cubicBezTo>
                <a:cubicBezTo>
                  <a:pt x="161" y="8"/>
                  <a:pt x="205" y="52"/>
                  <a:pt x="205" y="107"/>
                </a:cubicBezTo>
                <a:cubicBezTo>
                  <a:pt x="205" y="161"/>
                  <a:pt x="161" y="205"/>
                  <a:pt x="106" y="205"/>
                </a:cubicBezTo>
                <a:close/>
                <a:moveTo>
                  <a:pt x="195" y="117"/>
                </a:moveTo>
                <a:cubicBezTo>
                  <a:pt x="197" y="114"/>
                  <a:pt x="200" y="110"/>
                  <a:pt x="200" y="107"/>
                </a:cubicBezTo>
                <a:cubicBezTo>
                  <a:pt x="200" y="103"/>
                  <a:pt x="197" y="100"/>
                  <a:pt x="195" y="97"/>
                </a:cubicBezTo>
                <a:cubicBezTo>
                  <a:pt x="193" y="94"/>
                  <a:pt x="191" y="92"/>
                  <a:pt x="191" y="90"/>
                </a:cubicBezTo>
                <a:cubicBezTo>
                  <a:pt x="190" y="88"/>
                  <a:pt x="191" y="85"/>
                  <a:pt x="192" y="82"/>
                </a:cubicBezTo>
                <a:cubicBezTo>
                  <a:pt x="193" y="78"/>
                  <a:pt x="194" y="74"/>
                  <a:pt x="193" y="71"/>
                </a:cubicBezTo>
                <a:cubicBezTo>
                  <a:pt x="191" y="67"/>
                  <a:pt x="188" y="66"/>
                  <a:pt x="184" y="64"/>
                </a:cubicBezTo>
                <a:cubicBezTo>
                  <a:pt x="182" y="62"/>
                  <a:pt x="179" y="61"/>
                  <a:pt x="178" y="59"/>
                </a:cubicBezTo>
                <a:cubicBezTo>
                  <a:pt x="177" y="57"/>
                  <a:pt x="176" y="54"/>
                  <a:pt x="176" y="51"/>
                </a:cubicBezTo>
                <a:cubicBezTo>
                  <a:pt x="175" y="47"/>
                  <a:pt x="175" y="43"/>
                  <a:pt x="172" y="41"/>
                </a:cubicBezTo>
                <a:cubicBezTo>
                  <a:pt x="170" y="38"/>
                  <a:pt x="166" y="38"/>
                  <a:pt x="162" y="37"/>
                </a:cubicBezTo>
                <a:cubicBezTo>
                  <a:pt x="159" y="37"/>
                  <a:pt x="156" y="37"/>
                  <a:pt x="154" y="35"/>
                </a:cubicBezTo>
                <a:cubicBezTo>
                  <a:pt x="152" y="34"/>
                  <a:pt x="151" y="32"/>
                  <a:pt x="150" y="29"/>
                </a:cubicBezTo>
                <a:cubicBezTo>
                  <a:pt x="148" y="26"/>
                  <a:pt x="146" y="22"/>
                  <a:pt x="142" y="21"/>
                </a:cubicBezTo>
                <a:cubicBezTo>
                  <a:pt x="139" y="19"/>
                  <a:pt x="135" y="20"/>
                  <a:pt x="131" y="21"/>
                </a:cubicBezTo>
                <a:cubicBezTo>
                  <a:pt x="128" y="22"/>
                  <a:pt x="125" y="23"/>
                  <a:pt x="123" y="23"/>
                </a:cubicBezTo>
                <a:cubicBezTo>
                  <a:pt x="121" y="22"/>
                  <a:pt x="119" y="20"/>
                  <a:pt x="117" y="19"/>
                </a:cubicBezTo>
                <a:cubicBezTo>
                  <a:pt x="114" y="16"/>
                  <a:pt x="110" y="13"/>
                  <a:pt x="106" y="13"/>
                </a:cubicBezTo>
                <a:cubicBezTo>
                  <a:pt x="103" y="13"/>
                  <a:pt x="99" y="16"/>
                  <a:pt x="96" y="19"/>
                </a:cubicBezTo>
                <a:cubicBezTo>
                  <a:pt x="94" y="20"/>
                  <a:pt x="92" y="22"/>
                  <a:pt x="90" y="23"/>
                </a:cubicBezTo>
                <a:cubicBezTo>
                  <a:pt x="87" y="23"/>
                  <a:pt x="85" y="22"/>
                  <a:pt x="82" y="21"/>
                </a:cubicBezTo>
                <a:cubicBezTo>
                  <a:pt x="78" y="20"/>
                  <a:pt x="74" y="19"/>
                  <a:pt x="71" y="21"/>
                </a:cubicBezTo>
                <a:cubicBezTo>
                  <a:pt x="67" y="22"/>
                  <a:pt x="65" y="26"/>
                  <a:pt x="63" y="29"/>
                </a:cubicBezTo>
                <a:cubicBezTo>
                  <a:pt x="62" y="32"/>
                  <a:pt x="61" y="34"/>
                  <a:pt x="59" y="35"/>
                </a:cubicBezTo>
                <a:cubicBezTo>
                  <a:pt x="57" y="37"/>
                  <a:pt x="54" y="37"/>
                  <a:pt x="51" y="37"/>
                </a:cubicBezTo>
                <a:cubicBezTo>
                  <a:pt x="47" y="38"/>
                  <a:pt x="43" y="38"/>
                  <a:pt x="41" y="41"/>
                </a:cubicBezTo>
                <a:cubicBezTo>
                  <a:pt x="38" y="43"/>
                  <a:pt x="37" y="47"/>
                  <a:pt x="37" y="51"/>
                </a:cubicBezTo>
                <a:cubicBezTo>
                  <a:pt x="37" y="54"/>
                  <a:pt x="36" y="57"/>
                  <a:pt x="35" y="59"/>
                </a:cubicBezTo>
                <a:cubicBezTo>
                  <a:pt x="34" y="61"/>
                  <a:pt x="31" y="62"/>
                  <a:pt x="29" y="64"/>
                </a:cubicBezTo>
                <a:cubicBezTo>
                  <a:pt x="25" y="66"/>
                  <a:pt x="22" y="67"/>
                  <a:pt x="20" y="71"/>
                </a:cubicBezTo>
                <a:cubicBezTo>
                  <a:pt x="19" y="74"/>
                  <a:pt x="20" y="78"/>
                  <a:pt x="21" y="82"/>
                </a:cubicBezTo>
                <a:cubicBezTo>
                  <a:pt x="22" y="85"/>
                  <a:pt x="23" y="88"/>
                  <a:pt x="22" y="90"/>
                </a:cubicBezTo>
                <a:cubicBezTo>
                  <a:pt x="22" y="92"/>
                  <a:pt x="20" y="94"/>
                  <a:pt x="18" y="97"/>
                </a:cubicBezTo>
                <a:cubicBezTo>
                  <a:pt x="16" y="100"/>
                  <a:pt x="13" y="103"/>
                  <a:pt x="13" y="107"/>
                </a:cubicBezTo>
                <a:cubicBezTo>
                  <a:pt x="13" y="110"/>
                  <a:pt x="16" y="114"/>
                  <a:pt x="18" y="117"/>
                </a:cubicBezTo>
                <a:cubicBezTo>
                  <a:pt x="20" y="119"/>
                  <a:pt x="22" y="121"/>
                  <a:pt x="22" y="123"/>
                </a:cubicBezTo>
                <a:cubicBezTo>
                  <a:pt x="23" y="126"/>
                  <a:pt x="22" y="128"/>
                  <a:pt x="21" y="131"/>
                </a:cubicBezTo>
                <a:cubicBezTo>
                  <a:pt x="20" y="135"/>
                  <a:pt x="19" y="139"/>
                  <a:pt x="20" y="142"/>
                </a:cubicBezTo>
                <a:cubicBezTo>
                  <a:pt x="22" y="146"/>
                  <a:pt x="25" y="148"/>
                  <a:pt x="29" y="150"/>
                </a:cubicBezTo>
                <a:cubicBezTo>
                  <a:pt x="31" y="151"/>
                  <a:pt x="34" y="152"/>
                  <a:pt x="35" y="154"/>
                </a:cubicBezTo>
                <a:cubicBezTo>
                  <a:pt x="36" y="156"/>
                  <a:pt x="37" y="159"/>
                  <a:pt x="37" y="162"/>
                </a:cubicBezTo>
                <a:cubicBezTo>
                  <a:pt x="37" y="166"/>
                  <a:pt x="38" y="170"/>
                  <a:pt x="41" y="173"/>
                </a:cubicBezTo>
                <a:cubicBezTo>
                  <a:pt x="43" y="175"/>
                  <a:pt x="47" y="176"/>
                  <a:pt x="51" y="176"/>
                </a:cubicBezTo>
                <a:cubicBezTo>
                  <a:pt x="54" y="176"/>
                  <a:pt x="57" y="177"/>
                  <a:pt x="59" y="178"/>
                </a:cubicBezTo>
                <a:cubicBezTo>
                  <a:pt x="61" y="179"/>
                  <a:pt x="62" y="182"/>
                  <a:pt x="63" y="184"/>
                </a:cubicBezTo>
                <a:cubicBezTo>
                  <a:pt x="65" y="188"/>
                  <a:pt x="67" y="191"/>
                  <a:pt x="71" y="193"/>
                </a:cubicBezTo>
                <a:cubicBezTo>
                  <a:pt x="74" y="194"/>
                  <a:pt x="78" y="193"/>
                  <a:pt x="82" y="192"/>
                </a:cubicBezTo>
                <a:cubicBezTo>
                  <a:pt x="85" y="191"/>
                  <a:pt x="87" y="190"/>
                  <a:pt x="90" y="191"/>
                </a:cubicBezTo>
                <a:cubicBezTo>
                  <a:pt x="92" y="191"/>
                  <a:pt x="94" y="193"/>
                  <a:pt x="96" y="195"/>
                </a:cubicBezTo>
                <a:cubicBezTo>
                  <a:pt x="99" y="197"/>
                  <a:pt x="103" y="200"/>
                  <a:pt x="106" y="200"/>
                </a:cubicBezTo>
                <a:cubicBezTo>
                  <a:pt x="110" y="200"/>
                  <a:pt x="114" y="197"/>
                  <a:pt x="117" y="195"/>
                </a:cubicBezTo>
                <a:cubicBezTo>
                  <a:pt x="119" y="193"/>
                  <a:pt x="121" y="191"/>
                  <a:pt x="123" y="191"/>
                </a:cubicBezTo>
                <a:cubicBezTo>
                  <a:pt x="125" y="190"/>
                  <a:pt x="128" y="191"/>
                  <a:pt x="131" y="192"/>
                </a:cubicBezTo>
                <a:cubicBezTo>
                  <a:pt x="134" y="193"/>
                  <a:pt x="136" y="193"/>
                  <a:pt x="139" y="193"/>
                </a:cubicBezTo>
                <a:cubicBezTo>
                  <a:pt x="140" y="193"/>
                  <a:pt x="141" y="193"/>
                  <a:pt x="142" y="193"/>
                </a:cubicBezTo>
                <a:cubicBezTo>
                  <a:pt x="146" y="191"/>
                  <a:pt x="148" y="188"/>
                  <a:pt x="150" y="184"/>
                </a:cubicBezTo>
                <a:cubicBezTo>
                  <a:pt x="151" y="182"/>
                  <a:pt x="152" y="179"/>
                  <a:pt x="154" y="178"/>
                </a:cubicBezTo>
                <a:cubicBezTo>
                  <a:pt x="156" y="177"/>
                  <a:pt x="159" y="176"/>
                  <a:pt x="162" y="176"/>
                </a:cubicBezTo>
                <a:cubicBezTo>
                  <a:pt x="166" y="176"/>
                  <a:pt x="170" y="175"/>
                  <a:pt x="172" y="173"/>
                </a:cubicBezTo>
                <a:cubicBezTo>
                  <a:pt x="175" y="170"/>
                  <a:pt x="175" y="166"/>
                  <a:pt x="176" y="162"/>
                </a:cubicBezTo>
                <a:cubicBezTo>
                  <a:pt x="176" y="159"/>
                  <a:pt x="177" y="156"/>
                  <a:pt x="178" y="154"/>
                </a:cubicBezTo>
                <a:cubicBezTo>
                  <a:pt x="179" y="152"/>
                  <a:pt x="182" y="151"/>
                  <a:pt x="184" y="150"/>
                </a:cubicBezTo>
                <a:cubicBezTo>
                  <a:pt x="188" y="148"/>
                  <a:pt x="191" y="146"/>
                  <a:pt x="193" y="142"/>
                </a:cubicBezTo>
                <a:cubicBezTo>
                  <a:pt x="194" y="139"/>
                  <a:pt x="193" y="135"/>
                  <a:pt x="192" y="131"/>
                </a:cubicBezTo>
                <a:cubicBezTo>
                  <a:pt x="191" y="128"/>
                  <a:pt x="190" y="126"/>
                  <a:pt x="191" y="123"/>
                </a:cubicBezTo>
                <a:cubicBezTo>
                  <a:pt x="191" y="121"/>
                  <a:pt x="193" y="119"/>
                  <a:pt x="195" y="117"/>
                </a:cubicBezTo>
                <a:close/>
                <a:moveTo>
                  <a:pt x="106" y="184"/>
                </a:moveTo>
                <a:cubicBezTo>
                  <a:pt x="64" y="184"/>
                  <a:pt x="29" y="149"/>
                  <a:pt x="29" y="107"/>
                </a:cubicBezTo>
                <a:cubicBezTo>
                  <a:pt x="29" y="64"/>
                  <a:pt x="64" y="29"/>
                  <a:pt x="106" y="29"/>
                </a:cubicBezTo>
                <a:cubicBezTo>
                  <a:pt x="149" y="29"/>
                  <a:pt x="184" y="64"/>
                  <a:pt x="184" y="107"/>
                </a:cubicBezTo>
                <a:cubicBezTo>
                  <a:pt x="184" y="149"/>
                  <a:pt x="149" y="184"/>
                  <a:pt x="106" y="184"/>
                </a:cubicBezTo>
                <a:close/>
              </a:path>
            </a:pathLst>
          </a:cu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Freeform 45"/>
          <p:cNvSpPr>
            <a:spLocks noEditPoints="1"/>
          </p:cNvSpPr>
          <p:nvPr/>
        </p:nvSpPr>
        <p:spPr bwMode="auto">
          <a:xfrm>
            <a:off x="4425249" y="2716847"/>
            <a:ext cx="641779" cy="524329"/>
          </a:xfrm>
          <a:custGeom>
            <a:avLst/>
            <a:gdLst>
              <a:gd name="T0" fmla="*/ 91 w 191"/>
              <a:gd name="T1" fmla="*/ 65 h 156"/>
              <a:gd name="T2" fmla="*/ 55 w 191"/>
              <a:gd name="T3" fmla="*/ 46 h 156"/>
              <a:gd name="T4" fmla="*/ 45 w 191"/>
              <a:gd name="T5" fmla="*/ 27 h 156"/>
              <a:gd name="T6" fmla="*/ 64 w 191"/>
              <a:gd name="T7" fmla="*/ 38 h 156"/>
              <a:gd name="T8" fmla="*/ 55 w 191"/>
              <a:gd name="T9" fmla="*/ 110 h 156"/>
              <a:gd name="T10" fmla="*/ 45 w 191"/>
              <a:gd name="T11" fmla="*/ 128 h 156"/>
              <a:gd name="T12" fmla="*/ 64 w 191"/>
              <a:gd name="T13" fmla="*/ 118 h 156"/>
              <a:gd name="T14" fmla="*/ 83 w 191"/>
              <a:gd name="T15" fmla="*/ 82 h 156"/>
              <a:gd name="T16" fmla="*/ 135 w 191"/>
              <a:gd name="T17" fmla="*/ 46 h 156"/>
              <a:gd name="T18" fmla="*/ 146 w 191"/>
              <a:gd name="T19" fmla="*/ 27 h 156"/>
              <a:gd name="T20" fmla="*/ 127 w 191"/>
              <a:gd name="T21" fmla="*/ 38 h 156"/>
              <a:gd name="T22" fmla="*/ 108 w 191"/>
              <a:gd name="T23" fmla="*/ 73 h 156"/>
              <a:gd name="T24" fmla="*/ 146 w 191"/>
              <a:gd name="T25" fmla="*/ 99 h 156"/>
              <a:gd name="T26" fmla="*/ 108 w 191"/>
              <a:gd name="T27" fmla="*/ 82 h 156"/>
              <a:gd name="T28" fmla="*/ 127 w 191"/>
              <a:gd name="T29" fmla="*/ 118 h 156"/>
              <a:gd name="T30" fmla="*/ 146 w 191"/>
              <a:gd name="T31" fmla="*/ 128 h 156"/>
              <a:gd name="T32" fmla="*/ 17 w 191"/>
              <a:gd name="T33" fmla="*/ 16 h 156"/>
              <a:gd name="T34" fmla="*/ 50 w 191"/>
              <a:gd name="T35" fmla="*/ 0 h 156"/>
              <a:gd name="T36" fmla="*/ 0 w 191"/>
              <a:gd name="T37" fmla="*/ 17 h 156"/>
              <a:gd name="T38" fmla="*/ 16 w 191"/>
              <a:gd name="T39" fmla="*/ 43 h 156"/>
              <a:gd name="T40" fmla="*/ 174 w 191"/>
              <a:gd name="T41" fmla="*/ 0 h 156"/>
              <a:gd name="T42" fmla="*/ 141 w 191"/>
              <a:gd name="T43" fmla="*/ 16 h 156"/>
              <a:gd name="T44" fmla="*/ 175 w 191"/>
              <a:gd name="T45" fmla="*/ 17 h 156"/>
              <a:gd name="T46" fmla="*/ 191 w 191"/>
              <a:gd name="T47" fmla="*/ 43 h 156"/>
              <a:gd name="T48" fmla="*/ 174 w 191"/>
              <a:gd name="T49" fmla="*/ 0 h 156"/>
              <a:gd name="T50" fmla="*/ 174 w 191"/>
              <a:gd name="T51" fmla="*/ 140 h 156"/>
              <a:gd name="T52" fmla="*/ 141 w 191"/>
              <a:gd name="T53" fmla="*/ 156 h 156"/>
              <a:gd name="T54" fmla="*/ 191 w 191"/>
              <a:gd name="T55" fmla="*/ 138 h 156"/>
              <a:gd name="T56" fmla="*/ 175 w 191"/>
              <a:gd name="T57" fmla="*/ 112 h 156"/>
              <a:gd name="T58" fmla="*/ 16 w 191"/>
              <a:gd name="T59" fmla="*/ 138 h 156"/>
              <a:gd name="T60" fmla="*/ 0 w 191"/>
              <a:gd name="T61" fmla="*/ 112 h 156"/>
              <a:gd name="T62" fmla="*/ 17 w 191"/>
              <a:gd name="T63" fmla="*/ 156 h 156"/>
              <a:gd name="T64" fmla="*/ 50 w 191"/>
              <a:gd name="T65" fmla="*/ 140 h 156"/>
              <a:gd name="T66" fmla="*/ 16 w 191"/>
              <a:gd name="T67" fmla="*/ 13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91" h="156">
                <a:moveTo>
                  <a:pt x="64" y="38"/>
                </a:moveTo>
                <a:cubicBezTo>
                  <a:pt x="91" y="65"/>
                  <a:pt x="91" y="65"/>
                  <a:pt x="91" y="65"/>
                </a:cubicBezTo>
                <a:cubicBezTo>
                  <a:pt x="83" y="73"/>
                  <a:pt x="83" y="73"/>
                  <a:pt x="83" y="73"/>
                </a:cubicBezTo>
                <a:cubicBezTo>
                  <a:pt x="55" y="46"/>
                  <a:pt x="55" y="46"/>
                  <a:pt x="55" y="46"/>
                </a:cubicBezTo>
                <a:cubicBezTo>
                  <a:pt x="45" y="57"/>
                  <a:pt x="45" y="57"/>
                  <a:pt x="45" y="57"/>
                </a:cubicBezTo>
                <a:cubicBezTo>
                  <a:pt x="45" y="27"/>
                  <a:pt x="45" y="27"/>
                  <a:pt x="45" y="27"/>
                </a:cubicBezTo>
                <a:cubicBezTo>
                  <a:pt x="74" y="27"/>
                  <a:pt x="74" y="27"/>
                  <a:pt x="74" y="27"/>
                </a:cubicBezTo>
                <a:lnTo>
                  <a:pt x="64" y="38"/>
                </a:lnTo>
                <a:close/>
                <a:moveTo>
                  <a:pt x="83" y="82"/>
                </a:moveTo>
                <a:cubicBezTo>
                  <a:pt x="55" y="110"/>
                  <a:pt x="55" y="110"/>
                  <a:pt x="55" y="110"/>
                </a:cubicBezTo>
                <a:cubicBezTo>
                  <a:pt x="45" y="99"/>
                  <a:pt x="45" y="99"/>
                  <a:pt x="45" y="99"/>
                </a:cubicBezTo>
                <a:cubicBezTo>
                  <a:pt x="45" y="128"/>
                  <a:pt x="45" y="128"/>
                  <a:pt x="45" y="128"/>
                </a:cubicBezTo>
                <a:cubicBezTo>
                  <a:pt x="74" y="128"/>
                  <a:pt x="74" y="128"/>
                  <a:pt x="74" y="128"/>
                </a:cubicBezTo>
                <a:cubicBezTo>
                  <a:pt x="64" y="118"/>
                  <a:pt x="64" y="118"/>
                  <a:pt x="64" y="118"/>
                </a:cubicBezTo>
                <a:cubicBezTo>
                  <a:pt x="91" y="90"/>
                  <a:pt x="91" y="90"/>
                  <a:pt x="91" y="90"/>
                </a:cubicBezTo>
                <a:lnTo>
                  <a:pt x="83" y="82"/>
                </a:lnTo>
                <a:close/>
                <a:moveTo>
                  <a:pt x="108" y="73"/>
                </a:moveTo>
                <a:cubicBezTo>
                  <a:pt x="135" y="46"/>
                  <a:pt x="135" y="46"/>
                  <a:pt x="135" y="46"/>
                </a:cubicBezTo>
                <a:cubicBezTo>
                  <a:pt x="146" y="57"/>
                  <a:pt x="146" y="57"/>
                  <a:pt x="146" y="57"/>
                </a:cubicBezTo>
                <a:cubicBezTo>
                  <a:pt x="146" y="27"/>
                  <a:pt x="146" y="27"/>
                  <a:pt x="146" y="27"/>
                </a:cubicBezTo>
                <a:cubicBezTo>
                  <a:pt x="117" y="27"/>
                  <a:pt x="117" y="27"/>
                  <a:pt x="117" y="27"/>
                </a:cubicBezTo>
                <a:cubicBezTo>
                  <a:pt x="127" y="38"/>
                  <a:pt x="127" y="38"/>
                  <a:pt x="127" y="38"/>
                </a:cubicBezTo>
                <a:cubicBezTo>
                  <a:pt x="100" y="65"/>
                  <a:pt x="100" y="65"/>
                  <a:pt x="100" y="65"/>
                </a:cubicBezTo>
                <a:lnTo>
                  <a:pt x="108" y="73"/>
                </a:lnTo>
                <a:close/>
                <a:moveTo>
                  <a:pt x="146" y="128"/>
                </a:moveTo>
                <a:cubicBezTo>
                  <a:pt x="146" y="99"/>
                  <a:pt x="146" y="99"/>
                  <a:pt x="146" y="99"/>
                </a:cubicBezTo>
                <a:cubicBezTo>
                  <a:pt x="135" y="110"/>
                  <a:pt x="135" y="110"/>
                  <a:pt x="135" y="110"/>
                </a:cubicBezTo>
                <a:cubicBezTo>
                  <a:pt x="108" y="82"/>
                  <a:pt x="108" y="82"/>
                  <a:pt x="108" y="82"/>
                </a:cubicBezTo>
                <a:cubicBezTo>
                  <a:pt x="100" y="90"/>
                  <a:pt x="100" y="90"/>
                  <a:pt x="100" y="90"/>
                </a:cubicBezTo>
                <a:cubicBezTo>
                  <a:pt x="127" y="118"/>
                  <a:pt x="127" y="118"/>
                  <a:pt x="127" y="118"/>
                </a:cubicBezTo>
                <a:cubicBezTo>
                  <a:pt x="117" y="128"/>
                  <a:pt x="117" y="128"/>
                  <a:pt x="117" y="128"/>
                </a:cubicBezTo>
                <a:lnTo>
                  <a:pt x="146" y="128"/>
                </a:lnTo>
                <a:close/>
                <a:moveTo>
                  <a:pt x="16" y="17"/>
                </a:moveTo>
                <a:cubicBezTo>
                  <a:pt x="16" y="16"/>
                  <a:pt x="16" y="16"/>
                  <a:pt x="17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0"/>
                  <a:pt x="50" y="0"/>
                  <a:pt x="5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8" y="0"/>
                  <a:pt x="0" y="8"/>
                  <a:pt x="0" y="17"/>
                </a:cubicBezTo>
                <a:cubicBezTo>
                  <a:pt x="0" y="43"/>
                  <a:pt x="0" y="43"/>
                  <a:pt x="0" y="43"/>
                </a:cubicBezTo>
                <a:cubicBezTo>
                  <a:pt x="16" y="43"/>
                  <a:pt x="16" y="43"/>
                  <a:pt x="16" y="43"/>
                </a:cubicBezTo>
                <a:lnTo>
                  <a:pt x="16" y="17"/>
                </a:lnTo>
                <a:close/>
                <a:moveTo>
                  <a:pt x="174" y="0"/>
                </a:moveTo>
                <a:cubicBezTo>
                  <a:pt x="141" y="0"/>
                  <a:pt x="141" y="0"/>
                  <a:pt x="141" y="0"/>
                </a:cubicBezTo>
                <a:cubicBezTo>
                  <a:pt x="141" y="16"/>
                  <a:pt x="141" y="16"/>
                  <a:pt x="141" y="16"/>
                </a:cubicBezTo>
                <a:cubicBezTo>
                  <a:pt x="174" y="16"/>
                  <a:pt x="174" y="16"/>
                  <a:pt x="174" y="16"/>
                </a:cubicBezTo>
                <a:cubicBezTo>
                  <a:pt x="175" y="16"/>
                  <a:pt x="175" y="16"/>
                  <a:pt x="175" y="17"/>
                </a:cubicBezTo>
                <a:cubicBezTo>
                  <a:pt x="175" y="43"/>
                  <a:pt x="175" y="43"/>
                  <a:pt x="175" y="43"/>
                </a:cubicBezTo>
                <a:cubicBezTo>
                  <a:pt x="191" y="43"/>
                  <a:pt x="191" y="43"/>
                  <a:pt x="191" y="43"/>
                </a:cubicBezTo>
                <a:cubicBezTo>
                  <a:pt x="191" y="17"/>
                  <a:pt x="191" y="17"/>
                  <a:pt x="191" y="17"/>
                </a:cubicBezTo>
                <a:cubicBezTo>
                  <a:pt x="191" y="8"/>
                  <a:pt x="183" y="0"/>
                  <a:pt x="174" y="0"/>
                </a:cubicBezTo>
                <a:close/>
                <a:moveTo>
                  <a:pt x="175" y="138"/>
                </a:moveTo>
                <a:cubicBezTo>
                  <a:pt x="175" y="139"/>
                  <a:pt x="175" y="140"/>
                  <a:pt x="174" y="140"/>
                </a:cubicBezTo>
                <a:cubicBezTo>
                  <a:pt x="141" y="140"/>
                  <a:pt x="141" y="140"/>
                  <a:pt x="141" y="140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74" y="156"/>
                  <a:pt x="174" y="156"/>
                  <a:pt x="174" y="156"/>
                </a:cubicBezTo>
                <a:cubicBezTo>
                  <a:pt x="183" y="156"/>
                  <a:pt x="191" y="148"/>
                  <a:pt x="191" y="138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75" y="112"/>
                  <a:pt x="175" y="112"/>
                  <a:pt x="175" y="112"/>
                </a:cubicBezTo>
                <a:lnTo>
                  <a:pt x="175" y="138"/>
                </a:lnTo>
                <a:close/>
                <a:moveTo>
                  <a:pt x="16" y="138"/>
                </a:moveTo>
                <a:cubicBezTo>
                  <a:pt x="16" y="112"/>
                  <a:pt x="16" y="112"/>
                  <a:pt x="16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8" y="156"/>
                  <a:pt x="17" y="156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50" y="140"/>
                  <a:pt x="50" y="140"/>
                  <a:pt x="50" y="140"/>
                </a:cubicBezTo>
                <a:cubicBezTo>
                  <a:pt x="17" y="140"/>
                  <a:pt x="17" y="140"/>
                  <a:pt x="17" y="140"/>
                </a:cubicBezTo>
                <a:cubicBezTo>
                  <a:pt x="16" y="140"/>
                  <a:pt x="16" y="139"/>
                  <a:pt x="16" y="138"/>
                </a:cubicBezTo>
                <a:close/>
              </a:path>
            </a:pathLst>
          </a:cu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Freeform 49"/>
          <p:cNvSpPr>
            <a:spLocks noEditPoints="1"/>
          </p:cNvSpPr>
          <p:nvPr/>
        </p:nvSpPr>
        <p:spPr bwMode="auto">
          <a:xfrm>
            <a:off x="6910918" y="2645538"/>
            <a:ext cx="715884" cy="666947"/>
          </a:xfrm>
          <a:custGeom>
            <a:avLst/>
            <a:gdLst>
              <a:gd name="T0" fmla="*/ 88 w 213"/>
              <a:gd name="T1" fmla="*/ 144 h 199"/>
              <a:gd name="T2" fmla="*/ 91 w 213"/>
              <a:gd name="T3" fmla="*/ 167 h 199"/>
              <a:gd name="T4" fmla="*/ 89 w 213"/>
              <a:gd name="T5" fmla="*/ 180 h 199"/>
              <a:gd name="T6" fmla="*/ 89 w 213"/>
              <a:gd name="T7" fmla="*/ 199 h 199"/>
              <a:gd name="T8" fmla="*/ 39 w 213"/>
              <a:gd name="T9" fmla="*/ 199 h 199"/>
              <a:gd name="T10" fmla="*/ 39 w 213"/>
              <a:gd name="T11" fmla="*/ 177 h 199"/>
              <a:gd name="T12" fmla="*/ 12 w 213"/>
              <a:gd name="T13" fmla="*/ 135 h 199"/>
              <a:gd name="T14" fmla="*/ 1 w 213"/>
              <a:gd name="T15" fmla="*/ 111 h 199"/>
              <a:gd name="T16" fmla="*/ 5 w 213"/>
              <a:gd name="T17" fmla="*/ 70 h 199"/>
              <a:gd name="T18" fmla="*/ 19 w 213"/>
              <a:gd name="T19" fmla="*/ 35 h 199"/>
              <a:gd name="T20" fmla="*/ 32 w 213"/>
              <a:gd name="T21" fmla="*/ 47 h 199"/>
              <a:gd name="T22" fmla="*/ 27 w 213"/>
              <a:gd name="T23" fmla="*/ 78 h 199"/>
              <a:gd name="T24" fmla="*/ 29 w 213"/>
              <a:gd name="T25" fmla="*/ 104 h 199"/>
              <a:gd name="T26" fmla="*/ 42 w 213"/>
              <a:gd name="T27" fmla="*/ 119 h 199"/>
              <a:gd name="T28" fmla="*/ 50 w 213"/>
              <a:gd name="T29" fmla="*/ 128 h 199"/>
              <a:gd name="T30" fmla="*/ 46 w 213"/>
              <a:gd name="T31" fmla="*/ 117 h 199"/>
              <a:gd name="T32" fmla="*/ 33 w 213"/>
              <a:gd name="T33" fmla="*/ 101 h 199"/>
              <a:gd name="T34" fmla="*/ 38 w 213"/>
              <a:gd name="T35" fmla="*/ 82 h 199"/>
              <a:gd name="T36" fmla="*/ 54 w 213"/>
              <a:gd name="T37" fmla="*/ 95 h 199"/>
              <a:gd name="T38" fmla="*/ 74 w 213"/>
              <a:gd name="T39" fmla="*/ 112 h 199"/>
              <a:gd name="T40" fmla="*/ 88 w 213"/>
              <a:gd name="T41" fmla="*/ 144 h 199"/>
              <a:gd name="T42" fmla="*/ 209 w 213"/>
              <a:gd name="T43" fmla="*/ 70 h 199"/>
              <a:gd name="T44" fmla="*/ 195 w 213"/>
              <a:gd name="T45" fmla="*/ 35 h 199"/>
              <a:gd name="T46" fmla="*/ 182 w 213"/>
              <a:gd name="T47" fmla="*/ 47 h 199"/>
              <a:gd name="T48" fmla="*/ 186 w 213"/>
              <a:gd name="T49" fmla="*/ 78 h 199"/>
              <a:gd name="T50" fmla="*/ 184 w 213"/>
              <a:gd name="T51" fmla="*/ 104 h 199"/>
              <a:gd name="T52" fmla="*/ 171 w 213"/>
              <a:gd name="T53" fmla="*/ 119 h 199"/>
              <a:gd name="T54" fmla="*/ 163 w 213"/>
              <a:gd name="T55" fmla="*/ 128 h 199"/>
              <a:gd name="T56" fmla="*/ 167 w 213"/>
              <a:gd name="T57" fmla="*/ 117 h 199"/>
              <a:gd name="T58" fmla="*/ 181 w 213"/>
              <a:gd name="T59" fmla="*/ 101 h 199"/>
              <a:gd name="T60" fmla="*/ 176 w 213"/>
              <a:gd name="T61" fmla="*/ 82 h 199"/>
              <a:gd name="T62" fmla="*/ 160 w 213"/>
              <a:gd name="T63" fmla="*/ 95 h 199"/>
              <a:gd name="T64" fmla="*/ 140 w 213"/>
              <a:gd name="T65" fmla="*/ 112 h 199"/>
              <a:gd name="T66" fmla="*/ 126 w 213"/>
              <a:gd name="T67" fmla="*/ 144 h 199"/>
              <a:gd name="T68" fmla="*/ 123 w 213"/>
              <a:gd name="T69" fmla="*/ 167 h 199"/>
              <a:gd name="T70" fmla="*/ 124 w 213"/>
              <a:gd name="T71" fmla="*/ 180 h 199"/>
              <a:gd name="T72" fmla="*/ 124 w 213"/>
              <a:gd name="T73" fmla="*/ 199 h 199"/>
              <a:gd name="T74" fmla="*/ 175 w 213"/>
              <a:gd name="T75" fmla="*/ 199 h 199"/>
              <a:gd name="T76" fmla="*/ 175 w 213"/>
              <a:gd name="T77" fmla="*/ 177 h 199"/>
              <a:gd name="T78" fmla="*/ 201 w 213"/>
              <a:gd name="T79" fmla="*/ 135 h 199"/>
              <a:gd name="T80" fmla="*/ 213 w 213"/>
              <a:gd name="T81" fmla="*/ 111 h 199"/>
              <a:gd name="T82" fmla="*/ 209 w 213"/>
              <a:gd name="T83" fmla="*/ 70 h 199"/>
              <a:gd name="T84" fmla="*/ 137 w 213"/>
              <a:gd name="T85" fmla="*/ 84 h 199"/>
              <a:gd name="T86" fmla="*/ 133 w 213"/>
              <a:gd name="T87" fmla="*/ 66 h 199"/>
              <a:gd name="T88" fmla="*/ 138 w 213"/>
              <a:gd name="T89" fmla="*/ 52 h 199"/>
              <a:gd name="T90" fmla="*/ 151 w 213"/>
              <a:gd name="T91" fmla="*/ 39 h 199"/>
              <a:gd name="T92" fmla="*/ 149 w 213"/>
              <a:gd name="T93" fmla="*/ 32 h 199"/>
              <a:gd name="T94" fmla="*/ 131 w 213"/>
              <a:gd name="T95" fmla="*/ 29 h 199"/>
              <a:gd name="T96" fmla="*/ 119 w 213"/>
              <a:gd name="T97" fmla="*/ 20 h 199"/>
              <a:gd name="T98" fmla="*/ 111 w 213"/>
              <a:gd name="T99" fmla="*/ 4 h 199"/>
              <a:gd name="T100" fmla="*/ 103 w 213"/>
              <a:gd name="T101" fmla="*/ 4 h 199"/>
              <a:gd name="T102" fmla="*/ 95 w 213"/>
              <a:gd name="T103" fmla="*/ 20 h 199"/>
              <a:gd name="T104" fmla="*/ 83 w 213"/>
              <a:gd name="T105" fmla="*/ 29 h 199"/>
              <a:gd name="T106" fmla="*/ 65 w 213"/>
              <a:gd name="T107" fmla="*/ 32 h 199"/>
              <a:gd name="T108" fmla="*/ 62 w 213"/>
              <a:gd name="T109" fmla="*/ 39 h 199"/>
              <a:gd name="T110" fmla="*/ 75 w 213"/>
              <a:gd name="T111" fmla="*/ 52 h 199"/>
              <a:gd name="T112" fmla="*/ 80 w 213"/>
              <a:gd name="T113" fmla="*/ 66 h 199"/>
              <a:gd name="T114" fmla="*/ 77 w 213"/>
              <a:gd name="T115" fmla="*/ 84 h 199"/>
              <a:gd name="T116" fmla="*/ 83 w 213"/>
              <a:gd name="T117" fmla="*/ 88 h 199"/>
              <a:gd name="T118" fmla="*/ 99 w 213"/>
              <a:gd name="T119" fmla="*/ 80 h 199"/>
              <a:gd name="T120" fmla="*/ 114 w 213"/>
              <a:gd name="T121" fmla="*/ 80 h 199"/>
              <a:gd name="T122" fmla="*/ 130 w 213"/>
              <a:gd name="T123" fmla="*/ 88 h 199"/>
              <a:gd name="T124" fmla="*/ 137 w 213"/>
              <a:gd name="T125" fmla="*/ 84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13" h="199">
                <a:moveTo>
                  <a:pt x="88" y="144"/>
                </a:moveTo>
                <a:cubicBezTo>
                  <a:pt x="88" y="162"/>
                  <a:pt x="91" y="162"/>
                  <a:pt x="91" y="167"/>
                </a:cubicBezTo>
                <a:cubicBezTo>
                  <a:pt x="91" y="173"/>
                  <a:pt x="89" y="175"/>
                  <a:pt x="89" y="180"/>
                </a:cubicBezTo>
                <a:cubicBezTo>
                  <a:pt x="89" y="183"/>
                  <a:pt x="89" y="192"/>
                  <a:pt x="89" y="199"/>
                </a:cubicBezTo>
                <a:cubicBezTo>
                  <a:pt x="39" y="199"/>
                  <a:pt x="39" y="199"/>
                  <a:pt x="39" y="199"/>
                </a:cubicBezTo>
                <a:cubicBezTo>
                  <a:pt x="39" y="177"/>
                  <a:pt x="39" y="177"/>
                  <a:pt x="39" y="177"/>
                </a:cubicBezTo>
                <a:cubicBezTo>
                  <a:pt x="37" y="170"/>
                  <a:pt x="20" y="144"/>
                  <a:pt x="12" y="135"/>
                </a:cubicBezTo>
                <a:cubicBezTo>
                  <a:pt x="5" y="126"/>
                  <a:pt x="0" y="118"/>
                  <a:pt x="1" y="111"/>
                </a:cubicBezTo>
                <a:cubicBezTo>
                  <a:pt x="1" y="105"/>
                  <a:pt x="4" y="75"/>
                  <a:pt x="5" y="70"/>
                </a:cubicBezTo>
                <a:cubicBezTo>
                  <a:pt x="7" y="65"/>
                  <a:pt x="17" y="40"/>
                  <a:pt x="19" y="35"/>
                </a:cubicBezTo>
                <a:cubicBezTo>
                  <a:pt x="21" y="30"/>
                  <a:pt x="31" y="38"/>
                  <a:pt x="32" y="47"/>
                </a:cubicBezTo>
                <a:cubicBezTo>
                  <a:pt x="33" y="59"/>
                  <a:pt x="29" y="66"/>
                  <a:pt x="27" y="78"/>
                </a:cubicBezTo>
                <a:cubicBezTo>
                  <a:pt x="26" y="90"/>
                  <a:pt x="27" y="98"/>
                  <a:pt x="29" y="104"/>
                </a:cubicBezTo>
                <a:cubicBezTo>
                  <a:pt x="30" y="107"/>
                  <a:pt x="37" y="114"/>
                  <a:pt x="42" y="119"/>
                </a:cubicBezTo>
                <a:cubicBezTo>
                  <a:pt x="47" y="123"/>
                  <a:pt x="50" y="128"/>
                  <a:pt x="50" y="128"/>
                </a:cubicBezTo>
                <a:cubicBezTo>
                  <a:pt x="50" y="128"/>
                  <a:pt x="51" y="122"/>
                  <a:pt x="46" y="117"/>
                </a:cubicBezTo>
                <a:cubicBezTo>
                  <a:pt x="39" y="109"/>
                  <a:pt x="34" y="105"/>
                  <a:pt x="33" y="101"/>
                </a:cubicBezTo>
                <a:cubicBezTo>
                  <a:pt x="30" y="89"/>
                  <a:pt x="35" y="83"/>
                  <a:pt x="38" y="82"/>
                </a:cubicBezTo>
                <a:cubicBezTo>
                  <a:pt x="40" y="81"/>
                  <a:pt x="51" y="93"/>
                  <a:pt x="54" y="95"/>
                </a:cubicBezTo>
                <a:cubicBezTo>
                  <a:pt x="57" y="97"/>
                  <a:pt x="69" y="106"/>
                  <a:pt x="74" y="112"/>
                </a:cubicBezTo>
                <a:cubicBezTo>
                  <a:pt x="78" y="119"/>
                  <a:pt x="88" y="134"/>
                  <a:pt x="88" y="144"/>
                </a:cubicBezTo>
                <a:close/>
                <a:moveTo>
                  <a:pt x="209" y="70"/>
                </a:moveTo>
                <a:cubicBezTo>
                  <a:pt x="207" y="65"/>
                  <a:pt x="196" y="40"/>
                  <a:pt x="195" y="35"/>
                </a:cubicBezTo>
                <a:cubicBezTo>
                  <a:pt x="193" y="30"/>
                  <a:pt x="182" y="38"/>
                  <a:pt x="182" y="47"/>
                </a:cubicBezTo>
                <a:cubicBezTo>
                  <a:pt x="181" y="59"/>
                  <a:pt x="185" y="66"/>
                  <a:pt x="186" y="78"/>
                </a:cubicBezTo>
                <a:cubicBezTo>
                  <a:pt x="188" y="90"/>
                  <a:pt x="187" y="98"/>
                  <a:pt x="184" y="104"/>
                </a:cubicBezTo>
                <a:cubicBezTo>
                  <a:pt x="183" y="107"/>
                  <a:pt x="176" y="114"/>
                  <a:pt x="171" y="119"/>
                </a:cubicBezTo>
                <a:cubicBezTo>
                  <a:pt x="166" y="123"/>
                  <a:pt x="163" y="128"/>
                  <a:pt x="163" y="128"/>
                </a:cubicBezTo>
                <a:cubicBezTo>
                  <a:pt x="163" y="128"/>
                  <a:pt x="162" y="122"/>
                  <a:pt x="167" y="117"/>
                </a:cubicBezTo>
                <a:cubicBezTo>
                  <a:pt x="174" y="109"/>
                  <a:pt x="180" y="105"/>
                  <a:pt x="181" y="101"/>
                </a:cubicBezTo>
                <a:cubicBezTo>
                  <a:pt x="184" y="89"/>
                  <a:pt x="178" y="83"/>
                  <a:pt x="176" y="82"/>
                </a:cubicBezTo>
                <a:cubicBezTo>
                  <a:pt x="173" y="81"/>
                  <a:pt x="162" y="93"/>
                  <a:pt x="160" y="95"/>
                </a:cubicBezTo>
                <a:cubicBezTo>
                  <a:pt x="157" y="97"/>
                  <a:pt x="145" y="106"/>
                  <a:pt x="140" y="112"/>
                </a:cubicBezTo>
                <a:cubicBezTo>
                  <a:pt x="136" y="119"/>
                  <a:pt x="126" y="134"/>
                  <a:pt x="126" y="144"/>
                </a:cubicBezTo>
                <a:cubicBezTo>
                  <a:pt x="126" y="162"/>
                  <a:pt x="123" y="162"/>
                  <a:pt x="123" y="167"/>
                </a:cubicBezTo>
                <a:cubicBezTo>
                  <a:pt x="123" y="173"/>
                  <a:pt x="124" y="175"/>
                  <a:pt x="124" y="180"/>
                </a:cubicBezTo>
                <a:cubicBezTo>
                  <a:pt x="124" y="183"/>
                  <a:pt x="124" y="192"/>
                  <a:pt x="124" y="199"/>
                </a:cubicBezTo>
                <a:cubicBezTo>
                  <a:pt x="175" y="199"/>
                  <a:pt x="175" y="199"/>
                  <a:pt x="175" y="199"/>
                </a:cubicBezTo>
                <a:cubicBezTo>
                  <a:pt x="175" y="177"/>
                  <a:pt x="175" y="177"/>
                  <a:pt x="175" y="177"/>
                </a:cubicBezTo>
                <a:cubicBezTo>
                  <a:pt x="177" y="170"/>
                  <a:pt x="194" y="144"/>
                  <a:pt x="201" y="135"/>
                </a:cubicBezTo>
                <a:cubicBezTo>
                  <a:pt x="209" y="126"/>
                  <a:pt x="213" y="118"/>
                  <a:pt x="213" y="111"/>
                </a:cubicBezTo>
                <a:cubicBezTo>
                  <a:pt x="213" y="105"/>
                  <a:pt x="210" y="75"/>
                  <a:pt x="209" y="70"/>
                </a:cubicBezTo>
                <a:close/>
                <a:moveTo>
                  <a:pt x="137" y="84"/>
                </a:moveTo>
                <a:cubicBezTo>
                  <a:pt x="133" y="66"/>
                  <a:pt x="133" y="66"/>
                  <a:pt x="133" y="66"/>
                </a:cubicBezTo>
                <a:cubicBezTo>
                  <a:pt x="133" y="61"/>
                  <a:pt x="135" y="55"/>
                  <a:pt x="138" y="52"/>
                </a:cubicBezTo>
                <a:cubicBezTo>
                  <a:pt x="151" y="39"/>
                  <a:pt x="151" y="39"/>
                  <a:pt x="151" y="39"/>
                </a:cubicBezTo>
                <a:cubicBezTo>
                  <a:pt x="155" y="36"/>
                  <a:pt x="154" y="32"/>
                  <a:pt x="149" y="32"/>
                </a:cubicBezTo>
                <a:cubicBezTo>
                  <a:pt x="131" y="29"/>
                  <a:pt x="131" y="29"/>
                  <a:pt x="131" y="29"/>
                </a:cubicBezTo>
                <a:cubicBezTo>
                  <a:pt x="126" y="28"/>
                  <a:pt x="121" y="24"/>
                  <a:pt x="119" y="20"/>
                </a:cubicBezTo>
                <a:cubicBezTo>
                  <a:pt x="111" y="4"/>
                  <a:pt x="111" y="4"/>
                  <a:pt x="111" y="4"/>
                </a:cubicBezTo>
                <a:cubicBezTo>
                  <a:pt x="108" y="0"/>
                  <a:pt x="105" y="0"/>
                  <a:pt x="103" y="4"/>
                </a:cubicBezTo>
                <a:cubicBezTo>
                  <a:pt x="95" y="20"/>
                  <a:pt x="95" y="20"/>
                  <a:pt x="95" y="20"/>
                </a:cubicBezTo>
                <a:cubicBezTo>
                  <a:pt x="93" y="24"/>
                  <a:pt x="87" y="28"/>
                  <a:pt x="83" y="29"/>
                </a:cubicBezTo>
                <a:cubicBezTo>
                  <a:pt x="65" y="32"/>
                  <a:pt x="65" y="32"/>
                  <a:pt x="65" y="32"/>
                </a:cubicBezTo>
                <a:cubicBezTo>
                  <a:pt x="60" y="32"/>
                  <a:pt x="59" y="36"/>
                  <a:pt x="62" y="39"/>
                </a:cubicBezTo>
                <a:cubicBezTo>
                  <a:pt x="75" y="52"/>
                  <a:pt x="75" y="52"/>
                  <a:pt x="75" y="52"/>
                </a:cubicBezTo>
                <a:cubicBezTo>
                  <a:pt x="79" y="55"/>
                  <a:pt x="81" y="61"/>
                  <a:pt x="80" y="66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8"/>
                  <a:pt x="79" y="90"/>
                  <a:pt x="83" y="88"/>
                </a:cubicBezTo>
                <a:cubicBezTo>
                  <a:pt x="99" y="80"/>
                  <a:pt x="99" y="80"/>
                  <a:pt x="99" y="80"/>
                </a:cubicBezTo>
                <a:cubicBezTo>
                  <a:pt x="103" y="78"/>
                  <a:pt x="110" y="78"/>
                  <a:pt x="114" y="80"/>
                </a:cubicBezTo>
                <a:cubicBezTo>
                  <a:pt x="130" y="88"/>
                  <a:pt x="130" y="88"/>
                  <a:pt x="130" y="88"/>
                </a:cubicBezTo>
                <a:cubicBezTo>
                  <a:pt x="135" y="90"/>
                  <a:pt x="137" y="88"/>
                  <a:pt x="137" y="84"/>
                </a:cubicBezTo>
                <a:close/>
              </a:path>
            </a:pathLst>
          </a:cu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1" name="Freeform 53"/>
          <p:cNvSpPr>
            <a:spLocks noEditPoints="1"/>
          </p:cNvSpPr>
          <p:nvPr/>
        </p:nvSpPr>
        <p:spPr bwMode="auto">
          <a:xfrm>
            <a:off x="9471392" y="2660219"/>
            <a:ext cx="640381" cy="637585"/>
          </a:xfrm>
          <a:custGeom>
            <a:avLst/>
            <a:gdLst>
              <a:gd name="T0" fmla="*/ 191 w 191"/>
              <a:gd name="T1" fmla="*/ 95 h 190"/>
              <a:gd name="T2" fmla="*/ 95 w 191"/>
              <a:gd name="T3" fmla="*/ 190 h 190"/>
              <a:gd name="T4" fmla="*/ 51 w 191"/>
              <a:gd name="T5" fmla="*/ 179 h 190"/>
              <a:gd name="T6" fmla="*/ 44 w 191"/>
              <a:gd name="T7" fmla="*/ 189 h 190"/>
              <a:gd name="T8" fmla="*/ 30 w 191"/>
              <a:gd name="T9" fmla="*/ 156 h 190"/>
              <a:gd name="T10" fmla="*/ 66 w 191"/>
              <a:gd name="T11" fmla="*/ 160 h 190"/>
              <a:gd name="T12" fmla="*/ 58 w 191"/>
              <a:gd name="T13" fmla="*/ 170 h 190"/>
              <a:gd name="T14" fmla="*/ 95 w 191"/>
              <a:gd name="T15" fmla="*/ 178 h 190"/>
              <a:gd name="T16" fmla="*/ 179 w 191"/>
              <a:gd name="T17" fmla="*/ 95 h 190"/>
              <a:gd name="T18" fmla="*/ 95 w 191"/>
              <a:gd name="T19" fmla="*/ 12 h 190"/>
              <a:gd name="T20" fmla="*/ 12 w 191"/>
              <a:gd name="T21" fmla="*/ 95 h 190"/>
              <a:gd name="T22" fmla="*/ 0 w 191"/>
              <a:gd name="T23" fmla="*/ 95 h 190"/>
              <a:gd name="T24" fmla="*/ 95 w 191"/>
              <a:gd name="T25" fmla="*/ 0 h 190"/>
              <a:gd name="T26" fmla="*/ 191 w 191"/>
              <a:gd name="T27" fmla="*/ 95 h 190"/>
              <a:gd name="T28" fmla="*/ 71 w 191"/>
              <a:gd name="T29" fmla="*/ 95 h 190"/>
              <a:gd name="T30" fmla="*/ 95 w 191"/>
              <a:gd name="T31" fmla="*/ 70 h 190"/>
              <a:gd name="T32" fmla="*/ 120 w 191"/>
              <a:gd name="T33" fmla="*/ 95 h 190"/>
              <a:gd name="T34" fmla="*/ 95 w 191"/>
              <a:gd name="T35" fmla="*/ 119 h 190"/>
              <a:gd name="T36" fmla="*/ 71 w 191"/>
              <a:gd name="T37" fmla="*/ 95 h 190"/>
              <a:gd name="T38" fmla="*/ 79 w 191"/>
              <a:gd name="T39" fmla="*/ 95 h 190"/>
              <a:gd name="T40" fmla="*/ 95 w 191"/>
              <a:gd name="T41" fmla="*/ 111 h 190"/>
              <a:gd name="T42" fmla="*/ 112 w 191"/>
              <a:gd name="T43" fmla="*/ 95 h 190"/>
              <a:gd name="T44" fmla="*/ 95 w 191"/>
              <a:gd name="T45" fmla="*/ 78 h 190"/>
              <a:gd name="T46" fmla="*/ 79 w 191"/>
              <a:gd name="T47" fmla="*/ 95 h 190"/>
              <a:gd name="T48" fmla="*/ 51 w 191"/>
              <a:gd name="T49" fmla="*/ 95 h 190"/>
              <a:gd name="T50" fmla="*/ 41 w 191"/>
              <a:gd name="T51" fmla="*/ 80 h 190"/>
              <a:gd name="T52" fmla="*/ 47 w 191"/>
              <a:gd name="T53" fmla="*/ 67 h 190"/>
              <a:gd name="T54" fmla="*/ 64 w 191"/>
              <a:gd name="T55" fmla="*/ 64 h 190"/>
              <a:gd name="T56" fmla="*/ 67 w 191"/>
              <a:gd name="T57" fmla="*/ 46 h 190"/>
              <a:gd name="T58" fmla="*/ 81 w 191"/>
              <a:gd name="T59" fmla="*/ 41 h 190"/>
              <a:gd name="T60" fmla="*/ 95 w 191"/>
              <a:gd name="T61" fmla="*/ 51 h 190"/>
              <a:gd name="T62" fmla="*/ 110 w 191"/>
              <a:gd name="T63" fmla="*/ 41 h 190"/>
              <a:gd name="T64" fmla="*/ 124 w 191"/>
              <a:gd name="T65" fmla="*/ 46 h 190"/>
              <a:gd name="T66" fmla="*/ 127 w 191"/>
              <a:gd name="T67" fmla="*/ 64 h 190"/>
              <a:gd name="T68" fmla="*/ 144 w 191"/>
              <a:gd name="T69" fmla="*/ 67 h 190"/>
              <a:gd name="T70" fmla="*/ 150 w 191"/>
              <a:gd name="T71" fmla="*/ 80 h 190"/>
              <a:gd name="T72" fmla="*/ 140 w 191"/>
              <a:gd name="T73" fmla="*/ 95 h 190"/>
              <a:gd name="T74" fmla="*/ 150 w 191"/>
              <a:gd name="T75" fmla="*/ 109 h 190"/>
              <a:gd name="T76" fmla="*/ 144 w 191"/>
              <a:gd name="T77" fmla="*/ 123 h 190"/>
              <a:gd name="T78" fmla="*/ 127 w 191"/>
              <a:gd name="T79" fmla="*/ 126 h 190"/>
              <a:gd name="T80" fmla="*/ 124 w 191"/>
              <a:gd name="T81" fmla="*/ 143 h 190"/>
              <a:gd name="T82" fmla="*/ 110 w 191"/>
              <a:gd name="T83" fmla="*/ 149 h 190"/>
              <a:gd name="T84" fmla="*/ 95 w 191"/>
              <a:gd name="T85" fmla="*/ 139 h 190"/>
              <a:gd name="T86" fmla="*/ 81 w 191"/>
              <a:gd name="T87" fmla="*/ 149 h 190"/>
              <a:gd name="T88" fmla="*/ 67 w 191"/>
              <a:gd name="T89" fmla="*/ 143 h 190"/>
              <a:gd name="T90" fmla="*/ 64 w 191"/>
              <a:gd name="T91" fmla="*/ 126 h 190"/>
              <a:gd name="T92" fmla="*/ 47 w 191"/>
              <a:gd name="T93" fmla="*/ 123 h 190"/>
              <a:gd name="T94" fmla="*/ 41 w 191"/>
              <a:gd name="T95" fmla="*/ 109 h 190"/>
              <a:gd name="T96" fmla="*/ 51 w 191"/>
              <a:gd name="T97" fmla="*/ 95 h 190"/>
              <a:gd name="T98" fmla="*/ 68 w 191"/>
              <a:gd name="T99" fmla="*/ 95 h 190"/>
              <a:gd name="T100" fmla="*/ 95 w 191"/>
              <a:gd name="T101" fmla="*/ 122 h 190"/>
              <a:gd name="T102" fmla="*/ 122 w 191"/>
              <a:gd name="T103" fmla="*/ 95 h 190"/>
              <a:gd name="T104" fmla="*/ 95 w 191"/>
              <a:gd name="T105" fmla="*/ 68 h 190"/>
              <a:gd name="T106" fmla="*/ 68 w 191"/>
              <a:gd name="T107" fmla="*/ 95 h 1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91" h="190">
                <a:moveTo>
                  <a:pt x="191" y="95"/>
                </a:moveTo>
                <a:cubicBezTo>
                  <a:pt x="191" y="147"/>
                  <a:pt x="148" y="190"/>
                  <a:pt x="95" y="190"/>
                </a:cubicBezTo>
                <a:cubicBezTo>
                  <a:pt x="80" y="190"/>
                  <a:pt x="65" y="186"/>
                  <a:pt x="51" y="179"/>
                </a:cubicBezTo>
                <a:cubicBezTo>
                  <a:pt x="44" y="189"/>
                  <a:pt x="44" y="189"/>
                  <a:pt x="44" y="189"/>
                </a:cubicBezTo>
                <a:cubicBezTo>
                  <a:pt x="30" y="156"/>
                  <a:pt x="30" y="156"/>
                  <a:pt x="30" y="156"/>
                </a:cubicBezTo>
                <a:cubicBezTo>
                  <a:pt x="66" y="160"/>
                  <a:pt x="66" y="160"/>
                  <a:pt x="66" y="160"/>
                </a:cubicBezTo>
                <a:cubicBezTo>
                  <a:pt x="58" y="170"/>
                  <a:pt x="58" y="170"/>
                  <a:pt x="58" y="170"/>
                </a:cubicBezTo>
                <a:cubicBezTo>
                  <a:pt x="70" y="175"/>
                  <a:pt x="82" y="178"/>
                  <a:pt x="95" y="178"/>
                </a:cubicBezTo>
                <a:cubicBezTo>
                  <a:pt x="141" y="178"/>
                  <a:pt x="179" y="141"/>
                  <a:pt x="179" y="95"/>
                </a:cubicBezTo>
                <a:cubicBezTo>
                  <a:pt x="179" y="49"/>
                  <a:pt x="141" y="12"/>
                  <a:pt x="95" y="12"/>
                </a:cubicBezTo>
                <a:cubicBezTo>
                  <a:pt x="49" y="12"/>
                  <a:pt x="12" y="49"/>
                  <a:pt x="12" y="95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42"/>
                  <a:pt x="43" y="0"/>
                  <a:pt x="95" y="0"/>
                </a:cubicBezTo>
                <a:cubicBezTo>
                  <a:pt x="148" y="0"/>
                  <a:pt x="191" y="42"/>
                  <a:pt x="191" y="95"/>
                </a:cubicBezTo>
                <a:close/>
                <a:moveTo>
                  <a:pt x="71" y="95"/>
                </a:moveTo>
                <a:cubicBezTo>
                  <a:pt x="71" y="81"/>
                  <a:pt x="82" y="70"/>
                  <a:pt x="95" y="70"/>
                </a:cubicBezTo>
                <a:cubicBezTo>
                  <a:pt x="109" y="70"/>
                  <a:pt x="120" y="81"/>
                  <a:pt x="120" y="95"/>
                </a:cubicBezTo>
                <a:cubicBezTo>
                  <a:pt x="120" y="108"/>
                  <a:pt x="109" y="119"/>
                  <a:pt x="95" y="119"/>
                </a:cubicBezTo>
                <a:cubicBezTo>
                  <a:pt x="82" y="119"/>
                  <a:pt x="71" y="108"/>
                  <a:pt x="71" y="95"/>
                </a:cubicBezTo>
                <a:close/>
                <a:moveTo>
                  <a:pt x="79" y="95"/>
                </a:moveTo>
                <a:cubicBezTo>
                  <a:pt x="79" y="104"/>
                  <a:pt x="86" y="111"/>
                  <a:pt x="95" y="111"/>
                </a:cubicBezTo>
                <a:cubicBezTo>
                  <a:pt x="104" y="111"/>
                  <a:pt x="112" y="104"/>
                  <a:pt x="112" y="95"/>
                </a:cubicBezTo>
                <a:cubicBezTo>
                  <a:pt x="112" y="86"/>
                  <a:pt x="104" y="78"/>
                  <a:pt x="95" y="78"/>
                </a:cubicBezTo>
                <a:cubicBezTo>
                  <a:pt x="86" y="78"/>
                  <a:pt x="79" y="86"/>
                  <a:pt x="79" y="95"/>
                </a:cubicBezTo>
                <a:close/>
                <a:moveTo>
                  <a:pt x="51" y="95"/>
                </a:moveTo>
                <a:cubicBezTo>
                  <a:pt x="51" y="88"/>
                  <a:pt x="47" y="83"/>
                  <a:pt x="41" y="80"/>
                </a:cubicBezTo>
                <a:cubicBezTo>
                  <a:pt x="42" y="76"/>
                  <a:pt x="44" y="71"/>
                  <a:pt x="47" y="67"/>
                </a:cubicBezTo>
                <a:cubicBezTo>
                  <a:pt x="52" y="69"/>
                  <a:pt x="59" y="68"/>
                  <a:pt x="64" y="64"/>
                </a:cubicBezTo>
                <a:cubicBezTo>
                  <a:pt x="69" y="59"/>
                  <a:pt x="70" y="52"/>
                  <a:pt x="67" y="46"/>
                </a:cubicBezTo>
                <a:cubicBezTo>
                  <a:pt x="71" y="44"/>
                  <a:pt x="76" y="42"/>
                  <a:pt x="81" y="41"/>
                </a:cubicBezTo>
                <a:cubicBezTo>
                  <a:pt x="83" y="47"/>
                  <a:pt x="89" y="51"/>
                  <a:pt x="95" y="51"/>
                </a:cubicBezTo>
                <a:cubicBezTo>
                  <a:pt x="102" y="51"/>
                  <a:pt x="108" y="47"/>
                  <a:pt x="110" y="41"/>
                </a:cubicBezTo>
                <a:cubicBezTo>
                  <a:pt x="115" y="42"/>
                  <a:pt x="119" y="44"/>
                  <a:pt x="124" y="46"/>
                </a:cubicBezTo>
                <a:cubicBezTo>
                  <a:pt x="121" y="52"/>
                  <a:pt x="122" y="59"/>
                  <a:pt x="127" y="64"/>
                </a:cubicBezTo>
                <a:cubicBezTo>
                  <a:pt x="131" y="68"/>
                  <a:pt x="138" y="69"/>
                  <a:pt x="144" y="67"/>
                </a:cubicBezTo>
                <a:cubicBezTo>
                  <a:pt x="146" y="71"/>
                  <a:pt x="148" y="76"/>
                  <a:pt x="150" y="80"/>
                </a:cubicBezTo>
                <a:cubicBezTo>
                  <a:pt x="144" y="83"/>
                  <a:pt x="140" y="88"/>
                  <a:pt x="140" y="95"/>
                </a:cubicBezTo>
                <a:cubicBezTo>
                  <a:pt x="140" y="102"/>
                  <a:pt x="144" y="107"/>
                  <a:pt x="150" y="109"/>
                </a:cubicBezTo>
                <a:cubicBezTo>
                  <a:pt x="148" y="114"/>
                  <a:pt x="146" y="119"/>
                  <a:pt x="144" y="123"/>
                </a:cubicBezTo>
                <a:cubicBezTo>
                  <a:pt x="138" y="120"/>
                  <a:pt x="131" y="121"/>
                  <a:pt x="127" y="126"/>
                </a:cubicBezTo>
                <a:cubicBezTo>
                  <a:pt x="122" y="131"/>
                  <a:pt x="121" y="138"/>
                  <a:pt x="124" y="143"/>
                </a:cubicBezTo>
                <a:cubicBezTo>
                  <a:pt x="119" y="146"/>
                  <a:pt x="115" y="148"/>
                  <a:pt x="110" y="149"/>
                </a:cubicBezTo>
                <a:cubicBezTo>
                  <a:pt x="108" y="143"/>
                  <a:pt x="102" y="139"/>
                  <a:pt x="95" y="139"/>
                </a:cubicBezTo>
                <a:cubicBezTo>
                  <a:pt x="89" y="139"/>
                  <a:pt x="83" y="143"/>
                  <a:pt x="81" y="149"/>
                </a:cubicBezTo>
                <a:cubicBezTo>
                  <a:pt x="76" y="148"/>
                  <a:pt x="71" y="146"/>
                  <a:pt x="67" y="143"/>
                </a:cubicBezTo>
                <a:cubicBezTo>
                  <a:pt x="70" y="138"/>
                  <a:pt x="69" y="131"/>
                  <a:pt x="64" y="126"/>
                </a:cubicBezTo>
                <a:cubicBezTo>
                  <a:pt x="59" y="121"/>
                  <a:pt x="52" y="120"/>
                  <a:pt x="47" y="123"/>
                </a:cubicBezTo>
                <a:cubicBezTo>
                  <a:pt x="44" y="119"/>
                  <a:pt x="42" y="114"/>
                  <a:pt x="41" y="109"/>
                </a:cubicBezTo>
                <a:cubicBezTo>
                  <a:pt x="47" y="107"/>
                  <a:pt x="51" y="102"/>
                  <a:pt x="51" y="95"/>
                </a:cubicBezTo>
                <a:close/>
                <a:moveTo>
                  <a:pt x="68" y="95"/>
                </a:moveTo>
                <a:cubicBezTo>
                  <a:pt x="68" y="110"/>
                  <a:pt x="80" y="122"/>
                  <a:pt x="95" y="122"/>
                </a:cubicBezTo>
                <a:cubicBezTo>
                  <a:pt x="110" y="122"/>
                  <a:pt x="122" y="110"/>
                  <a:pt x="122" y="95"/>
                </a:cubicBezTo>
                <a:cubicBezTo>
                  <a:pt x="122" y="80"/>
                  <a:pt x="110" y="68"/>
                  <a:pt x="95" y="68"/>
                </a:cubicBezTo>
                <a:cubicBezTo>
                  <a:pt x="80" y="68"/>
                  <a:pt x="68" y="80"/>
                  <a:pt x="68" y="95"/>
                </a:cubicBezTo>
                <a:close/>
              </a:path>
            </a:pathLst>
          </a:cu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882137" y="4337554"/>
            <a:ext cx="2600299" cy="1041132"/>
            <a:chOff x="1716417" y="2390482"/>
            <a:chExt cx="2312946" cy="926080"/>
          </a:xfrm>
        </p:grpSpPr>
        <p:sp>
          <p:nvSpPr>
            <p:cNvPr id="83" name="文本框 82"/>
            <p:cNvSpPr txBox="1"/>
            <p:nvPr/>
          </p:nvSpPr>
          <p:spPr>
            <a:xfrm>
              <a:off x="1806000" y="2390482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1716417" y="2672699"/>
              <a:ext cx="2312946" cy="6438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film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3397278" y="4337554"/>
            <a:ext cx="2600299" cy="1041132"/>
            <a:chOff x="1716417" y="2390482"/>
            <a:chExt cx="2312946" cy="926080"/>
          </a:xfrm>
        </p:grpSpPr>
        <p:sp>
          <p:nvSpPr>
            <p:cNvPr id="86" name="文本框 85"/>
            <p:cNvSpPr txBox="1"/>
            <p:nvPr/>
          </p:nvSpPr>
          <p:spPr>
            <a:xfrm>
              <a:off x="1806000" y="2390482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1716417" y="2672699"/>
              <a:ext cx="2312946" cy="6438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film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5960675" y="4337554"/>
            <a:ext cx="2600299" cy="1041132"/>
            <a:chOff x="1716417" y="2390482"/>
            <a:chExt cx="2312946" cy="926080"/>
          </a:xfrm>
        </p:grpSpPr>
        <p:sp>
          <p:nvSpPr>
            <p:cNvPr id="89" name="文本框 88"/>
            <p:cNvSpPr txBox="1"/>
            <p:nvPr/>
          </p:nvSpPr>
          <p:spPr>
            <a:xfrm>
              <a:off x="1806000" y="2390482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1716417" y="2672699"/>
              <a:ext cx="2312946" cy="6438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film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475816" y="4337554"/>
            <a:ext cx="2600299" cy="1041132"/>
            <a:chOff x="1716417" y="2390482"/>
            <a:chExt cx="2312946" cy="926080"/>
          </a:xfrm>
        </p:grpSpPr>
        <p:sp>
          <p:nvSpPr>
            <p:cNvPr id="92" name="文本框 91"/>
            <p:cNvSpPr txBox="1"/>
            <p:nvPr/>
          </p:nvSpPr>
          <p:spPr>
            <a:xfrm>
              <a:off x="1806000" y="2390482"/>
              <a:ext cx="2133781" cy="3011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Title text addition</a:t>
              </a:r>
              <a:endPara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1716417" y="2672699"/>
              <a:ext cx="2312946" cy="6438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film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428">
        <p14:ferris dir="l"/>
      </p:transition>
    </mc:Choice>
    <mc:Fallback>
      <p:transition spd="slow" advClick="0" advTm="342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12" grpId="0" bldLvl="0" animBg="1"/>
      <p:bldP spid="64" grpId="0" bldLvl="0" animBg="1"/>
      <p:bldP spid="80" grpId="0" bldLvl="0" animBg="1"/>
      <p:bldP spid="81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7944" y="1562126"/>
            <a:ext cx="4143318" cy="4259939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747353" y="1553673"/>
            <a:ext cx="2959099" cy="293306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4747353" y="4577770"/>
            <a:ext cx="2959100" cy="1244295"/>
            <a:chOff x="4793653" y="4670370"/>
            <a:chExt cx="2959100" cy="1244295"/>
          </a:xfrm>
        </p:grpSpPr>
        <p:sp>
          <p:nvSpPr>
            <p:cNvPr id="8" name="矩形 7"/>
            <p:cNvSpPr/>
            <p:nvPr/>
          </p:nvSpPr>
          <p:spPr>
            <a:xfrm>
              <a:off x="4793653" y="4670370"/>
              <a:ext cx="2959100" cy="12442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59"/>
            <p:cNvGrpSpPr/>
            <p:nvPr/>
          </p:nvGrpSpPr>
          <p:grpSpPr bwMode="auto">
            <a:xfrm>
              <a:off x="6133656" y="4843717"/>
              <a:ext cx="279094" cy="267539"/>
              <a:chOff x="0" y="0"/>
              <a:chExt cx="2438400" cy="2332038"/>
            </a:xfrm>
            <a:solidFill>
              <a:srgbClr val="00A2B3"/>
            </a:solidFill>
          </p:grpSpPr>
          <p:sp>
            <p:nvSpPr>
              <p:cNvPr id="11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327025 w 413"/>
                  <a:gd name="T1" fmla="*/ 655638 h 413"/>
                  <a:gd name="T2" fmla="*/ 0 w 413"/>
                  <a:gd name="T3" fmla="*/ 0 h 413"/>
                  <a:gd name="T4" fmla="*/ 655638 w 413"/>
                  <a:gd name="T5" fmla="*/ 0 h 413"/>
                  <a:gd name="T6" fmla="*/ 327025 w 413"/>
                  <a:gd name="T7" fmla="*/ 65563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DAF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任意多边形 6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DAF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5257538" y="5388771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latin typeface="Noto Sans S Chinese Thin" panose="020B0200000000000000" pitchFamily="34" charset="-122"/>
                  <a:ea typeface="Noto Sans S Chinese Thin" panose="020B0200000000000000" pitchFamily="34" charset="-122"/>
                </a:rPr>
                <a:t>此处添加标题</a:t>
              </a:r>
              <a:endParaRPr lang="zh-CN" altLang="en-US" sz="2400" dirty="0">
                <a:latin typeface="Noto Sans S Chinese Thin" panose="020B0200000000000000" pitchFamily="34" charset="-122"/>
                <a:ea typeface="Noto Sans S Chinese Thin" panose="020B0200000000000000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5866010" y="5262198"/>
              <a:ext cx="81438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7859481" y="1559233"/>
            <a:ext cx="3771900" cy="4262832"/>
            <a:chOff x="7905781" y="1651833"/>
            <a:chExt cx="3771900" cy="4262832"/>
          </a:xfrm>
        </p:grpSpPr>
        <p:sp>
          <p:nvSpPr>
            <p:cNvPr id="6" name="矩形 5"/>
            <p:cNvSpPr/>
            <p:nvPr/>
          </p:nvSpPr>
          <p:spPr>
            <a:xfrm>
              <a:off x="7905781" y="1651833"/>
              <a:ext cx="3771900" cy="4262832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409761" y="2696734"/>
              <a:ext cx="2763941" cy="2056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>
                <a:lnSpc>
                  <a:spcPct val="114000"/>
                </a:lnSpc>
              </a:pPr>
              <a:endPara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Noto Sans S Chinese Thin" panose="020B0200000000000000" pitchFamily="34" charset="-122"/>
                <a:ea typeface="Noto Sans S Chinese Thin" panose="020B0200000000000000" pitchFamily="34" charset="-122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8260445" y="2549411"/>
              <a:ext cx="280988" cy="241300"/>
              <a:chOff x="8420100" y="2239169"/>
              <a:chExt cx="280988" cy="241300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8420100" y="2239169"/>
                <a:ext cx="0" cy="241300"/>
              </a:xfrm>
              <a:prstGeom prst="line">
                <a:avLst/>
              </a:prstGeom>
              <a:ln>
                <a:solidFill>
                  <a:srgbClr val="00A2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8420100" y="2241550"/>
                <a:ext cx="280988" cy="0"/>
              </a:xfrm>
              <a:prstGeom prst="line">
                <a:avLst/>
              </a:prstGeom>
              <a:ln>
                <a:solidFill>
                  <a:srgbClr val="00A2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组合 18"/>
            <p:cNvGrpSpPr/>
            <p:nvPr/>
          </p:nvGrpSpPr>
          <p:grpSpPr>
            <a:xfrm flipH="1" flipV="1">
              <a:off x="10892714" y="5005921"/>
              <a:ext cx="280988" cy="241300"/>
              <a:chOff x="8420100" y="2239169"/>
              <a:chExt cx="280988" cy="24130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8420100" y="2239169"/>
                <a:ext cx="0" cy="241300"/>
              </a:xfrm>
              <a:prstGeom prst="line">
                <a:avLst/>
              </a:prstGeom>
              <a:ln>
                <a:solidFill>
                  <a:srgbClr val="00A2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>
                <a:off x="8420100" y="2241550"/>
                <a:ext cx="280988" cy="0"/>
              </a:xfrm>
              <a:prstGeom prst="line">
                <a:avLst/>
              </a:prstGeom>
              <a:ln>
                <a:solidFill>
                  <a:srgbClr val="00A2B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文本框 6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3655">
        <p14:conveyor dir="l"/>
      </p:transition>
    </mc:Choice>
    <mc:Fallback>
      <p:transition spd="slow" advClick="0" advTm="36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978835" y="2802330"/>
            <a:ext cx="2665555" cy="2262753"/>
            <a:chOff x="2634865" y="1999281"/>
            <a:chExt cx="2665555" cy="2262753"/>
          </a:xfrm>
        </p:grpSpPr>
        <p:sp>
          <p:nvSpPr>
            <p:cNvPr id="14" name="椭圆 13"/>
            <p:cNvSpPr/>
            <p:nvPr/>
          </p:nvSpPr>
          <p:spPr>
            <a:xfrm>
              <a:off x="3099662" y="1999281"/>
              <a:ext cx="2138766" cy="213876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2836190" y="2123268"/>
              <a:ext cx="2138766" cy="2138766"/>
            </a:xfrm>
            <a:prstGeom prst="ellipse">
              <a:avLst/>
            </a:prstGeom>
            <a:solidFill>
              <a:srgbClr val="FDAF0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634865" y="2739878"/>
              <a:ext cx="2665555" cy="967538"/>
            </a:xfrm>
            <a:custGeom>
              <a:avLst/>
              <a:gdLst>
                <a:gd name="connsiteX0" fmla="*/ 237953 w 2572411"/>
                <a:gd name="connsiteY0" fmla="*/ 588936 h 967538"/>
                <a:gd name="connsiteX1" fmla="*/ 98468 w 2572411"/>
                <a:gd name="connsiteY1" fmla="*/ 960895 h 967538"/>
                <a:gd name="connsiteX2" fmla="*/ 1524312 w 2572411"/>
                <a:gd name="connsiteY2" fmla="*/ 774916 h 967538"/>
                <a:gd name="connsiteX3" fmla="*/ 2547200 w 2572411"/>
                <a:gd name="connsiteY3" fmla="*/ 139485 h 967538"/>
                <a:gd name="connsiteX4" fmla="*/ 2159742 w 2572411"/>
                <a:gd name="connsiteY4" fmla="*/ 0 h 967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2411" h="967538">
                  <a:moveTo>
                    <a:pt x="237953" y="588936"/>
                  </a:moveTo>
                  <a:cubicBezTo>
                    <a:pt x="61014" y="759417"/>
                    <a:pt x="-115925" y="929898"/>
                    <a:pt x="98468" y="960895"/>
                  </a:cubicBezTo>
                  <a:cubicBezTo>
                    <a:pt x="312861" y="991892"/>
                    <a:pt x="1116190" y="911818"/>
                    <a:pt x="1524312" y="774916"/>
                  </a:cubicBezTo>
                  <a:cubicBezTo>
                    <a:pt x="1932434" y="638014"/>
                    <a:pt x="2441295" y="268638"/>
                    <a:pt x="2547200" y="139485"/>
                  </a:cubicBezTo>
                  <a:cubicBezTo>
                    <a:pt x="2653105" y="10332"/>
                    <a:pt x="2406423" y="5166"/>
                    <a:pt x="2159742" y="0"/>
                  </a:cubicBezTo>
                </a:path>
              </a:pathLst>
            </a:custGeom>
            <a:no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442710" y="1729405"/>
            <a:ext cx="3230880" cy="1313401"/>
            <a:chOff x="6370320" y="1484295"/>
            <a:chExt cx="3230880" cy="1313401"/>
          </a:xfrm>
        </p:grpSpPr>
        <p:sp>
          <p:nvSpPr>
            <p:cNvPr id="19" name="文本框 18"/>
            <p:cNvSpPr txBox="1"/>
            <p:nvPr/>
          </p:nvSpPr>
          <p:spPr>
            <a:xfrm>
              <a:off x="6479230" y="1484295"/>
              <a:ext cx="2226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lang="zh-CN" alt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370320" y="1682780"/>
              <a:ext cx="136305" cy="99842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506625" y="1969656"/>
              <a:ext cx="3094575" cy="828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444444" y="3216482"/>
            <a:ext cx="3230880" cy="1313401"/>
            <a:chOff x="6370320" y="1484295"/>
            <a:chExt cx="3230880" cy="1313401"/>
          </a:xfrm>
        </p:grpSpPr>
        <p:sp>
          <p:nvSpPr>
            <p:cNvPr id="26" name="文本框 25"/>
            <p:cNvSpPr txBox="1"/>
            <p:nvPr/>
          </p:nvSpPr>
          <p:spPr>
            <a:xfrm>
              <a:off x="6479230" y="1484295"/>
              <a:ext cx="2226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lang="zh-CN" alt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6370320" y="1682780"/>
              <a:ext cx="136305" cy="99842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506625" y="1969656"/>
              <a:ext cx="3094575" cy="828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endParaRPr lang="en-US" altLang="zh-CN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461863" y="4703559"/>
            <a:ext cx="3230880" cy="1313401"/>
            <a:chOff x="6370320" y="1484295"/>
            <a:chExt cx="3230880" cy="1313401"/>
          </a:xfrm>
        </p:grpSpPr>
        <p:sp>
          <p:nvSpPr>
            <p:cNvPr id="30" name="文本框 29"/>
            <p:cNvSpPr txBox="1"/>
            <p:nvPr/>
          </p:nvSpPr>
          <p:spPr>
            <a:xfrm>
              <a:off x="6479230" y="1484295"/>
              <a:ext cx="22268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5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lang="zh-CN" alt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6370320" y="1682780"/>
              <a:ext cx="136305" cy="99842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6506625" y="1969656"/>
              <a:ext cx="3094575" cy="828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endParaRPr lang="zh-CN" alt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oto Sans S Chinese DemiLight" panose="020B0400000000000000" pitchFamily="34" charset="-122"/>
                <a:ea typeface="Noto Sans S Chinese DemiLight" panose="020B0400000000000000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263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3427539878,199065004&amp;fm=26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7460" y="0"/>
            <a:ext cx="7116445" cy="6845935"/>
          </a:xfrm>
          <a:prstGeom prst="rect">
            <a:avLst/>
          </a:prstGeom>
        </p:spPr>
      </p:pic>
      <p:sp>
        <p:nvSpPr>
          <p:cNvPr id="6" name="菱形 5"/>
          <p:cNvSpPr/>
          <p:nvPr/>
        </p:nvSpPr>
        <p:spPr>
          <a:xfrm>
            <a:off x="2706251" y="30448"/>
            <a:ext cx="6797104" cy="6797104"/>
          </a:xfrm>
          <a:prstGeom prst="diamond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2938952" y="263499"/>
            <a:ext cx="6331003" cy="6331002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3245178" y="543567"/>
            <a:ext cx="5719249" cy="5719248"/>
          </a:xfrm>
          <a:prstGeom prst="diamond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9" name="半闭框 8"/>
          <p:cNvSpPr/>
          <p:nvPr/>
        </p:nvSpPr>
        <p:spPr>
          <a:xfrm rot="19028408">
            <a:off x="2587480" y="2996024"/>
            <a:ext cx="960866" cy="960866"/>
          </a:xfrm>
          <a:prstGeom prst="halfFrame">
            <a:avLst>
              <a:gd name="adj1" fmla="val 6547"/>
              <a:gd name="adj2" fmla="val 6548"/>
            </a:avLst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0" name="半闭框 9"/>
          <p:cNvSpPr/>
          <p:nvPr/>
        </p:nvSpPr>
        <p:spPr>
          <a:xfrm rot="8034069">
            <a:off x="8660911" y="2996372"/>
            <a:ext cx="960866" cy="960866"/>
          </a:xfrm>
          <a:prstGeom prst="halfFrame">
            <a:avLst>
              <a:gd name="adj1" fmla="val 6547"/>
              <a:gd name="adj2" fmla="val 6548"/>
            </a:avLst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1" name="半闭框 10"/>
          <p:cNvSpPr/>
          <p:nvPr/>
        </p:nvSpPr>
        <p:spPr>
          <a:xfrm rot="19028408">
            <a:off x="2322303" y="3205373"/>
            <a:ext cx="542165" cy="542165"/>
          </a:xfrm>
          <a:prstGeom prst="halfFrame">
            <a:avLst>
              <a:gd name="adj1" fmla="val 6547"/>
              <a:gd name="adj2" fmla="val 65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2" name="半闭框 11"/>
          <p:cNvSpPr/>
          <p:nvPr/>
        </p:nvSpPr>
        <p:spPr>
          <a:xfrm rot="7945361">
            <a:off x="9327532" y="3205495"/>
            <a:ext cx="542165" cy="542165"/>
          </a:xfrm>
          <a:prstGeom prst="halfFrame">
            <a:avLst>
              <a:gd name="adj1" fmla="val 6547"/>
              <a:gd name="adj2" fmla="val 65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28" name="Rectangle 39"/>
          <p:cNvSpPr>
            <a:spLocks noChangeArrowheads="1"/>
          </p:cNvSpPr>
          <p:nvPr/>
        </p:nvSpPr>
        <p:spPr bwMode="auto">
          <a:xfrm>
            <a:off x="4007008" y="3643123"/>
            <a:ext cx="4177984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4400" spc="6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</a:t>
            </a:r>
            <a:endParaRPr lang="zh-CN" altLang="en-US" sz="4400" spc="600" dirty="0">
              <a:ln w="6350">
                <a:noFill/>
              </a:ln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477329" y="1733763"/>
            <a:ext cx="1237342" cy="123734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72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0</a:t>
            </a:r>
            <a:r>
              <a:rPr lang="en-US" sz="72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2</a:t>
            </a:r>
            <a:endParaRPr lang="en-US" sz="7200" dirty="0">
              <a:ln w="6350">
                <a:noFill/>
              </a:ln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30" name="圆角矩形 7"/>
          <p:cNvSpPr/>
          <p:nvPr/>
        </p:nvSpPr>
        <p:spPr>
          <a:xfrm>
            <a:off x="5419725" y="3150014"/>
            <a:ext cx="1352550" cy="27699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PART ONE</a:t>
            </a:r>
            <a:endParaRPr lang="zh-CN" altLang="en-US" sz="1200" dirty="0"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7944">
        <p14:warp dir="in"/>
      </p:transition>
    </mc:Choice>
    <mc:Fallback>
      <p:transition spd="slow" advClick="0" advTm="7944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6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6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6" grpId="1" bldLvl="0" animBg="1"/>
          <p:bldP spid="7" grpId="0" bldLvl="0" animBg="1"/>
          <p:bldP spid="7" grpId="1" bldLvl="0" animBg="1"/>
          <p:bldP spid="8" grpId="0" bldLvl="0" animBg="1"/>
          <p:bldP spid="8" grpId="1" bldLvl="0" animBg="1"/>
          <p:bldP spid="9" grpId="0" bldLvl="0" animBg="1"/>
          <p:bldP spid="10" grpId="0" bldLvl="0" animBg="1"/>
          <p:bldP spid="11" grpId="0" bldLvl="0" animBg="1"/>
          <p:bldP spid="12" grpId="0" bldLvl="0" animBg="1"/>
          <p:bldP spid="128" grpId="0"/>
          <p:bldP spid="129" grpId="0" bldLvl="0" animBg="1"/>
          <p:bldP spid="130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6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6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6" grpId="1" bldLvl="0" animBg="1"/>
          <p:bldP spid="7" grpId="0" bldLvl="0" animBg="1"/>
          <p:bldP spid="7" grpId="1" bldLvl="0" animBg="1"/>
          <p:bldP spid="8" grpId="0" bldLvl="0" animBg="1"/>
          <p:bldP spid="8" grpId="1" bldLvl="0" animBg="1"/>
          <p:bldP spid="9" grpId="0" bldLvl="0" animBg="1"/>
          <p:bldP spid="10" grpId="0" bldLvl="0" animBg="1"/>
          <p:bldP spid="11" grpId="0" bldLvl="0" animBg="1"/>
          <p:bldP spid="12" grpId="0" bldLvl="0" animBg="1"/>
          <p:bldP spid="128" grpId="0"/>
          <p:bldP spid="129" grpId="0" bldLvl="0" animBg="1"/>
          <p:bldP spid="130" grpId="0" bldLvl="0" animBg="1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>
            <a:off x="4536752" y="4405553"/>
            <a:ext cx="2773181" cy="81179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411071" y="3137485"/>
            <a:ext cx="3243635" cy="893316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169666" y="2241578"/>
            <a:ext cx="2572718" cy="760164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8463020" y="4241587"/>
            <a:ext cx="2433604" cy="1417541"/>
            <a:chOff x="6370320" y="1484295"/>
            <a:chExt cx="2433604" cy="1417541"/>
          </a:xfrm>
        </p:grpSpPr>
        <p:sp>
          <p:nvSpPr>
            <p:cNvPr id="28" name="文本框 27"/>
            <p:cNvSpPr txBox="1"/>
            <p:nvPr/>
          </p:nvSpPr>
          <p:spPr>
            <a:xfrm>
              <a:off x="6479230" y="1484295"/>
              <a:ext cx="2226834" cy="506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6370320" y="1682780"/>
              <a:ext cx="136305" cy="99842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506625" y="1969656"/>
              <a:ext cx="2297299" cy="932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endPara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17569" y="1964000"/>
            <a:ext cx="2433604" cy="1417541"/>
            <a:chOff x="6370320" y="1484295"/>
            <a:chExt cx="2433604" cy="1417541"/>
          </a:xfrm>
        </p:grpSpPr>
        <p:sp>
          <p:nvSpPr>
            <p:cNvPr id="32" name="文本框 31"/>
            <p:cNvSpPr txBox="1"/>
            <p:nvPr/>
          </p:nvSpPr>
          <p:spPr>
            <a:xfrm>
              <a:off x="6479230" y="1484295"/>
              <a:ext cx="2226834" cy="506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6370320" y="1682780"/>
              <a:ext cx="136305" cy="99842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506625" y="1969656"/>
              <a:ext cx="2297299" cy="932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endPara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851853" y="1484682"/>
            <a:ext cx="2437913" cy="1417541"/>
            <a:chOff x="2051585" y="1609348"/>
            <a:chExt cx="2437913" cy="1417541"/>
          </a:xfrm>
        </p:grpSpPr>
        <p:sp>
          <p:nvSpPr>
            <p:cNvPr id="36" name="文本框 35"/>
            <p:cNvSpPr txBox="1"/>
            <p:nvPr/>
          </p:nvSpPr>
          <p:spPr>
            <a:xfrm>
              <a:off x="2051585" y="1609348"/>
              <a:ext cx="2226834" cy="506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353193" y="1813977"/>
              <a:ext cx="136305" cy="99842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r"/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078980" y="2094709"/>
              <a:ext cx="2297299" cy="932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endPara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69429" y="3884103"/>
            <a:ext cx="2437913" cy="1417541"/>
            <a:chOff x="2051585" y="1609348"/>
            <a:chExt cx="2437913" cy="1417541"/>
          </a:xfrm>
        </p:grpSpPr>
        <p:sp>
          <p:nvSpPr>
            <p:cNvPr id="40" name="文本框 39"/>
            <p:cNvSpPr txBox="1"/>
            <p:nvPr/>
          </p:nvSpPr>
          <p:spPr>
            <a:xfrm>
              <a:off x="2051585" y="1609348"/>
              <a:ext cx="2226834" cy="506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>
                <a:lnSpc>
                  <a:spcPct val="150000"/>
                </a:lnSpc>
              </a:pPr>
              <a:r>
                <a:rPr lang="zh-CN" altLang="en-US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添加您的标题</a:t>
              </a:r>
              <a:endParaRPr lang="zh-CN" alt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4353193" y="1813977"/>
              <a:ext cx="136305" cy="99842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r"/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2078980" y="2094709"/>
              <a:ext cx="2297299" cy="9321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The user can demonstrate on a projector or computer, or print the presentation and make it </a:t>
              </a:r>
              <a:r>
                <a:rPr lang="en-US" altLang="zh-CN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film</a:t>
              </a:r>
              <a:endParaRPr lang="zh-CN" altLang="en-US" sz="1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4873589" y="2042737"/>
            <a:ext cx="397682" cy="397682"/>
            <a:chOff x="5118699" y="2071947"/>
            <a:chExt cx="397682" cy="397682"/>
          </a:xfrm>
          <a:solidFill>
            <a:srgbClr val="FDAF07"/>
          </a:solidFill>
        </p:grpSpPr>
        <p:sp>
          <p:nvSpPr>
            <p:cNvPr id="44" name="矩形 43"/>
            <p:cNvSpPr/>
            <p:nvPr/>
          </p:nvSpPr>
          <p:spPr>
            <a:xfrm>
              <a:off x="5118699" y="2071947"/>
              <a:ext cx="397682" cy="397682"/>
            </a:xfrm>
            <a:prstGeom prst="rect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5" name="Freeform 869"/>
            <p:cNvSpPr>
              <a:spLocks noEditPoints="1"/>
            </p:cNvSpPr>
            <p:nvPr/>
          </p:nvSpPr>
          <p:spPr bwMode="auto">
            <a:xfrm>
              <a:off x="5133329" y="2092830"/>
              <a:ext cx="383052" cy="355916"/>
            </a:xfrm>
            <a:custGeom>
              <a:avLst/>
              <a:gdLst>
                <a:gd name="T0" fmla="*/ 91 w 241"/>
                <a:gd name="T1" fmla="*/ 7 h 227"/>
                <a:gd name="T2" fmla="*/ 153 w 241"/>
                <a:gd name="T3" fmla="*/ 30 h 227"/>
                <a:gd name="T4" fmla="*/ 93 w 241"/>
                <a:gd name="T5" fmla="*/ 221 h 227"/>
                <a:gd name="T6" fmla="*/ 59 w 241"/>
                <a:gd name="T7" fmla="*/ 223 h 227"/>
                <a:gd name="T8" fmla="*/ 35 w 241"/>
                <a:gd name="T9" fmla="*/ 0 h 227"/>
                <a:gd name="T10" fmla="*/ 11 w 241"/>
                <a:gd name="T11" fmla="*/ 206 h 227"/>
                <a:gd name="T12" fmla="*/ 84 w 241"/>
                <a:gd name="T13" fmla="*/ 17 h 227"/>
                <a:gd name="T14" fmla="*/ 102 w 241"/>
                <a:gd name="T15" fmla="*/ 16 h 227"/>
                <a:gd name="T16" fmla="*/ 143 w 241"/>
                <a:gd name="T17" fmla="*/ 174 h 227"/>
                <a:gd name="T18" fmla="*/ 102 w 241"/>
                <a:gd name="T19" fmla="*/ 16 h 227"/>
                <a:gd name="T20" fmla="*/ 102 w 241"/>
                <a:gd name="T21" fmla="*/ 214 h 227"/>
                <a:gd name="T22" fmla="*/ 143 w 241"/>
                <a:gd name="T23" fmla="*/ 205 h 227"/>
                <a:gd name="T24" fmla="*/ 164 w 241"/>
                <a:gd name="T25" fmla="*/ 7 h 227"/>
                <a:gd name="T26" fmla="*/ 240 w 241"/>
                <a:gd name="T27" fmla="*/ 16 h 227"/>
                <a:gd name="T28" fmla="*/ 229 w 241"/>
                <a:gd name="T29" fmla="*/ 224 h 227"/>
                <a:gd name="T30" fmla="*/ 158 w 241"/>
                <a:gd name="T31" fmla="*/ 208 h 227"/>
                <a:gd name="T32" fmla="*/ 164 w 241"/>
                <a:gd name="T33" fmla="*/ 7 h 227"/>
                <a:gd name="T34" fmla="*/ 170 w 241"/>
                <a:gd name="T35" fmla="*/ 213 h 227"/>
                <a:gd name="T36" fmla="*/ 180 w 241"/>
                <a:gd name="T37" fmla="*/ 190 h 227"/>
                <a:gd name="T38" fmla="*/ 227 w 241"/>
                <a:gd name="T39" fmla="*/ 178 h 227"/>
                <a:gd name="T40" fmla="*/ 181 w 241"/>
                <a:gd name="T41" fmla="*/ 86 h 227"/>
                <a:gd name="T42" fmla="*/ 229 w 241"/>
                <a:gd name="T43" fmla="*/ 73 h 227"/>
                <a:gd name="T44" fmla="*/ 184 w 241"/>
                <a:gd name="T45" fmla="*/ 43 h 227"/>
                <a:gd name="T46" fmla="*/ 227 w 241"/>
                <a:gd name="T47" fmla="*/ 17 h 227"/>
                <a:gd name="T48" fmla="*/ 53 w 241"/>
                <a:gd name="T49" fmla="*/ 38 h 227"/>
                <a:gd name="T50" fmla="*/ 52 w 241"/>
                <a:gd name="T51" fmla="*/ 123 h 227"/>
                <a:gd name="T52" fmla="*/ 53 w 241"/>
                <a:gd name="T53" fmla="*/ 38 h 227"/>
                <a:gd name="T54" fmla="*/ 110 w 241"/>
                <a:gd name="T55" fmla="*/ 49 h 227"/>
                <a:gd name="T56" fmla="*/ 112 w 241"/>
                <a:gd name="T57" fmla="*/ 37 h 227"/>
                <a:gd name="T58" fmla="*/ 118 w 241"/>
                <a:gd name="T59" fmla="*/ 147 h 227"/>
                <a:gd name="T60" fmla="*/ 128 w 241"/>
                <a:gd name="T61" fmla="*/ 78 h 227"/>
                <a:gd name="T62" fmla="*/ 195 w 241"/>
                <a:gd name="T63" fmla="*/ 169 h 227"/>
                <a:gd name="T64" fmla="*/ 195 w 241"/>
                <a:gd name="T65" fmla="*/ 169 h 227"/>
                <a:gd name="T66" fmla="*/ 202 w 241"/>
                <a:gd name="T67" fmla="*/ 170 h 227"/>
                <a:gd name="T68" fmla="*/ 29 w 241"/>
                <a:gd name="T69" fmla="*/ 180 h 227"/>
                <a:gd name="T70" fmla="*/ 43 w 241"/>
                <a:gd name="T71" fmla="*/ 17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1" h="227">
                  <a:moveTo>
                    <a:pt x="35" y="0"/>
                  </a:moveTo>
                  <a:cubicBezTo>
                    <a:pt x="54" y="1"/>
                    <a:pt x="72" y="7"/>
                    <a:pt x="91" y="7"/>
                  </a:cubicBezTo>
                  <a:cubicBezTo>
                    <a:pt x="110" y="5"/>
                    <a:pt x="130" y="4"/>
                    <a:pt x="149" y="6"/>
                  </a:cubicBezTo>
                  <a:cubicBezTo>
                    <a:pt x="155" y="12"/>
                    <a:pt x="152" y="22"/>
                    <a:pt x="153" y="30"/>
                  </a:cubicBezTo>
                  <a:cubicBezTo>
                    <a:pt x="152" y="94"/>
                    <a:pt x="154" y="158"/>
                    <a:pt x="152" y="223"/>
                  </a:cubicBezTo>
                  <a:cubicBezTo>
                    <a:pt x="132" y="223"/>
                    <a:pt x="111" y="227"/>
                    <a:pt x="93" y="221"/>
                  </a:cubicBezTo>
                  <a:cubicBezTo>
                    <a:pt x="89" y="163"/>
                    <a:pt x="95" y="105"/>
                    <a:pt x="90" y="47"/>
                  </a:cubicBezTo>
                  <a:cubicBezTo>
                    <a:pt x="78" y="105"/>
                    <a:pt x="70" y="164"/>
                    <a:pt x="59" y="223"/>
                  </a:cubicBezTo>
                  <a:cubicBezTo>
                    <a:pt x="39" y="222"/>
                    <a:pt x="20" y="218"/>
                    <a:pt x="0" y="213"/>
                  </a:cubicBezTo>
                  <a:cubicBezTo>
                    <a:pt x="11" y="142"/>
                    <a:pt x="24" y="71"/>
                    <a:pt x="35" y="0"/>
                  </a:cubicBezTo>
                  <a:close/>
                  <a:moveTo>
                    <a:pt x="44" y="10"/>
                  </a:moveTo>
                  <a:cubicBezTo>
                    <a:pt x="33" y="76"/>
                    <a:pt x="22" y="141"/>
                    <a:pt x="11" y="206"/>
                  </a:cubicBezTo>
                  <a:cubicBezTo>
                    <a:pt x="25" y="208"/>
                    <a:pt x="38" y="210"/>
                    <a:pt x="51" y="213"/>
                  </a:cubicBezTo>
                  <a:cubicBezTo>
                    <a:pt x="62" y="148"/>
                    <a:pt x="73" y="83"/>
                    <a:pt x="84" y="17"/>
                  </a:cubicBezTo>
                  <a:cubicBezTo>
                    <a:pt x="70" y="15"/>
                    <a:pt x="57" y="13"/>
                    <a:pt x="44" y="10"/>
                  </a:cubicBezTo>
                  <a:close/>
                  <a:moveTo>
                    <a:pt x="102" y="16"/>
                  </a:moveTo>
                  <a:cubicBezTo>
                    <a:pt x="102" y="68"/>
                    <a:pt x="102" y="121"/>
                    <a:pt x="102" y="174"/>
                  </a:cubicBezTo>
                  <a:cubicBezTo>
                    <a:pt x="115" y="174"/>
                    <a:pt x="129" y="174"/>
                    <a:pt x="143" y="174"/>
                  </a:cubicBezTo>
                  <a:cubicBezTo>
                    <a:pt x="142" y="121"/>
                    <a:pt x="143" y="68"/>
                    <a:pt x="143" y="15"/>
                  </a:cubicBezTo>
                  <a:cubicBezTo>
                    <a:pt x="129" y="16"/>
                    <a:pt x="115" y="16"/>
                    <a:pt x="102" y="16"/>
                  </a:cubicBezTo>
                  <a:close/>
                  <a:moveTo>
                    <a:pt x="101" y="205"/>
                  </a:moveTo>
                  <a:cubicBezTo>
                    <a:pt x="101" y="207"/>
                    <a:pt x="102" y="211"/>
                    <a:pt x="102" y="214"/>
                  </a:cubicBezTo>
                  <a:cubicBezTo>
                    <a:pt x="116" y="214"/>
                    <a:pt x="129" y="214"/>
                    <a:pt x="142" y="214"/>
                  </a:cubicBezTo>
                  <a:cubicBezTo>
                    <a:pt x="142" y="212"/>
                    <a:pt x="143" y="207"/>
                    <a:pt x="143" y="205"/>
                  </a:cubicBezTo>
                  <a:cubicBezTo>
                    <a:pt x="129" y="205"/>
                    <a:pt x="115" y="204"/>
                    <a:pt x="101" y="205"/>
                  </a:cubicBezTo>
                  <a:close/>
                  <a:moveTo>
                    <a:pt x="164" y="7"/>
                  </a:moveTo>
                  <a:cubicBezTo>
                    <a:pt x="178" y="2"/>
                    <a:pt x="193" y="5"/>
                    <a:pt x="207" y="4"/>
                  </a:cubicBezTo>
                  <a:cubicBezTo>
                    <a:pt x="218" y="5"/>
                    <a:pt x="236" y="0"/>
                    <a:pt x="240" y="16"/>
                  </a:cubicBezTo>
                  <a:cubicBezTo>
                    <a:pt x="241" y="77"/>
                    <a:pt x="240" y="138"/>
                    <a:pt x="240" y="199"/>
                  </a:cubicBezTo>
                  <a:cubicBezTo>
                    <a:pt x="240" y="208"/>
                    <a:pt x="241" y="223"/>
                    <a:pt x="229" y="224"/>
                  </a:cubicBezTo>
                  <a:cubicBezTo>
                    <a:pt x="210" y="226"/>
                    <a:pt x="192" y="225"/>
                    <a:pt x="173" y="225"/>
                  </a:cubicBezTo>
                  <a:cubicBezTo>
                    <a:pt x="164" y="225"/>
                    <a:pt x="156" y="218"/>
                    <a:pt x="158" y="208"/>
                  </a:cubicBezTo>
                  <a:cubicBezTo>
                    <a:pt x="157" y="149"/>
                    <a:pt x="158" y="89"/>
                    <a:pt x="158" y="29"/>
                  </a:cubicBezTo>
                  <a:cubicBezTo>
                    <a:pt x="158" y="22"/>
                    <a:pt x="156" y="11"/>
                    <a:pt x="164" y="7"/>
                  </a:cubicBezTo>
                  <a:close/>
                  <a:moveTo>
                    <a:pt x="170" y="17"/>
                  </a:moveTo>
                  <a:cubicBezTo>
                    <a:pt x="170" y="82"/>
                    <a:pt x="170" y="147"/>
                    <a:pt x="170" y="213"/>
                  </a:cubicBezTo>
                  <a:cubicBezTo>
                    <a:pt x="190" y="213"/>
                    <a:pt x="210" y="213"/>
                    <a:pt x="229" y="212"/>
                  </a:cubicBezTo>
                  <a:cubicBezTo>
                    <a:pt x="221" y="192"/>
                    <a:pt x="198" y="191"/>
                    <a:pt x="180" y="190"/>
                  </a:cubicBezTo>
                  <a:cubicBezTo>
                    <a:pt x="181" y="187"/>
                    <a:pt x="183" y="182"/>
                    <a:pt x="185" y="179"/>
                  </a:cubicBezTo>
                  <a:cubicBezTo>
                    <a:pt x="199" y="177"/>
                    <a:pt x="213" y="179"/>
                    <a:pt x="227" y="178"/>
                  </a:cubicBezTo>
                  <a:cubicBezTo>
                    <a:pt x="226" y="153"/>
                    <a:pt x="229" y="127"/>
                    <a:pt x="226" y="102"/>
                  </a:cubicBezTo>
                  <a:cubicBezTo>
                    <a:pt x="217" y="87"/>
                    <a:pt x="197" y="87"/>
                    <a:pt x="181" y="86"/>
                  </a:cubicBezTo>
                  <a:cubicBezTo>
                    <a:pt x="182" y="83"/>
                    <a:pt x="183" y="77"/>
                    <a:pt x="184" y="74"/>
                  </a:cubicBezTo>
                  <a:cubicBezTo>
                    <a:pt x="199" y="74"/>
                    <a:pt x="214" y="74"/>
                    <a:pt x="229" y="73"/>
                  </a:cubicBezTo>
                  <a:cubicBezTo>
                    <a:pt x="218" y="57"/>
                    <a:pt x="198" y="54"/>
                    <a:pt x="180" y="54"/>
                  </a:cubicBezTo>
                  <a:cubicBezTo>
                    <a:pt x="181" y="51"/>
                    <a:pt x="183" y="46"/>
                    <a:pt x="184" y="43"/>
                  </a:cubicBezTo>
                  <a:cubicBezTo>
                    <a:pt x="198" y="41"/>
                    <a:pt x="213" y="42"/>
                    <a:pt x="227" y="42"/>
                  </a:cubicBezTo>
                  <a:cubicBezTo>
                    <a:pt x="227" y="34"/>
                    <a:pt x="227" y="25"/>
                    <a:pt x="227" y="17"/>
                  </a:cubicBezTo>
                  <a:cubicBezTo>
                    <a:pt x="208" y="16"/>
                    <a:pt x="189" y="17"/>
                    <a:pt x="170" y="17"/>
                  </a:cubicBezTo>
                  <a:close/>
                  <a:moveTo>
                    <a:pt x="53" y="38"/>
                  </a:moveTo>
                  <a:cubicBezTo>
                    <a:pt x="49" y="68"/>
                    <a:pt x="42" y="97"/>
                    <a:pt x="40" y="126"/>
                  </a:cubicBezTo>
                  <a:cubicBezTo>
                    <a:pt x="43" y="125"/>
                    <a:pt x="49" y="123"/>
                    <a:pt x="52" y="123"/>
                  </a:cubicBezTo>
                  <a:cubicBezTo>
                    <a:pt x="57" y="92"/>
                    <a:pt x="65" y="61"/>
                    <a:pt x="66" y="30"/>
                  </a:cubicBezTo>
                  <a:cubicBezTo>
                    <a:pt x="60" y="29"/>
                    <a:pt x="53" y="31"/>
                    <a:pt x="53" y="38"/>
                  </a:cubicBezTo>
                  <a:close/>
                  <a:moveTo>
                    <a:pt x="112" y="37"/>
                  </a:moveTo>
                  <a:cubicBezTo>
                    <a:pt x="106" y="35"/>
                    <a:pt x="102" y="50"/>
                    <a:pt x="110" y="49"/>
                  </a:cubicBezTo>
                  <a:cubicBezTo>
                    <a:pt x="119" y="50"/>
                    <a:pt x="129" y="50"/>
                    <a:pt x="138" y="48"/>
                  </a:cubicBezTo>
                  <a:cubicBezTo>
                    <a:pt x="143" y="32"/>
                    <a:pt x="121" y="38"/>
                    <a:pt x="112" y="37"/>
                  </a:cubicBezTo>
                  <a:close/>
                  <a:moveTo>
                    <a:pt x="116" y="79"/>
                  </a:moveTo>
                  <a:cubicBezTo>
                    <a:pt x="116" y="102"/>
                    <a:pt x="113" y="125"/>
                    <a:pt x="118" y="147"/>
                  </a:cubicBezTo>
                  <a:cubicBezTo>
                    <a:pt x="120" y="147"/>
                    <a:pt x="125" y="146"/>
                    <a:pt x="128" y="145"/>
                  </a:cubicBezTo>
                  <a:cubicBezTo>
                    <a:pt x="130" y="123"/>
                    <a:pt x="129" y="101"/>
                    <a:pt x="128" y="78"/>
                  </a:cubicBezTo>
                  <a:cubicBezTo>
                    <a:pt x="125" y="79"/>
                    <a:pt x="119" y="79"/>
                    <a:pt x="116" y="79"/>
                  </a:cubicBezTo>
                  <a:close/>
                  <a:moveTo>
                    <a:pt x="195" y="169"/>
                  </a:moveTo>
                  <a:cubicBezTo>
                    <a:pt x="196" y="159"/>
                    <a:pt x="197" y="148"/>
                    <a:pt x="196" y="138"/>
                  </a:cubicBezTo>
                  <a:cubicBezTo>
                    <a:pt x="186" y="145"/>
                    <a:pt x="188" y="161"/>
                    <a:pt x="195" y="169"/>
                  </a:cubicBezTo>
                  <a:close/>
                  <a:moveTo>
                    <a:pt x="202" y="137"/>
                  </a:moveTo>
                  <a:cubicBezTo>
                    <a:pt x="201" y="148"/>
                    <a:pt x="201" y="159"/>
                    <a:pt x="202" y="170"/>
                  </a:cubicBezTo>
                  <a:cubicBezTo>
                    <a:pt x="209" y="160"/>
                    <a:pt x="210" y="146"/>
                    <a:pt x="202" y="137"/>
                  </a:cubicBezTo>
                  <a:close/>
                  <a:moveTo>
                    <a:pt x="29" y="180"/>
                  </a:moveTo>
                  <a:cubicBezTo>
                    <a:pt x="30" y="185"/>
                    <a:pt x="31" y="189"/>
                    <a:pt x="33" y="193"/>
                  </a:cubicBezTo>
                  <a:cubicBezTo>
                    <a:pt x="37" y="190"/>
                    <a:pt x="43" y="186"/>
                    <a:pt x="43" y="179"/>
                  </a:cubicBezTo>
                  <a:cubicBezTo>
                    <a:pt x="38" y="176"/>
                    <a:pt x="33" y="176"/>
                    <a:pt x="29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992424" y="4632729"/>
            <a:ext cx="964650" cy="959371"/>
            <a:chOff x="7237534" y="4661939"/>
            <a:chExt cx="964650" cy="959371"/>
          </a:xfrm>
          <a:solidFill>
            <a:srgbClr val="FDAF07"/>
          </a:solidFill>
        </p:grpSpPr>
        <p:sp>
          <p:nvSpPr>
            <p:cNvPr id="47" name="矩形 46"/>
            <p:cNvSpPr/>
            <p:nvPr/>
          </p:nvSpPr>
          <p:spPr>
            <a:xfrm>
              <a:off x="7237534" y="4661939"/>
              <a:ext cx="959371" cy="959371"/>
            </a:xfrm>
            <a:prstGeom prst="rect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8" name="Freeform 870"/>
            <p:cNvSpPr>
              <a:spLocks noEditPoints="1"/>
            </p:cNvSpPr>
            <p:nvPr/>
          </p:nvSpPr>
          <p:spPr bwMode="auto">
            <a:xfrm>
              <a:off x="7237534" y="4722189"/>
              <a:ext cx="964650" cy="885692"/>
            </a:xfrm>
            <a:custGeom>
              <a:avLst/>
              <a:gdLst>
                <a:gd name="T0" fmla="*/ 196 w 290"/>
                <a:gd name="T1" fmla="*/ 9 h 266"/>
                <a:gd name="T2" fmla="*/ 251 w 290"/>
                <a:gd name="T3" fmla="*/ 22 h 266"/>
                <a:gd name="T4" fmla="*/ 266 w 290"/>
                <a:gd name="T5" fmla="*/ 6 h 266"/>
                <a:gd name="T6" fmla="*/ 273 w 290"/>
                <a:gd name="T7" fmla="*/ 86 h 266"/>
                <a:gd name="T8" fmla="*/ 214 w 290"/>
                <a:gd name="T9" fmla="*/ 130 h 266"/>
                <a:gd name="T10" fmla="*/ 214 w 290"/>
                <a:gd name="T11" fmla="*/ 142 h 266"/>
                <a:gd name="T12" fmla="*/ 169 w 290"/>
                <a:gd name="T13" fmla="*/ 170 h 266"/>
                <a:gd name="T14" fmla="*/ 98 w 290"/>
                <a:gd name="T15" fmla="*/ 249 h 266"/>
                <a:gd name="T16" fmla="*/ 62 w 290"/>
                <a:gd name="T17" fmla="*/ 261 h 266"/>
                <a:gd name="T18" fmla="*/ 14 w 290"/>
                <a:gd name="T19" fmla="*/ 166 h 266"/>
                <a:gd name="T20" fmla="*/ 61 w 290"/>
                <a:gd name="T21" fmla="*/ 130 h 266"/>
                <a:gd name="T22" fmla="*/ 106 w 290"/>
                <a:gd name="T23" fmla="*/ 93 h 266"/>
                <a:gd name="T24" fmla="*/ 151 w 290"/>
                <a:gd name="T25" fmla="*/ 61 h 266"/>
                <a:gd name="T26" fmla="*/ 196 w 290"/>
                <a:gd name="T27" fmla="*/ 9 h 266"/>
                <a:gd name="T28" fmla="*/ 204 w 290"/>
                <a:gd name="T29" fmla="*/ 17 h 266"/>
                <a:gd name="T30" fmla="*/ 165 w 290"/>
                <a:gd name="T31" fmla="*/ 65 h 266"/>
                <a:gd name="T32" fmla="*/ 196 w 290"/>
                <a:gd name="T33" fmla="*/ 83 h 266"/>
                <a:gd name="T34" fmla="*/ 242 w 290"/>
                <a:gd name="T35" fmla="*/ 31 h 266"/>
                <a:gd name="T36" fmla="*/ 204 w 290"/>
                <a:gd name="T37" fmla="*/ 17 h 266"/>
                <a:gd name="T38" fmla="*/ 202 w 290"/>
                <a:gd name="T39" fmla="*/ 92 h 266"/>
                <a:gd name="T40" fmla="*/ 212 w 290"/>
                <a:gd name="T41" fmla="*/ 116 h 266"/>
                <a:gd name="T42" fmla="*/ 265 w 290"/>
                <a:gd name="T43" fmla="*/ 77 h 266"/>
                <a:gd name="T44" fmla="*/ 265 w 290"/>
                <a:gd name="T45" fmla="*/ 25 h 266"/>
                <a:gd name="T46" fmla="*/ 202 w 290"/>
                <a:gd name="T47" fmla="*/ 92 h 266"/>
                <a:gd name="T48" fmla="*/ 124 w 290"/>
                <a:gd name="T49" fmla="*/ 102 h 266"/>
                <a:gd name="T50" fmla="*/ 54 w 290"/>
                <a:gd name="T51" fmla="*/ 148 h 266"/>
                <a:gd name="T52" fmla="*/ 81 w 290"/>
                <a:gd name="T53" fmla="*/ 194 h 266"/>
                <a:gd name="T54" fmla="*/ 94 w 290"/>
                <a:gd name="T55" fmla="*/ 190 h 266"/>
                <a:gd name="T56" fmla="*/ 83 w 290"/>
                <a:gd name="T57" fmla="*/ 162 h 266"/>
                <a:gd name="T58" fmla="*/ 159 w 290"/>
                <a:gd name="T59" fmla="*/ 110 h 266"/>
                <a:gd name="T60" fmla="*/ 124 w 290"/>
                <a:gd name="T61" fmla="*/ 102 h 266"/>
                <a:gd name="T62" fmla="*/ 98 w 290"/>
                <a:gd name="T63" fmla="*/ 166 h 266"/>
                <a:gd name="T64" fmla="*/ 108 w 290"/>
                <a:gd name="T65" fmla="*/ 218 h 266"/>
                <a:gd name="T66" fmla="*/ 178 w 290"/>
                <a:gd name="T67" fmla="*/ 145 h 266"/>
                <a:gd name="T68" fmla="*/ 168 w 290"/>
                <a:gd name="T69" fmla="*/ 121 h 266"/>
                <a:gd name="T70" fmla="*/ 98 w 290"/>
                <a:gd name="T71" fmla="*/ 166 h 266"/>
                <a:gd name="T72" fmla="*/ 25 w 290"/>
                <a:gd name="T73" fmla="*/ 171 h 266"/>
                <a:gd name="T74" fmla="*/ 61 w 290"/>
                <a:gd name="T75" fmla="*/ 249 h 266"/>
                <a:gd name="T76" fmla="*/ 87 w 290"/>
                <a:gd name="T77" fmla="*/ 244 h 266"/>
                <a:gd name="T78" fmla="*/ 96 w 290"/>
                <a:gd name="T79" fmla="*/ 199 h 266"/>
                <a:gd name="T80" fmla="*/ 67 w 290"/>
                <a:gd name="T81" fmla="*/ 225 h 266"/>
                <a:gd name="T82" fmla="*/ 34 w 290"/>
                <a:gd name="T83" fmla="*/ 197 h 266"/>
                <a:gd name="T84" fmla="*/ 64 w 290"/>
                <a:gd name="T85" fmla="*/ 175 h 266"/>
                <a:gd name="T86" fmla="*/ 39 w 290"/>
                <a:gd name="T87" fmla="*/ 156 h 266"/>
                <a:gd name="T88" fmla="*/ 25 w 290"/>
                <a:gd name="T89" fmla="*/ 171 h 266"/>
                <a:gd name="T90" fmla="*/ 46 w 290"/>
                <a:gd name="T91" fmla="*/ 202 h 266"/>
                <a:gd name="T92" fmla="*/ 64 w 290"/>
                <a:gd name="T93" fmla="*/ 218 h 266"/>
                <a:gd name="T94" fmla="*/ 68 w 290"/>
                <a:gd name="T95" fmla="*/ 187 h 266"/>
                <a:gd name="T96" fmla="*/ 46 w 290"/>
                <a:gd name="T97" fmla="*/ 202 h 266"/>
                <a:gd name="T98" fmla="*/ 188 w 290"/>
                <a:gd name="T99" fmla="*/ 175 h 266"/>
                <a:gd name="T100" fmla="*/ 208 w 290"/>
                <a:gd name="T101" fmla="*/ 263 h 266"/>
                <a:gd name="T102" fmla="*/ 213 w 290"/>
                <a:gd name="T103" fmla="*/ 241 h 266"/>
                <a:gd name="T104" fmla="*/ 232 w 290"/>
                <a:gd name="T105" fmla="*/ 246 h 266"/>
                <a:gd name="T106" fmla="*/ 206 w 290"/>
                <a:gd name="T107" fmla="*/ 180 h 266"/>
                <a:gd name="T108" fmla="*/ 218 w 290"/>
                <a:gd name="T109" fmla="*/ 148 h 266"/>
                <a:gd name="T110" fmla="*/ 188 w 290"/>
                <a:gd name="T111" fmla="*/ 175 h 266"/>
                <a:gd name="T112" fmla="*/ 210 w 290"/>
                <a:gd name="T113" fmla="*/ 184 h 266"/>
                <a:gd name="T114" fmla="*/ 270 w 290"/>
                <a:gd name="T115" fmla="*/ 228 h 266"/>
                <a:gd name="T116" fmla="*/ 260 w 290"/>
                <a:gd name="T117" fmla="*/ 206 h 266"/>
                <a:gd name="T118" fmla="*/ 280 w 290"/>
                <a:gd name="T119" fmla="*/ 200 h 266"/>
                <a:gd name="T120" fmla="*/ 224 w 290"/>
                <a:gd name="T121" fmla="*/ 167 h 266"/>
                <a:gd name="T122" fmla="*/ 210 w 290"/>
                <a:gd name="T123" fmla="*/ 184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90" h="266">
                  <a:moveTo>
                    <a:pt x="196" y="9"/>
                  </a:moveTo>
                  <a:cubicBezTo>
                    <a:pt x="215" y="0"/>
                    <a:pt x="236" y="10"/>
                    <a:pt x="251" y="22"/>
                  </a:cubicBezTo>
                  <a:cubicBezTo>
                    <a:pt x="256" y="17"/>
                    <a:pt x="261" y="12"/>
                    <a:pt x="266" y="6"/>
                  </a:cubicBezTo>
                  <a:cubicBezTo>
                    <a:pt x="283" y="28"/>
                    <a:pt x="290" y="63"/>
                    <a:pt x="273" y="86"/>
                  </a:cubicBezTo>
                  <a:cubicBezTo>
                    <a:pt x="254" y="102"/>
                    <a:pt x="233" y="115"/>
                    <a:pt x="214" y="130"/>
                  </a:cubicBezTo>
                  <a:cubicBezTo>
                    <a:pt x="214" y="133"/>
                    <a:pt x="214" y="139"/>
                    <a:pt x="214" y="142"/>
                  </a:cubicBezTo>
                  <a:cubicBezTo>
                    <a:pt x="200" y="153"/>
                    <a:pt x="189" y="172"/>
                    <a:pt x="169" y="170"/>
                  </a:cubicBezTo>
                  <a:cubicBezTo>
                    <a:pt x="143" y="194"/>
                    <a:pt x="120" y="222"/>
                    <a:pt x="98" y="249"/>
                  </a:cubicBezTo>
                  <a:cubicBezTo>
                    <a:pt x="90" y="260"/>
                    <a:pt x="75" y="266"/>
                    <a:pt x="62" y="261"/>
                  </a:cubicBezTo>
                  <a:cubicBezTo>
                    <a:pt x="23" y="250"/>
                    <a:pt x="0" y="204"/>
                    <a:pt x="14" y="166"/>
                  </a:cubicBezTo>
                  <a:cubicBezTo>
                    <a:pt x="22" y="146"/>
                    <a:pt x="45" y="142"/>
                    <a:pt x="61" y="130"/>
                  </a:cubicBezTo>
                  <a:cubicBezTo>
                    <a:pt x="77" y="119"/>
                    <a:pt x="98" y="112"/>
                    <a:pt x="106" y="93"/>
                  </a:cubicBezTo>
                  <a:cubicBezTo>
                    <a:pt x="118" y="78"/>
                    <a:pt x="133" y="65"/>
                    <a:pt x="151" y="61"/>
                  </a:cubicBezTo>
                  <a:cubicBezTo>
                    <a:pt x="169" y="46"/>
                    <a:pt x="181" y="26"/>
                    <a:pt x="196" y="9"/>
                  </a:cubicBezTo>
                  <a:close/>
                  <a:moveTo>
                    <a:pt x="204" y="17"/>
                  </a:moveTo>
                  <a:cubicBezTo>
                    <a:pt x="192" y="33"/>
                    <a:pt x="179" y="50"/>
                    <a:pt x="165" y="65"/>
                  </a:cubicBezTo>
                  <a:cubicBezTo>
                    <a:pt x="176" y="70"/>
                    <a:pt x="186" y="76"/>
                    <a:pt x="196" y="83"/>
                  </a:cubicBezTo>
                  <a:cubicBezTo>
                    <a:pt x="211" y="66"/>
                    <a:pt x="231" y="51"/>
                    <a:pt x="242" y="31"/>
                  </a:cubicBezTo>
                  <a:cubicBezTo>
                    <a:pt x="232" y="20"/>
                    <a:pt x="218" y="17"/>
                    <a:pt x="204" y="17"/>
                  </a:cubicBezTo>
                  <a:close/>
                  <a:moveTo>
                    <a:pt x="202" y="92"/>
                  </a:moveTo>
                  <a:cubicBezTo>
                    <a:pt x="205" y="100"/>
                    <a:pt x="209" y="108"/>
                    <a:pt x="212" y="116"/>
                  </a:cubicBezTo>
                  <a:cubicBezTo>
                    <a:pt x="229" y="103"/>
                    <a:pt x="249" y="92"/>
                    <a:pt x="265" y="77"/>
                  </a:cubicBezTo>
                  <a:cubicBezTo>
                    <a:pt x="275" y="62"/>
                    <a:pt x="270" y="41"/>
                    <a:pt x="265" y="25"/>
                  </a:cubicBezTo>
                  <a:cubicBezTo>
                    <a:pt x="245" y="48"/>
                    <a:pt x="224" y="71"/>
                    <a:pt x="202" y="92"/>
                  </a:cubicBezTo>
                  <a:close/>
                  <a:moveTo>
                    <a:pt x="124" y="102"/>
                  </a:moveTo>
                  <a:cubicBezTo>
                    <a:pt x="102" y="118"/>
                    <a:pt x="78" y="134"/>
                    <a:pt x="54" y="148"/>
                  </a:cubicBezTo>
                  <a:cubicBezTo>
                    <a:pt x="68" y="159"/>
                    <a:pt x="77" y="176"/>
                    <a:pt x="81" y="194"/>
                  </a:cubicBezTo>
                  <a:cubicBezTo>
                    <a:pt x="85" y="192"/>
                    <a:pt x="90" y="191"/>
                    <a:pt x="94" y="190"/>
                  </a:cubicBezTo>
                  <a:cubicBezTo>
                    <a:pt x="90" y="181"/>
                    <a:pt x="86" y="172"/>
                    <a:pt x="83" y="162"/>
                  </a:cubicBezTo>
                  <a:cubicBezTo>
                    <a:pt x="108" y="145"/>
                    <a:pt x="138" y="133"/>
                    <a:pt x="159" y="110"/>
                  </a:cubicBezTo>
                  <a:cubicBezTo>
                    <a:pt x="149" y="105"/>
                    <a:pt x="135" y="92"/>
                    <a:pt x="124" y="102"/>
                  </a:cubicBezTo>
                  <a:close/>
                  <a:moveTo>
                    <a:pt x="98" y="166"/>
                  </a:moveTo>
                  <a:cubicBezTo>
                    <a:pt x="105" y="183"/>
                    <a:pt x="109" y="200"/>
                    <a:pt x="108" y="218"/>
                  </a:cubicBezTo>
                  <a:cubicBezTo>
                    <a:pt x="129" y="192"/>
                    <a:pt x="154" y="168"/>
                    <a:pt x="178" y="145"/>
                  </a:cubicBezTo>
                  <a:cubicBezTo>
                    <a:pt x="174" y="137"/>
                    <a:pt x="171" y="129"/>
                    <a:pt x="168" y="121"/>
                  </a:cubicBezTo>
                  <a:cubicBezTo>
                    <a:pt x="145" y="137"/>
                    <a:pt x="123" y="154"/>
                    <a:pt x="98" y="166"/>
                  </a:cubicBezTo>
                  <a:close/>
                  <a:moveTo>
                    <a:pt x="25" y="171"/>
                  </a:moveTo>
                  <a:cubicBezTo>
                    <a:pt x="15" y="201"/>
                    <a:pt x="31" y="238"/>
                    <a:pt x="61" y="249"/>
                  </a:cubicBezTo>
                  <a:cubicBezTo>
                    <a:pt x="70" y="252"/>
                    <a:pt x="81" y="252"/>
                    <a:pt x="87" y="244"/>
                  </a:cubicBezTo>
                  <a:cubicBezTo>
                    <a:pt x="97" y="231"/>
                    <a:pt x="97" y="214"/>
                    <a:pt x="96" y="199"/>
                  </a:cubicBezTo>
                  <a:cubicBezTo>
                    <a:pt x="86" y="208"/>
                    <a:pt x="77" y="217"/>
                    <a:pt x="67" y="225"/>
                  </a:cubicBezTo>
                  <a:cubicBezTo>
                    <a:pt x="49" y="231"/>
                    <a:pt x="37" y="212"/>
                    <a:pt x="34" y="197"/>
                  </a:cubicBezTo>
                  <a:cubicBezTo>
                    <a:pt x="44" y="190"/>
                    <a:pt x="54" y="183"/>
                    <a:pt x="64" y="175"/>
                  </a:cubicBezTo>
                  <a:cubicBezTo>
                    <a:pt x="57" y="168"/>
                    <a:pt x="50" y="158"/>
                    <a:pt x="39" y="156"/>
                  </a:cubicBezTo>
                  <a:cubicBezTo>
                    <a:pt x="32" y="159"/>
                    <a:pt x="26" y="164"/>
                    <a:pt x="25" y="171"/>
                  </a:cubicBezTo>
                  <a:close/>
                  <a:moveTo>
                    <a:pt x="46" y="202"/>
                  </a:moveTo>
                  <a:cubicBezTo>
                    <a:pt x="51" y="208"/>
                    <a:pt x="57" y="213"/>
                    <a:pt x="64" y="218"/>
                  </a:cubicBezTo>
                  <a:cubicBezTo>
                    <a:pt x="68" y="208"/>
                    <a:pt x="70" y="198"/>
                    <a:pt x="68" y="187"/>
                  </a:cubicBezTo>
                  <a:cubicBezTo>
                    <a:pt x="61" y="192"/>
                    <a:pt x="53" y="197"/>
                    <a:pt x="46" y="202"/>
                  </a:cubicBezTo>
                  <a:close/>
                  <a:moveTo>
                    <a:pt x="188" y="175"/>
                  </a:moveTo>
                  <a:cubicBezTo>
                    <a:pt x="183" y="206"/>
                    <a:pt x="191" y="237"/>
                    <a:pt x="208" y="263"/>
                  </a:cubicBezTo>
                  <a:cubicBezTo>
                    <a:pt x="209" y="256"/>
                    <a:pt x="211" y="248"/>
                    <a:pt x="213" y="241"/>
                  </a:cubicBezTo>
                  <a:cubicBezTo>
                    <a:pt x="219" y="243"/>
                    <a:pt x="225" y="245"/>
                    <a:pt x="232" y="246"/>
                  </a:cubicBezTo>
                  <a:cubicBezTo>
                    <a:pt x="218" y="227"/>
                    <a:pt x="207" y="205"/>
                    <a:pt x="206" y="180"/>
                  </a:cubicBezTo>
                  <a:cubicBezTo>
                    <a:pt x="215" y="171"/>
                    <a:pt x="219" y="160"/>
                    <a:pt x="218" y="148"/>
                  </a:cubicBezTo>
                  <a:cubicBezTo>
                    <a:pt x="207" y="156"/>
                    <a:pt x="197" y="164"/>
                    <a:pt x="188" y="175"/>
                  </a:cubicBezTo>
                  <a:close/>
                  <a:moveTo>
                    <a:pt x="210" y="184"/>
                  </a:moveTo>
                  <a:cubicBezTo>
                    <a:pt x="226" y="204"/>
                    <a:pt x="247" y="218"/>
                    <a:pt x="270" y="228"/>
                  </a:cubicBezTo>
                  <a:cubicBezTo>
                    <a:pt x="267" y="221"/>
                    <a:pt x="264" y="214"/>
                    <a:pt x="260" y="206"/>
                  </a:cubicBezTo>
                  <a:cubicBezTo>
                    <a:pt x="267" y="204"/>
                    <a:pt x="274" y="202"/>
                    <a:pt x="280" y="200"/>
                  </a:cubicBezTo>
                  <a:cubicBezTo>
                    <a:pt x="259" y="193"/>
                    <a:pt x="239" y="183"/>
                    <a:pt x="224" y="167"/>
                  </a:cubicBezTo>
                  <a:cubicBezTo>
                    <a:pt x="220" y="173"/>
                    <a:pt x="215" y="179"/>
                    <a:pt x="210" y="1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934351" y="3850446"/>
            <a:ext cx="782283" cy="782283"/>
            <a:chOff x="4179461" y="3879656"/>
            <a:chExt cx="782283" cy="782283"/>
          </a:xfrm>
          <a:solidFill>
            <a:srgbClr val="FDAF07"/>
          </a:solidFill>
        </p:grpSpPr>
        <p:sp>
          <p:nvSpPr>
            <p:cNvPr id="50" name="矩形 49"/>
            <p:cNvSpPr/>
            <p:nvPr/>
          </p:nvSpPr>
          <p:spPr>
            <a:xfrm>
              <a:off x="4179461" y="3879656"/>
              <a:ext cx="782283" cy="782283"/>
            </a:xfrm>
            <a:prstGeom prst="rect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Freeform 871"/>
            <p:cNvSpPr>
              <a:spLocks noEditPoints="1"/>
            </p:cNvSpPr>
            <p:nvPr/>
          </p:nvSpPr>
          <p:spPr bwMode="auto">
            <a:xfrm>
              <a:off x="4306085" y="3901877"/>
              <a:ext cx="578965" cy="760062"/>
            </a:xfrm>
            <a:custGeom>
              <a:avLst/>
              <a:gdLst>
                <a:gd name="T0" fmla="*/ 79 w 218"/>
                <a:gd name="T1" fmla="*/ 0 h 286"/>
                <a:gd name="T2" fmla="*/ 36 w 218"/>
                <a:gd name="T3" fmla="*/ 30 h 286"/>
                <a:gd name="T4" fmla="*/ 56 w 218"/>
                <a:gd name="T5" fmla="*/ 77 h 286"/>
                <a:gd name="T6" fmla="*/ 81 w 218"/>
                <a:gd name="T7" fmla="*/ 120 h 286"/>
                <a:gd name="T8" fmla="*/ 96 w 218"/>
                <a:gd name="T9" fmla="*/ 149 h 286"/>
                <a:gd name="T10" fmla="*/ 137 w 218"/>
                <a:gd name="T11" fmla="*/ 87 h 286"/>
                <a:gd name="T12" fmla="*/ 89 w 218"/>
                <a:gd name="T13" fmla="*/ 23 h 286"/>
                <a:gd name="T14" fmla="*/ 61 w 218"/>
                <a:gd name="T15" fmla="*/ 51 h 286"/>
                <a:gd name="T16" fmla="*/ 119 w 218"/>
                <a:gd name="T17" fmla="*/ 92 h 286"/>
                <a:gd name="T18" fmla="*/ 84 w 218"/>
                <a:gd name="T19" fmla="*/ 92 h 286"/>
                <a:gd name="T20" fmla="*/ 66 w 218"/>
                <a:gd name="T21" fmla="*/ 61 h 286"/>
                <a:gd name="T22" fmla="*/ 67 w 218"/>
                <a:gd name="T23" fmla="*/ 74 h 286"/>
                <a:gd name="T24" fmla="*/ 67 w 218"/>
                <a:gd name="T25" fmla="*/ 74 h 286"/>
                <a:gd name="T26" fmla="*/ 124 w 218"/>
                <a:gd name="T27" fmla="*/ 100 h 286"/>
                <a:gd name="T28" fmla="*/ 108 w 218"/>
                <a:gd name="T29" fmla="*/ 133 h 286"/>
                <a:gd name="T30" fmla="*/ 10 w 218"/>
                <a:gd name="T31" fmla="*/ 178 h 286"/>
                <a:gd name="T32" fmla="*/ 58 w 218"/>
                <a:gd name="T33" fmla="*/ 96 h 286"/>
                <a:gd name="T34" fmla="*/ 55 w 218"/>
                <a:gd name="T35" fmla="*/ 183 h 286"/>
                <a:gd name="T36" fmla="*/ 99 w 218"/>
                <a:gd name="T37" fmla="*/ 240 h 286"/>
                <a:gd name="T38" fmla="*/ 131 w 218"/>
                <a:gd name="T39" fmla="*/ 204 h 286"/>
                <a:gd name="T40" fmla="*/ 118 w 218"/>
                <a:gd name="T41" fmla="*/ 191 h 286"/>
                <a:gd name="T42" fmla="*/ 215 w 218"/>
                <a:gd name="T43" fmla="*/ 202 h 286"/>
                <a:gd name="T44" fmla="*/ 164 w 218"/>
                <a:gd name="T45" fmla="*/ 231 h 286"/>
                <a:gd name="T46" fmla="*/ 210 w 218"/>
                <a:gd name="T47" fmla="*/ 272 h 286"/>
                <a:gd name="T48" fmla="*/ 3 w 218"/>
                <a:gd name="T49" fmla="*/ 284 h 286"/>
                <a:gd name="T50" fmla="*/ 70 w 218"/>
                <a:gd name="T51" fmla="*/ 272 h 286"/>
                <a:gd name="T52" fmla="*/ 6 w 218"/>
                <a:gd name="T53" fmla="*/ 209 h 286"/>
                <a:gd name="T54" fmla="*/ 23 w 218"/>
                <a:gd name="T55" fmla="*/ 185 h 286"/>
                <a:gd name="T56" fmla="*/ 23 w 218"/>
                <a:gd name="T57" fmla="*/ 185 h 286"/>
                <a:gd name="T58" fmla="*/ 157 w 218"/>
                <a:gd name="T59" fmla="*/ 216 h 286"/>
                <a:gd name="T60" fmla="*/ 143 w 218"/>
                <a:gd name="T61" fmla="*/ 204 h 286"/>
                <a:gd name="T62" fmla="*/ 149 w 218"/>
                <a:gd name="T63" fmla="*/ 128 h 286"/>
                <a:gd name="T64" fmla="*/ 148 w 218"/>
                <a:gd name="T65" fmla="*/ 149 h 286"/>
                <a:gd name="T66" fmla="*/ 135 w 218"/>
                <a:gd name="T67" fmla="*/ 161 h 286"/>
                <a:gd name="T68" fmla="*/ 116 w 218"/>
                <a:gd name="T69" fmla="*/ 17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286">
                  <a:moveTo>
                    <a:pt x="36" y="30"/>
                  </a:moveTo>
                  <a:cubicBezTo>
                    <a:pt x="41" y="13"/>
                    <a:pt x="63" y="6"/>
                    <a:pt x="79" y="0"/>
                  </a:cubicBezTo>
                  <a:cubicBezTo>
                    <a:pt x="84" y="11"/>
                    <a:pt x="68" y="21"/>
                    <a:pt x="61" y="30"/>
                  </a:cubicBezTo>
                  <a:cubicBezTo>
                    <a:pt x="53" y="30"/>
                    <a:pt x="44" y="30"/>
                    <a:pt x="36" y="30"/>
                  </a:cubicBezTo>
                  <a:close/>
                  <a:moveTo>
                    <a:pt x="48" y="47"/>
                  </a:moveTo>
                  <a:cubicBezTo>
                    <a:pt x="53" y="57"/>
                    <a:pt x="59" y="66"/>
                    <a:pt x="56" y="77"/>
                  </a:cubicBezTo>
                  <a:cubicBezTo>
                    <a:pt x="52" y="90"/>
                    <a:pt x="66" y="94"/>
                    <a:pt x="76" y="97"/>
                  </a:cubicBezTo>
                  <a:cubicBezTo>
                    <a:pt x="80" y="104"/>
                    <a:pt x="84" y="111"/>
                    <a:pt x="81" y="120"/>
                  </a:cubicBezTo>
                  <a:cubicBezTo>
                    <a:pt x="90" y="121"/>
                    <a:pt x="94" y="129"/>
                    <a:pt x="98" y="135"/>
                  </a:cubicBezTo>
                  <a:cubicBezTo>
                    <a:pt x="97" y="140"/>
                    <a:pt x="97" y="145"/>
                    <a:pt x="96" y="149"/>
                  </a:cubicBezTo>
                  <a:cubicBezTo>
                    <a:pt x="117" y="142"/>
                    <a:pt x="137" y="131"/>
                    <a:pt x="154" y="117"/>
                  </a:cubicBezTo>
                  <a:cubicBezTo>
                    <a:pt x="144" y="110"/>
                    <a:pt x="130" y="101"/>
                    <a:pt x="137" y="87"/>
                  </a:cubicBezTo>
                  <a:cubicBezTo>
                    <a:pt x="135" y="87"/>
                    <a:pt x="131" y="85"/>
                    <a:pt x="129" y="84"/>
                  </a:cubicBezTo>
                  <a:cubicBezTo>
                    <a:pt x="112" y="67"/>
                    <a:pt x="106" y="41"/>
                    <a:pt x="89" y="23"/>
                  </a:cubicBezTo>
                  <a:cubicBezTo>
                    <a:pt x="75" y="30"/>
                    <a:pt x="61" y="39"/>
                    <a:pt x="48" y="47"/>
                  </a:cubicBezTo>
                  <a:close/>
                  <a:moveTo>
                    <a:pt x="61" y="51"/>
                  </a:moveTo>
                  <a:cubicBezTo>
                    <a:pt x="70" y="46"/>
                    <a:pt x="79" y="41"/>
                    <a:pt x="87" y="36"/>
                  </a:cubicBezTo>
                  <a:cubicBezTo>
                    <a:pt x="98" y="55"/>
                    <a:pt x="109" y="73"/>
                    <a:pt x="119" y="92"/>
                  </a:cubicBezTo>
                  <a:cubicBezTo>
                    <a:pt x="111" y="97"/>
                    <a:pt x="102" y="102"/>
                    <a:pt x="93" y="107"/>
                  </a:cubicBezTo>
                  <a:cubicBezTo>
                    <a:pt x="90" y="102"/>
                    <a:pt x="87" y="97"/>
                    <a:pt x="84" y="92"/>
                  </a:cubicBezTo>
                  <a:cubicBezTo>
                    <a:pt x="86" y="84"/>
                    <a:pt x="89" y="76"/>
                    <a:pt x="84" y="68"/>
                  </a:cubicBezTo>
                  <a:cubicBezTo>
                    <a:pt x="80" y="63"/>
                    <a:pt x="72" y="63"/>
                    <a:pt x="66" y="61"/>
                  </a:cubicBezTo>
                  <a:cubicBezTo>
                    <a:pt x="64" y="57"/>
                    <a:pt x="62" y="54"/>
                    <a:pt x="61" y="51"/>
                  </a:cubicBezTo>
                  <a:close/>
                  <a:moveTo>
                    <a:pt x="67" y="74"/>
                  </a:moveTo>
                  <a:cubicBezTo>
                    <a:pt x="74" y="66"/>
                    <a:pt x="77" y="81"/>
                    <a:pt x="78" y="85"/>
                  </a:cubicBezTo>
                  <a:cubicBezTo>
                    <a:pt x="73" y="85"/>
                    <a:pt x="59" y="81"/>
                    <a:pt x="67" y="74"/>
                  </a:cubicBezTo>
                  <a:close/>
                  <a:moveTo>
                    <a:pt x="99" y="115"/>
                  </a:moveTo>
                  <a:cubicBezTo>
                    <a:pt x="107" y="110"/>
                    <a:pt x="116" y="105"/>
                    <a:pt x="124" y="100"/>
                  </a:cubicBezTo>
                  <a:cubicBezTo>
                    <a:pt x="128" y="107"/>
                    <a:pt x="131" y="113"/>
                    <a:pt x="135" y="119"/>
                  </a:cubicBezTo>
                  <a:cubicBezTo>
                    <a:pt x="126" y="124"/>
                    <a:pt x="117" y="129"/>
                    <a:pt x="108" y="133"/>
                  </a:cubicBezTo>
                  <a:cubicBezTo>
                    <a:pt x="105" y="127"/>
                    <a:pt x="102" y="121"/>
                    <a:pt x="99" y="115"/>
                  </a:cubicBezTo>
                  <a:close/>
                  <a:moveTo>
                    <a:pt x="10" y="178"/>
                  </a:moveTo>
                  <a:cubicBezTo>
                    <a:pt x="5" y="143"/>
                    <a:pt x="21" y="109"/>
                    <a:pt x="46" y="84"/>
                  </a:cubicBezTo>
                  <a:cubicBezTo>
                    <a:pt x="50" y="88"/>
                    <a:pt x="54" y="92"/>
                    <a:pt x="58" y="96"/>
                  </a:cubicBezTo>
                  <a:cubicBezTo>
                    <a:pt x="41" y="116"/>
                    <a:pt x="26" y="141"/>
                    <a:pt x="30" y="168"/>
                  </a:cubicBezTo>
                  <a:cubicBezTo>
                    <a:pt x="39" y="172"/>
                    <a:pt x="50" y="174"/>
                    <a:pt x="55" y="183"/>
                  </a:cubicBezTo>
                  <a:cubicBezTo>
                    <a:pt x="62" y="193"/>
                    <a:pt x="58" y="205"/>
                    <a:pt x="54" y="215"/>
                  </a:cubicBezTo>
                  <a:cubicBezTo>
                    <a:pt x="66" y="228"/>
                    <a:pt x="81" y="240"/>
                    <a:pt x="99" y="240"/>
                  </a:cubicBezTo>
                  <a:cubicBezTo>
                    <a:pt x="115" y="239"/>
                    <a:pt x="126" y="228"/>
                    <a:pt x="137" y="217"/>
                  </a:cubicBezTo>
                  <a:cubicBezTo>
                    <a:pt x="135" y="214"/>
                    <a:pt x="133" y="207"/>
                    <a:pt x="131" y="204"/>
                  </a:cubicBezTo>
                  <a:cubicBezTo>
                    <a:pt x="121" y="203"/>
                    <a:pt x="110" y="206"/>
                    <a:pt x="102" y="198"/>
                  </a:cubicBezTo>
                  <a:cubicBezTo>
                    <a:pt x="106" y="192"/>
                    <a:pt x="112" y="190"/>
                    <a:pt x="118" y="191"/>
                  </a:cubicBezTo>
                  <a:cubicBezTo>
                    <a:pt x="150" y="191"/>
                    <a:pt x="182" y="191"/>
                    <a:pt x="214" y="191"/>
                  </a:cubicBezTo>
                  <a:cubicBezTo>
                    <a:pt x="214" y="194"/>
                    <a:pt x="215" y="200"/>
                    <a:pt x="215" y="202"/>
                  </a:cubicBezTo>
                  <a:cubicBezTo>
                    <a:pt x="206" y="203"/>
                    <a:pt x="197" y="203"/>
                    <a:pt x="189" y="204"/>
                  </a:cubicBezTo>
                  <a:cubicBezTo>
                    <a:pt x="186" y="217"/>
                    <a:pt x="175" y="225"/>
                    <a:pt x="164" y="231"/>
                  </a:cubicBezTo>
                  <a:cubicBezTo>
                    <a:pt x="152" y="243"/>
                    <a:pt x="144" y="258"/>
                    <a:pt x="133" y="272"/>
                  </a:cubicBezTo>
                  <a:cubicBezTo>
                    <a:pt x="159" y="272"/>
                    <a:pt x="184" y="271"/>
                    <a:pt x="210" y="272"/>
                  </a:cubicBezTo>
                  <a:cubicBezTo>
                    <a:pt x="216" y="271"/>
                    <a:pt x="218" y="286"/>
                    <a:pt x="210" y="284"/>
                  </a:cubicBezTo>
                  <a:cubicBezTo>
                    <a:pt x="141" y="285"/>
                    <a:pt x="72" y="285"/>
                    <a:pt x="3" y="284"/>
                  </a:cubicBezTo>
                  <a:cubicBezTo>
                    <a:pt x="3" y="281"/>
                    <a:pt x="3" y="275"/>
                    <a:pt x="4" y="272"/>
                  </a:cubicBezTo>
                  <a:cubicBezTo>
                    <a:pt x="26" y="272"/>
                    <a:pt x="48" y="271"/>
                    <a:pt x="70" y="272"/>
                  </a:cubicBezTo>
                  <a:cubicBezTo>
                    <a:pt x="57" y="260"/>
                    <a:pt x="46" y="248"/>
                    <a:pt x="35" y="234"/>
                  </a:cubicBezTo>
                  <a:cubicBezTo>
                    <a:pt x="28" y="223"/>
                    <a:pt x="11" y="222"/>
                    <a:pt x="6" y="209"/>
                  </a:cubicBezTo>
                  <a:cubicBezTo>
                    <a:pt x="0" y="199"/>
                    <a:pt x="6" y="188"/>
                    <a:pt x="10" y="178"/>
                  </a:cubicBezTo>
                  <a:close/>
                  <a:moveTo>
                    <a:pt x="23" y="185"/>
                  </a:moveTo>
                  <a:cubicBezTo>
                    <a:pt x="7" y="195"/>
                    <a:pt x="24" y="222"/>
                    <a:pt x="39" y="210"/>
                  </a:cubicBezTo>
                  <a:cubicBezTo>
                    <a:pt x="55" y="200"/>
                    <a:pt x="39" y="174"/>
                    <a:pt x="23" y="185"/>
                  </a:cubicBezTo>
                  <a:close/>
                  <a:moveTo>
                    <a:pt x="143" y="204"/>
                  </a:moveTo>
                  <a:cubicBezTo>
                    <a:pt x="148" y="208"/>
                    <a:pt x="151" y="215"/>
                    <a:pt x="157" y="216"/>
                  </a:cubicBezTo>
                  <a:cubicBezTo>
                    <a:pt x="166" y="218"/>
                    <a:pt x="171" y="209"/>
                    <a:pt x="177" y="205"/>
                  </a:cubicBezTo>
                  <a:cubicBezTo>
                    <a:pt x="166" y="203"/>
                    <a:pt x="155" y="203"/>
                    <a:pt x="143" y="204"/>
                  </a:cubicBezTo>
                  <a:close/>
                  <a:moveTo>
                    <a:pt x="111" y="151"/>
                  </a:moveTo>
                  <a:cubicBezTo>
                    <a:pt x="123" y="143"/>
                    <a:pt x="137" y="136"/>
                    <a:pt x="149" y="128"/>
                  </a:cubicBezTo>
                  <a:cubicBezTo>
                    <a:pt x="155" y="135"/>
                    <a:pt x="161" y="140"/>
                    <a:pt x="167" y="146"/>
                  </a:cubicBezTo>
                  <a:cubicBezTo>
                    <a:pt x="160" y="147"/>
                    <a:pt x="154" y="148"/>
                    <a:pt x="148" y="149"/>
                  </a:cubicBezTo>
                  <a:cubicBezTo>
                    <a:pt x="147" y="156"/>
                    <a:pt x="146" y="163"/>
                    <a:pt x="145" y="170"/>
                  </a:cubicBezTo>
                  <a:cubicBezTo>
                    <a:pt x="142" y="167"/>
                    <a:pt x="139" y="164"/>
                    <a:pt x="135" y="161"/>
                  </a:cubicBezTo>
                  <a:cubicBezTo>
                    <a:pt x="133" y="161"/>
                    <a:pt x="129" y="162"/>
                    <a:pt x="126" y="162"/>
                  </a:cubicBezTo>
                  <a:cubicBezTo>
                    <a:pt x="123" y="166"/>
                    <a:pt x="120" y="171"/>
                    <a:pt x="116" y="176"/>
                  </a:cubicBezTo>
                  <a:cubicBezTo>
                    <a:pt x="114" y="167"/>
                    <a:pt x="112" y="159"/>
                    <a:pt x="111" y="15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7472110" y="2752498"/>
            <a:ext cx="647292" cy="647292"/>
            <a:chOff x="7717220" y="2781708"/>
            <a:chExt cx="647292" cy="647292"/>
          </a:xfrm>
          <a:solidFill>
            <a:srgbClr val="FDAF07"/>
          </a:solidFill>
        </p:grpSpPr>
        <p:sp>
          <p:nvSpPr>
            <p:cNvPr id="53" name="矩形 52"/>
            <p:cNvSpPr/>
            <p:nvPr/>
          </p:nvSpPr>
          <p:spPr>
            <a:xfrm>
              <a:off x="7717220" y="2781708"/>
              <a:ext cx="647292" cy="647292"/>
            </a:xfrm>
            <a:prstGeom prst="rect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Freeform 872"/>
            <p:cNvSpPr>
              <a:spLocks noEditPoints="1"/>
            </p:cNvSpPr>
            <p:nvPr/>
          </p:nvSpPr>
          <p:spPr bwMode="auto">
            <a:xfrm>
              <a:off x="7771481" y="2836055"/>
              <a:ext cx="586317" cy="573617"/>
            </a:xfrm>
            <a:custGeom>
              <a:avLst/>
              <a:gdLst>
                <a:gd name="T0" fmla="*/ 111 w 286"/>
                <a:gd name="T1" fmla="*/ 10 h 280"/>
                <a:gd name="T2" fmla="*/ 233 w 286"/>
                <a:gd name="T3" fmla="*/ 42 h 280"/>
                <a:gd name="T4" fmla="*/ 266 w 286"/>
                <a:gd name="T5" fmla="*/ 188 h 280"/>
                <a:gd name="T6" fmla="*/ 172 w 286"/>
                <a:gd name="T7" fmla="*/ 268 h 280"/>
                <a:gd name="T8" fmla="*/ 39 w 286"/>
                <a:gd name="T9" fmla="*/ 222 h 280"/>
                <a:gd name="T10" fmla="*/ 30 w 286"/>
                <a:gd name="T11" fmla="*/ 68 h 280"/>
                <a:gd name="T12" fmla="*/ 111 w 286"/>
                <a:gd name="T13" fmla="*/ 10 h 280"/>
                <a:gd name="T14" fmla="*/ 69 w 286"/>
                <a:gd name="T15" fmla="*/ 45 h 280"/>
                <a:gd name="T16" fmla="*/ 101 w 286"/>
                <a:gd name="T17" fmla="*/ 136 h 280"/>
                <a:gd name="T18" fmla="*/ 128 w 286"/>
                <a:gd name="T19" fmla="*/ 119 h 280"/>
                <a:gd name="T20" fmla="*/ 152 w 286"/>
                <a:gd name="T21" fmla="*/ 20 h 280"/>
                <a:gd name="T22" fmla="*/ 69 w 286"/>
                <a:gd name="T23" fmla="*/ 45 h 280"/>
                <a:gd name="T24" fmla="*/ 164 w 286"/>
                <a:gd name="T25" fmla="*/ 22 h 280"/>
                <a:gd name="T26" fmla="*/ 138 w 286"/>
                <a:gd name="T27" fmla="*/ 114 h 280"/>
                <a:gd name="T28" fmla="*/ 241 w 286"/>
                <a:gd name="T29" fmla="*/ 72 h 280"/>
                <a:gd name="T30" fmla="*/ 164 w 286"/>
                <a:gd name="T31" fmla="*/ 22 h 280"/>
                <a:gd name="T32" fmla="*/ 24 w 286"/>
                <a:gd name="T33" fmla="*/ 124 h 280"/>
                <a:gd name="T34" fmla="*/ 71 w 286"/>
                <a:gd name="T35" fmla="*/ 157 h 280"/>
                <a:gd name="T36" fmla="*/ 91 w 286"/>
                <a:gd name="T37" fmla="*/ 142 h 280"/>
                <a:gd name="T38" fmla="*/ 58 w 286"/>
                <a:gd name="T39" fmla="*/ 54 h 280"/>
                <a:gd name="T40" fmla="*/ 24 w 286"/>
                <a:gd name="T41" fmla="*/ 124 h 280"/>
                <a:gd name="T42" fmla="*/ 145 w 286"/>
                <a:gd name="T43" fmla="*/ 124 h 280"/>
                <a:gd name="T44" fmla="*/ 180 w 286"/>
                <a:gd name="T45" fmla="*/ 148 h 280"/>
                <a:gd name="T46" fmla="*/ 257 w 286"/>
                <a:gd name="T47" fmla="*/ 173 h 280"/>
                <a:gd name="T48" fmla="*/ 248 w 286"/>
                <a:gd name="T49" fmla="*/ 83 h 280"/>
                <a:gd name="T50" fmla="*/ 145 w 286"/>
                <a:gd name="T51" fmla="*/ 124 h 280"/>
                <a:gd name="T52" fmla="*/ 106 w 286"/>
                <a:gd name="T53" fmla="*/ 146 h 280"/>
                <a:gd name="T54" fmla="*/ 186 w 286"/>
                <a:gd name="T55" fmla="*/ 250 h 280"/>
                <a:gd name="T56" fmla="*/ 253 w 286"/>
                <a:gd name="T57" fmla="*/ 184 h 280"/>
                <a:gd name="T58" fmla="*/ 133 w 286"/>
                <a:gd name="T59" fmla="*/ 130 h 280"/>
                <a:gd name="T60" fmla="*/ 106 w 286"/>
                <a:gd name="T61" fmla="*/ 146 h 280"/>
                <a:gd name="T62" fmla="*/ 23 w 286"/>
                <a:gd name="T63" fmla="*/ 136 h 280"/>
                <a:gd name="T64" fmla="*/ 34 w 286"/>
                <a:gd name="T65" fmla="*/ 190 h 280"/>
                <a:gd name="T66" fmla="*/ 62 w 286"/>
                <a:gd name="T67" fmla="*/ 164 h 280"/>
                <a:gd name="T68" fmla="*/ 23 w 286"/>
                <a:gd name="T69" fmla="*/ 136 h 280"/>
                <a:gd name="T70" fmla="*/ 78 w 286"/>
                <a:gd name="T71" fmla="*/ 167 h 280"/>
                <a:gd name="T72" fmla="*/ 93 w 286"/>
                <a:gd name="T73" fmla="*/ 248 h 280"/>
                <a:gd name="T74" fmla="*/ 174 w 286"/>
                <a:gd name="T75" fmla="*/ 254 h 280"/>
                <a:gd name="T76" fmla="*/ 97 w 286"/>
                <a:gd name="T77" fmla="*/ 153 h 280"/>
                <a:gd name="T78" fmla="*/ 78 w 286"/>
                <a:gd name="T79" fmla="*/ 167 h 280"/>
                <a:gd name="T80" fmla="*/ 68 w 286"/>
                <a:gd name="T81" fmla="*/ 174 h 280"/>
                <a:gd name="T82" fmla="*/ 41 w 286"/>
                <a:gd name="T83" fmla="*/ 201 h 280"/>
                <a:gd name="T84" fmla="*/ 81 w 286"/>
                <a:gd name="T85" fmla="*/ 241 h 280"/>
                <a:gd name="T86" fmla="*/ 68 w 286"/>
                <a:gd name="T87" fmla="*/ 174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86" h="280">
                  <a:moveTo>
                    <a:pt x="111" y="10"/>
                  </a:moveTo>
                  <a:cubicBezTo>
                    <a:pt x="154" y="0"/>
                    <a:pt x="201" y="11"/>
                    <a:pt x="233" y="42"/>
                  </a:cubicBezTo>
                  <a:cubicBezTo>
                    <a:pt x="273" y="78"/>
                    <a:pt x="286" y="139"/>
                    <a:pt x="266" y="188"/>
                  </a:cubicBezTo>
                  <a:cubicBezTo>
                    <a:pt x="250" y="228"/>
                    <a:pt x="214" y="259"/>
                    <a:pt x="172" y="268"/>
                  </a:cubicBezTo>
                  <a:cubicBezTo>
                    <a:pt x="124" y="280"/>
                    <a:pt x="70" y="261"/>
                    <a:pt x="39" y="222"/>
                  </a:cubicBezTo>
                  <a:cubicBezTo>
                    <a:pt x="4" y="180"/>
                    <a:pt x="0" y="115"/>
                    <a:pt x="30" y="68"/>
                  </a:cubicBezTo>
                  <a:cubicBezTo>
                    <a:pt x="48" y="39"/>
                    <a:pt x="78" y="18"/>
                    <a:pt x="111" y="10"/>
                  </a:cubicBezTo>
                  <a:close/>
                  <a:moveTo>
                    <a:pt x="69" y="45"/>
                  </a:moveTo>
                  <a:cubicBezTo>
                    <a:pt x="76" y="76"/>
                    <a:pt x="88" y="106"/>
                    <a:pt x="101" y="136"/>
                  </a:cubicBezTo>
                  <a:cubicBezTo>
                    <a:pt x="110" y="130"/>
                    <a:pt x="119" y="125"/>
                    <a:pt x="128" y="119"/>
                  </a:cubicBezTo>
                  <a:cubicBezTo>
                    <a:pt x="114" y="84"/>
                    <a:pt x="137" y="51"/>
                    <a:pt x="152" y="20"/>
                  </a:cubicBezTo>
                  <a:cubicBezTo>
                    <a:pt x="122" y="18"/>
                    <a:pt x="93" y="28"/>
                    <a:pt x="69" y="45"/>
                  </a:cubicBezTo>
                  <a:close/>
                  <a:moveTo>
                    <a:pt x="164" y="22"/>
                  </a:moveTo>
                  <a:cubicBezTo>
                    <a:pt x="152" y="51"/>
                    <a:pt x="129" y="80"/>
                    <a:pt x="138" y="114"/>
                  </a:cubicBezTo>
                  <a:cubicBezTo>
                    <a:pt x="171" y="97"/>
                    <a:pt x="206" y="83"/>
                    <a:pt x="241" y="72"/>
                  </a:cubicBezTo>
                  <a:cubicBezTo>
                    <a:pt x="223" y="46"/>
                    <a:pt x="195" y="29"/>
                    <a:pt x="164" y="22"/>
                  </a:cubicBezTo>
                  <a:close/>
                  <a:moveTo>
                    <a:pt x="24" y="124"/>
                  </a:moveTo>
                  <a:cubicBezTo>
                    <a:pt x="42" y="132"/>
                    <a:pt x="58" y="143"/>
                    <a:pt x="71" y="157"/>
                  </a:cubicBezTo>
                  <a:cubicBezTo>
                    <a:pt x="78" y="152"/>
                    <a:pt x="84" y="147"/>
                    <a:pt x="91" y="142"/>
                  </a:cubicBezTo>
                  <a:cubicBezTo>
                    <a:pt x="78" y="114"/>
                    <a:pt x="67" y="84"/>
                    <a:pt x="58" y="54"/>
                  </a:cubicBezTo>
                  <a:cubicBezTo>
                    <a:pt x="41" y="74"/>
                    <a:pt x="28" y="98"/>
                    <a:pt x="24" y="124"/>
                  </a:cubicBezTo>
                  <a:close/>
                  <a:moveTo>
                    <a:pt x="145" y="124"/>
                  </a:moveTo>
                  <a:cubicBezTo>
                    <a:pt x="153" y="137"/>
                    <a:pt x="167" y="143"/>
                    <a:pt x="180" y="148"/>
                  </a:cubicBezTo>
                  <a:cubicBezTo>
                    <a:pt x="206" y="157"/>
                    <a:pt x="233" y="162"/>
                    <a:pt x="257" y="173"/>
                  </a:cubicBezTo>
                  <a:cubicBezTo>
                    <a:pt x="264" y="143"/>
                    <a:pt x="261" y="111"/>
                    <a:pt x="248" y="83"/>
                  </a:cubicBezTo>
                  <a:cubicBezTo>
                    <a:pt x="213" y="94"/>
                    <a:pt x="178" y="106"/>
                    <a:pt x="145" y="124"/>
                  </a:cubicBezTo>
                  <a:close/>
                  <a:moveTo>
                    <a:pt x="106" y="146"/>
                  </a:moveTo>
                  <a:cubicBezTo>
                    <a:pt x="127" y="185"/>
                    <a:pt x="155" y="220"/>
                    <a:pt x="186" y="250"/>
                  </a:cubicBezTo>
                  <a:cubicBezTo>
                    <a:pt x="216" y="237"/>
                    <a:pt x="240" y="214"/>
                    <a:pt x="253" y="184"/>
                  </a:cubicBezTo>
                  <a:cubicBezTo>
                    <a:pt x="214" y="165"/>
                    <a:pt x="163" y="166"/>
                    <a:pt x="133" y="130"/>
                  </a:cubicBezTo>
                  <a:cubicBezTo>
                    <a:pt x="124" y="135"/>
                    <a:pt x="115" y="141"/>
                    <a:pt x="106" y="146"/>
                  </a:cubicBezTo>
                  <a:close/>
                  <a:moveTo>
                    <a:pt x="23" y="136"/>
                  </a:moveTo>
                  <a:cubicBezTo>
                    <a:pt x="24" y="155"/>
                    <a:pt x="28" y="173"/>
                    <a:pt x="34" y="190"/>
                  </a:cubicBezTo>
                  <a:cubicBezTo>
                    <a:pt x="44" y="182"/>
                    <a:pt x="53" y="173"/>
                    <a:pt x="62" y="164"/>
                  </a:cubicBezTo>
                  <a:cubicBezTo>
                    <a:pt x="50" y="153"/>
                    <a:pt x="37" y="143"/>
                    <a:pt x="23" y="136"/>
                  </a:cubicBezTo>
                  <a:close/>
                  <a:moveTo>
                    <a:pt x="78" y="167"/>
                  </a:moveTo>
                  <a:cubicBezTo>
                    <a:pt x="91" y="191"/>
                    <a:pt x="93" y="220"/>
                    <a:pt x="93" y="248"/>
                  </a:cubicBezTo>
                  <a:cubicBezTo>
                    <a:pt x="119" y="257"/>
                    <a:pt x="147" y="261"/>
                    <a:pt x="174" y="254"/>
                  </a:cubicBezTo>
                  <a:cubicBezTo>
                    <a:pt x="143" y="224"/>
                    <a:pt x="116" y="191"/>
                    <a:pt x="97" y="153"/>
                  </a:cubicBezTo>
                  <a:cubicBezTo>
                    <a:pt x="90" y="157"/>
                    <a:pt x="84" y="162"/>
                    <a:pt x="78" y="167"/>
                  </a:cubicBezTo>
                  <a:close/>
                  <a:moveTo>
                    <a:pt x="68" y="174"/>
                  </a:moveTo>
                  <a:cubicBezTo>
                    <a:pt x="59" y="183"/>
                    <a:pt x="50" y="192"/>
                    <a:pt x="41" y="201"/>
                  </a:cubicBezTo>
                  <a:cubicBezTo>
                    <a:pt x="51" y="217"/>
                    <a:pt x="65" y="231"/>
                    <a:pt x="81" y="241"/>
                  </a:cubicBezTo>
                  <a:cubicBezTo>
                    <a:pt x="81" y="218"/>
                    <a:pt x="79" y="195"/>
                    <a:pt x="68" y="17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p>
              <a:pPr marL="0" marR="0" lvl="0" indent="0" algn="l" defTabSz="1219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 advClick="0" advTm="365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498393" y="1760773"/>
            <a:ext cx="3367315" cy="3391254"/>
            <a:chOff x="1688806" y="1758950"/>
            <a:chExt cx="3367315" cy="3391254"/>
          </a:xfrm>
        </p:grpSpPr>
        <p:sp>
          <p:nvSpPr>
            <p:cNvPr id="8" name="椭圆 7"/>
            <p:cNvSpPr/>
            <p:nvPr/>
          </p:nvSpPr>
          <p:spPr>
            <a:xfrm>
              <a:off x="1688806" y="1758950"/>
              <a:ext cx="3367315" cy="3391254"/>
            </a:xfrm>
            <a:prstGeom prst="ellips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840622" y="1908788"/>
              <a:ext cx="3083484" cy="3121548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椭圆 52"/>
          <p:cNvSpPr>
            <a:spLocks noChangeArrowheads="1"/>
          </p:cNvSpPr>
          <p:nvPr/>
        </p:nvSpPr>
        <p:spPr bwMode="auto">
          <a:xfrm>
            <a:off x="3936408" y="5100603"/>
            <a:ext cx="923925" cy="923925"/>
          </a:xfrm>
          <a:prstGeom prst="ellipse">
            <a:avLst/>
          </a:prstGeom>
          <a:solidFill>
            <a:srgbClr val="1D1D1B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056466" y="2289380"/>
            <a:ext cx="1012825" cy="1012825"/>
            <a:chOff x="5616575" y="1908788"/>
            <a:chExt cx="1012825" cy="1012825"/>
          </a:xfrm>
          <a:solidFill>
            <a:srgbClr val="00A2B3"/>
          </a:solidFill>
        </p:grpSpPr>
        <p:sp>
          <p:nvSpPr>
            <p:cNvPr id="14" name="椭圆 58"/>
            <p:cNvSpPr>
              <a:spLocks noChangeArrowheads="1"/>
            </p:cNvSpPr>
            <p:nvPr/>
          </p:nvSpPr>
          <p:spPr bwMode="auto">
            <a:xfrm>
              <a:off x="5616575" y="1908788"/>
              <a:ext cx="1012825" cy="1012825"/>
            </a:xfrm>
            <a:prstGeom prst="ellipse">
              <a:avLst/>
            </a:prstGeom>
            <a:noFill/>
            <a:ln w="6350">
              <a:solidFill>
                <a:srgbClr val="FDAF07">
                  <a:alpha val="50000"/>
                </a:srgbClr>
              </a:solidFill>
              <a:miter lim="800000"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宋体" panose="02010600030101010101" pitchFamily="2" charset="-122"/>
              </a:endParaRPr>
            </a:p>
          </p:txBody>
        </p:sp>
        <p:grpSp>
          <p:nvGrpSpPr>
            <p:cNvPr id="15" name="组合 59"/>
            <p:cNvGrpSpPr/>
            <p:nvPr/>
          </p:nvGrpSpPr>
          <p:grpSpPr bwMode="auto">
            <a:xfrm>
              <a:off x="5873750" y="2176282"/>
              <a:ext cx="498475" cy="477837"/>
              <a:chOff x="0" y="0"/>
              <a:chExt cx="2438400" cy="2332038"/>
            </a:xfrm>
            <a:grpFill/>
          </p:grpSpPr>
          <p:sp>
            <p:nvSpPr>
              <p:cNvPr id="1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327025 w 413"/>
                  <a:gd name="T1" fmla="*/ 655638 h 413"/>
                  <a:gd name="T2" fmla="*/ 0 w 413"/>
                  <a:gd name="T3" fmla="*/ 0 h 413"/>
                  <a:gd name="T4" fmla="*/ 655638 w 413"/>
                  <a:gd name="T5" fmla="*/ 0 h 413"/>
                  <a:gd name="T6" fmla="*/ 327025 w 413"/>
                  <a:gd name="T7" fmla="*/ 655638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DAF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任意多边形 6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DAF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18" name="弧形 17"/>
          <p:cNvSpPr/>
          <p:nvPr/>
        </p:nvSpPr>
        <p:spPr>
          <a:xfrm>
            <a:off x="1323559" y="1517859"/>
            <a:ext cx="3894869" cy="3894869"/>
          </a:xfrm>
          <a:prstGeom prst="arc">
            <a:avLst>
              <a:gd name="adj1" fmla="val 7345373"/>
              <a:gd name="adj2" fmla="val 14205609"/>
            </a:avLst>
          </a:prstGeom>
          <a:ln w="127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9" name="图表 18"/>
          <p:cNvGraphicFramePr/>
          <p:nvPr/>
        </p:nvGraphicFramePr>
        <p:xfrm>
          <a:off x="6436806" y="3682190"/>
          <a:ext cx="1733744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20" name="图表 19"/>
          <p:cNvGraphicFramePr/>
          <p:nvPr/>
        </p:nvGraphicFramePr>
        <p:xfrm>
          <a:off x="8663652" y="3669305"/>
          <a:ext cx="1733744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15"/>
          <p:cNvSpPr txBox="1"/>
          <p:nvPr/>
        </p:nvSpPr>
        <p:spPr>
          <a:xfrm>
            <a:off x="8761100" y="4408657"/>
            <a:ext cx="15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rPr>
              <a:t>50</a:t>
            </a:r>
            <a:r>
              <a:rPr lang="en-US" altLang="zh-CN" sz="1600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2400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553304" y="4354868"/>
            <a:ext cx="1589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rPr>
              <a:t>25</a:t>
            </a:r>
            <a:r>
              <a:rPr lang="en-US" altLang="zh-CN" sz="1600" dirty="0">
                <a:solidFill>
                  <a:srgbClr val="262626"/>
                </a:solidFill>
                <a:latin typeface="微软雅黑" panose="020B0503020204020204" charset="-122"/>
                <a:ea typeface="微软雅黑" panose="020B0503020204020204" charset="-122"/>
              </a:rPr>
              <a:t>%</a:t>
            </a:r>
            <a:endParaRPr lang="zh-CN" altLang="en-US" sz="2400" dirty="0">
              <a:solidFill>
                <a:srgbClr val="26262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17"/>
          <p:cNvSpPr txBox="1"/>
          <p:nvPr/>
        </p:nvSpPr>
        <p:spPr>
          <a:xfrm>
            <a:off x="6438025" y="1649001"/>
            <a:ext cx="18170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800" dirty="0">
                <a:solidFill>
                  <a:srgbClr val="40404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sz="2800" dirty="0">
              <a:solidFill>
                <a:srgbClr val="4040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585688" y="2310121"/>
            <a:ext cx="381597" cy="0"/>
          </a:xfrm>
          <a:prstGeom prst="line">
            <a:avLst/>
          </a:prstGeom>
          <a:noFill/>
          <a:ln w="38100">
            <a:solidFill>
              <a:srgbClr val="FDAF0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5" name="矩形 24"/>
          <p:cNvSpPr/>
          <p:nvPr/>
        </p:nvSpPr>
        <p:spPr>
          <a:xfrm>
            <a:off x="6478090" y="2558706"/>
            <a:ext cx="3872659" cy="9315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4000"/>
              </a:lnSpc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The user can demonstrate on a projector or computer, or print the presentation and make it </a:t>
            </a:r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film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17"/>
          <p:cNvSpPr txBox="1"/>
          <p:nvPr/>
        </p:nvSpPr>
        <p:spPr>
          <a:xfrm>
            <a:off x="6757435" y="5454260"/>
            <a:ext cx="113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17"/>
          <p:cNvSpPr txBox="1"/>
          <p:nvPr/>
        </p:nvSpPr>
        <p:spPr>
          <a:xfrm>
            <a:off x="9003332" y="5454260"/>
            <a:ext cx="1130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zh-CN" altLang="en-US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4651">
        <p15:prstTrans prst="peelOff"/>
      </p:transition>
    </mc:Choice>
    <mc:Fallback>
      <p:transition spd="slow" advClick="0" advTm="4651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 p14:presetBounceEnd="34000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 p14:bounceEnd="34000">
                                          <p:cBhvr>
                                            <p:cTn id="12" dur="1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2" decel="100000" fill="hold" grpId="0" nodeType="click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decel="10000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decel="10000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decel="10000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475"/>
                                </p:stCondLst>
                                <p:childTnLst>
                                  <p:par>
                                    <p:cTn id="5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bldLvl="0" animBg="1"/>
          <p:bldP spid="18" grpId="0" animBg="1"/>
          <p:bldGraphic spid="19" grpId="0">
            <p:bldAsOne/>
          </p:bldGraphic>
          <p:bldGraphic spid="20" grpId="0">
            <p:bldAsOne/>
          </p:bldGraphic>
          <p:bldP spid="21" grpId="0"/>
          <p:bldP spid="22" grpId="0"/>
          <p:bldP spid="23" grpId="0"/>
          <p:bldP spid="25" grpId="0"/>
          <p:bldP spid="26" grpId="0"/>
          <p:bldP spid="27" grpId="0"/>
          <p:bldP spid="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42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2" dur="1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0" presetClass="entr" presetSubtype="0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2" presetClass="entr" presetSubtype="2" decel="100000" fill="hold" grpId="0" nodeType="click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decel="10000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decel="100000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decel="100000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decel="10000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decel="100000" fill="hold" grpId="0" nodeType="withEffect">
                                      <p:stCondLst>
                                        <p:cond delay="4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decel="10000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1475"/>
                                </p:stCondLst>
                                <p:childTnLst>
                                  <p:par>
                                    <p:cTn id="5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53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1975"/>
                                </p:stCondLst>
                                <p:childTnLst>
                                  <p:par>
                                    <p:cTn id="5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1" grpId="0" bldLvl="0" animBg="1"/>
          <p:bldP spid="18" grpId="0" animBg="1"/>
          <p:bldGraphic spid="19" grpId="0">
            <p:bldAsOne/>
          </p:bldGraphic>
          <p:bldGraphic spid="20" grpId="0">
            <p:bldAsOne/>
          </p:bldGraphic>
          <p:bldP spid="21" grpId="0"/>
          <p:bldP spid="22" grpId="0"/>
          <p:bldP spid="23" grpId="0"/>
          <p:bldP spid="25" grpId="0"/>
          <p:bldP spid="26" grpId="0"/>
          <p:bldP spid="27" grpId="0"/>
          <p:bldP spid="55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4188494" y="2741841"/>
            <a:ext cx="1752476" cy="1755771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10"/>
          <p:cNvSpPr>
            <a:spLocks noChangeArrowheads="1"/>
          </p:cNvSpPr>
          <p:nvPr/>
        </p:nvSpPr>
        <p:spPr bwMode="auto">
          <a:xfrm>
            <a:off x="6886386" y="2741841"/>
            <a:ext cx="1752476" cy="1755771"/>
          </a:xfrm>
          <a:prstGeom prst="ellipse">
            <a:avLst/>
          </a:prstGeom>
          <a:noFill/>
          <a:ln w="31750">
            <a:solidFill>
              <a:srgbClr val="FF9907"/>
            </a:solidFill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9584277" y="2741841"/>
            <a:ext cx="1752476" cy="1755771"/>
          </a:xfrm>
          <a:prstGeom prst="ellipse">
            <a:avLst/>
          </a:prstGeom>
          <a:noFill/>
          <a:ln w="31750">
            <a:solidFill>
              <a:schemeClr val="tx1"/>
            </a:solidFill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Oval 6"/>
          <p:cNvSpPr>
            <a:spLocks noChangeArrowheads="1"/>
          </p:cNvSpPr>
          <p:nvPr/>
        </p:nvSpPr>
        <p:spPr bwMode="auto">
          <a:xfrm>
            <a:off x="1490603" y="2741841"/>
            <a:ext cx="1752476" cy="1755771"/>
          </a:xfrm>
          <a:prstGeom prst="ellipse">
            <a:avLst/>
          </a:prstGeom>
          <a:noFill/>
          <a:ln w="31750">
            <a:solidFill>
              <a:srgbClr val="FF9907"/>
            </a:solidFill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60248" y="2946077"/>
            <a:ext cx="2045654" cy="1640476"/>
            <a:chOff x="893747" y="3345087"/>
            <a:chExt cx="2045654" cy="1640476"/>
          </a:xfr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</p:grpSpPr>
        <p:sp>
          <p:nvSpPr>
            <p:cNvPr id="17" name="Freeform 13"/>
            <p:cNvSpPr/>
            <p:nvPr/>
          </p:nvSpPr>
          <p:spPr bwMode="auto">
            <a:xfrm>
              <a:off x="893747" y="3345087"/>
              <a:ext cx="594591" cy="1640476"/>
            </a:xfrm>
            <a:custGeom>
              <a:avLst/>
              <a:gdLst>
                <a:gd name="T0" fmla="*/ 175 w 361"/>
                <a:gd name="T1" fmla="*/ 996 h 996"/>
                <a:gd name="T2" fmla="*/ 175 w 361"/>
                <a:gd name="T3" fmla="*/ 177 h 996"/>
                <a:gd name="T4" fmla="*/ 0 w 361"/>
                <a:gd name="T5" fmla="*/ 177 h 996"/>
                <a:gd name="T6" fmla="*/ 0 w 361"/>
                <a:gd name="T7" fmla="*/ 0 h 996"/>
                <a:gd name="T8" fmla="*/ 361 w 361"/>
                <a:gd name="T9" fmla="*/ 0 h 996"/>
                <a:gd name="T10" fmla="*/ 361 w 361"/>
                <a:gd name="T11" fmla="*/ 996 h 996"/>
                <a:gd name="T12" fmla="*/ 175 w 361"/>
                <a:gd name="T13" fmla="*/ 996 h 9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1" h="996">
                  <a:moveTo>
                    <a:pt x="175" y="996"/>
                  </a:moveTo>
                  <a:lnTo>
                    <a:pt x="175" y="177"/>
                  </a:lnTo>
                  <a:lnTo>
                    <a:pt x="0" y="177"/>
                  </a:lnTo>
                  <a:lnTo>
                    <a:pt x="0" y="0"/>
                  </a:lnTo>
                  <a:lnTo>
                    <a:pt x="361" y="0"/>
                  </a:lnTo>
                  <a:lnTo>
                    <a:pt x="361" y="996"/>
                  </a:lnTo>
                  <a:lnTo>
                    <a:pt x="175" y="9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1318690" y="3653086"/>
              <a:ext cx="1620711" cy="413075"/>
            </a:xfrm>
            <a:custGeom>
              <a:avLst/>
              <a:gdLst>
                <a:gd name="T0" fmla="*/ 898 w 984"/>
                <a:gd name="T1" fmla="*/ 179 h 179"/>
                <a:gd name="T2" fmla="*/ 0 w 984"/>
                <a:gd name="T3" fmla="*/ 179 h 179"/>
                <a:gd name="T4" fmla="*/ 86 w 984"/>
                <a:gd name="T5" fmla="*/ 0 h 179"/>
                <a:gd name="T6" fmla="*/ 984 w 984"/>
                <a:gd name="T7" fmla="*/ 0 h 179"/>
                <a:gd name="T8" fmla="*/ 898 w 984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" h="179">
                  <a:moveTo>
                    <a:pt x="898" y="179"/>
                  </a:moveTo>
                  <a:lnTo>
                    <a:pt x="0" y="179"/>
                  </a:lnTo>
                  <a:lnTo>
                    <a:pt x="86" y="0"/>
                  </a:lnTo>
                  <a:lnTo>
                    <a:pt x="984" y="0"/>
                  </a:lnTo>
                  <a:lnTo>
                    <a:pt x="898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381433" y="2923018"/>
            <a:ext cx="2337183" cy="1660241"/>
            <a:chOff x="3314932" y="3322028"/>
            <a:chExt cx="2337183" cy="1660241"/>
          </a:xfrm>
          <a:solidFill>
            <a:srgbClr val="FFFFFF"/>
          </a:solidFill>
        </p:grpSpPr>
        <p:sp>
          <p:nvSpPr>
            <p:cNvPr id="20" name="Freeform 14"/>
            <p:cNvSpPr/>
            <p:nvPr/>
          </p:nvSpPr>
          <p:spPr bwMode="auto">
            <a:xfrm>
              <a:off x="3314932" y="3322028"/>
              <a:ext cx="1101887" cy="1660241"/>
            </a:xfrm>
            <a:custGeom>
              <a:avLst/>
              <a:gdLst>
                <a:gd name="T0" fmla="*/ 1185 w 1185"/>
                <a:gd name="T1" fmla="*/ 563 h 1781"/>
                <a:gd name="T2" fmla="*/ 1154 w 1185"/>
                <a:gd name="T3" fmla="*/ 743 h 1781"/>
                <a:gd name="T4" fmla="*/ 1072 w 1185"/>
                <a:gd name="T5" fmla="*/ 904 h 1781"/>
                <a:gd name="T6" fmla="*/ 964 w 1185"/>
                <a:gd name="T7" fmla="*/ 1044 h 1781"/>
                <a:gd name="T8" fmla="*/ 852 w 1185"/>
                <a:gd name="T9" fmla="*/ 1159 h 1781"/>
                <a:gd name="T10" fmla="*/ 533 w 1185"/>
                <a:gd name="T11" fmla="*/ 1475 h 1781"/>
                <a:gd name="T12" fmla="*/ 1179 w 1185"/>
                <a:gd name="T13" fmla="*/ 1475 h 1781"/>
                <a:gd name="T14" fmla="*/ 1179 w 1185"/>
                <a:gd name="T15" fmla="*/ 1781 h 1781"/>
                <a:gd name="T16" fmla="*/ 4 w 1185"/>
                <a:gd name="T17" fmla="*/ 1781 h 1781"/>
                <a:gd name="T18" fmla="*/ 4 w 1185"/>
                <a:gd name="T19" fmla="*/ 1552 h 1781"/>
                <a:gd name="T20" fmla="*/ 596 w 1185"/>
                <a:gd name="T21" fmla="*/ 966 h 1781"/>
                <a:gd name="T22" fmla="*/ 776 w 1185"/>
                <a:gd name="T23" fmla="*/ 756 h 1781"/>
                <a:gd name="T24" fmla="*/ 856 w 1185"/>
                <a:gd name="T25" fmla="*/ 556 h 1781"/>
                <a:gd name="T26" fmla="*/ 779 w 1185"/>
                <a:gd name="T27" fmla="*/ 378 h 1781"/>
                <a:gd name="T28" fmla="*/ 593 w 1185"/>
                <a:gd name="T29" fmla="*/ 307 h 1781"/>
                <a:gd name="T30" fmla="*/ 410 w 1185"/>
                <a:gd name="T31" fmla="*/ 388 h 1781"/>
                <a:gd name="T32" fmla="*/ 333 w 1185"/>
                <a:gd name="T33" fmla="*/ 673 h 1781"/>
                <a:gd name="T34" fmla="*/ 0 w 1185"/>
                <a:gd name="T35" fmla="*/ 673 h 1781"/>
                <a:gd name="T36" fmla="*/ 55 w 1185"/>
                <a:gd name="T37" fmla="*/ 372 h 1781"/>
                <a:gd name="T38" fmla="*/ 188 w 1185"/>
                <a:gd name="T39" fmla="*/ 162 h 1781"/>
                <a:gd name="T40" fmla="*/ 376 w 1185"/>
                <a:gd name="T41" fmla="*/ 40 h 1781"/>
                <a:gd name="T42" fmla="*/ 593 w 1185"/>
                <a:gd name="T43" fmla="*/ 0 h 1781"/>
                <a:gd name="T44" fmla="*/ 824 w 1185"/>
                <a:gd name="T45" fmla="*/ 44 h 1781"/>
                <a:gd name="T46" fmla="*/ 1012 w 1185"/>
                <a:gd name="T47" fmla="*/ 162 h 1781"/>
                <a:gd name="T48" fmla="*/ 1139 w 1185"/>
                <a:gd name="T49" fmla="*/ 340 h 1781"/>
                <a:gd name="T50" fmla="*/ 1185 w 1185"/>
                <a:gd name="T51" fmla="*/ 563 h 1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85" h="1781">
                  <a:moveTo>
                    <a:pt x="1185" y="563"/>
                  </a:moveTo>
                  <a:cubicBezTo>
                    <a:pt x="1185" y="625"/>
                    <a:pt x="1175" y="685"/>
                    <a:pt x="1154" y="743"/>
                  </a:cubicBezTo>
                  <a:cubicBezTo>
                    <a:pt x="1133" y="800"/>
                    <a:pt x="1105" y="854"/>
                    <a:pt x="1072" y="904"/>
                  </a:cubicBezTo>
                  <a:cubicBezTo>
                    <a:pt x="1039" y="954"/>
                    <a:pt x="1003" y="1001"/>
                    <a:pt x="964" y="1044"/>
                  </a:cubicBezTo>
                  <a:cubicBezTo>
                    <a:pt x="925" y="1087"/>
                    <a:pt x="888" y="1126"/>
                    <a:pt x="852" y="1159"/>
                  </a:cubicBezTo>
                  <a:cubicBezTo>
                    <a:pt x="533" y="1475"/>
                    <a:pt x="533" y="1475"/>
                    <a:pt x="533" y="1475"/>
                  </a:cubicBezTo>
                  <a:cubicBezTo>
                    <a:pt x="1179" y="1475"/>
                    <a:pt x="1179" y="1475"/>
                    <a:pt x="1179" y="1475"/>
                  </a:cubicBezTo>
                  <a:cubicBezTo>
                    <a:pt x="1179" y="1781"/>
                    <a:pt x="1179" y="1781"/>
                    <a:pt x="1179" y="1781"/>
                  </a:cubicBezTo>
                  <a:cubicBezTo>
                    <a:pt x="4" y="1781"/>
                    <a:pt x="4" y="1781"/>
                    <a:pt x="4" y="1781"/>
                  </a:cubicBezTo>
                  <a:cubicBezTo>
                    <a:pt x="4" y="1552"/>
                    <a:pt x="4" y="1552"/>
                    <a:pt x="4" y="1552"/>
                  </a:cubicBezTo>
                  <a:cubicBezTo>
                    <a:pt x="596" y="966"/>
                    <a:pt x="596" y="966"/>
                    <a:pt x="596" y="966"/>
                  </a:cubicBezTo>
                  <a:cubicBezTo>
                    <a:pt x="663" y="899"/>
                    <a:pt x="723" y="829"/>
                    <a:pt x="776" y="756"/>
                  </a:cubicBezTo>
                  <a:cubicBezTo>
                    <a:pt x="829" y="683"/>
                    <a:pt x="856" y="616"/>
                    <a:pt x="856" y="556"/>
                  </a:cubicBezTo>
                  <a:cubicBezTo>
                    <a:pt x="856" y="485"/>
                    <a:pt x="830" y="426"/>
                    <a:pt x="779" y="378"/>
                  </a:cubicBezTo>
                  <a:cubicBezTo>
                    <a:pt x="728" y="331"/>
                    <a:pt x="666" y="307"/>
                    <a:pt x="593" y="307"/>
                  </a:cubicBezTo>
                  <a:cubicBezTo>
                    <a:pt x="522" y="307"/>
                    <a:pt x="461" y="334"/>
                    <a:pt x="410" y="388"/>
                  </a:cubicBezTo>
                  <a:cubicBezTo>
                    <a:pt x="359" y="443"/>
                    <a:pt x="333" y="538"/>
                    <a:pt x="333" y="673"/>
                  </a:cubicBezTo>
                  <a:cubicBezTo>
                    <a:pt x="0" y="673"/>
                    <a:pt x="0" y="673"/>
                    <a:pt x="0" y="673"/>
                  </a:cubicBezTo>
                  <a:cubicBezTo>
                    <a:pt x="2" y="557"/>
                    <a:pt x="21" y="457"/>
                    <a:pt x="55" y="372"/>
                  </a:cubicBezTo>
                  <a:cubicBezTo>
                    <a:pt x="90" y="286"/>
                    <a:pt x="134" y="216"/>
                    <a:pt x="188" y="162"/>
                  </a:cubicBezTo>
                  <a:cubicBezTo>
                    <a:pt x="243" y="108"/>
                    <a:pt x="305" y="67"/>
                    <a:pt x="376" y="40"/>
                  </a:cubicBezTo>
                  <a:cubicBezTo>
                    <a:pt x="447" y="14"/>
                    <a:pt x="520" y="0"/>
                    <a:pt x="593" y="0"/>
                  </a:cubicBezTo>
                  <a:cubicBezTo>
                    <a:pt x="675" y="0"/>
                    <a:pt x="752" y="15"/>
                    <a:pt x="824" y="44"/>
                  </a:cubicBezTo>
                  <a:cubicBezTo>
                    <a:pt x="896" y="73"/>
                    <a:pt x="959" y="112"/>
                    <a:pt x="1012" y="162"/>
                  </a:cubicBezTo>
                  <a:cubicBezTo>
                    <a:pt x="1065" y="212"/>
                    <a:pt x="1108" y="271"/>
                    <a:pt x="1139" y="340"/>
                  </a:cubicBezTo>
                  <a:cubicBezTo>
                    <a:pt x="1170" y="409"/>
                    <a:pt x="1185" y="483"/>
                    <a:pt x="1185" y="56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Freeform 18"/>
            <p:cNvSpPr/>
            <p:nvPr/>
          </p:nvSpPr>
          <p:spPr bwMode="auto">
            <a:xfrm>
              <a:off x="4166463" y="3653086"/>
              <a:ext cx="1485652" cy="413075"/>
            </a:xfrm>
            <a:custGeom>
              <a:avLst/>
              <a:gdLst>
                <a:gd name="T0" fmla="*/ 816 w 902"/>
                <a:gd name="T1" fmla="*/ 179 h 179"/>
                <a:gd name="T2" fmla="*/ 0 w 902"/>
                <a:gd name="T3" fmla="*/ 179 h 179"/>
                <a:gd name="T4" fmla="*/ 87 w 902"/>
                <a:gd name="T5" fmla="*/ 0 h 179"/>
                <a:gd name="T6" fmla="*/ 902 w 902"/>
                <a:gd name="T7" fmla="*/ 0 h 179"/>
                <a:gd name="T8" fmla="*/ 816 w 902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2" h="179">
                  <a:moveTo>
                    <a:pt x="816" y="179"/>
                  </a:moveTo>
                  <a:lnTo>
                    <a:pt x="0" y="179"/>
                  </a:lnTo>
                  <a:lnTo>
                    <a:pt x="87" y="0"/>
                  </a:lnTo>
                  <a:lnTo>
                    <a:pt x="902" y="0"/>
                  </a:lnTo>
                  <a:lnTo>
                    <a:pt x="816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092501" y="2919724"/>
            <a:ext cx="2337183" cy="1688240"/>
            <a:chOff x="6026000" y="3318734"/>
            <a:chExt cx="2337183" cy="1688240"/>
          </a:xfr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</p:grpSpPr>
        <p:sp>
          <p:nvSpPr>
            <p:cNvPr id="25" name="Freeform 15"/>
            <p:cNvSpPr/>
            <p:nvPr/>
          </p:nvSpPr>
          <p:spPr bwMode="auto">
            <a:xfrm>
              <a:off x="6026000" y="3318734"/>
              <a:ext cx="1062357" cy="1688240"/>
            </a:xfrm>
            <a:custGeom>
              <a:avLst/>
              <a:gdLst>
                <a:gd name="T0" fmla="*/ 1141 w 1141"/>
                <a:gd name="T1" fmla="*/ 1245 h 1811"/>
                <a:gd name="T2" fmla="*/ 1101 w 1141"/>
                <a:gd name="T3" fmla="*/ 1465 h 1811"/>
                <a:gd name="T4" fmla="*/ 988 w 1141"/>
                <a:gd name="T5" fmla="*/ 1645 h 1811"/>
                <a:gd name="T6" fmla="*/ 807 w 1141"/>
                <a:gd name="T7" fmla="*/ 1766 h 1811"/>
                <a:gd name="T8" fmla="*/ 565 w 1141"/>
                <a:gd name="T9" fmla="*/ 1811 h 1811"/>
                <a:gd name="T10" fmla="*/ 354 w 1141"/>
                <a:gd name="T11" fmla="*/ 1773 h 1811"/>
                <a:gd name="T12" fmla="*/ 174 w 1141"/>
                <a:gd name="T13" fmla="*/ 1658 h 1811"/>
                <a:gd name="T14" fmla="*/ 50 w 1141"/>
                <a:gd name="T15" fmla="*/ 1465 h 1811"/>
                <a:gd name="T16" fmla="*/ 0 w 1141"/>
                <a:gd name="T17" fmla="*/ 1188 h 1811"/>
                <a:gd name="T18" fmla="*/ 322 w 1141"/>
                <a:gd name="T19" fmla="*/ 1188 h 1811"/>
                <a:gd name="T20" fmla="*/ 394 w 1141"/>
                <a:gd name="T21" fmla="*/ 1431 h 1811"/>
                <a:gd name="T22" fmla="*/ 562 w 1141"/>
                <a:gd name="T23" fmla="*/ 1501 h 1811"/>
                <a:gd name="T24" fmla="*/ 739 w 1141"/>
                <a:gd name="T25" fmla="*/ 1430 h 1811"/>
                <a:gd name="T26" fmla="*/ 808 w 1141"/>
                <a:gd name="T27" fmla="*/ 1252 h 1811"/>
                <a:gd name="T28" fmla="*/ 740 w 1141"/>
                <a:gd name="T29" fmla="*/ 1102 h 1811"/>
                <a:gd name="T30" fmla="*/ 499 w 1141"/>
                <a:gd name="T31" fmla="*/ 1022 h 1811"/>
                <a:gd name="T32" fmla="*/ 499 w 1141"/>
                <a:gd name="T33" fmla="*/ 729 h 1811"/>
                <a:gd name="T34" fmla="*/ 720 w 1141"/>
                <a:gd name="T35" fmla="*/ 651 h 1811"/>
                <a:gd name="T36" fmla="*/ 782 w 1141"/>
                <a:gd name="T37" fmla="*/ 506 h 1811"/>
                <a:gd name="T38" fmla="*/ 725 w 1141"/>
                <a:gd name="T39" fmla="*/ 365 h 1811"/>
                <a:gd name="T40" fmla="*/ 582 w 1141"/>
                <a:gd name="T41" fmla="*/ 313 h 1811"/>
                <a:gd name="T42" fmla="*/ 442 w 1141"/>
                <a:gd name="T43" fmla="*/ 373 h 1811"/>
                <a:gd name="T44" fmla="*/ 382 w 1141"/>
                <a:gd name="T45" fmla="*/ 609 h 1811"/>
                <a:gd name="T46" fmla="*/ 53 w 1141"/>
                <a:gd name="T47" fmla="*/ 609 h 1811"/>
                <a:gd name="T48" fmla="*/ 203 w 1141"/>
                <a:gd name="T49" fmla="*/ 152 h 1811"/>
                <a:gd name="T50" fmla="*/ 585 w 1141"/>
                <a:gd name="T51" fmla="*/ 0 h 1811"/>
                <a:gd name="T52" fmla="*/ 790 w 1141"/>
                <a:gd name="T53" fmla="*/ 38 h 1811"/>
                <a:gd name="T54" fmla="*/ 958 w 1141"/>
                <a:gd name="T55" fmla="*/ 143 h 1811"/>
                <a:gd name="T56" fmla="*/ 1073 w 1141"/>
                <a:gd name="T57" fmla="*/ 303 h 1811"/>
                <a:gd name="T58" fmla="*/ 1115 w 1141"/>
                <a:gd name="T59" fmla="*/ 509 h 1811"/>
                <a:gd name="T60" fmla="*/ 962 w 1141"/>
                <a:gd name="T61" fmla="*/ 866 h 1811"/>
                <a:gd name="T62" fmla="*/ 1141 w 1141"/>
                <a:gd name="T63" fmla="*/ 1245 h 18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41" h="1811">
                  <a:moveTo>
                    <a:pt x="1141" y="1245"/>
                  </a:moveTo>
                  <a:cubicBezTo>
                    <a:pt x="1141" y="1323"/>
                    <a:pt x="1128" y="1396"/>
                    <a:pt x="1101" y="1465"/>
                  </a:cubicBezTo>
                  <a:cubicBezTo>
                    <a:pt x="1075" y="1534"/>
                    <a:pt x="1037" y="1594"/>
                    <a:pt x="988" y="1645"/>
                  </a:cubicBezTo>
                  <a:cubicBezTo>
                    <a:pt x="939" y="1696"/>
                    <a:pt x="879" y="1736"/>
                    <a:pt x="807" y="1766"/>
                  </a:cubicBezTo>
                  <a:cubicBezTo>
                    <a:pt x="735" y="1796"/>
                    <a:pt x="654" y="1811"/>
                    <a:pt x="565" y="1811"/>
                  </a:cubicBezTo>
                  <a:cubicBezTo>
                    <a:pt x="492" y="1811"/>
                    <a:pt x="422" y="1798"/>
                    <a:pt x="354" y="1773"/>
                  </a:cubicBezTo>
                  <a:cubicBezTo>
                    <a:pt x="286" y="1747"/>
                    <a:pt x="226" y="1709"/>
                    <a:pt x="174" y="1658"/>
                  </a:cubicBezTo>
                  <a:cubicBezTo>
                    <a:pt x="122" y="1607"/>
                    <a:pt x="81" y="1542"/>
                    <a:pt x="50" y="1465"/>
                  </a:cubicBezTo>
                  <a:cubicBezTo>
                    <a:pt x="18" y="1387"/>
                    <a:pt x="2" y="1295"/>
                    <a:pt x="0" y="1188"/>
                  </a:cubicBezTo>
                  <a:cubicBezTo>
                    <a:pt x="322" y="1188"/>
                    <a:pt x="322" y="1188"/>
                    <a:pt x="322" y="1188"/>
                  </a:cubicBezTo>
                  <a:cubicBezTo>
                    <a:pt x="327" y="1304"/>
                    <a:pt x="351" y="1385"/>
                    <a:pt x="394" y="1431"/>
                  </a:cubicBezTo>
                  <a:cubicBezTo>
                    <a:pt x="437" y="1478"/>
                    <a:pt x="493" y="1501"/>
                    <a:pt x="562" y="1501"/>
                  </a:cubicBezTo>
                  <a:cubicBezTo>
                    <a:pt x="633" y="1501"/>
                    <a:pt x="692" y="1478"/>
                    <a:pt x="739" y="1430"/>
                  </a:cubicBezTo>
                  <a:cubicBezTo>
                    <a:pt x="785" y="1382"/>
                    <a:pt x="808" y="1323"/>
                    <a:pt x="808" y="1252"/>
                  </a:cubicBezTo>
                  <a:cubicBezTo>
                    <a:pt x="808" y="1194"/>
                    <a:pt x="786" y="1144"/>
                    <a:pt x="740" y="1102"/>
                  </a:cubicBezTo>
                  <a:cubicBezTo>
                    <a:pt x="695" y="1060"/>
                    <a:pt x="614" y="1033"/>
                    <a:pt x="499" y="1022"/>
                  </a:cubicBezTo>
                  <a:cubicBezTo>
                    <a:pt x="499" y="729"/>
                    <a:pt x="499" y="729"/>
                    <a:pt x="499" y="729"/>
                  </a:cubicBezTo>
                  <a:cubicBezTo>
                    <a:pt x="605" y="718"/>
                    <a:pt x="679" y="692"/>
                    <a:pt x="720" y="651"/>
                  </a:cubicBezTo>
                  <a:cubicBezTo>
                    <a:pt x="761" y="610"/>
                    <a:pt x="782" y="562"/>
                    <a:pt x="782" y="506"/>
                  </a:cubicBezTo>
                  <a:cubicBezTo>
                    <a:pt x="782" y="446"/>
                    <a:pt x="763" y="399"/>
                    <a:pt x="725" y="365"/>
                  </a:cubicBezTo>
                  <a:cubicBezTo>
                    <a:pt x="688" y="330"/>
                    <a:pt x="640" y="313"/>
                    <a:pt x="582" y="313"/>
                  </a:cubicBezTo>
                  <a:cubicBezTo>
                    <a:pt x="529" y="313"/>
                    <a:pt x="482" y="333"/>
                    <a:pt x="442" y="373"/>
                  </a:cubicBezTo>
                  <a:cubicBezTo>
                    <a:pt x="402" y="413"/>
                    <a:pt x="382" y="492"/>
                    <a:pt x="382" y="609"/>
                  </a:cubicBezTo>
                  <a:cubicBezTo>
                    <a:pt x="53" y="609"/>
                    <a:pt x="53" y="609"/>
                    <a:pt x="53" y="609"/>
                  </a:cubicBezTo>
                  <a:cubicBezTo>
                    <a:pt x="53" y="405"/>
                    <a:pt x="103" y="253"/>
                    <a:pt x="203" y="152"/>
                  </a:cubicBezTo>
                  <a:cubicBezTo>
                    <a:pt x="303" y="51"/>
                    <a:pt x="430" y="0"/>
                    <a:pt x="585" y="0"/>
                  </a:cubicBezTo>
                  <a:cubicBezTo>
                    <a:pt x="659" y="0"/>
                    <a:pt x="727" y="13"/>
                    <a:pt x="790" y="38"/>
                  </a:cubicBezTo>
                  <a:cubicBezTo>
                    <a:pt x="853" y="64"/>
                    <a:pt x="909" y="99"/>
                    <a:pt x="958" y="143"/>
                  </a:cubicBezTo>
                  <a:cubicBezTo>
                    <a:pt x="1007" y="188"/>
                    <a:pt x="1045" y="241"/>
                    <a:pt x="1073" y="303"/>
                  </a:cubicBezTo>
                  <a:cubicBezTo>
                    <a:pt x="1101" y="365"/>
                    <a:pt x="1115" y="434"/>
                    <a:pt x="1115" y="509"/>
                  </a:cubicBezTo>
                  <a:cubicBezTo>
                    <a:pt x="1115" y="651"/>
                    <a:pt x="1064" y="770"/>
                    <a:pt x="962" y="866"/>
                  </a:cubicBezTo>
                  <a:cubicBezTo>
                    <a:pt x="1081" y="972"/>
                    <a:pt x="1141" y="1099"/>
                    <a:pt x="1141" y="1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6742472" y="3653086"/>
              <a:ext cx="1620711" cy="413075"/>
            </a:xfrm>
            <a:custGeom>
              <a:avLst/>
              <a:gdLst>
                <a:gd name="T0" fmla="*/ 898 w 984"/>
                <a:gd name="T1" fmla="*/ 179 h 179"/>
                <a:gd name="T2" fmla="*/ 0 w 984"/>
                <a:gd name="T3" fmla="*/ 179 h 179"/>
                <a:gd name="T4" fmla="*/ 86 w 984"/>
                <a:gd name="T5" fmla="*/ 0 h 179"/>
                <a:gd name="T6" fmla="*/ 984 w 984"/>
                <a:gd name="T7" fmla="*/ 0 h 179"/>
                <a:gd name="T8" fmla="*/ 898 w 984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4" h="179">
                  <a:moveTo>
                    <a:pt x="898" y="179"/>
                  </a:moveTo>
                  <a:lnTo>
                    <a:pt x="0" y="179"/>
                  </a:lnTo>
                  <a:lnTo>
                    <a:pt x="86" y="0"/>
                  </a:lnTo>
                  <a:lnTo>
                    <a:pt x="984" y="0"/>
                  </a:lnTo>
                  <a:lnTo>
                    <a:pt x="898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8691568" y="2946077"/>
            <a:ext cx="2450832" cy="1637182"/>
            <a:chOff x="8625067" y="3345087"/>
            <a:chExt cx="2450832" cy="1637182"/>
          </a:xfrm>
          <a:solidFill>
            <a:srgbClr val="FFFFFF"/>
          </a:solidFill>
        </p:grpSpPr>
        <p:sp>
          <p:nvSpPr>
            <p:cNvPr id="6" name="Freeform 16"/>
            <p:cNvSpPr>
              <a:spLocks noEditPoints="1"/>
            </p:cNvSpPr>
            <p:nvPr/>
          </p:nvSpPr>
          <p:spPr bwMode="auto">
            <a:xfrm>
              <a:off x="8625067" y="3345087"/>
              <a:ext cx="1230358" cy="1637182"/>
            </a:xfrm>
            <a:custGeom>
              <a:avLst/>
              <a:gdLst>
                <a:gd name="T0" fmla="*/ 638 w 747"/>
                <a:gd name="T1" fmla="*/ 830 h 994"/>
                <a:gd name="T2" fmla="*/ 638 w 747"/>
                <a:gd name="T3" fmla="*/ 994 h 994"/>
                <a:gd name="T4" fmla="*/ 449 w 747"/>
                <a:gd name="T5" fmla="*/ 994 h 994"/>
                <a:gd name="T6" fmla="*/ 449 w 747"/>
                <a:gd name="T7" fmla="*/ 830 h 994"/>
                <a:gd name="T8" fmla="*/ 0 w 747"/>
                <a:gd name="T9" fmla="*/ 830 h 994"/>
                <a:gd name="T10" fmla="*/ 0 w 747"/>
                <a:gd name="T11" fmla="*/ 693 h 994"/>
                <a:gd name="T12" fmla="*/ 491 w 747"/>
                <a:gd name="T13" fmla="*/ 0 h 994"/>
                <a:gd name="T14" fmla="*/ 638 w 747"/>
                <a:gd name="T15" fmla="*/ 0 h 994"/>
                <a:gd name="T16" fmla="*/ 638 w 747"/>
                <a:gd name="T17" fmla="*/ 651 h 994"/>
                <a:gd name="T18" fmla="*/ 747 w 747"/>
                <a:gd name="T19" fmla="*/ 651 h 994"/>
                <a:gd name="T20" fmla="*/ 747 w 747"/>
                <a:gd name="T21" fmla="*/ 830 h 994"/>
                <a:gd name="T22" fmla="*/ 638 w 747"/>
                <a:gd name="T23" fmla="*/ 830 h 994"/>
                <a:gd name="T24" fmla="*/ 449 w 747"/>
                <a:gd name="T25" fmla="*/ 365 h 994"/>
                <a:gd name="T26" fmla="*/ 244 w 747"/>
                <a:gd name="T27" fmla="*/ 651 h 994"/>
                <a:gd name="T28" fmla="*/ 449 w 747"/>
                <a:gd name="T29" fmla="*/ 651 h 994"/>
                <a:gd name="T30" fmla="*/ 449 w 747"/>
                <a:gd name="T31" fmla="*/ 365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47" h="994">
                  <a:moveTo>
                    <a:pt x="638" y="830"/>
                  </a:moveTo>
                  <a:lnTo>
                    <a:pt x="638" y="994"/>
                  </a:lnTo>
                  <a:lnTo>
                    <a:pt x="449" y="994"/>
                  </a:lnTo>
                  <a:lnTo>
                    <a:pt x="449" y="830"/>
                  </a:lnTo>
                  <a:lnTo>
                    <a:pt x="0" y="830"/>
                  </a:lnTo>
                  <a:lnTo>
                    <a:pt x="0" y="693"/>
                  </a:lnTo>
                  <a:lnTo>
                    <a:pt x="491" y="0"/>
                  </a:lnTo>
                  <a:lnTo>
                    <a:pt x="638" y="0"/>
                  </a:lnTo>
                  <a:lnTo>
                    <a:pt x="638" y="651"/>
                  </a:lnTo>
                  <a:lnTo>
                    <a:pt x="747" y="651"/>
                  </a:lnTo>
                  <a:lnTo>
                    <a:pt x="747" y="830"/>
                  </a:lnTo>
                  <a:lnTo>
                    <a:pt x="638" y="830"/>
                  </a:lnTo>
                  <a:close/>
                  <a:moveTo>
                    <a:pt x="449" y="365"/>
                  </a:moveTo>
                  <a:lnTo>
                    <a:pt x="244" y="651"/>
                  </a:lnTo>
                  <a:lnTo>
                    <a:pt x="449" y="651"/>
                  </a:lnTo>
                  <a:lnTo>
                    <a:pt x="449" y="365"/>
                  </a:ln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Freeform 20"/>
            <p:cNvSpPr/>
            <p:nvPr/>
          </p:nvSpPr>
          <p:spPr bwMode="auto">
            <a:xfrm>
              <a:off x="9453540" y="3653086"/>
              <a:ext cx="1622359" cy="413075"/>
            </a:xfrm>
            <a:custGeom>
              <a:avLst/>
              <a:gdLst>
                <a:gd name="T0" fmla="*/ 898 w 985"/>
                <a:gd name="T1" fmla="*/ 179 h 179"/>
                <a:gd name="T2" fmla="*/ 0 w 985"/>
                <a:gd name="T3" fmla="*/ 179 h 179"/>
                <a:gd name="T4" fmla="*/ 87 w 985"/>
                <a:gd name="T5" fmla="*/ 0 h 179"/>
                <a:gd name="T6" fmla="*/ 985 w 985"/>
                <a:gd name="T7" fmla="*/ 0 h 179"/>
                <a:gd name="T8" fmla="*/ 898 w 985"/>
                <a:gd name="T9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5" h="179">
                  <a:moveTo>
                    <a:pt x="898" y="179"/>
                  </a:moveTo>
                  <a:lnTo>
                    <a:pt x="0" y="179"/>
                  </a:lnTo>
                  <a:lnTo>
                    <a:pt x="87" y="0"/>
                  </a:lnTo>
                  <a:lnTo>
                    <a:pt x="985" y="0"/>
                  </a:lnTo>
                  <a:lnTo>
                    <a:pt x="898" y="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960248" y="5052001"/>
            <a:ext cx="2282831" cy="6713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14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The user can demonstrate on a projector or computer, or print the presentation and make it 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film</a:t>
            </a:r>
            <a:endParaRPr lang="en-US" altLang="zh-CN" sz="11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08179" y="3254076"/>
            <a:ext cx="239887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Title text</a:t>
            </a:r>
            <a:endParaRPr lang="en-US" altLang="zh-CN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07848" y="3240312"/>
            <a:ext cx="239887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Title text</a:t>
            </a:r>
            <a:endParaRPr lang="en-US" altLang="zh-CN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01406" y="3267041"/>
            <a:ext cx="239887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Title text</a:t>
            </a:r>
            <a:endParaRPr lang="en-US" altLang="zh-CN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801075" y="3253277"/>
            <a:ext cx="2398875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Title text</a:t>
            </a:r>
            <a:endParaRPr lang="en-US" altLang="zh-CN" sz="20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659272" y="5094695"/>
            <a:ext cx="2282831" cy="6713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14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The user can demonstrate on a projector or computer, or print the presentation and make it 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film</a:t>
            </a:r>
            <a:endParaRPr lang="en-US" altLang="zh-CN" sz="11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373705" y="5052001"/>
            <a:ext cx="2282831" cy="6713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14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The user can demonstrate on a projector or computer, or print the presentation and make it 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film</a:t>
            </a:r>
            <a:endParaRPr lang="en-US" altLang="zh-CN" sz="11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072729" y="5094695"/>
            <a:ext cx="2282831" cy="67133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p>
            <a:pPr algn="ctr">
              <a:lnSpc>
                <a:spcPct val="114000"/>
              </a:lnSpc>
            </a:pPr>
            <a:r>
              <a:rPr lang="en-US" altLang="zh-CN" sz="11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The user can demonstrate on a projector or computer, or print the presentation and make it </a:t>
            </a:r>
            <a:r>
              <a:rPr lang="en-US" altLang="zh-CN" sz="11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film</a:t>
            </a:r>
            <a:endParaRPr lang="en-US" altLang="zh-CN" sz="11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Click="0" advTm="11404">
        <p15:prstTrans prst="pageCurlDouble"/>
      </p:transition>
    </mc:Choice>
    <mc:Fallback>
      <p:transition spd="slow" advClick="0" advTm="114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11" grpId="0" animBg="1"/>
      <p:bldP spid="13" grpId="0" animBg="1"/>
      <p:bldP spid="14" grpId="0" animBg="1"/>
      <p:bldP spid="15" grpId="0" animBg="1"/>
      <p:bldP spid="8" grpId="0"/>
      <p:bldP spid="9" grpId="0"/>
      <p:bldP spid="10" grpId="0"/>
      <p:bldP spid="12" grpId="0"/>
      <p:bldP spid="36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3427539878,199065004&amp;fm=26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7460" y="0"/>
            <a:ext cx="7116445" cy="6845935"/>
          </a:xfrm>
          <a:prstGeom prst="rect">
            <a:avLst/>
          </a:prstGeom>
        </p:spPr>
      </p:pic>
      <p:sp>
        <p:nvSpPr>
          <p:cNvPr id="6" name="菱形 5"/>
          <p:cNvSpPr/>
          <p:nvPr/>
        </p:nvSpPr>
        <p:spPr>
          <a:xfrm>
            <a:off x="2706251" y="30448"/>
            <a:ext cx="6797104" cy="6797104"/>
          </a:xfrm>
          <a:prstGeom prst="diamond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2938952" y="263499"/>
            <a:ext cx="6331003" cy="6331002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3245178" y="543567"/>
            <a:ext cx="5719249" cy="5719248"/>
          </a:xfrm>
          <a:prstGeom prst="diamond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9" name="半闭框 8"/>
          <p:cNvSpPr/>
          <p:nvPr/>
        </p:nvSpPr>
        <p:spPr>
          <a:xfrm rot="19028408">
            <a:off x="2587480" y="2996024"/>
            <a:ext cx="960866" cy="960866"/>
          </a:xfrm>
          <a:prstGeom prst="halfFrame">
            <a:avLst>
              <a:gd name="adj1" fmla="val 6547"/>
              <a:gd name="adj2" fmla="val 6548"/>
            </a:avLst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0" name="半闭框 9"/>
          <p:cNvSpPr/>
          <p:nvPr/>
        </p:nvSpPr>
        <p:spPr>
          <a:xfrm rot="8034069">
            <a:off x="8660911" y="2996372"/>
            <a:ext cx="960866" cy="960866"/>
          </a:xfrm>
          <a:prstGeom prst="halfFrame">
            <a:avLst>
              <a:gd name="adj1" fmla="val 6547"/>
              <a:gd name="adj2" fmla="val 6548"/>
            </a:avLst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1" name="半闭框 10"/>
          <p:cNvSpPr/>
          <p:nvPr/>
        </p:nvSpPr>
        <p:spPr>
          <a:xfrm rot="19028408">
            <a:off x="2322303" y="3205373"/>
            <a:ext cx="542165" cy="542165"/>
          </a:xfrm>
          <a:prstGeom prst="halfFrame">
            <a:avLst>
              <a:gd name="adj1" fmla="val 6547"/>
              <a:gd name="adj2" fmla="val 65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2" name="半闭框 11"/>
          <p:cNvSpPr/>
          <p:nvPr/>
        </p:nvSpPr>
        <p:spPr>
          <a:xfrm rot="7945361">
            <a:off x="9327532" y="3205495"/>
            <a:ext cx="542165" cy="542165"/>
          </a:xfrm>
          <a:prstGeom prst="halfFrame">
            <a:avLst>
              <a:gd name="adj1" fmla="val 6547"/>
              <a:gd name="adj2" fmla="val 65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28" name="Rectangle 39"/>
          <p:cNvSpPr>
            <a:spLocks noChangeArrowheads="1"/>
          </p:cNvSpPr>
          <p:nvPr/>
        </p:nvSpPr>
        <p:spPr bwMode="auto">
          <a:xfrm>
            <a:off x="4007008" y="3643123"/>
            <a:ext cx="4177984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4400" spc="6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</a:t>
            </a:r>
            <a:endParaRPr lang="zh-CN" altLang="en-US" sz="4400" spc="600" dirty="0">
              <a:ln w="6350">
                <a:noFill/>
              </a:ln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477329" y="1733763"/>
            <a:ext cx="1237342" cy="123734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72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0</a:t>
            </a:r>
            <a:r>
              <a:rPr lang="en-US" sz="72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3</a:t>
            </a:r>
            <a:endParaRPr lang="en-US" sz="7200" dirty="0">
              <a:ln w="6350">
                <a:noFill/>
              </a:ln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30" name="圆角矩形 7"/>
          <p:cNvSpPr/>
          <p:nvPr/>
        </p:nvSpPr>
        <p:spPr>
          <a:xfrm>
            <a:off x="5419725" y="3150014"/>
            <a:ext cx="1352550" cy="27699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PART ONE</a:t>
            </a:r>
            <a:endParaRPr lang="zh-CN" altLang="en-US" sz="1200" dirty="0"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7944">
        <p14:warp dir="in"/>
      </p:transition>
    </mc:Choice>
    <mc:Fallback>
      <p:transition spd="slow" advClick="0" advTm="7944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6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6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6" grpId="1" bldLvl="0" animBg="1"/>
          <p:bldP spid="7" grpId="0" bldLvl="0" animBg="1"/>
          <p:bldP spid="7" grpId="1" bldLvl="0" animBg="1"/>
          <p:bldP spid="8" grpId="0" bldLvl="0" animBg="1"/>
          <p:bldP spid="8" grpId="1" bldLvl="0" animBg="1"/>
          <p:bldP spid="9" grpId="0" bldLvl="0" animBg="1"/>
          <p:bldP spid="10" grpId="0" bldLvl="0" animBg="1"/>
          <p:bldP spid="11" grpId="0" bldLvl="0" animBg="1"/>
          <p:bldP spid="12" grpId="0" bldLvl="0" animBg="1"/>
          <p:bldP spid="128" grpId="0"/>
          <p:bldP spid="129" grpId="0" bldLvl="0" animBg="1"/>
          <p:bldP spid="130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6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6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6" grpId="1" bldLvl="0" animBg="1"/>
          <p:bldP spid="7" grpId="0" bldLvl="0" animBg="1"/>
          <p:bldP spid="7" grpId="1" bldLvl="0" animBg="1"/>
          <p:bldP spid="8" grpId="0" bldLvl="0" animBg="1"/>
          <p:bldP spid="8" grpId="1" bldLvl="0" animBg="1"/>
          <p:bldP spid="9" grpId="0" bldLvl="0" animBg="1"/>
          <p:bldP spid="10" grpId="0" bldLvl="0" animBg="1"/>
          <p:bldP spid="11" grpId="0" bldLvl="0" animBg="1"/>
          <p:bldP spid="12" grpId="0" bldLvl="0" animBg="1"/>
          <p:bldP spid="128" grpId="0"/>
          <p:bldP spid="129" grpId="0" bldLvl="0" animBg="1"/>
          <p:bldP spid="130" grpId="0" bldLvl="0" animBg="1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矩形 104"/>
          <p:cNvSpPr/>
          <p:nvPr/>
        </p:nvSpPr>
        <p:spPr>
          <a:xfrm>
            <a:off x="6140357" y="1374363"/>
            <a:ext cx="4816513" cy="456774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500568" y="1374363"/>
            <a:ext cx="1552375" cy="1488854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1235128" y="2918146"/>
            <a:ext cx="1552375" cy="148885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4500567" y="4461928"/>
            <a:ext cx="1552375" cy="148885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7" name="组合 116"/>
          <p:cNvGrpSpPr/>
          <p:nvPr/>
        </p:nvGrpSpPr>
        <p:grpSpPr>
          <a:xfrm>
            <a:off x="1235128" y="1380145"/>
            <a:ext cx="3216214" cy="1483072"/>
            <a:chOff x="1235128" y="1380145"/>
            <a:chExt cx="3216214" cy="1483072"/>
          </a:xfrm>
        </p:grpSpPr>
        <p:sp>
          <p:nvSpPr>
            <p:cNvPr id="102" name="矩形 37"/>
            <p:cNvSpPr>
              <a:spLocks noChangeArrowheads="1"/>
            </p:cNvSpPr>
            <p:nvPr/>
          </p:nvSpPr>
          <p:spPr bwMode="auto">
            <a:xfrm>
              <a:off x="1235128" y="1380145"/>
              <a:ext cx="3216214" cy="14830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2F2637">
                  <a:alpha val="50195"/>
                </a:srgbClr>
              </a:solidFill>
              <a:miter lim="800000"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4" name="Subtitle 2"/>
            <p:cNvSpPr txBox="1"/>
            <p:nvPr/>
          </p:nvSpPr>
          <p:spPr>
            <a:xfrm>
              <a:off x="1342970" y="1679166"/>
              <a:ext cx="3070184" cy="879249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755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755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510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630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385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40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02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Poppins Light" charset="0"/>
                </a:rPr>
                <a:t>单击此处添加方法阐述，添加简短问题说明文字，方法与措施的具体说明文字添加此处。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Poppins Light" charset="0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2836730" y="2921037"/>
            <a:ext cx="3216214" cy="1483072"/>
            <a:chOff x="2836730" y="2921037"/>
            <a:chExt cx="3216214" cy="1483072"/>
          </a:xfrm>
          <a:solidFill>
            <a:srgbClr val="1D1D1B"/>
          </a:solidFill>
        </p:grpSpPr>
        <p:sp>
          <p:nvSpPr>
            <p:cNvPr id="103" name="矩形 38"/>
            <p:cNvSpPr>
              <a:spLocks noChangeArrowheads="1"/>
            </p:cNvSpPr>
            <p:nvPr/>
          </p:nvSpPr>
          <p:spPr bwMode="auto">
            <a:xfrm>
              <a:off x="2836730" y="2921037"/>
              <a:ext cx="3216214" cy="1483072"/>
            </a:xfrm>
            <a:prstGeom prst="rect">
              <a:avLst/>
            </a:prstGeom>
            <a:grpFill/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5" name="Subtitle 2"/>
            <p:cNvSpPr txBox="1"/>
            <p:nvPr/>
          </p:nvSpPr>
          <p:spPr>
            <a:xfrm>
              <a:off x="2909745" y="3222948"/>
              <a:ext cx="3070184" cy="879249"/>
            </a:xfrm>
            <a:prstGeom prst="rect">
              <a:avLst/>
            </a:prstGeom>
            <a:grpFill/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755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755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510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630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385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40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02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Poppins Light" charset="0"/>
                </a:rPr>
                <a:t>单击此处添加方法阐述，添加简短问题说明文字，方法与措施的具体说明文字添加此处。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Poppins Light" charset="0"/>
              </a:endParaRPr>
            </a:p>
          </p:txBody>
        </p:sp>
      </p:grpSp>
      <p:grpSp>
        <p:nvGrpSpPr>
          <p:cNvPr id="119" name="组合 118"/>
          <p:cNvGrpSpPr/>
          <p:nvPr/>
        </p:nvGrpSpPr>
        <p:grpSpPr>
          <a:xfrm>
            <a:off x="1235128" y="4461929"/>
            <a:ext cx="3216214" cy="1483072"/>
            <a:chOff x="1235128" y="4461929"/>
            <a:chExt cx="3216214" cy="1483072"/>
          </a:xfrm>
        </p:grpSpPr>
        <p:sp>
          <p:nvSpPr>
            <p:cNvPr id="104" name="矩形 39"/>
            <p:cNvSpPr>
              <a:spLocks noChangeArrowheads="1"/>
            </p:cNvSpPr>
            <p:nvPr/>
          </p:nvSpPr>
          <p:spPr bwMode="auto">
            <a:xfrm>
              <a:off x="1235128" y="4461929"/>
              <a:ext cx="3216214" cy="148307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rgbClr val="2F2637">
                  <a:alpha val="50195"/>
                </a:srgbClr>
              </a:solidFill>
              <a:miter lim="800000"/>
            </a:ln>
          </p:spPr>
          <p:txBody>
            <a:bodyPr anchor="ctr"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116" name="Subtitle 2"/>
            <p:cNvSpPr txBox="1"/>
            <p:nvPr/>
          </p:nvSpPr>
          <p:spPr>
            <a:xfrm>
              <a:off x="1342968" y="4765180"/>
              <a:ext cx="3070184" cy="879249"/>
            </a:xfrm>
            <a:prstGeom prst="rect">
              <a:avLst/>
            </a:prstGeom>
          </p:spPr>
          <p:txBody>
            <a:bodyPr vert="horz" wrap="square" lIns="108745" tIns="54373" rIns="108745" bIns="54373" rtlCol="0">
              <a:spAutoFit/>
            </a:bodyPr>
            <a:lstStyle>
              <a:lvl1pPr marL="0" indent="0" algn="ctr" defTabSz="1087755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 panose="020B0604020202020204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755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510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630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385" indent="0" algn="ctr" defTabSz="1087755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 panose="020B0604020202020204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40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95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650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405" indent="0" algn="ctr" defTabSz="1087755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202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cs typeface="Poppins Light" charset="0"/>
                </a:rPr>
                <a:t>单击此处添加方法阐述，添加简短问题说明文字，方法与措施的具体说明文字添加此处。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Poppins Light" charset="0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5291">
        <p14:switch dir="r"/>
      </p:transition>
    </mc:Choice>
    <mc:Fallback>
      <p:transition spd="slow" advClick="0" advTm="529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" grpId="0" animBg="1"/>
      <p:bldP spid="106" grpId="0" animBg="1"/>
      <p:bldP spid="107" grpId="0" animBg="1"/>
      <p:bldP spid="108" grpId="0" animBg="1"/>
      <p:bldP spid="5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673898" y="2194669"/>
            <a:ext cx="2053563" cy="3023745"/>
            <a:chOff x="3673898" y="2181969"/>
            <a:chExt cx="2053563" cy="3023745"/>
          </a:xfrm>
        </p:grpSpPr>
        <p:sp>
          <p:nvSpPr>
            <p:cNvPr id="7" name="Rectangle 17"/>
            <p:cNvSpPr>
              <a:spLocks noChangeArrowheads="1"/>
            </p:cNvSpPr>
            <p:nvPr/>
          </p:nvSpPr>
          <p:spPr bwMode="auto">
            <a:xfrm flipH="1">
              <a:off x="3673898" y="2181969"/>
              <a:ext cx="2053563" cy="3023745"/>
            </a:xfrm>
            <a:prstGeom prst="roundRect">
              <a:avLst/>
            </a:prstGeom>
            <a:solidFill>
              <a:srgbClr val="FDAF0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>
                <a:solidFill>
                  <a:srgbClr val="2C6AA5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4267890" y="2307102"/>
              <a:ext cx="951437" cy="940925"/>
            </a:xfrm>
            <a:prstGeom prst="ellipse">
              <a:avLst/>
            </a:prstGeom>
            <a:solidFill>
              <a:srgbClr val="FCF7F5"/>
            </a:solid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>
                <a:solidFill>
                  <a:srgbClr val="2C6AA5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1" name="Freeform 6"/>
            <p:cNvSpPr>
              <a:spLocks noEditPoints="1" noChangeArrowheads="1"/>
            </p:cNvSpPr>
            <p:nvPr/>
          </p:nvSpPr>
          <p:spPr bwMode="auto">
            <a:xfrm>
              <a:off x="4474009" y="2607710"/>
              <a:ext cx="542916" cy="357029"/>
            </a:xfrm>
            <a:custGeom>
              <a:avLst/>
              <a:gdLst>
                <a:gd name="T0" fmla="*/ 2147483647 w 176"/>
                <a:gd name="T1" fmla="*/ 2147483647 h 117"/>
                <a:gd name="T2" fmla="*/ 2147483647 w 176"/>
                <a:gd name="T3" fmla="*/ 2147483647 h 117"/>
                <a:gd name="T4" fmla="*/ 2147483647 w 176"/>
                <a:gd name="T5" fmla="*/ 2147483647 h 117"/>
                <a:gd name="T6" fmla="*/ 2147483647 w 176"/>
                <a:gd name="T7" fmla="*/ 2147483647 h 117"/>
                <a:gd name="T8" fmla="*/ 0 w 176"/>
                <a:gd name="T9" fmla="*/ 2147483647 h 117"/>
                <a:gd name="T10" fmla="*/ 0 w 176"/>
                <a:gd name="T11" fmla="*/ 2147483647 h 117"/>
                <a:gd name="T12" fmla="*/ 2147483647 w 176"/>
                <a:gd name="T13" fmla="*/ 2147483647 h 117"/>
                <a:gd name="T14" fmla="*/ 2147483647 w 176"/>
                <a:gd name="T15" fmla="*/ 2147483647 h 117"/>
                <a:gd name="T16" fmla="*/ 2147483647 w 176"/>
                <a:gd name="T17" fmla="*/ 2147483647 h 117"/>
                <a:gd name="T18" fmla="*/ 2147483647 w 176"/>
                <a:gd name="T19" fmla="*/ 2147483647 h 117"/>
                <a:gd name="T20" fmla="*/ 2147483647 w 176"/>
                <a:gd name="T21" fmla="*/ 2147483647 h 117"/>
                <a:gd name="T22" fmla="*/ 2147483647 w 176"/>
                <a:gd name="T23" fmla="*/ 0 h 117"/>
                <a:gd name="T24" fmla="*/ 2147483647 w 176"/>
                <a:gd name="T25" fmla="*/ 0 h 117"/>
                <a:gd name="T26" fmla="*/ 2147483647 w 176"/>
                <a:gd name="T27" fmla="*/ 2147483647 h 117"/>
                <a:gd name="T28" fmla="*/ 2147483647 w 176"/>
                <a:gd name="T29" fmla="*/ 2147483647 h 117"/>
                <a:gd name="T30" fmla="*/ 2147483647 w 176"/>
                <a:gd name="T31" fmla="*/ 2147483647 h 117"/>
                <a:gd name="T32" fmla="*/ 2147483647 w 176"/>
                <a:gd name="T33" fmla="*/ 2147483647 h 117"/>
                <a:gd name="T34" fmla="*/ 2147483647 w 176"/>
                <a:gd name="T35" fmla="*/ 2147483647 h 117"/>
                <a:gd name="T36" fmla="*/ 2147483647 w 176"/>
                <a:gd name="T37" fmla="*/ 2147483647 h 117"/>
                <a:gd name="T38" fmla="*/ 2147483647 w 176"/>
                <a:gd name="T39" fmla="*/ 2147483647 h 117"/>
                <a:gd name="T40" fmla="*/ 2147483647 w 176"/>
                <a:gd name="T41" fmla="*/ 2147483647 h 117"/>
                <a:gd name="T42" fmla="*/ 2147483647 w 176"/>
                <a:gd name="T43" fmla="*/ 2147483647 h 117"/>
                <a:gd name="T44" fmla="*/ 2147483647 w 176"/>
                <a:gd name="T45" fmla="*/ 2147483647 h 117"/>
                <a:gd name="T46" fmla="*/ 2147483647 w 176"/>
                <a:gd name="T47" fmla="*/ 2147483647 h 117"/>
                <a:gd name="T48" fmla="*/ 2147483647 w 176"/>
                <a:gd name="T49" fmla="*/ 2147483647 h 117"/>
                <a:gd name="T50" fmla="*/ 2147483647 w 176"/>
                <a:gd name="T51" fmla="*/ 2147483647 h 117"/>
                <a:gd name="T52" fmla="*/ 2147483647 w 176"/>
                <a:gd name="T53" fmla="*/ 2147483647 h 117"/>
                <a:gd name="T54" fmla="*/ 2147483647 w 176"/>
                <a:gd name="T55" fmla="*/ 2147483647 h 117"/>
                <a:gd name="T56" fmla="*/ 2147483647 w 176"/>
                <a:gd name="T57" fmla="*/ 2147483647 h 117"/>
                <a:gd name="T58" fmla="*/ 2147483647 w 176"/>
                <a:gd name="T59" fmla="*/ 2147483647 h 117"/>
                <a:gd name="T60" fmla="*/ 2147483647 w 176"/>
                <a:gd name="T61" fmla="*/ 2147483647 h 117"/>
                <a:gd name="T62" fmla="*/ 2147483647 w 176"/>
                <a:gd name="T63" fmla="*/ 2147483647 h 117"/>
                <a:gd name="T64" fmla="*/ 2147483647 w 176"/>
                <a:gd name="T65" fmla="*/ 2147483647 h 117"/>
                <a:gd name="T66" fmla="*/ 2147483647 w 176"/>
                <a:gd name="T67" fmla="*/ 2147483647 h 117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76"/>
                <a:gd name="T103" fmla="*/ 0 h 117"/>
                <a:gd name="T104" fmla="*/ 176 w 176"/>
                <a:gd name="T105" fmla="*/ 117 h 117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DAF07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2C6AA5"/>
                </a:solidFill>
              </a:endParaRPr>
            </a:p>
          </p:txBody>
        </p:sp>
        <p:sp>
          <p:nvSpPr>
            <p:cNvPr id="20" name="TextBox 76"/>
            <p:cNvSpPr txBox="1"/>
            <p:nvPr/>
          </p:nvSpPr>
          <p:spPr>
            <a:xfrm>
              <a:off x="4058304" y="3403068"/>
              <a:ext cx="1299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3721421" y="3953959"/>
              <a:ext cx="1972963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单击此处添加方法阐述，添加简短问题说明文字，方法与措施的具体说明文字添加此处。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470388" y="2194669"/>
            <a:ext cx="2053563" cy="3023745"/>
            <a:chOff x="6470388" y="2181969"/>
            <a:chExt cx="2053563" cy="3023745"/>
          </a:xfrm>
        </p:grpSpPr>
        <p:sp>
          <p:nvSpPr>
            <p:cNvPr id="8" name="Rectangle 17"/>
            <p:cNvSpPr>
              <a:spLocks noChangeArrowheads="1"/>
            </p:cNvSpPr>
            <p:nvPr/>
          </p:nvSpPr>
          <p:spPr bwMode="auto">
            <a:xfrm>
              <a:off x="6470388" y="2181969"/>
              <a:ext cx="2053563" cy="3023745"/>
            </a:xfrm>
            <a:prstGeom prst="roundRect">
              <a:avLst/>
            </a:prstGeom>
            <a:solidFill>
              <a:srgbClr val="1D1D1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>
                <a:solidFill>
                  <a:srgbClr val="2C6AA5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7038097" y="2307102"/>
              <a:ext cx="951438" cy="940925"/>
            </a:xfrm>
            <a:prstGeom prst="ellipse">
              <a:avLst/>
            </a:prstGeom>
            <a:solidFill>
              <a:srgbClr val="FCF7F5"/>
            </a:solid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>
                <a:solidFill>
                  <a:srgbClr val="2C6AA5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7" name="Freeform 11"/>
            <p:cNvSpPr>
              <a:spLocks noEditPoints="1" noChangeArrowheads="1"/>
            </p:cNvSpPr>
            <p:nvPr/>
          </p:nvSpPr>
          <p:spPr bwMode="auto">
            <a:xfrm>
              <a:off x="7296914" y="2572572"/>
              <a:ext cx="434189" cy="427305"/>
            </a:xfrm>
            <a:custGeom>
              <a:avLst/>
              <a:gdLst>
                <a:gd name="T0" fmla="*/ 2147483647 w 152"/>
                <a:gd name="T1" fmla="*/ 2147483647 h 152"/>
                <a:gd name="T2" fmla="*/ 2147483647 w 152"/>
                <a:gd name="T3" fmla="*/ 2147483647 h 152"/>
                <a:gd name="T4" fmla="*/ 2147483647 w 152"/>
                <a:gd name="T5" fmla="*/ 2147483647 h 152"/>
                <a:gd name="T6" fmla="*/ 2147483647 w 152"/>
                <a:gd name="T7" fmla="*/ 2147483647 h 152"/>
                <a:gd name="T8" fmla="*/ 0 w 152"/>
                <a:gd name="T9" fmla="*/ 2147483647 h 152"/>
                <a:gd name="T10" fmla="*/ 2147483647 w 152"/>
                <a:gd name="T11" fmla="*/ 0 h 152"/>
                <a:gd name="T12" fmla="*/ 2147483647 w 152"/>
                <a:gd name="T13" fmla="*/ 2147483647 h 152"/>
                <a:gd name="T14" fmla="*/ 2147483647 w 152"/>
                <a:gd name="T15" fmla="*/ 2147483647 h 152"/>
                <a:gd name="T16" fmla="*/ 2147483647 w 152"/>
                <a:gd name="T17" fmla="*/ 2147483647 h 152"/>
                <a:gd name="T18" fmla="*/ 2147483647 w 152"/>
                <a:gd name="T19" fmla="*/ 2147483647 h 152"/>
                <a:gd name="T20" fmla="*/ 2147483647 w 152"/>
                <a:gd name="T21" fmla="*/ 2147483647 h 152"/>
                <a:gd name="T22" fmla="*/ 2147483647 w 152"/>
                <a:gd name="T23" fmla="*/ 2147483647 h 152"/>
                <a:gd name="T24" fmla="*/ 2147483647 w 152"/>
                <a:gd name="T25" fmla="*/ 2147483647 h 152"/>
                <a:gd name="T26" fmla="*/ 2147483647 w 152"/>
                <a:gd name="T27" fmla="*/ 2147483647 h 152"/>
                <a:gd name="T28" fmla="*/ 2147483647 w 152"/>
                <a:gd name="T29" fmla="*/ 2147483647 h 152"/>
                <a:gd name="T30" fmla="*/ 2147483647 w 152"/>
                <a:gd name="T31" fmla="*/ 2147483647 h 15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2"/>
                <a:gd name="T50" fmla="*/ 152 w 152"/>
                <a:gd name="T51" fmla="*/ 152 h 15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2C6AA5"/>
                </a:solidFill>
              </a:endParaRPr>
            </a:p>
          </p:txBody>
        </p:sp>
        <p:sp>
          <p:nvSpPr>
            <p:cNvPr id="22" name="TextBox 76"/>
            <p:cNvSpPr txBox="1"/>
            <p:nvPr/>
          </p:nvSpPr>
          <p:spPr>
            <a:xfrm>
              <a:off x="6868756" y="3403068"/>
              <a:ext cx="1299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6531873" y="3953959"/>
              <a:ext cx="1972963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单击此处添加方法阐述，添加简短问题说明文字，方法与措施的具体说明文字添加此处。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69397" y="2194669"/>
            <a:ext cx="2053563" cy="3023745"/>
            <a:chOff x="969397" y="2181969"/>
            <a:chExt cx="2053563" cy="3023745"/>
          </a:xfrm>
        </p:grpSpPr>
        <p:sp>
          <p:nvSpPr>
            <p:cNvPr id="30" name="Rectangle 17"/>
            <p:cNvSpPr>
              <a:spLocks noChangeArrowheads="1"/>
            </p:cNvSpPr>
            <p:nvPr/>
          </p:nvSpPr>
          <p:spPr bwMode="auto">
            <a:xfrm>
              <a:off x="969397" y="2181969"/>
              <a:ext cx="2053563" cy="3023745"/>
            </a:xfrm>
            <a:prstGeom prst="roundRect">
              <a:avLst/>
            </a:prstGeom>
            <a:solidFill>
              <a:srgbClr val="1D1D1B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>
                <a:solidFill>
                  <a:srgbClr val="2C6AA5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1" name="Oval 4"/>
            <p:cNvSpPr>
              <a:spLocks noChangeArrowheads="1"/>
            </p:cNvSpPr>
            <p:nvPr/>
          </p:nvSpPr>
          <p:spPr bwMode="auto">
            <a:xfrm>
              <a:off x="1509071" y="2307102"/>
              <a:ext cx="951437" cy="940925"/>
            </a:xfrm>
            <a:prstGeom prst="ellipse">
              <a:avLst/>
            </a:prstGeom>
            <a:solidFill>
              <a:srgbClr val="FCF7F5"/>
            </a:solid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>
                <a:solidFill>
                  <a:srgbClr val="2C6AA5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2" name="Freeform 8"/>
            <p:cNvSpPr>
              <a:spLocks noEditPoints="1" noChangeArrowheads="1"/>
            </p:cNvSpPr>
            <p:nvPr/>
          </p:nvSpPr>
          <p:spPr bwMode="auto">
            <a:xfrm>
              <a:off x="1812845" y="2532847"/>
              <a:ext cx="343888" cy="506756"/>
            </a:xfrm>
            <a:custGeom>
              <a:avLst/>
              <a:gdLst>
                <a:gd name="T0" fmla="*/ 2147483647 w 94"/>
                <a:gd name="T1" fmla="*/ 2147483647 h 140"/>
                <a:gd name="T2" fmla="*/ 2147483647 w 94"/>
                <a:gd name="T3" fmla="*/ 2147483647 h 140"/>
                <a:gd name="T4" fmla="*/ 2147483647 w 94"/>
                <a:gd name="T5" fmla="*/ 2147483647 h 140"/>
                <a:gd name="T6" fmla="*/ 2147483647 w 94"/>
                <a:gd name="T7" fmla="*/ 2147483647 h 140"/>
                <a:gd name="T8" fmla="*/ 2147483647 w 94"/>
                <a:gd name="T9" fmla="*/ 2147483647 h 140"/>
                <a:gd name="T10" fmla="*/ 2147483647 w 94"/>
                <a:gd name="T11" fmla="*/ 2147483647 h 140"/>
                <a:gd name="T12" fmla="*/ 0 w 94"/>
                <a:gd name="T13" fmla="*/ 2147483647 h 140"/>
                <a:gd name="T14" fmla="*/ 2147483647 w 94"/>
                <a:gd name="T15" fmla="*/ 2147483647 h 140"/>
                <a:gd name="T16" fmla="*/ 2147483647 w 94"/>
                <a:gd name="T17" fmla="*/ 2147483647 h 140"/>
                <a:gd name="T18" fmla="*/ 0 w 94"/>
                <a:gd name="T19" fmla="*/ 2147483647 h 140"/>
                <a:gd name="T20" fmla="*/ 2147483647 w 94"/>
                <a:gd name="T21" fmla="*/ 0 h 140"/>
                <a:gd name="T22" fmla="*/ 2147483647 w 94"/>
                <a:gd name="T23" fmla="*/ 2147483647 h 140"/>
                <a:gd name="T24" fmla="*/ 2147483647 w 94"/>
                <a:gd name="T25" fmla="*/ 2147483647 h 140"/>
                <a:gd name="T26" fmla="*/ 2147483647 w 94"/>
                <a:gd name="T27" fmla="*/ 2147483647 h 140"/>
                <a:gd name="T28" fmla="*/ 2147483647 w 94"/>
                <a:gd name="T29" fmla="*/ 2147483647 h 140"/>
                <a:gd name="T30" fmla="*/ 2147483647 w 94"/>
                <a:gd name="T31" fmla="*/ 2147483647 h 140"/>
                <a:gd name="T32" fmla="*/ 2147483647 w 94"/>
                <a:gd name="T33" fmla="*/ 2147483647 h 140"/>
                <a:gd name="T34" fmla="*/ 2147483647 w 94"/>
                <a:gd name="T35" fmla="*/ 2147483647 h 140"/>
                <a:gd name="T36" fmla="*/ 2147483647 w 94"/>
                <a:gd name="T37" fmla="*/ 2147483647 h 140"/>
                <a:gd name="T38" fmla="*/ 2147483647 w 94"/>
                <a:gd name="T39" fmla="*/ 2147483647 h 140"/>
                <a:gd name="T40" fmla="*/ 2147483647 w 94"/>
                <a:gd name="T41" fmla="*/ 2147483647 h 140"/>
                <a:gd name="T42" fmla="*/ 2147483647 w 94"/>
                <a:gd name="T43" fmla="*/ 2147483647 h 140"/>
                <a:gd name="T44" fmla="*/ 2147483647 w 94"/>
                <a:gd name="T45" fmla="*/ 2147483647 h 140"/>
                <a:gd name="T46" fmla="*/ 2147483647 w 94"/>
                <a:gd name="T47" fmla="*/ 2147483647 h 140"/>
                <a:gd name="T48" fmla="*/ 2147483647 w 94"/>
                <a:gd name="T49" fmla="*/ 2147483647 h 140"/>
                <a:gd name="T50" fmla="*/ 2147483647 w 94"/>
                <a:gd name="T51" fmla="*/ 2147483647 h 140"/>
                <a:gd name="T52" fmla="*/ 2147483647 w 94"/>
                <a:gd name="T53" fmla="*/ 2147483647 h 140"/>
                <a:gd name="T54" fmla="*/ 2147483647 w 94"/>
                <a:gd name="T55" fmla="*/ 2147483647 h 140"/>
                <a:gd name="T56" fmla="*/ 2147483647 w 94"/>
                <a:gd name="T57" fmla="*/ 2147483647 h 140"/>
                <a:gd name="T58" fmla="*/ 2147483647 w 94"/>
                <a:gd name="T59" fmla="*/ 2147483647 h 140"/>
                <a:gd name="T60" fmla="*/ 2147483647 w 94"/>
                <a:gd name="T61" fmla="*/ 2147483647 h 140"/>
                <a:gd name="T62" fmla="*/ 2147483647 w 94"/>
                <a:gd name="T63" fmla="*/ 2147483647 h 140"/>
                <a:gd name="T64" fmla="*/ 2147483647 w 94"/>
                <a:gd name="T65" fmla="*/ 2147483647 h 140"/>
                <a:gd name="T66" fmla="*/ 2147483647 w 94"/>
                <a:gd name="T67" fmla="*/ 2147483647 h 140"/>
                <a:gd name="T68" fmla="*/ 2147483647 w 94"/>
                <a:gd name="T69" fmla="*/ 2147483647 h 14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94"/>
                <a:gd name="T106" fmla="*/ 0 h 140"/>
                <a:gd name="T107" fmla="*/ 94 w 94"/>
                <a:gd name="T108" fmla="*/ 140 h 14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rgbClr val="2C6AA5"/>
                </a:solidFill>
              </a:endParaRPr>
            </a:p>
          </p:txBody>
        </p:sp>
        <p:sp>
          <p:nvSpPr>
            <p:cNvPr id="33" name="TextBox 76"/>
            <p:cNvSpPr txBox="1"/>
            <p:nvPr/>
          </p:nvSpPr>
          <p:spPr>
            <a:xfrm>
              <a:off x="1346580" y="3403068"/>
              <a:ext cx="1299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09697" y="3953959"/>
              <a:ext cx="1972963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单击此处添加方法阐述，添加简短问题说明文字，方法与措施的具体说明文字添加此处。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163501" y="2194669"/>
            <a:ext cx="2051810" cy="3023745"/>
            <a:chOff x="9163501" y="2181969"/>
            <a:chExt cx="2051810" cy="3023745"/>
          </a:xfrm>
        </p:grpSpPr>
        <p:sp>
          <p:nvSpPr>
            <p:cNvPr id="36" name="Rectangle 17"/>
            <p:cNvSpPr>
              <a:spLocks noChangeArrowheads="1"/>
            </p:cNvSpPr>
            <p:nvPr/>
          </p:nvSpPr>
          <p:spPr bwMode="auto">
            <a:xfrm flipH="1">
              <a:off x="9163501" y="2181969"/>
              <a:ext cx="2051810" cy="3023745"/>
            </a:xfrm>
            <a:prstGeom prst="roundRect">
              <a:avLst/>
            </a:prstGeom>
            <a:solidFill>
              <a:srgbClr val="FDAF0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>
                <a:solidFill>
                  <a:srgbClr val="2C6AA5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7" name="Oval 13"/>
            <p:cNvSpPr>
              <a:spLocks noChangeArrowheads="1"/>
            </p:cNvSpPr>
            <p:nvPr/>
          </p:nvSpPr>
          <p:spPr bwMode="auto">
            <a:xfrm>
              <a:off x="9773262" y="2307102"/>
              <a:ext cx="951437" cy="940925"/>
            </a:xfrm>
            <a:prstGeom prst="ellipse">
              <a:avLst/>
            </a:prstGeom>
            <a:solidFill>
              <a:srgbClr val="FCF7F5"/>
            </a:solidFill>
            <a:ln>
              <a:noFill/>
            </a:ln>
          </p:spPr>
          <p:txBody>
            <a:bodyPr lIns="0" tIns="0" rIns="0" bIns="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zh-CN" sz="2800">
                <a:solidFill>
                  <a:srgbClr val="2C6AA5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38" name="Freeform 7"/>
            <p:cNvSpPr>
              <a:spLocks noEditPoints="1" noChangeArrowheads="1"/>
            </p:cNvSpPr>
            <p:nvPr/>
          </p:nvSpPr>
          <p:spPr bwMode="auto">
            <a:xfrm>
              <a:off x="9981596" y="2552459"/>
              <a:ext cx="510625" cy="467532"/>
            </a:xfrm>
            <a:custGeom>
              <a:avLst/>
              <a:gdLst>
                <a:gd name="T0" fmla="*/ 2147483647 w 177"/>
                <a:gd name="T1" fmla="*/ 2147483647 h 164"/>
                <a:gd name="T2" fmla="*/ 2147483647 w 177"/>
                <a:gd name="T3" fmla="*/ 2147483647 h 164"/>
                <a:gd name="T4" fmla="*/ 2147483647 w 177"/>
                <a:gd name="T5" fmla="*/ 2147483647 h 164"/>
                <a:gd name="T6" fmla="*/ 2147483647 w 177"/>
                <a:gd name="T7" fmla="*/ 2147483647 h 164"/>
                <a:gd name="T8" fmla="*/ 2147483647 w 177"/>
                <a:gd name="T9" fmla="*/ 2147483647 h 164"/>
                <a:gd name="T10" fmla="*/ 2147483647 w 177"/>
                <a:gd name="T11" fmla="*/ 2147483647 h 164"/>
                <a:gd name="T12" fmla="*/ 2147483647 w 177"/>
                <a:gd name="T13" fmla="*/ 2147483647 h 164"/>
                <a:gd name="T14" fmla="*/ 2147483647 w 177"/>
                <a:gd name="T15" fmla="*/ 2147483647 h 164"/>
                <a:gd name="T16" fmla="*/ 2147483647 w 177"/>
                <a:gd name="T17" fmla="*/ 2147483647 h 164"/>
                <a:gd name="T18" fmla="*/ 2147483647 w 177"/>
                <a:gd name="T19" fmla="*/ 2147483647 h 164"/>
                <a:gd name="T20" fmla="*/ 2147483647 w 177"/>
                <a:gd name="T21" fmla="*/ 2147483647 h 164"/>
                <a:gd name="T22" fmla="*/ 2147483647 w 177"/>
                <a:gd name="T23" fmla="*/ 0 h 164"/>
                <a:gd name="T24" fmla="*/ 2147483647 w 177"/>
                <a:gd name="T25" fmla="*/ 2147483647 h 164"/>
                <a:gd name="T26" fmla="*/ 2147483647 w 177"/>
                <a:gd name="T27" fmla="*/ 2147483647 h 164"/>
                <a:gd name="T28" fmla="*/ 2147483647 w 177"/>
                <a:gd name="T29" fmla="*/ 2147483647 h 164"/>
                <a:gd name="T30" fmla="*/ 2147483647 w 177"/>
                <a:gd name="T31" fmla="*/ 2147483647 h 164"/>
                <a:gd name="T32" fmla="*/ 2147483647 w 177"/>
                <a:gd name="T33" fmla="*/ 2147483647 h 164"/>
                <a:gd name="T34" fmla="*/ 2147483647 w 177"/>
                <a:gd name="T35" fmla="*/ 2147483647 h 164"/>
                <a:gd name="T36" fmla="*/ 2147483647 w 177"/>
                <a:gd name="T37" fmla="*/ 2147483647 h 164"/>
                <a:gd name="T38" fmla="*/ 2147483647 w 177"/>
                <a:gd name="T39" fmla="*/ 2147483647 h 164"/>
                <a:gd name="T40" fmla="*/ 2147483647 w 177"/>
                <a:gd name="T41" fmla="*/ 2147483647 h 164"/>
                <a:gd name="T42" fmla="*/ 2147483647 w 177"/>
                <a:gd name="T43" fmla="*/ 2147483647 h 164"/>
                <a:gd name="T44" fmla="*/ 2147483647 w 177"/>
                <a:gd name="T45" fmla="*/ 2147483647 h 164"/>
                <a:gd name="T46" fmla="*/ 2147483647 w 177"/>
                <a:gd name="T47" fmla="*/ 2147483647 h 164"/>
                <a:gd name="T48" fmla="*/ 2147483647 w 177"/>
                <a:gd name="T49" fmla="*/ 2147483647 h 164"/>
                <a:gd name="T50" fmla="*/ 2147483647 w 177"/>
                <a:gd name="T51" fmla="*/ 2147483647 h 164"/>
                <a:gd name="T52" fmla="*/ 2147483647 w 177"/>
                <a:gd name="T53" fmla="*/ 2147483647 h 164"/>
                <a:gd name="T54" fmla="*/ 2147483647 w 177"/>
                <a:gd name="T55" fmla="*/ 2147483647 h 164"/>
                <a:gd name="T56" fmla="*/ 2147483647 w 177"/>
                <a:gd name="T57" fmla="*/ 2147483647 h 164"/>
                <a:gd name="T58" fmla="*/ 2147483647 w 177"/>
                <a:gd name="T59" fmla="*/ 0 h 164"/>
                <a:gd name="T60" fmla="*/ 2147483647 w 177"/>
                <a:gd name="T61" fmla="*/ 2147483647 h 164"/>
                <a:gd name="T62" fmla="*/ 2147483647 w 177"/>
                <a:gd name="T63" fmla="*/ 2147483647 h 164"/>
                <a:gd name="T64" fmla="*/ 2147483647 w 177"/>
                <a:gd name="T65" fmla="*/ 2147483647 h 164"/>
                <a:gd name="T66" fmla="*/ 2147483647 w 177"/>
                <a:gd name="T67" fmla="*/ 2147483647 h 164"/>
                <a:gd name="T68" fmla="*/ 2147483647 w 177"/>
                <a:gd name="T69" fmla="*/ 2147483647 h 164"/>
                <a:gd name="T70" fmla="*/ 2147483647 w 177"/>
                <a:gd name="T71" fmla="*/ 2147483647 h 164"/>
                <a:gd name="T72" fmla="*/ 2147483647 w 177"/>
                <a:gd name="T73" fmla="*/ 2147483647 h 164"/>
                <a:gd name="T74" fmla="*/ 2147483647 w 177"/>
                <a:gd name="T75" fmla="*/ 2147483647 h 164"/>
                <a:gd name="T76" fmla="*/ 2147483647 w 177"/>
                <a:gd name="T77" fmla="*/ 2147483647 h 164"/>
                <a:gd name="T78" fmla="*/ 2147483647 w 177"/>
                <a:gd name="T79" fmla="*/ 2147483647 h 164"/>
                <a:gd name="T80" fmla="*/ 2147483647 w 177"/>
                <a:gd name="T81" fmla="*/ 2147483647 h 1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77"/>
                <a:gd name="T124" fmla="*/ 0 h 164"/>
                <a:gd name="T125" fmla="*/ 177 w 177"/>
                <a:gd name="T126" fmla="*/ 164 h 164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DAF07"/>
            </a:solidFill>
            <a:ln>
              <a:noFill/>
            </a:ln>
          </p:spPr>
          <p:txBody>
            <a:bodyPr lIns="90170" tIns="46990" rIns="90170" bIns="46990"/>
            <a:lstStyle/>
            <a:p>
              <a:endParaRPr lang="zh-CN" altLang="en-US">
                <a:solidFill>
                  <a:srgbClr val="2C6AA5"/>
                </a:solidFill>
              </a:endParaRPr>
            </a:p>
          </p:txBody>
        </p:sp>
        <p:sp>
          <p:nvSpPr>
            <p:cNvPr id="39" name="TextBox 76"/>
            <p:cNvSpPr txBox="1"/>
            <p:nvPr/>
          </p:nvSpPr>
          <p:spPr>
            <a:xfrm>
              <a:off x="9534422" y="3403068"/>
              <a:ext cx="12991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bg1"/>
                  </a:solidFill>
                  <a:latin typeface="方正姚体" panose="02010601030101010101" pitchFamily="2" charset="-122"/>
                  <a:ea typeface="方正姚体" panose="02010601030101010101" pitchFamily="2" charset="-122"/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9197539" y="3953959"/>
              <a:ext cx="1972963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单击此处添加方法阐述，添加简短问题说明文字，方法与措施的具体说明文字添加此处。</a:t>
              </a:r>
              <a:endPara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4287">
        <p14:gallery dir="l"/>
      </p:transition>
    </mc:Choice>
    <mc:Fallback>
      <p:transition spd="slow" advClick="0" advTm="4287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7"/>
          <p:cNvSpPr/>
          <p:nvPr/>
        </p:nvSpPr>
        <p:spPr>
          <a:xfrm>
            <a:off x="1280954" y="2215027"/>
            <a:ext cx="4287162" cy="1479866"/>
          </a:xfrm>
          <a:prstGeom prst="roundRect">
            <a:avLst>
              <a:gd name="adj" fmla="val 6411"/>
            </a:avLst>
          </a:prstGeo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ounded Rectangle 8"/>
          <p:cNvSpPr/>
          <p:nvPr/>
        </p:nvSpPr>
        <p:spPr>
          <a:xfrm>
            <a:off x="1280954" y="4041502"/>
            <a:ext cx="4287162" cy="1479866"/>
          </a:xfrm>
          <a:prstGeom prst="roundRect">
            <a:avLst>
              <a:gd name="adj" fmla="val 6411"/>
            </a:avLst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Freeform 6"/>
          <p:cNvSpPr/>
          <p:nvPr/>
        </p:nvSpPr>
        <p:spPr bwMode="auto">
          <a:xfrm rot="16200000">
            <a:off x="1722104" y="2671601"/>
            <a:ext cx="871613" cy="566718"/>
          </a:xfrm>
          <a:custGeom>
            <a:avLst/>
            <a:gdLst>
              <a:gd name="T0" fmla="*/ 2872 w 5140"/>
              <a:gd name="T1" fmla="*/ 6 h 3342"/>
              <a:gd name="T2" fmla="*/ 2925 w 5140"/>
              <a:gd name="T3" fmla="*/ 39 h 3342"/>
              <a:gd name="T4" fmla="*/ 5106 w 5140"/>
              <a:gd name="T5" fmla="*/ 1569 h 3342"/>
              <a:gd name="T6" fmla="*/ 5137 w 5140"/>
              <a:gd name="T7" fmla="*/ 1636 h 3342"/>
              <a:gd name="T8" fmla="*/ 5137 w 5140"/>
              <a:gd name="T9" fmla="*/ 1706 h 3342"/>
              <a:gd name="T10" fmla="*/ 5106 w 5140"/>
              <a:gd name="T11" fmla="*/ 1773 h 3342"/>
              <a:gd name="T12" fmla="*/ 2925 w 5140"/>
              <a:gd name="T13" fmla="*/ 3303 h 3342"/>
              <a:gd name="T14" fmla="*/ 2872 w 5140"/>
              <a:gd name="T15" fmla="*/ 3336 h 3342"/>
              <a:gd name="T16" fmla="*/ 2827 w 5140"/>
              <a:gd name="T17" fmla="*/ 3341 h 3342"/>
              <a:gd name="T18" fmla="*/ 2794 w 5140"/>
              <a:gd name="T19" fmla="*/ 3316 h 3342"/>
              <a:gd name="T20" fmla="*/ 2775 w 5140"/>
              <a:gd name="T21" fmla="*/ 3267 h 3342"/>
              <a:gd name="T22" fmla="*/ 2772 w 5140"/>
              <a:gd name="T23" fmla="*/ 2604 h 3342"/>
              <a:gd name="T24" fmla="*/ 2757 w 5140"/>
              <a:gd name="T25" fmla="*/ 2526 h 3342"/>
              <a:gd name="T26" fmla="*/ 2713 w 5140"/>
              <a:gd name="T27" fmla="*/ 2462 h 3342"/>
              <a:gd name="T28" fmla="*/ 2649 w 5140"/>
              <a:gd name="T29" fmla="*/ 2420 h 3342"/>
              <a:gd name="T30" fmla="*/ 2571 w 5140"/>
              <a:gd name="T31" fmla="*/ 2402 h 3342"/>
              <a:gd name="T32" fmla="*/ 201 w 5140"/>
              <a:gd name="T33" fmla="*/ 2406 h 3342"/>
              <a:gd name="T34" fmla="*/ 123 w 5140"/>
              <a:gd name="T35" fmla="*/ 2390 h 3342"/>
              <a:gd name="T36" fmla="*/ 59 w 5140"/>
              <a:gd name="T37" fmla="*/ 2348 h 3342"/>
              <a:gd name="T38" fmla="*/ 16 w 5140"/>
              <a:gd name="T39" fmla="*/ 2282 h 3342"/>
              <a:gd name="T40" fmla="*/ 0 w 5140"/>
              <a:gd name="T41" fmla="*/ 2204 h 3342"/>
              <a:gd name="T42" fmla="*/ 5 w 5140"/>
              <a:gd name="T43" fmla="*/ 1105 h 3342"/>
              <a:gd name="T44" fmla="*/ 34 w 5140"/>
              <a:gd name="T45" fmla="*/ 1032 h 3342"/>
              <a:gd name="T46" fmla="*/ 89 w 5140"/>
              <a:gd name="T47" fmla="*/ 979 h 3342"/>
              <a:gd name="T48" fmla="*/ 161 w 5140"/>
              <a:gd name="T49" fmla="*/ 947 h 3342"/>
              <a:gd name="T50" fmla="*/ 201 w 5140"/>
              <a:gd name="T51" fmla="*/ 941 h 3342"/>
              <a:gd name="T52" fmla="*/ 2571 w 5140"/>
              <a:gd name="T53" fmla="*/ 939 h 3342"/>
              <a:gd name="T54" fmla="*/ 2649 w 5140"/>
              <a:gd name="T55" fmla="*/ 924 h 3342"/>
              <a:gd name="T56" fmla="*/ 2713 w 5140"/>
              <a:gd name="T57" fmla="*/ 880 h 3342"/>
              <a:gd name="T58" fmla="*/ 2757 w 5140"/>
              <a:gd name="T59" fmla="*/ 816 h 3342"/>
              <a:gd name="T60" fmla="*/ 2772 w 5140"/>
              <a:gd name="T61" fmla="*/ 738 h 3342"/>
              <a:gd name="T62" fmla="*/ 2775 w 5140"/>
              <a:gd name="T63" fmla="*/ 75 h 3342"/>
              <a:gd name="T64" fmla="*/ 2794 w 5140"/>
              <a:gd name="T65" fmla="*/ 26 h 3342"/>
              <a:gd name="T66" fmla="*/ 2827 w 5140"/>
              <a:gd name="T67" fmla="*/ 1 h 3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40" h="3342">
                <a:moveTo>
                  <a:pt x="2849" y="0"/>
                </a:moveTo>
                <a:lnTo>
                  <a:pt x="2872" y="6"/>
                </a:lnTo>
                <a:lnTo>
                  <a:pt x="2898" y="18"/>
                </a:lnTo>
                <a:lnTo>
                  <a:pt x="2925" y="39"/>
                </a:lnTo>
                <a:lnTo>
                  <a:pt x="5078" y="1541"/>
                </a:lnTo>
                <a:lnTo>
                  <a:pt x="5106" y="1569"/>
                </a:lnTo>
                <a:lnTo>
                  <a:pt x="5125" y="1601"/>
                </a:lnTo>
                <a:lnTo>
                  <a:pt x="5137" y="1636"/>
                </a:lnTo>
                <a:lnTo>
                  <a:pt x="5140" y="1672"/>
                </a:lnTo>
                <a:lnTo>
                  <a:pt x="5137" y="1706"/>
                </a:lnTo>
                <a:lnTo>
                  <a:pt x="5125" y="1740"/>
                </a:lnTo>
                <a:lnTo>
                  <a:pt x="5106" y="1773"/>
                </a:lnTo>
                <a:lnTo>
                  <a:pt x="5078" y="1801"/>
                </a:lnTo>
                <a:lnTo>
                  <a:pt x="2925" y="3303"/>
                </a:lnTo>
                <a:lnTo>
                  <a:pt x="2898" y="3324"/>
                </a:lnTo>
                <a:lnTo>
                  <a:pt x="2872" y="3336"/>
                </a:lnTo>
                <a:lnTo>
                  <a:pt x="2849" y="3342"/>
                </a:lnTo>
                <a:lnTo>
                  <a:pt x="2827" y="3341"/>
                </a:lnTo>
                <a:lnTo>
                  <a:pt x="2808" y="3331"/>
                </a:lnTo>
                <a:lnTo>
                  <a:pt x="2794" y="3316"/>
                </a:lnTo>
                <a:lnTo>
                  <a:pt x="2781" y="3294"/>
                </a:lnTo>
                <a:lnTo>
                  <a:pt x="2775" y="3267"/>
                </a:lnTo>
                <a:lnTo>
                  <a:pt x="2772" y="3233"/>
                </a:lnTo>
                <a:lnTo>
                  <a:pt x="2772" y="2604"/>
                </a:lnTo>
                <a:lnTo>
                  <a:pt x="2767" y="2565"/>
                </a:lnTo>
                <a:lnTo>
                  <a:pt x="2757" y="2526"/>
                </a:lnTo>
                <a:lnTo>
                  <a:pt x="2738" y="2491"/>
                </a:lnTo>
                <a:lnTo>
                  <a:pt x="2713" y="2462"/>
                </a:lnTo>
                <a:lnTo>
                  <a:pt x="2683" y="2438"/>
                </a:lnTo>
                <a:lnTo>
                  <a:pt x="2649" y="2420"/>
                </a:lnTo>
                <a:lnTo>
                  <a:pt x="2611" y="2407"/>
                </a:lnTo>
                <a:lnTo>
                  <a:pt x="2571" y="2402"/>
                </a:lnTo>
                <a:lnTo>
                  <a:pt x="2547" y="2402"/>
                </a:lnTo>
                <a:lnTo>
                  <a:pt x="201" y="2406"/>
                </a:lnTo>
                <a:lnTo>
                  <a:pt x="161" y="2402"/>
                </a:lnTo>
                <a:lnTo>
                  <a:pt x="123" y="2390"/>
                </a:lnTo>
                <a:lnTo>
                  <a:pt x="89" y="2371"/>
                </a:lnTo>
                <a:lnTo>
                  <a:pt x="59" y="2348"/>
                </a:lnTo>
                <a:lnTo>
                  <a:pt x="34" y="2317"/>
                </a:lnTo>
                <a:lnTo>
                  <a:pt x="16" y="2282"/>
                </a:lnTo>
                <a:lnTo>
                  <a:pt x="5" y="2245"/>
                </a:lnTo>
                <a:lnTo>
                  <a:pt x="0" y="2204"/>
                </a:lnTo>
                <a:lnTo>
                  <a:pt x="0" y="1144"/>
                </a:lnTo>
                <a:lnTo>
                  <a:pt x="5" y="1105"/>
                </a:lnTo>
                <a:lnTo>
                  <a:pt x="16" y="1066"/>
                </a:lnTo>
                <a:lnTo>
                  <a:pt x="34" y="1032"/>
                </a:lnTo>
                <a:lnTo>
                  <a:pt x="59" y="1002"/>
                </a:lnTo>
                <a:lnTo>
                  <a:pt x="89" y="979"/>
                </a:lnTo>
                <a:lnTo>
                  <a:pt x="123" y="960"/>
                </a:lnTo>
                <a:lnTo>
                  <a:pt x="161" y="947"/>
                </a:lnTo>
                <a:lnTo>
                  <a:pt x="201" y="943"/>
                </a:lnTo>
                <a:lnTo>
                  <a:pt x="201" y="941"/>
                </a:lnTo>
                <a:lnTo>
                  <a:pt x="1239" y="941"/>
                </a:lnTo>
                <a:lnTo>
                  <a:pt x="2571" y="939"/>
                </a:lnTo>
                <a:lnTo>
                  <a:pt x="2611" y="935"/>
                </a:lnTo>
                <a:lnTo>
                  <a:pt x="2649" y="924"/>
                </a:lnTo>
                <a:lnTo>
                  <a:pt x="2683" y="905"/>
                </a:lnTo>
                <a:lnTo>
                  <a:pt x="2713" y="880"/>
                </a:lnTo>
                <a:lnTo>
                  <a:pt x="2738" y="850"/>
                </a:lnTo>
                <a:lnTo>
                  <a:pt x="2757" y="816"/>
                </a:lnTo>
                <a:lnTo>
                  <a:pt x="2767" y="779"/>
                </a:lnTo>
                <a:lnTo>
                  <a:pt x="2772" y="738"/>
                </a:lnTo>
                <a:lnTo>
                  <a:pt x="2772" y="109"/>
                </a:lnTo>
                <a:lnTo>
                  <a:pt x="2775" y="75"/>
                </a:lnTo>
                <a:lnTo>
                  <a:pt x="2781" y="48"/>
                </a:lnTo>
                <a:lnTo>
                  <a:pt x="2794" y="26"/>
                </a:lnTo>
                <a:lnTo>
                  <a:pt x="2808" y="10"/>
                </a:lnTo>
                <a:lnTo>
                  <a:pt x="2827" y="1"/>
                </a:lnTo>
                <a:lnTo>
                  <a:pt x="2849" y="0"/>
                </a:lnTo>
                <a:close/>
              </a:path>
            </a:pathLst>
          </a:custGeom>
          <a:solidFill>
            <a:srgbClr val="323639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6"/>
          <p:cNvSpPr/>
          <p:nvPr/>
        </p:nvSpPr>
        <p:spPr bwMode="auto">
          <a:xfrm rot="5400000" flipV="1">
            <a:off x="1722106" y="4498078"/>
            <a:ext cx="871609" cy="566716"/>
          </a:xfrm>
          <a:custGeom>
            <a:avLst/>
            <a:gdLst>
              <a:gd name="T0" fmla="*/ 2872 w 5140"/>
              <a:gd name="T1" fmla="*/ 6 h 3342"/>
              <a:gd name="T2" fmla="*/ 2925 w 5140"/>
              <a:gd name="T3" fmla="*/ 39 h 3342"/>
              <a:gd name="T4" fmla="*/ 5106 w 5140"/>
              <a:gd name="T5" fmla="*/ 1569 h 3342"/>
              <a:gd name="T6" fmla="*/ 5137 w 5140"/>
              <a:gd name="T7" fmla="*/ 1636 h 3342"/>
              <a:gd name="T8" fmla="*/ 5137 w 5140"/>
              <a:gd name="T9" fmla="*/ 1706 h 3342"/>
              <a:gd name="T10" fmla="*/ 5106 w 5140"/>
              <a:gd name="T11" fmla="*/ 1773 h 3342"/>
              <a:gd name="T12" fmla="*/ 2925 w 5140"/>
              <a:gd name="T13" fmla="*/ 3303 h 3342"/>
              <a:gd name="T14" fmla="*/ 2872 w 5140"/>
              <a:gd name="T15" fmla="*/ 3336 h 3342"/>
              <a:gd name="T16" fmla="*/ 2827 w 5140"/>
              <a:gd name="T17" fmla="*/ 3341 h 3342"/>
              <a:gd name="T18" fmla="*/ 2794 w 5140"/>
              <a:gd name="T19" fmla="*/ 3316 h 3342"/>
              <a:gd name="T20" fmla="*/ 2775 w 5140"/>
              <a:gd name="T21" fmla="*/ 3267 h 3342"/>
              <a:gd name="T22" fmla="*/ 2772 w 5140"/>
              <a:gd name="T23" fmla="*/ 2604 h 3342"/>
              <a:gd name="T24" fmla="*/ 2757 w 5140"/>
              <a:gd name="T25" fmla="*/ 2526 h 3342"/>
              <a:gd name="T26" fmla="*/ 2713 w 5140"/>
              <a:gd name="T27" fmla="*/ 2462 h 3342"/>
              <a:gd name="T28" fmla="*/ 2649 w 5140"/>
              <a:gd name="T29" fmla="*/ 2420 h 3342"/>
              <a:gd name="T30" fmla="*/ 2571 w 5140"/>
              <a:gd name="T31" fmla="*/ 2402 h 3342"/>
              <a:gd name="T32" fmla="*/ 201 w 5140"/>
              <a:gd name="T33" fmla="*/ 2406 h 3342"/>
              <a:gd name="T34" fmla="*/ 123 w 5140"/>
              <a:gd name="T35" fmla="*/ 2390 h 3342"/>
              <a:gd name="T36" fmla="*/ 59 w 5140"/>
              <a:gd name="T37" fmla="*/ 2348 h 3342"/>
              <a:gd name="T38" fmla="*/ 16 w 5140"/>
              <a:gd name="T39" fmla="*/ 2282 h 3342"/>
              <a:gd name="T40" fmla="*/ 0 w 5140"/>
              <a:gd name="T41" fmla="*/ 2204 h 3342"/>
              <a:gd name="T42" fmla="*/ 5 w 5140"/>
              <a:gd name="T43" fmla="*/ 1105 h 3342"/>
              <a:gd name="T44" fmla="*/ 34 w 5140"/>
              <a:gd name="T45" fmla="*/ 1032 h 3342"/>
              <a:gd name="T46" fmla="*/ 89 w 5140"/>
              <a:gd name="T47" fmla="*/ 979 h 3342"/>
              <a:gd name="T48" fmla="*/ 161 w 5140"/>
              <a:gd name="T49" fmla="*/ 947 h 3342"/>
              <a:gd name="T50" fmla="*/ 201 w 5140"/>
              <a:gd name="T51" fmla="*/ 941 h 3342"/>
              <a:gd name="T52" fmla="*/ 2571 w 5140"/>
              <a:gd name="T53" fmla="*/ 939 h 3342"/>
              <a:gd name="T54" fmla="*/ 2649 w 5140"/>
              <a:gd name="T55" fmla="*/ 924 h 3342"/>
              <a:gd name="T56" fmla="*/ 2713 w 5140"/>
              <a:gd name="T57" fmla="*/ 880 h 3342"/>
              <a:gd name="T58" fmla="*/ 2757 w 5140"/>
              <a:gd name="T59" fmla="*/ 816 h 3342"/>
              <a:gd name="T60" fmla="*/ 2772 w 5140"/>
              <a:gd name="T61" fmla="*/ 738 h 3342"/>
              <a:gd name="T62" fmla="*/ 2775 w 5140"/>
              <a:gd name="T63" fmla="*/ 75 h 3342"/>
              <a:gd name="T64" fmla="*/ 2794 w 5140"/>
              <a:gd name="T65" fmla="*/ 26 h 3342"/>
              <a:gd name="T66" fmla="*/ 2827 w 5140"/>
              <a:gd name="T67" fmla="*/ 1 h 33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140" h="3342">
                <a:moveTo>
                  <a:pt x="2849" y="0"/>
                </a:moveTo>
                <a:lnTo>
                  <a:pt x="2872" y="6"/>
                </a:lnTo>
                <a:lnTo>
                  <a:pt x="2898" y="18"/>
                </a:lnTo>
                <a:lnTo>
                  <a:pt x="2925" y="39"/>
                </a:lnTo>
                <a:lnTo>
                  <a:pt x="5078" y="1541"/>
                </a:lnTo>
                <a:lnTo>
                  <a:pt x="5106" y="1569"/>
                </a:lnTo>
                <a:lnTo>
                  <a:pt x="5125" y="1601"/>
                </a:lnTo>
                <a:lnTo>
                  <a:pt x="5137" y="1636"/>
                </a:lnTo>
                <a:lnTo>
                  <a:pt x="5140" y="1672"/>
                </a:lnTo>
                <a:lnTo>
                  <a:pt x="5137" y="1706"/>
                </a:lnTo>
                <a:lnTo>
                  <a:pt x="5125" y="1740"/>
                </a:lnTo>
                <a:lnTo>
                  <a:pt x="5106" y="1773"/>
                </a:lnTo>
                <a:lnTo>
                  <a:pt x="5078" y="1801"/>
                </a:lnTo>
                <a:lnTo>
                  <a:pt x="2925" y="3303"/>
                </a:lnTo>
                <a:lnTo>
                  <a:pt x="2898" y="3324"/>
                </a:lnTo>
                <a:lnTo>
                  <a:pt x="2872" y="3336"/>
                </a:lnTo>
                <a:lnTo>
                  <a:pt x="2849" y="3342"/>
                </a:lnTo>
                <a:lnTo>
                  <a:pt x="2827" y="3341"/>
                </a:lnTo>
                <a:lnTo>
                  <a:pt x="2808" y="3331"/>
                </a:lnTo>
                <a:lnTo>
                  <a:pt x="2794" y="3316"/>
                </a:lnTo>
                <a:lnTo>
                  <a:pt x="2781" y="3294"/>
                </a:lnTo>
                <a:lnTo>
                  <a:pt x="2775" y="3267"/>
                </a:lnTo>
                <a:lnTo>
                  <a:pt x="2772" y="3233"/>
                </a:lnTo>
                <a:lnTo>
                  <a:pt x="2772" y="2604"/>
                </a:lnTo>
                <a:lnTo>
                  <a:pt x="2767" y="2565"/>
                </a:lnTo>
                <a:lnTo>
                  <a:pt x="2757" y="2526"/>
                </a:lnTo>
                <a:lnTo>
                  <a:pt x="2738" y="2491"/>
                </a:lnTo>
                <a:lnTo>
                  <a:pt x="2713" y="2462"/>
                </a:lnTo>
                <a:lnTo>
                  <a:pt x="2683" y="2438"/>
                </a:lnTo>
                <a:lnTo>
                  <a:pt x="2649" y="2420"/>
                </a:lnTo>
                <a:lnTo>
                  <a:pt x="2611" y="2407"/>
                </a:lnTo>
                <a:lnTo>
                  <a:pt x="2571" y="2402"/>
                </a:lnTo>
                <a:lnTo>
                  <a:pt x="2547" y="2402"/>
                </a:lnTo>
                <a:lnTo>
                  <a:pt x="201" y="2406"/>
                </a:lnTo>
                <a:lnTo>
                  <a:pt x="161" y="2402"/>
                </a:lnTo>
                <a:lnTo>
                  <a:pt x="123" y="2390"/>
                </a:lnTo>
                <a:lnTo>
                  <a:pt x="89" y="2371"/>
                </a:lnTo>
                <a:lnTo>
                  <a:pt x="59" y="2348"/>
                </a:lnTo>
                <a:lnTo>
                  <a:pt x="34" y="2317"/>
                </a:lnTo>
                <a:lnTo>
                  <a:pt x="16" y="2282"/>
                </a:lnTo>
                <a:lnTo>
                  <a:pt x="5" y="2245"/>
                </a:lnTo>
                <a:lnTo>
                  <a:pt x="0" y="2204"/>
                </a:lnTo>
                <a:lnTo>
                  <a:pt x="0" y="1144"/>
                </a:lnTo>
                <a:lnTo>
                  <a:pt x="5" y="1105"/>
                </a:lnTo>
                <a:lnTo>
                  <a:pt x="16" y="1066"/>
                </a:lnTo>
                <a:lnTo>
                  <a:pt x="34" y="1032"/>
                </a:lnTo>
                <a:lnTo>
                  <a:pt x="59" y="1002"/>
                </a:lnTo>
                <a:lnTo>
                  <a:pt x="89" y="979"/>
                </a:lnTo>
                <a:lnTo>
                  <a:pt x="123" y="960"/>
                </a:lnTo>
                <a:lnTo>
                  <a:pt x="161" y="947"/>
                </a:lnTo>
                <a:lnTo>
                  <a:pt x="201" y="943"/>
                </a:lnTo>
                <a:lnTo>
                  <a:pt x="201" y="941"/>
                </a:lnTo>
                <a:lnTo>
                  <a:pt x="1239" y="941"/>
                </a:lnTo>
                <a:lnTo>
                  <a:pt x="2571" y="939"/>
                </a:lnTo>
                <a:lnTo>
                  <a:pt x="2611" y="935"/>
                </a:lnTo>
                <a:lnTo>
                  <a:pt x="2649" y="924"/>
                </a:lnTo>
                <a:lnTo>
                  <a:pt x="2683" y="905"/>
                </a:lnTo>
                <a:lnTo>
                  <a:pt x="2713" y="880"/>
                </a:lnTo>
                <a:lnTo>
                  <a:pt x="2738" y="850"/>
                </a:lnTo>
                <a:lnTo>
                  <a:pt x="2757" y="816"/>
                </a:lnTo>
                <a:lnTo>
                  <a:pt x="2767" y="779"/>
                </a:lnTo>
                <a:lnTo>
                  <a:pt x="2772" y="738"/>
                </a:lnTo>
                <a:lnTo>
                  <a:pt x="2772" y="109"/>
                </a:lnTo>
                <a:lnTo>
                  <a:pt x="2775" y="75"/>
                </a:lnTo>
                <a:lnTo>
                  <a:pt x="2781" y="48"/>
                </a:lnTo>
                <a:lnTo>
                  <a:pt x="2794" y="26"/>
                </a:lnTo>
                <a:lnTo>
                  <a:pt x="2808" y="10"/>
                </a:lnTo>
                <a:lnTo>
                  <a:pt x="2827" y="1"/>
                </a:lnTo>
                <a:lnTo>
                  <a:pt x="2849" y="0"/>
                </a:lnTo>
                <a:close/>
              </a:path>
            </a:pathLst>
          </a:custGeom>
          <a:solidFill>
            <a:srgbClr val="323639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en-US" sz="12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angle 17"/>
          <p:cNvSpPr/>
          <p:nvPr/>
        </p:nvSpPr>
        <p:spPr>
          <a:xfrm>
            <a:off x="3034866" y="2459322"/>
            <a:ext cx="2136046" cy="1014730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sz="6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50%</a:t>
            </a:r>
            <a:endParaRPr lang="en-US" sz="6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ectangle 18"/>
          <p:cNvSpPr/>
          <p:nvPr/>
        </p:nvSpPr>
        <p:spPr>
          <a:xfrm>
            <a:off x="3034866" y="4285798"/>
            <a:ext cx="2136046" cy="1014730"/>
          </a:xfrm>
          <a:prstGeom prst="rect">
            <a:avLst/>
          </a:prstGeom>
        </p:spPr>
        <p:txBody>
          <a:bodyPr wrap="square" anchor="ctr">
            <a:spAutoFit/>
          </a:bodyPr>
          <a:p>
            <a:pPr algn="ctr"/>
            <a:r>
              <a:rPr lang="en-US" sz="6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  <a:endParaRPr lang="en-US" sz="6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Rectangle 25"/>
          <p:cNvSpPr/>
          <p:nvPr/>
        </p:nvSpPr>
        <p:spPr>
          <a:xfrm>
            <a:off x="5919981" y="2320951"/>
            <a:ext cx="4701290" cy="1106805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Key Figure Title</a:t>
            </a:r>
            <a:endParaRPr 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This is a sample text. You simply add your own text and description here. This text is fully editable. </a:t>
            </a: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27"/>
          <p:cNvSpPr/>
          <p:nvPr/>
        </p:nvSpPr>
        <p:spPr>
          <a:xfrm>
            <a:off x="5919981" y="4228033"/>
            <a:ext cx="4701290" cy="1106805"/>
          </a:xfrm>
          <a:prstGeom prst="rect">
            <a:avLst/>
          </a:prstGeom>
        </p:spPr>
        <p:txBody>
          <a:bodyPr wrap="square" anchor="ctr">
            <a:spAutoFit/>
          </a:bodyPr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Key Figure Title</a:t>
            </a:r>
            <a:endParaRPr lang="en-US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This is a sample text. You simply add your own text and description here. This text is fully editable. </a:t>
            </a:r>
            <a:endParaRPr 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5898">
        <p15:prstTrans prst="prestige"/>
      </p:transition>
    </mc:Choice>
    <mc:Fallback>
      <p:transition spd="slow" advClick="0" advTm="58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11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3427539878,199065004&amp;fm=26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37460" y="0"/>
            <a:ext cx="7116445" cy="6845935"/>
          </a:xfrm>
          <a:prstGeom prst="rect">
            <a:avLst/>
          </a:prstGeom>
        </p:spPr>
      </p:pic>
      <p:sp>
        <p:nvSpPr>
          <p:cNvPr id="6" name="菱形 5"/>
          <p:cNvSpPr/>
          <p:nvPr/>
        </p:nvSpPr>
        <p:spPr>
          <a:xfrm>
            <a:off x="2706251" y="30448"/>
            <a:ext cx="6797104" cy="6797104"/>
          </a:xfrm>
          <a:prstGeom prst="diamond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7" name="菱形 6"/>
          <p:cNvSpPr/>
          <p:nvPr/>
        </p:nvSpPr>
        <p:spPr>
          <a:xfrm>
            <a:off x="2938952" y="263499"/>
            <a:ext cx="6331003" cy="6331002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8" name="菱形 7"/>
          <p:cNvSpPr/>
          <p:nvPr/>
        </p:nvSpPr>
        <p:spPr>
          <a:xfrm>
            <a:off x="3245178" y="543567"/>
            <a:ext cx="5719249" cy="5719248"/>
          </a:xfrm>
          <a:prstGeom prst="diamond">
            <a:avLst/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9" name="半闭框 8"/>
          <p:cNvSpPr/>
          <p:nvPr/>
        </p:nvSpPr>
        <p:spPr>
          <a:xfrm rot="19028408">
            <a:off x="2587480" y="2996024"/>
            <a:ext cx="960866" cy="960866"/>
          </a:xfrm>
          <a:prstGeom prst="halfFrame">
            <a:avLst>
              <a:gd name="adj1" fmla="val 6547"/>
              <a:gd name="adj2" fmla="val 6548"/>
            </a:avLst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0" name="半闭框 9"/>
          <p:cNvSpPr/>
          <p:nvPr/>
        </p:nvSpPr>
        <p:spPr>
          <a:xfrm rot="8034069">
            <a:off x="8660911" y="2996372"/>
            <a:ext cx="960866" cy="960866"/>
          </a:xfrm>
          <a:prstGeom prst="halfFrame">
            <a:avLst>
              <a:gd name="adj1" fmla="val 6547"/>
              <a:gd name="adj2" fmla="val 6548"/>
            </a:avLst>
          </a:prstGeom>
          <a:solidFill>
            <a:srgbClr val="FDAF07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1" name="半闭框 10"/>
          <p:cNvSpPr/>
          <p:nvPr/>
        </p:nvSpPr>
        <p:spPr>
          <a:xfrm rot="19028408">
            <a:off x="2322303" y="3205373"/>
            <a:ext cx="542165" cy="542165"/>
          </a:xfrm>
          <a:prstGeom prst="halfFrame">
            <a:avLst>
              <a:gd name="adj1" fmla="val 6547"/>
              <a:gd name="adj2" fmla="val 65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2" name="半闭框 11"/>
          <p:cNvSpPr/>
          <p:nvPr/>
        </p:nvSpPr>
        <p:spPr>
          <a:xfrm rot="7945361">
            <a:off x="9327532" y="3205495"/>
            <a:ext cx="542165" cy="542165"/>
          </a:xfrm>
          <a:prstGeom prst="halfFrame">
            <a:avLst>
              <a:gd name="adj1" fmla="val 6547"/>
              <a:gd name="adj2" fmla="val 6548"/>
            </a:avLst>
          </a:prstGeom>
          <a:solidFill>
            <a:schemeClr val="bg1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255FB4"/>
              </a:solidFill>
              <a:latin typeface="Impact" panose="020B0806030902050204" pitchFamily="34" charset="0"/>
            </a:endParaRPr>
          </a:p>
        </p:txBody>
      </p:sp>
      <p:sp>
        <p:nvSpPr>
          <p:cNvPr id="128" name="Rectangle 39"/>
          <p:cNvSpPr>
            <a:spLocks noChangeArrowheads="1"/>
          </p:cNvSpPr>
          <p:nvPr/>
        </p:nvSpPr>
        <p:spPr bwMode="auto">
          <a:xfrm>
            <a:off x="4007008" y="3643123"/>
            <a:ext cx="4177984" cy="676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lvl="0" algn="ctr"/>
            <a:r>
              <a:rPr lang="zh-CN" altLang="en-US" sz="4400" spc="6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</a:t>
            </a:r>
            <a:endParaRPr lang="zh-CN" altLang="en-US" sz="4400" spc="600" dirty="0">
              <a:ln w="6350">
                <a:noFill/>
              </a:ln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5477329" y="1733763"/>
            <a:ext cx="1237342" cy="1237342"/>
          </a:xfrm>
          <a:prstGeom prst="rect">
            <a:avLst/>
          </a:prstGeom>
          <a:noFill/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72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0</a:t>
            </a:r>
            <a:r>
              <a:rPr lang="en-US" sz="7200" dirty="0">
                <a:ln w="6350">
                  <a:noFill/>
                </a:ln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4</a:t>
            </a:r>
            <a:endParaRPr lang="en-US" sz="7200" dirty="0">
              <a:ln w="6350">
                <a:noFill/>
              </a:ln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sp>
        <p:nvSpPr>
          <p:cNvPr id="130" name="圆角矩形 7"/>
          <p:cNvSpPr/>
          <p:nvPr/>
        </p:nvSpPr>
        <p:spPr>
          <a:xfrm>
            <a:off x="5419725" y="3150014"/>
            <a:ext cx="1352550" cy="276998"/>
          </a:xfrm>
          <a:prstGeom prst="roundRect">
            <a:avLst>
              <a:gd name="adj" fmla="val 0"/>
            </a:avLst>
          </a:prstGeom>
          <a:noFill/>
          <a:ln w="6350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dist">
              <a:buFont typeface="Arial" panose="020B0604020202020204" pitchFamily="34" charset="0"/>
              <a:buNone/>
            </a:pPr>
            <a:r>
              <a:rPr lang="en-US" altLang="zh-CN" sz="1200" dirty="0">
                <a:solidFill>
                  <a:schemeClr val="bg1"/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PART ONE</a:t>
            </a:r>
            <a:endParaRPr lang="zh-CN" altLang="en-US" sz="1200" dirty="0">
              <a:solidFill>
                <a:schemeClr val="bg1"/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7944">
        <p14:warp dir="in"/>
      </p:transition>
    </mc:Choice>
    <mc:Fallback>
      <p:transition spd="slow" advClick="0" advTm="7944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4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6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6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6" grpId="1" bldLvl="0" animBg="1"/>
          <p:bldP spid="7" grpId="0" bldLvl="0" animBg="1"/>
          <p:bldP spid="7" grpId="1" bldLvl="0" animBg="1"/>
          <p:bldP spid="8" grpId="0" bldLvl="0" animBg="1"/>
          <p:bldP spid="8" grpId="1" bldLvl="0" animBg="1"/>
          <p:bldP spid="9" grpId="0" bldLvl="0" animBg="1"/>
          <p:bldP spid="10" grpId="0" bldLvl="0" animBg="1"/>
          <p:bldP spid="11" grpId="0" bldLvl="0" animBg="1"/>
          <p:bldP spid="12" grpId="0" bldLvl="0" animBg="1"/>
          <p:bldP spid="128" grpId="0"/>
          <p:bldP spid="129" grpId="0" bldLvl="0" animBg="1"/>
          <p:bldP spid="130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6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autoRev="1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60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6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6" presetClass="emph" presetSubtype="0" autoRev="1" fill="hold" grpId="1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animScale>
                                          <p:cBhvr>
                                            <p:cTn id="35" dur="6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6" presetID="53" presetClass="entr" presetSubtype="16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6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42" dur="6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8" dur="500"/>
                                            <p:tgtEl>
                                              <p:spTgt spid="1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2" presetClass="entr" presetSubtype="4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1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849"/>
                                </p:stCondLst>
                                <p:childTnLst>
                                  <p:par>
                                    <p:cTn id="54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6" grpId="1" bldLvl="0" animBg="1"/>
          <p:bldP spid="7" grpId="0" bldLvl="0" animBg="1"/>
          <p:bldP spid="7" grpId="1" bldLvl="0" animBg="1"/>
          <p:bldP spid="8" grpId="0" bldLvl="0" animBg="1"/>
          <p:bldP spid="8" grpId="1" bldLvl="0" animBg="1"/>
          <p:bldP spid="9" grpId="0" bldLvl="0" animBg="1"/>
          <p:bldP spid="10" grpId="0" bldLvl="0" animBg="1"/>
          <p:bldP spid="11" grpId="0" bldLvl="0" animBg="1"/>
          <p:bldP spid="12" grpId="0" bldLvl="0" animBg="1"/>
          <p:bldP spid="128" grpId="0"/>
          <p:bldP spid="129" grpId="0" bldLvl="0" animBg="1"/>
          <p:bldP spid="130" grpId="0" bldLvl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/>
          <p:nvPr/>
        </p:nvSpPr>
        <p:spPr bwMode="auto">
          <a:xfrm>
            <a:off x="6624397" y="2019911"/>
            <a:ext cx="2237094" cy="3303341"/>
          </a:xfrm>
          <a:custGeom>
            <a:avLst/>
            <a:gdLst>
              <a:gd name="T0" fmla="*/ 25 w 198"/>
              <a:gd name="T1" fmla="*/ 165 h 291"/>
              <a:gd name="T2" fmla="*/ 25 w 198"/>
              <a:gd name="T3" fmla="*/ 165 h 291"/>
              <a:gd name="T4" fmla="*/ 27 w 198"/>
              <a:gd name="T5" fmla="*/ 167 h 291"/>
              <a:gd name="T6" fmla="*/ 30 w 198"/>
              <a:gd name="T7" fmla="*/ 170 h 291"/>
              <a:gd name="T8" fmla="*/ 64 w 198"/>
              <a:gd name="T9" fmla="*/ 256 h 291"/>
              <a:gd name="T10" fmla="*/ 99 w 198"/>
              <a:gd name="T11" fmla="*/ 291 h 291"/>
              <a:gd name="T12" fmla="*/ 134 w 198"/>
              <a:gd name="T13" fmla="*/ 256 h 291"/>
              <a:gd name="T14" fmla="*/ 168 w 198"/>
              <a:gd name="T15" fmla="*/ 170 h 291"/>
              <a:gd name="T16" fmla="*/ 171 w 198"/>
              <a:gd name="T17" fmla="*/ 167 h 291"/>
              <a:gd name="T18" fmla="*/ 173 w 198"/>
              <a:gd name="T19" fmla="*/ 165 h 291"/>
              <a:gd name="T20" fmla="*/ 173 w 198"/>
              <a:gd name="T21" fmla="*/ 165 h 291"/>
              <a:gd name="T22" fmla="*/ 198 w 198"/>
              <a:gd name="T23" fmla="*/ 99 h 291"/>
              <a:gd name="T24" fmla="*/ 99 w 198"/>
              <a:gd name="T25" fmla="*/ 0 h 291"/>
              <a:gd name="T26" fmla="*/ 0 w 198"/>
              <a:gd name="T27" fmla="*/ 99 h 291"/>
              <a:gd name="T28" fmla="*/ 25 w 198"/>
              <a:gd name="T29" fmla="*/ 16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8" h="291">
                <a:moveTo>
                  <a:pt x="25" y="165"/>
                </a:moveTo>
                <a:cubicBezTo>
                  <a:pt x="25" y="165"/>
                  <a:pt x="25" y="165"/>
                  <a:pt x="25" y="165"/>
                </a:cubicBezTo>
                <a:cubicBezTo>
                  <a:pt x="25" y="165"/>
                  <a:pt x="26" y="166"/>
                  <a:pt x="27" y="167"/>
                </a:cubicBezTo>
                <a:cubicBezTo>
                  <a:pt x="28" y="168"/>
                  <a:pt x="29" y="169"/>
                  <a:pt x="30" y="170"/>
                </a:cubicBezTo>
                <a:cubicBezTo>
                  <a:pt x="52" y="195"/>
                  <a:pt x="64" y="229"/>
                  <a:pt x="64" y="256"/>
                </a:cubicBezTo>
                <a:cubicBezTo>
                  <a:pt x="64" y="275"/>
                  <a:pt x="80" y="291"/>
                  <a:pt x="99" y="291"/>
                </a:cubicBezTo>
                <a:cubicBezTo>
                  <a:pt x="118" y="291"/>
                  <a:pt x="134" y="275"/>
                  <a:pt x="134" y="256"/>
                </a:cubicBezTo>
                <a:cubicBezTo>
                  <a:pt x="134" y="229"/>
                  <a:pt x="145" y="195"/>
                  <a:pt x="168" y="170"/>
                </a:cubicBezTo>
                <a:cubicBezTo>
                  <a:pt x="169" y="169"/>
                  <a:pt x="170" y="168"/>
                  <a:pt x="171" y="167"/>
                </a:cubicBezTo>
                <a:cubicBezTo>
                  <a:pt x="172" y="166"/>
                  <a:pt x="173" y="165"/>
                  <a:pt x="173" y="165"/>
                </a:cubicBezTo>
                <a:cubicBezTo>
                  <a:pt x="173" y="165"/>
                  <a:pt x="173" y="165"/>
                  <a:pt x="173" y="165"/>
                </a:cubicBezTo>
                <a:cubicBezTo>
                  <a:pt x="189" y="147"/>
                  <a:pt x="198" y="124"/>
                  <a:pt x="198" y="99"/>
                </a:cubicBezTo>
                <a:cubicBezTo>
                  <a:pt x="198" y="44"/>
                  <a:pt x="154" y="0"/>
                  <a:pt x="99" y="0"/>
                </a:cubicBezTo>
                <a:cubicBezTo>
                  <a:pt x="44" y="0"/>
                  <a:pt x="0" y="44"/>
                  <a:pt x="0" y="99"/>
                </a:cubicBezTo>
                <a:cubicBezTo>
                  <a:pt x="0" y="124"/>
                  <a:pt x="9" y="147"/>
                  <a:pt x="25" y="165"/>
                </a:cubicBezTo>
                <a:close/>
              </a:path>
            </a:pathLst>
          </a:custGeom>
          <a:solidFill>
            <a:srgbClr val="1D1D1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Freeform 9"/>
          <p:cNvSpPr/>
          <p:nvPr/>
        </p:nvSpPr>
        <p:spPr bwMode="auto">
          <a:xfrm>
            <a:off x="3300812" y="2019911"/>
            <a:ext cx="2238781" cy="3303341"/>
          </a:xfrm>
          <a:custGeom>
            <a:avLst/>
            <a:gdLst>
              <a:gd name="T0" fmla="*/ 25 w 198"/>
              <a:gd name="T1" fmla="*/ 165 h 291"/>
              <a:gd name="T2" fmla="*/ 25 w 198"/>
              <a:gd name="T3" fmla="*/ 165 h 291"/>
              <a:gd name="T4" fmla="*/ 27 w 198"/>
              <a:gd name="T5" fmla="*/ 167 h 291"/>
              <a:gd name="T6" fmla="*/ 30 w 198"/>
              <a:gd name="T7" fmla="*/ 170 h 291"/>
              <a:gd name="T8" fmla="*/ 64 w 198"/>
              <a:gd name="T9" fmla="*/ 256 h 291"/>
              <a:gd name="T10" fmla="*/ 99 w 198"/>
              <a:gd name="T11" fmla="*/ 291 h 291"/>
              <a:gd name="T12" fmla="*/ 134 w 198"/>
              <a:gd name="T13" fmla="*/ 256 h 291"/>
              <a:gd name="T14" fmla="*/ 168 w 198"/>
              <a:gd name="T15" fmla="*/ 170 h 291"/>
              <a:gd name="T16" fmla="*/ 171 w 198"/>
              <a:gd name="T17" fmla="*/ 167 h 291"/>
              <a:gd name="T18" fmla="*/ 174 w 198"/>
              <a:gd name="T19" fmla="*/ 165 h 291"/>
              <a:gd name="T20" fmla="*/ 173 w 198"/>
              <a:gd name="T21" fmla="*/ 165 h 291"/>
              <a:gd name="T22" fmla="*/ 198 w 198"/>
              <a:gd name="T23" fmla="*/ 99 h 291"/>
              <a:gd name="T24" fmla="*/ 99 w 198"/>
              <a:gd name="T25" fmla="*/ 0 h 291"/>
              <a:gd name="T26" fmla="*/ 0 w 198"/>
              <a:gd name="T27" fmla="*/ 99 h 291"/>
              <a:gd name="T28" fmla="*/ 25 w 198"/>
              <a:gd name="T29" fmla="*/ 165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8" h="291">
                <a:moveTo>
                  <a:pt x="25" y="165"/>
                </a:moveTo>
                <a:cubicBezTo>
                  <a:pt x="25" y="165"/>
                  <a:pt x="25" y="165"/>
                  <a:pt x="25" y="165"/>
                </a:cubicBezTo>
                <a:cubicBezTo>
                  <a:pt x="26" y="165"/>
                  <a:pt x="26" y="166"/>
                  <a:pt x="27" y="167"/>
                </a:cubicBezTo>
                <a:cubicBezTo>
                  <a:pt x="28" y="168"/>
                  <a:pt x="29" y="169"/>
                  <a:pt x="30" y="170"/>
                </a:cubicBezTo>
                <a:cubicBezTo>
                  <a:pt x="53" y="195"/>
                  <a:pt x="64" y="229"/>
                  <a:pt x="64" y="256"/>
                </a:cubicBezTo>
                <a:cubicBezTo>
                  <a:pt x="64" y="275"/>
                  <a:pt x="80" y="291"/>
                  <a:pt x="99" y="291"/>
                </a:cubicBezTo>
                <a:cubicBezTo>
                  <a:pt x="119" y="291"/>
                  <a:pt x="134" y="275"/>
                  <a:pt x="134" y="256"/>
                </a:cubicBezTo>
                <a:cubicBezTo>
                  <a:pt x="134" y="229"/>
                  <a:pt x="146" y="195"/>
                  <a:pt x="168" y="170"/>
                </a:cubicBezTo>
                <a:cubicBezTo>
                  <a:pt x="169" y="169"/>
                  <a:pt x="170" y="168"/>
                  <a:pt x="171" y="167"/>
                </a:cubicBezTo>
                <a:cubicBezTo>
                  <a:pt x="172" y="166"/>
                  <a:pt x="173" y="165"/>
                  <a:pt x="174" y="165"/>
                </a:cubicBezTo>
                <a:cubicBezTo>
                  <a:pt x="173" y="165"/>
                  <a:pt x="173" y="165"/>
                  <a:pt x="173" y="165"/>
                </a:cubicBezTo>
                <a:cubicBezTo>
                  <a:pt x="189" y="147"/>
                  <a:pt x="198" y="124"/>
                  <a:pt x="198" y="99"/>
                </a:cubicBezTo>
                <a:cubicBezTo>
                  <a:pt x="198" y="44"/>
                  <a:pt x="154" y="0"/>
                  <a:pt x="99" y="0"/>
                </a:cubicBezTo>
                <a:cubicBezTo>
                  <a:pt x="44" y="0"/>
                  <a:pt x="0" y="44"/>
                  <a:pt x="0" y="99"/>
                </a:cubicBezTo>
                <a:cubicBezTo>
                  <a:pt x="0" y="124"/>
                  <a:pt x="9" y="147"/>
                  <a:pt x="25" y="165"/>
                </a:cubicBezTo>
                <a:close/>
              </a:path>
            </a:pathLst>
          </a:custGeom>
          <a:solidFill>
            <a:srgbClr val="1D1D1B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Freeform 5"/>
          <p:cNvSpPr/>
          <p:nvPr/>
        </p:nvSpPr>
        <p:spPr bwMode="auto">
          <a:xfrm>
            <a:off x="8286191" y="2747051"/>
            <a:ext cx="2237094" cy="3303341"/>
          </a:xfrm>
          <a:custGeom>
            <a:avLst/>
            <a:gdLst>
              <a:gd name="T0" fmla="*/ 25 w 198"/>
              <a:gd name="T1" fmla="*/ 126 h 291"/>
              <a:gd name="T2" fmla="*/ 0 w 198"/>
              <a:gd name="T3" fmla="*/ 192 h 291"/>
              <a:gd name="T4" fmla="*/ 99 w 198"/>
              <a:gd name="T5" fmla="*/ 291 h 291"/>
              <a:gd name="T6" fmla="*/ 198 w 198"/>
              <a:gd name="T7" fmla="*/ 192 h 291"/>
              <a:gd name="T8" fmla="*/ 173 w 198"/>
              <a:gd name="T9" fmla="*/ 126 h 291"/>
              <a:gd name="T10" fmla="*/ 173 w 198"/>
              <a:gd name="T11" fmla="*/ 126 h 291"/>
              <a:gd name="T12" fmla="*/ 171 w 198"/>
              <a:gd name="T13" fmla="*/ 124 h 291"/>
              <a:gd name="T14" fmla="*/ 168 w 198"/>
              <a:gd name="T15" fmla="*/ 121 h 291"/>
              <a:gd name="T16" fmla="*/ 134 w 198"/>
              <a:gd name="T17" fmla="*/ 35 h 291"/>
              <a:gd name="T18" fmla="*/ 99 w 198"/>
              <a:gd name="T19" fmla="*/ 0 h 291"/>
              <a:gd name="T20" fmla="*/ 64 w 198"/>
              <a:gd name="T21" fmla="*/ 35 h 291"/>
              <a:gd name="T22" fmla="*/ 30 w 198"/>
              <a:gd name="T23" fmla="*/ 121 h 291"/>
              <a:gd name="T24" fmla="*/ 27 w 198"/>
              <a:gd name="T25" fmla="*/ 124 h 291"/>
              <a:gd name="T26" fmla="*/ 24 w 198"/>
              <a:gd name="T27" fmla="*/ 126 h 291"/>
              <a:gd name="T28" fmla="*/ 25 w 198"/>
              <a:gd name="T29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8" h="291">
                <a:moveTo>
                  <a:pt x="25" y="126"/>
                </a:moveTo>
                <a:cubicBezTo>
                  <a:pt x="9" y="144"/>
                  <a:pt x="0" y="167"/>
                  <a:pt x="0" y="192"/>
                </a:cubicBezTo>
                <a:cubicBezTo>
                  <a:pt x="0" y="247"/>
                  <a:pt x="44" y="291"/>
                  <a:pt x="99" y="291"/>
                </a:cubicBezTo>
                <a:cubicBezTo>
                  <a:pt x="154" y="291"/>
                  <a:pt x="198" y="247"/>
                  <a:pt x="198" y="192"/>
                </a:cubicBezTo>
                <a:cubicBezTo>
                  <a:pt x="198" y="167"/>
                  <a:pt x="189" y="144"/>
                  <a:pt x="173" y="126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2" y="126"/>
                  <a:pt x="172" y="125"/>
                  <a:pt x="171" y="124"/>
                </a:cubicBezTo>
                <a:cubicBezTo>
                  <a:pt x="170" y="123"/>
                  <a:pt x="169" y="122"/>
                  <a:pt x="168" y="121"/>
                </a:cubicBezTo>
                <a:cubicBezTo>
                  <a:pt x="145" y="96"/>
                  <a:pt x="134" y="62"/>
                  <a:pt x="134" y="35"/>
                </a:cubicBezTo>
                <a:cubicBezTo>
                  <a:pt x="134" y="16"/>
                  <a:pt x="118" y="0"/>
                  <a:pt x="99" y="0"/>
                </a:cubicBezTo>
                <a:cubicBezTo>
                  <a:pt x="79" y="0"/>
                  <a:pt x="64" y="16"/>
                  <a:pt x="64" y="35"/>
                </a:cubicBezTo>
                <a:cubicBezTo>
                  <a:pt x="64" y="62"/>
                  <a:pt x="52" y="96"/>
                  <a:pt x="30" y="121"/>
                </a:cubicBezTo>
                <a:cubicBezTo>
                  <a:pt x="29" y="122"/>
                  <a:pt x="28" y="123"/>
                  <a:pt x="27" y="124"/>
                </a:cubicBezTo>
                <a:cubicBezTo>
                  <a:pt x="26" y="125"/>
                  <a:pt x="25" y="126"/>
                  <a:pt x="24" y="126"/>
                </a:cubicBezTo>
                <a:lnTo>
                  <a:pt x="25" y="126"/>
                </a:lnTo>
                <a:close/>
              </a:path>
            </a:pathLst>
          </a:custGeo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Freeform 6"/>
          <p:cNvSpPr/>
          <p:nvPr/>
        </p:nvSpPr>
        <p:spPr bwMode="auto">
          <a:xfrm>
            <a:off x="4962605" y="2747051"/>
            <a:ext cx="2238781" cy="3303341"/>
          </a:xfrm>
          <a:custGeom>
            <a:avLst/>
            <a:gdLst>
              <a:gd name="T0" fmla="*/ 25 w 198"/>
              <a:gd name="T1" fmla="*/ 126 h 291"/>
              <a:gd name="T2" fmla="*/ 0 w 198"/>
              <a:gd name="T3" fmla="*/ 192 h 291"/>
              <a:gd name="T4" fmla="*/ 99 w 198"/>
              <a:gd name="T5" fmla="*/ 291 h 291"/>
              <a:gd name="T6" fmla="*/ 198 w 198"/>
              <a:gd name="T7" fmla="*/ 192 h 291"/>
              <a:gd name="T8" fmla="*/ 173 w 198"/>
              <a:gd name="T9" fmla="*/ 126 h 291"/>
              <a:gd name="T10" fmla="*/ 173 w 198"/>
              <a:gd name="T11" fmla="*/ 126 h 291"/>
              <a:gd name="T12" fmla="*/ 171 w 198"/>
              <a:gd name="T13" fmla="*/ 124 h 291"/>
              <a:gd name="T14" fmla="*/ 168 w 198"/>
              <a:gd name="T15" fmla="*/ 121 h 291"/>
              <a:gd name="T16" fmla="*/ 134 w 198"/>
              <a:gd name="T17" fmla="*/ 35 h 291"/>
              <a:gd name="T18" fmla="*/ 99 w 198"/>
              <a:gd name="T19" fmla="*/ 0 h 291"/>
              <a:gd name="T20" fmla="*/ 64 w 198"/>
              <a:gd name="T21" fmla="*/ 35 h 291"/>
              <a:gd name="T22" fmla="*/ 30 w 198"/>
              <a:gd name="T23" fmla="*/ 121 h 291"/>
              <a:gd name="T24" fmla="*/ 27 w 198"/>
              <a:gd name="T25" fmla="*/ 124 h 291"/>
              <a:gd name="T26" fmla="*/ 25 w 198"/>
              <a:gd name="T27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8" h="291">
                <a:moveTo>
                  <a:pt x="25" y="126"/>
                </a:moveTo>
                <a:cubicBezTo>
                  <a:pt x="9" y="144"/>
                  <a:pt x="0" y="167"/>
                  <a:pt x="0" y="192"/>
                </a:cubicBezTo>
                <a:cubicBezTo>
                  <a:pt x="0" y="247"/>
                  <a:pt x="44" y="291"/>
                  <a:pt x="99" y="291"/>
                </a:cubicBezTo>
                <a:cubicBezTo>
                  <a:pt x="154" y="291"/>
                  <a:pt x="198" y="247"/>
                  <a:pt x="198" y="192"/>
                </a:cubicBezTo>
                <a:cubicBezTo>
                  <a:pt x="198" y="167"/>
                  <a:pt x="189" y="144"/>
                  <a:pt x="173" y="126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3" y="126"/>
                  <a:pt x="172" y="125"/>
                  <a:pt x="171" y="124"/>
                </a:cubicBezTo>
                <a:cubicBezTo>
                  <a:pt x="170" y="123"/>
                  <a:pt x="169" y="122"/>
                  <a:pt x="168" y="121"/>
                </a:cubicBezTo>
                <a:cubicBezTo>
                  <a:pt x="146" y="96"/>
                  <a:pt x="134" y="62"/>
                  <a:pt x="134" y="35"/>
                </a:cubicBezTo>
                <a:cubicBezTo>
                  <a:pt x="134" y="16"/>
                  <a:pt x="118" y="0"/>
                  <a:pt x="99" y="0"/>
                </a:cubicBezTo>
                <a:cubicBezTo>
                  <a:pt x="80" y="0"/>
                  <a:pt x="64" y="16"/>
                  <a:pt x="64" y="35"/>
                </a:cubicBezTo>
                <a:cubicBezTo>
                  <a:pt x="64" y="62"/>
                  <a:pt x="53" y="96"/>
                  <a:pt x="30" y="121"/>
                </a:cubicBezTo>
                <a:cubicBezTo>
                  <a:pt x="29" y="122"/>
                  <a:pt x="28" y="123"/>
                  <a:pt x="27" y="124"/>
                </a:cubicBezTo>
                <a:cubicBezTo>
                  <a:pt x="26" y="125"/>
                  <a:pt x="25" y="126"/>
                  <a:pt x="25" y="126"/>
                </a:cubicBezTo>
                <a:close/>
              </a:path>
            </a:pathLst>
          </a:custGeo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Freeform 7"/>
          <p:cNvSpPr/>
          <p:nvPr/>
        </p:nvSpPr>
        <p:spPr bwMode="auto">
          <a:xfrm>
            <a:off x="1639020" y="2747051"/>
            <a:ext cx="2238781" cy="3303341"/>
          </a:xfrm>
          <a:custGeom>
            <a:avLst/>
            <a:gdLst>
              <a:gd name="T0" fmla="*/ 25 w 198"/>
              <a:gd name="T1" fmla="*/ 126 h 291"/>
              <a:gd name="T2" fmla="*/ 0 w 198"/>
              <a:gd name="T3" fmla="*/ 192 h 291"/>
              <a:gd name="T4" fmla="*/ 99 w 198"/>
              <a:gd name="T5" fmla="*/ 291 h 291"/>
              <a:gd name="T6" fmla="*/ 198 w 198"/>
              <a:gd name="T7" fmla="*/ 192 h 291"/>
              <a:gd name="T8" fmla="*/ 173 w 198"/>
              <a:gd name="T9" fmla="*/ 126 h 291"/>
              <a:gd name="T10" fmla="*/ 174 w 198"/>
              <a:gd name="T11" fmla="*/ 126 h 291"/>
              <a:gd name="T12" fmla="*/ 171 w 198"/>
              <a:gd name="T13" fmla="*/ 124 h 291"/>
              <a:gd name="T14" fmla="*/ 169 w 198"/>
              <a:gd name="T15" fmla="*/ 121 h 291"/>
              <a:gd name="T16" fmla="*/ 134 w 198"/>
              <a:gd name="T17" fmla="*/ 35 h 291"/>
              <a:gd name="T18" fmla="*/ 99 w 198"/>
              <a:gd name="T19" fmla="*/ 0 h 291"/>
              <a:gd name="T20" fmla="*/ 64 w 198"/>
              <a:gd name="T21" fmla="*/ 35 h 291"/>
              <a:gd name="T22" fmla="*/ 30 w 198"/>
              <a:gd name="T23" fmla="*/ 121 h 291"/>
              <a:gd name="T24" fmla="*/ 27 w 198"/>
              <a:gd name="T25" fmla="*/ 124 h 291"/>
              <a:gd name="T26" fmla="*/ 25 w 198"/>
              <a:gd name="T27" fmla="*/ 126 h 2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98" h="291">
                <a:moveTo>
                  <a:pt x="25" y="126"/>
                </a:moveTo>
                <a:cubicBezTo>
                  <a:pt x="10" y="144"/>
                  <a:pt x="0" y="167"/>
                  <a:pt x="0" y="192"/>
                </a:cubicBezTo>
                <a:cubicBezTo>
                  <a:pt x="0" y="247"/>
                  <a:pt x="44" y="291"/>
                  <a:pt x="99" y="291"/>
                </a:cubicBezTo>
                <a:cubicBezTo>
                  <a:pt x="154" y="291"/>
                  <a:pt x="198" y="247"/>
                  <a:pt x="198" y="192"/>
                </a:cubicBezTo>
                <a:cubicBezTo>
                  <a:pt x="198" y="167"/>
                  <a:pt x="189" y="144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3" y="126"/>
                  <a:pt x="172" y="125"/>
                  <a:pt x="171" y="124"/>
                </a:cubicBezTo>
                <a:cubicBezTo>
                  <a:pt x="170" y="123"/>
                  <a:pt x="170" y="122"/>
                  <a:pt x="169" y="121"/>
                </a:cubicBezTo>
                <a:cubicBezTo>
                  <a:pt x="146" y="96"/>
                  <a:pt x="134" y="62"/>
                  <a:pt x="134" y="35"/>
                </a:cubicBezTo>
                <a:cubicBezTo>
                  <a:pt x="134" y="16"/>
                  <a:pt x="119" y="0"/>
                  <a:pt x="99" y="0"/>
                </a:cubicBezTo>
                <a:cubicBezTo>
                  <a:pt x="80" y="0"/>
                  <a:pt x="64" y="16"/>
                  <a:pt x="64" y="35"/>
                </a:cubicBezTo>
                <a:cubicBezTo>
                  <a:pt x="64" y="62"/>
                  <a:pt x="53" y="96"/>
                  <a:pt x="30" y="121"/>
                </a:cubicBezTo>
                <a:cubicBezTo>
                  <a:pt x="29" y="122"/>
                  <a:pt x="28" y="123"/>
                  <a:pt x="27" y="124"/>
                </a:cubicBezTo>
                <a:cubicBezTo>
                  <a:pt x="26" y="125"/>
                  <a:pt x="26" y="126"/>
                  <a:pt x="25" y="126"/>
                </a:cubicBezTo>
                <a:close/>
              </a:path>
            </a:pathLst>
          </a:custGeom>
          <a:gradFill>
            <a:gsLst>
              <a:gs pos="0">
                <a:srgbClr val="F9B406"/>
              </a:gs>
              <a:gs pos="100000">
                <a:srgbClr val="FF9907"/>
              </a:gs>
            </a:gsLst>
            <a:lin ang="10800000" scaled="0"/>
          </a:gra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Oval 13"/>
          <p:cNvSpPr>
            <a:spLocks noChangeArrowheads="1"/>
          </p:cNvSpPr>
          <p:nvPr/>
        </p:nvSpPr>
        <p:spPr bwMode="auto">
          <a:xfrm>
            <a:off x="7461198" y="4631541"/>
            <a:ext cx="565179" cy="578676"/>
          </a:xfrm>
          <a:prstGeom prst="ellipse">
            <a:avLst/>
          </a:pr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4137613" y="4631541"/>
            <a:ext cx="576988" cy="578676"/>
          </a:xfrm>
          <a:prstGeom prst="ellipse">
            <a:avLst/>
          </a:pr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Oval 10"/>
          <p:cNvSpPr>
            <a:spLocks noChangeArrowheads="1"/>
          </p:cNvSpPr>
          <p:nvPr/>
        </p:nvSpPr>
        <p:spPr bwMode="auto">
          <a:xfrm>
            <a:off x="5799406" y="2860087"/>
            <a:ext cx="565179" cy="578676"/>
          </a:xfrm>
          <a:prstGeom prst="ellipse">
            <a:avLst/>
          </a:pr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Oval 11"/>
          <p:cNvSpPr>
            <a:spLocks noChangeArrowheads="1"/>
          </p:cNvSpPr>
          <p:nvPr/>
        </p:nvSpPr>
        <p:spPr bwMode="auto">
          <a:xfrm>
            <a:off x="9111182" y="2860087"/>
            <a:ext cx="575301" cy="578676"/>
          </a:xfrm>
          <a:prstGeom prst="ellipse">
            <a:avLst/>
          </a:pr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Oval 12"/>
          <p:cNvSpPr>
            <a:spLocks noChangeArrowheads="1"/>
          </p:cNvSpPr>
          <p:nvPr/>
        </p:nvSpPr>
        <p:spPr bwMode="auto">
          <a:xfrm>
            <a:off x="2475821" y="2860087"/>
            <a:ext cx="576988" cy="578676"/>
          </a:xfrm>
          <a:prstGeom prst="ellipse">
            <a:avLst/>
          </a:prstGeom>
          <a:solidFill>
            <a:srgbClr val="32363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Freeform 241"/>
          <p:cNvSpPr>
            <a:spLocks noEditPoints="1"/>
          </p:cNvSpPr>
          <p:nvPr/>
        </p:nvSpPr>
        <p:spPr bwMode="auto">
          <a:xfrm>
            <a:off x="4343340" y="4728288"/>
            <a:ext cx="175443" cy="376473"/>
          </a:xfrm>
          <a:custGeom>
            <a:avLst/>
            <a:gdLst>
              <a:gd name="T0" fmla="*/ 32 w 49"/>
              <a:gd name="T1" fmla="*/ 27 h 105"/>
              <a:gd name="T2" fmla="*/ 16 w 49"/>
              <a:gd name="T3" fmla="*/ 59 h 105"/>
              <a:gd name="T4" fmla="*/ 0 w 49"/>
              <a:gd name="T5" fmla="*/ 92 h 105"/>
              <a:gd name="T6" fmla="*/ 0 w 49"/>
              <a:gd name="T7" fmla="*/ 105 h 105"/>
              <a:gd name="T8" fmla="*/ 47 w 49"/>
              <a:gd name="T9" fmla="*/ 105 h 105"/>
              <a:gd name="T10" fmla="*/ 47 w 49"/>
              <a:gd name="T11" fmla="*/ 90 h 105"/>
              <a:gd name="T12" fmla="*/ 16 w 49"/>
              <a:gd name="T13" fmla="*/ 90 h 105"/>
              <a:gd name="T14" fmla="*/ 16 w 49"/>
              <a:gd name="T15" fmla="*/ 88 h 105"/>
              <a:gd name="T16" fmla="*/ 28 w 49"/>
              <a:gd name="T17" fmla="*/ 67 h 105"/>
              <a:gd name="T18" fmla="*/ 49 w 49"/>
              <a:gd name="T19" fmla="*/ 26 h 105"/>
              <a:gd name="T20" fmla="*/ 24 w 49"/>
              <a:gd name="T21" fmla="*/ 0 h 105"/>
              <a:gd name="T22" fmla="*/ 0 w 49"/>
              <a:gd name="T23" fmla="*/ 26 h 105"/>
              <a:gd name="T24" fmla="*/ 0 w 49"/>
              <a:gd name="T25" fmla="*/ 36 h 105"/>
              <a:gd name="T26" fmla="*/ 15 w 49"/>
              <a:gd name="T27" fmla="*/ 36 h 105"/>
              <a:gd name="T28" fmla="*/ 15 w 49"/>
              <a:gd name="T29" fmla="*/ 25 h 105"/>
              <a:gd name="T30" fmla="*/ 24 w 49"/>
              <a:gd name="T31" fmla="*/ 15 h 105"/>
              <a:gd name="T32" fmla="*/ 32 w 49"/>
              <a:gd name="T33" fmla="*/ 27 h 105"/>
              <a:gd name="T34" fmla="*/ 32 w 49"/>
              <a:gd name="T35" fmla="*/ 27 h 105"/>
              <a:gd name="T36" fmla="*/ 32 w 49"/>
              <a:gd name="T37" fmla="*/ 27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" h="105">
                <a:moveTo>
                  <a:pt x="32" y="27"/>
                </a:moveTo>
                <a:cubicBezTo>
                  <a:pt x="32" y="38"/>
                  <a:pt x="29" y="46"/>
                  <a:pt x="16" y="59"/>
                </a:cubicBezTo>
                <a:cubicBezTo>
                  <a:pt x="4" y="72"/>
                  <a:pt x="0" y="80"/>
                  <a:pt x="0" y="92"/>
                </a:cubicBezTo>
                <a:cubicBezTo>
                  <a:pt x="0" y="105"/>
                  <a:pt x="0" y="105"/>
                  <a:pt x="0" y="105"/>
                </a:cubicBezTo>
                <a:cubicBezTo>
                  <a:pt x="47" y="105"/>
                  <a:pt x="47" y="105"/>
                  <a:pt x="47" y="105"/>
                </a:cubicBezTo>
                <a:cubicBezTo>
                  <a:pt x="47" y="90"/>
                  <a:pt x="47" y="90"/>
                  <a:pt x="47" y="90"/>
                </a:cubicBezTo>
                <a:cubicBezTo>
                  <a:pt x="16" y="90"/>
                  <a:pt x="16" y="90"/>
                  <a:pt x="16" y="90"/>
                </a:cubicBezTo>
                <a:cubicBezTo>
                  <a:pt x="16" y="89"/>
                  <a:pt x="16" y="88"/>
                  <a:pt x="16" y="88"/>
                </a:cubicBezTo>
                <a:cubicBezTo>
                  <a:pt x="16" y="82"/>
                  <a:pt x="19" y="77"/>
                  <a:pt x="28" y="67"/>
                </a:cubicBezTo>
                <a:cubicBezTo>
                  <a:pt x="44" y="51"/>
                  <a:pt x="49" y="40"/>
                  <a:pt x="49" y="26"/>
                </a:cubicBezTo>
                <a:cubicBezTo>
                  <a:pt x="49" y="10"/>
                  <a:pt x="40" y="0"/>
                  <a:pt x="24" y="0"/>
                </a:cubicBezTo>
                <a:cubicBezTo>
                  <a:pt x="8" y="0"/>
                  <a:pt x="0" y="10"/>
                  <a:pt x="0" y="26"/>
                </a:cubicBezTo>
                <a:cubicBezTo>
                  <a:pt x="0" y="36"/>
                  <a:pt x="0" y="36"/>
                  <a:pt x="0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18"/>
                  <a:pt x="19" y="15"/>
                  <a:pt x="24" y="15"/>
                </a:cubicBezTo>
                <a:cubicBezTo>
                  <a:pt x="29" y="15"/>
                  <a:pt x="32" y="17"/>
                  <a:pt x="32" y="27"/>
                </a:cubicBezTo>
                <a:close/>
                <a:moveTo>
                  <a:pt x="32" y="27"/>
                </a:moveTo>
                <a:cubicBezTo>
                  <a:pt x="32" y="27"/>
                  <a:pt x="32" y="27"/>
                  <a:pt x="32" y="27"/>
                </a:cubicBezTo>
              </a:path>
            </a:pathLst>
          </a:custGeom>
          <a:solidFill>
            <a:srgbClr val="F4F4F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Freeform 475"/>
          <p:cNvSpPr>
            <a:spLocks noEditPoints="1"/>
          </p:cNvSpPr>
          <p:nvPr/>
        </p:nvSpPr>
        <p:spPr bwMode="auto">
          <a:xfrm>
            <a:off x="7656568" y="4731943"/>
            <a:ext cx="196155" cy="369163"/>
          </a:xfrm>
          <a:custGeom>
            <a:avLst/>
            <a:gdLst>
              <a:gd name="T0" fmla="*/ 0 w 161"/>
              <a:gd name="T1" fmla="*/ 247 h 303"/>
              <a:gd name="T2" fmla="*/ 91 w 161"/>
              <a:gd name="T3" fmla="*/ 247 h 303"/>
              <a:gd name="T4" fmla="*/ 91 w 161"/>
              <a:gd name="T5" fmla="*/ 303 h 303"/>
              <a:gd name="T6" fmla="*/ 141 w 161"/>
              <a:gd name="T7" fmla="*/ 303 h 303"/>
              <a:gd name="T8" fmla="*/ 141 w 161"/>
              <a:gd name="T9" fmla="*/ 247 h 303"/>
              <a:gd name="T10" fmla="*/ 161 w 161"/>
              <a:gd name="T11" fmla="*/ 247 h 303"/>
              <a:gd name="T12" fmla="*/ 161 w 161"/>
              <a:gd name="T13" fmla="*/ 206 h 303"/>
              <a:gd name="T14" fmla="*/ 141 w 161"/>
              <a:gd name="T15" fmla="*/ 206 h 303"/>
              <a:gd name="T16" fmla="*/ 141 w 161"/>
              <a:gd name="T17" fmla="*/ 0 h 303"/>
              <a:gd name="T18" fmla="*/ 88 w 161"/>
              <a:gd name="T19" fmla="*/ 0 h 303"/>
              <a:gd name="T20" fmla="*/ 0 w 161"/>
              <a:gd name="T21" fmla="*/ 206 h 303"/>
              <a:gd name="T22" fmla="*/ 0 w 161"/>
              <a:gd name="T23" fmla="*/ 247 h 303"/>
              <a:gd name="T24" fmla="*/ 44 w 161"/>
              <a:gd name="T25" fmla="*/ 206 h 303"/>
              <a:gd name="T26" fmla="*/ 91 w 161"/>
              <a:gd name="T27" fmla="*/ 91 h 303"/>
              <a:gd name="T28" fmla="*/ 91 w 161"/>
              <a:gd name="T29" fmla="*/ 91 h 303"/>
              <a:gd name="T30" fmla="*/ 91 w 161"/>
              <a:gd name="T31" fmla="*/ 206 h 303"/>
              <a:gd name="T32" fmla="*/ 44 w 161"/>
              <a:gd name="T33" fmla="*/ 206 h 303"/>
              <a:gd name="T34" fmla="*/ 44 w 161"/>
              <a:gd name="T35" fmla="*/ 206 h 303"/>
              <a:gd name="T36" fmla="*/ 44 w 161"/>
              <a:gd name="T37" fmla="*/ 206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1" h="303">
                <a:moveTo>
                  <a:pt x="0" y="247"/>
                </a:moveTo>
                <a:lnTo>
                  <a:pt x="91" y="247"/>
                </a:lnTo>
                <a:lnTo>
                  <a:pt x="91" y="303"/>
                </a:lnTo>
                <a:lnTo>
                  <a:pt x="141" y="303"/>
                </a:lnTo>
                <a:lnTo>
                  <a:pt x="141" y="247"/>
                </a:lnTo>
                <a:lnTo>
                  <a:pt x="161" y="247"/>
                </a:lnTo>
                <a:lnTo>
                  <a:pt x="161" y="206"/>
                </a:lnTo>
                <a:lnTo>
                  <a:pt x="141" y="206"/>
                </a:lnTo>
                <a:lnTo>
                  <a:pt x="141" y="0"/>
                </a:lnTo>
                <a:lnTo>
                  <a:pt x="88" y="0"/>
                </a:lnTo>
                <a:lnTo>
                  <a:pt x="0" y="206"/>
                </a:lnTo>
                <a:lnTo>
                  <a:pt x="0" y="247"/>
                </a:lnTo>
                <a:moveTo>
                  <a:pt x="44" y="206"/>
                </a:moveTo>
                <a:lnTo>
                  <a:pt x="91" y="91"/>
                </a:lnTo>
                <a:lnTo>
                  <a:pt x="91" y="91"/>
                </a:lnTo>
                <a:lnTo>
                  <a:pt x="91" y="206"/>
                </a:lnTo>
                <a:lnTo>
                  <a:pt x="44" y="206"/>
                </a:lnTo>
                <a:moveTo>
                  <a:pt x="44" y="206"/>
                </a:moveTo>
                <a:lnTo>
                  <a:pt x="44" y="206"/>
                </a:lnTo>
              </a:path>
            </a:pathLst>
          </a:custGeom>
          <a:solidFill>
            <a:srgbClr val="F4F4F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1" name="Freeform 8"/>
          <p:cNvSpPr>
            <a:spLocks noEditPoints="1"/>
          </p:cNvSpPr>
          <p:nvPr/>
        </p:nvSpPr>
        <p:spPr bwMode="auto">
          <a:xfrm>
            <a:off x="2690907" y="2970857"/>
            <a:ext cx="103561" cy="369164"/>
          </a:xfrm>
          <a:custGeom>
            <a:avLst/>
            <a:gdLst>
              <a:gd name="T0" fmla="*/ 0 w 29"/>
              <a:gd name="T1" fmla="*/ 24 h 103"/>
              <a:gd name="T2" fmla="*/ 13 w 29"/>
              <a:gd name="T3" fmla="*/ 24 h 103"/>
              <a:gd name="T4" fmla="*/ 13 w 29"/>
              <a:gd name="T5" fmla="*/ 103 h 103"/>
              <a:gd name="T6" fmla="*/ 29 w 29"/>
              <a:gd name="T7" fmla="*/ 103 h 103"/>
              <a:gd name="T8" fmla="*/ 29 w 29"/>
              <a:gd name="T9" fmla="*/ 0 h 103"/>
              <a:gd name="T10" fmla="*/ 18 w 29"/>
              <a:gd name="T11" fmla="*/ 0 h 103"/>
              <a:gd name="T12" fmla="*/ 0 w 29"/>
              <a:gd name="T13" fmla="*/ 13 h 103"/>
              <a:gd name="T14" fmla="*/ 0 w 29"/>
              <a:gd name="T15" fmla="*/ 24 h 103"/>
              <a:gd name="T16" fmla="*/ 0 w 29"/>
              <a:gd name="T17" fmla="*/ 24 h 103"/>
              <a:gd name="T18" fmla="*/ 0 w 29"/>
              <a:gd name="T19" fmla="*/ 24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9" h="103">
                <a:moveTo>
                  <a:pt x="0" y="24"/>
                </a:moveTo>
                <a:cubicBezTo>
                  <a:pt x="13" y="24"/>
                  <a:pt x="13" y="24"/>
                  <a:pt x="13" y="24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29" y="103"/>
                  <a:pt x="29" y="103"/>
                  <a:pt x="29" y="103"/>
                </a:cubicBezTo>
                <a:cubicBezTo>
                  <a:pt x="29" y="0"/>
                  <a:pt x="29" y="0"/>
                  <a:pt x="29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16" y="7"/>
                  <a:pt x="13" y="13"/>
                  <a:pt x="0" y="13"/>
                </a:cubicBezTo>
                <a:lnTo>
                  <a:pt x="0" y="24"/>
                </a:lnTo>
                <a:close/>
                <a:moveTo>
                  <a:pt x="0" y="24"/>
                </a:moveTo>
                <a:cubicBezTo>
                  <a:pt x="0" y="24"/>
                  <a:pt x="0" y="24"/>
                  <a:pt x="0" y="24"/>
                </a:cubicBezTo>
              </a:path>
            </a:pathLst>
          </a:custGeom>
          <a:solidFill>
            <a:srgbClr val="F4F4F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Freeform 124"/>
          <p:cNvSpPr>
            <a:spLocks noEditPoints="1"/>
          </p:cNvSpPr>
          <p:nvPr/>
        </p:nvSpPr>
        <p:spPr bwMode="auto">
          <a:xfrm>
            <a:off x="5997669" y="2963547"/>
            <a:ext cx="175443" cy="376473"/>
          </a:xfrm>
          <a:custGeom>
            <a:avLst/>
            <a:gdLst>
              <a:gd name="T0" fmla="*/ 32 w 49"/>
              <a:gd name="T1" fmla="*/ 32 h 105"/>
              <a:gd name="T2" fmla="*/ 23 w 49"/>
              <a:gd name="T3" fmla="*/ 43 h 105"/>
              <a:gd name="T4" fmla="*/ 16 w 49"/>
              <a:gd name="T5" fmla="*/ 43 h 105"/>
              <a:gd name="T6" fmla="*/ 16 w 49"/>
              <a:gd name="T7" fmla="*/ 58 h 105"/>
              <a:gd name="T8" fmla="*/ 22 w 49"/>
              <a:gd name="T9" fmla="*/ 58 h 105"/>
              <a:gd name="T10" fmla="*/ 32 w 49"/>
              <a:gd name="T11" fmla="*/ 71 h 105"/>
              <a:gd name="T12" fmla="*/ 32 w 49"/>
              <a:gd name="T13" fmla="*/ 79 h 105"/>
              <a:gd name="T14" fmla="*/ 24 w 49"/>
              <a:gd name="T15" fmla="*/ 91 h 105"/>
              <a:gd name="T16" fmla="*/ 16 w 49"/>
              <a:gd name="T17" fmla="*/ 80 h 105"/>
              <a:gd name="T18" fmla="*/ 16 w 49"/>
              <a:gd name="T19" fmla="*/ 71 h 105"/>
              <a:gd name="T20" fmla="*/ 0 w 49"/>
              <a:gd name="T21" fmla="*/ 71 h 105"/>
              <a:gd name="T22" fmla="*/ 0 w 49"/>
              <a:gd name="T23" fmla="*/ 79 h 105"/>
              <a:gd name="T24" fmla="*/ 24 w 49"/>
              <a:gd name="T25" fmla="*/ 105 h 105"/>
              <a:gd name="T26" fmla="*/ 49 w 49"/>
              <a:gd name="T27" fmla="*/ 79 h 105"/>
              <a:gd name="T28" fmla="*/ 49 w 49"/>
              <a:gd name="T29" fmla="*/ 71 h 105"/>
              <a:gd name="T30" fmla="*/ 37 w 49"/>
              <a:gd name="T31" fmla="*/ 50 h 105"/>
              <a:gd name="T32" fmla="*/ 37 w 49"/>
              <a:gd name="T33" fmla="*/ 49 h 105"/>
              <a:gd name="T34" fmla="*/ 49 w 49"/>
              <a:gd name="T35" fmla="*/ 28 h 105"/>
              <a:gd name="T36" fmla="*/ 49 w 49"/>
              <a:gd name="T37" fmla="*/ 26 h 105"/>
              <a:gd name="T38" fmla="*/ 24 w 49"/>
              <a:gd name="T39" fmla="*/ 0 h 105"/>
              <a:gd name="T40" fmla="*/ 0 w 49"/>
              <a:gd name="T41" fmla="*/ 26 h 105"/>
              <a:gd name="T42" fmla="*/ 0 w 49"/>
              <a:gd name="T43" fmla="*/ 31 h 105"/>
              <a:gd name="T44" fmla="*/ 16 w 49"/>
              <a:gd name="T45" fmla="*/ 31 h 105"/>
              <a:gd name="T46" fmla="*/ 16 w 49"/>
              <a:gd name="T47" fmla="*/ 25 h 105"/>
              <a:gd name="T48" fmla="*/ 24 w 49"/>
              <a:gd name="T49" fmla="*/ 14 h 105"/>
              <a:gd name="T50" fmla="*/ 32 w 49"/>
              <a:gd name="T51" fmla="*/ 26 h 105"/>
              <a:gd name="T52" fmla="*/ 32 w 49"/>
              <a:gd name="T53" fmla="*/ 32 h 105"/>
              <a:gd name="T54" fmla="*/ 32 w 49"/>
              <a:gd name="T55" fmla="*/ 32 h 105"/>
              <a:gd name="T56" fmla="*/ 32 w 49"/>
              <a:gd name="T57" fmla="*/ 32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" h="105">
                <a:moveTo>
                  <a:pt x="32" y="32"/>
                </a:moveTo>
                <a:cubicBezTo>
                  <a:pt x="32" y="40"/>
                  <a:pt x="29" y="43"/>
                  <a:pt x="23" y="43"/>
                </a:cubicBezTo>
                <a:cubicBezTo>
                  <a:pt x="16" y="43"/>
                  <a:pt x="16" y="43"/>
                  <a:pt x="16" y="43"/>
                </a:cubicBezTo>
                <a:cubicBezTo>
                  <a:pt x="16" y="58"/>
                  <a:pt x="16" y="58"/>
                  <a:pt x="16" y="58"/>
                </a:cubicBezTo>
                <a:cubicBezTo>
                  <a:pt x="22" y="58"/>
                  <a:pt x="22" y="58"/>
                  <a:pt x="22" y="58"/>
                </a:cubicBezTo>
                <a:cubicBezTo>
                  <a:pt x="29" y="58"/>
                  <a:pt x="32" y="61"/>
                  <a:pt x="32" y="71"/>
                </a:cubicBezTo>
                <a:cubicBezTo>
                  <a:pt x="32" y="79"/>
                  <a:pt x="32" y="79"/>
                  <a:pt x="32" y="79"/>
                </a:cubicBezTo>
                <a:cubicBezTo>
                  <a:pt x="32" y="88"/>
                  <a:pt x="29" y="91"/>
                  <a:pt x="24" y="91"/>
                </a:cubicBezTo>
                <a:cubicBezTo>
                  <a:pt x="19" y="91"/>
                  <a:pt x="16" y="88"/>
                  <a:pt x="16" y="80"/>
                </a:cubicBezTo>
                <a:cubicBezTo>
                  <a:pt x="16" y="71"/>
                  <a:pt x="16" y="71"/>
                  <a:pt x="16" y="71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96"/>
                  <a:pt x="9" y="105"/>
                  <a:pt x="24" y="105"/>
                </a:cubicBezTo>
                <a:cubicBezTo>
                  <a:pt x="40" y="105"/>
                  <a:pt x="49" y="96"/>
                  <a:pt x="49" y="79"/>
                </a:cubicBezTo>
                <a:cubicBezTo>
                  <a:pt x="49" y="71"/>
                  <a:pt x="49" y="71"/>
                  <a:pt x="49" y="71"/>
                </a:cubicBezTo>
                <a:cubicBezTo>
                  <a:pt x="49" y="61"/>
                  <a:pt x="45" y="53"/>
                  <a:pt x="37" y="50"/>
                </a:cubicBezTo>
                <a:cubicBezTo>
                  <a:pt x="37" y="49"/>
                  <a:pt x="37" y="49"/>
                  <a:pt x="37" y="49"/>
                </a:cubicBezTo>
                <a:cubicBezTo>
                  <a:pt x="45" y="46"/>
                  <a:pt x="49" y="39"/>
                  <a:pt x="49" y="28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9"/>
                  <a:pt x="40" y="0"/>
                  <a:pt x="24" y="0"/>
                </a:cubicBezTo>
                <a:cubicBezTo>
                  <a:pt x="9" y="0"/>
                  <a:pt x="0" y="9"/>
                  <a:pt x="0" y="26"/>
                </a:cubicBezTo>
                <a:cubicBezTo>
                  <a:pt x="0" y="31"/>
                  <a:pt x="0" y="31"/>
                  <a:pt x="0" y="31"/>
                </a:cubicBezTo>
                <a:cubicBezTo>
                  <a:pt x="16" y="31"/>
                  <a:pt x="16" y="31"/>
                  <a:pt x="16" y="31"/>
                </a:cubicBezTo>
                <a:cubicBezTo>
                  <a:pt x="16" y="25"/>
                  <a:pt x="16" y="25"/>
                  <a:pt x="16" y="25"/>
                </a:cubicBezTo>
                <a:cubicBezTo>
                  <a:pt x="16" y="17"/>
                  <a:pt x="19" y="14"/>
                  <a:pt x="24" y="14"/>
                </a:cubicBezTo>
                <a:cubicBezTo>
                  <a:pt x="29" y="14"/>
                  <a:pt x="32" y="17"/>
                  <a:pt x="32" y="26"/>
                </a:cubicBezTo>
                <a:lnTo>
                  <a:pt x="32" y="32"/>
                </a:lnTo>
                <a:close/>
                <a:moveTo>
                  <a:pt x="32" y="32"/>
                </a:moveTo>
                <a:cubicBezTo>
                  <a:pt x="32" y="32"/>
                  <a:pt x="32" y="32"/>
                  <a:pt x="32" y="32"/>
                </a:cubicBezTo>
              </a:path>
            </a:pathLst>
          </a:custGeom>
          <a:solidFill>
            <a:srgbClr val="F4F4F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3" name="Freeform 357"/>
          <p:cNvSpPr>
            <a:spLocks noEditPoints="1"/>
          </p:cNvSpPr>
          <p:nvPr/>
        </p:nvSpPr>
        <p:spPr bwMode="auto">
          <a:xfrm>
            <a:off x="9319306" y="2961187"/>
            <a:ext cx="175443" cy="376473"/>
          </a:xfrm>
          <a:custGeom>
            <a:avLst/>
            <a:gdLst>
              <a:gd name="T0" fmla="*/ 0 w 49"/>
              <a:gd name="T1" fmla="*/ 70 h 105"/>
              <a:gd name="T2" fmla="*/ 0 w 49"/>
              <a:gd name="T3" fmla="*/ 79 h 105"/>
              <a:gd name="T4" fmla="*/ 25 w 49"/>
              <a:gd name="T5" fmla="*/ 105 h 105"/>
              <a:gd name="T6" fmla="*/ 49 w 49"/>
              <a:gd name="T7" fmla="*/ 79 h 105"/>
              <a:gd name="T8" fmla="*/ 49 w 49"/>
              <a:gd name="T9" fmla="*/ 56 h 105"/>
              <a:gd name="T10" fmla="*/ 31 w 49"/>
              <a:gd name="T11" fmla="*/ 32 h 105"/>
              <a:gd name="T12" fmla="*/ 17 w 49"/>
              <a:gd name="T13" fmla="*/ 40 h 105"/>
              <a:gd name="T14" fmla="*/ 16 w 49"/>
              <a:gd name="T15" fmla="*/ 40 h 105"/>
              <a:gd name="T16" fmla="*/ 18 w 49"/>
              <a:gd name="T17" fmla="*/ 15 h 105"/>
              <a:gd name="T18" fmla="*/ 46 w 49"/>
              <a:gd name="T19" fmla="*/ 15 h 105"/>
              <a:gd name="T20" fmla="*/ 46 w 49"/>
              <a:gd name="T21" fmla="*/ 0 h 105"/>
              <a:gd name="T22" fmla="*/ 3 w 49"/>
              <a:gd name="T23" fmla="*/ 0 h 105"/>
              <a:gd name="T24" fmla="*/ 0 w 49"/>
              <a:gd name="T25" fmla="*/ 60 h 105"/>
              <a:gd name="T26" fmla="*/ 16 w 49"/>
              <a:gd name="T27" fmla="*/ 60 h 105"/>
              <a:gd name="T28" fmla="*/ 16 w 49"/>
              <a:gd name="T29" fmla="*/ 57 h 105"/>
              <a:gd name="T30" fmla="*/ 24 w 49"/>
              <a:gd name="T31" fmla="*/ 47 h 105"/>
              <a:gd name="T32" fmla="*/ 33 w 49"/>
              <a:gd name="T33" fmla="*/ 57 h 105"/>
              <a:gd name="T34" fmla="*/ 33 w 49"/>
              <a:gd name="T35" fmla="*/ 80 h 105"/>
              <a:gd name="T36" fmla="*/ 24 w 49"/>
              <a:gd name="T37" fmla="*/ 90 h 105"/>
              <a:gd name="T38" fmla="*/ 16 w 49"/>
              <a:gd name="T39" fmla="*/ 80 h 105"/>
              <a:gd name="T40" fmla="*/ 16 w 49"/>
              <a:gd name="T41" fmla="*/ 70 h 105"/>
              <a:gd name="T42" fmla="*/ 0 w 49"/>
              <a:gd name="T43" fmla="*/ 70 h 105"/>
              <a:gd name="T44" fmla="*/ 0 w 49"/>
              <a:gd name="T45" fmla="*/ 70 h 105"/>
              <a:gd name="T46" fmla="*/ 0 w 49"/>
              <a:gd name="T47" fmla="*/ 7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9" h="105">
                <a:moveTo>
                  <a:pt x="0" y="70"/>
                </a:moveTo>
                <a:cubicBezTo>
                  <a:pt x="0" y="79"/>
                  <a:pt x="0" y="79"/>
                  <a:pt x="0" y="79"/>
                </a:cubicBezTo>
                <a:cubicBezTo>
                  <a:pt x="0" y="95"/>
                  <a:pt x="9" y="105"/>
                  <a:pt x="25" y="105"/>
                </a:cubicBezTo>
                <a:cubicBezTo>
                  <a:pt x="41" y="105"/>
                  <a:pt x="49" y="95"/>
                  <a:pt x="49" y="79"/>
                </a:cubicBezTo>
                <a:cubicBezTo>
                  <a:pt x="49" y="56"/>
                  <a:pt x="49" y="56"/>
                  <a:pt x="49" y="56"/>
                </a:cubicBezTo>
                <a:cubicBezTo>
                  <a:pt x="49" y="41"/>
                  <a:pt x="43" y="32"/>
                  <a:pt x="31" y="32"/>
                </a:cubicBezTo>
                <a:cubicBezTo>
                  <a:pt x="24" y="32"/>
                  <a:pt x="20" y="35"/>
                  <a:pt x="17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8" y="15"/>
                  <a:pt x="18" y="15"/>
                  <a:pt x="18" y="15"/>
                </a:cubicBezTo>
                <a:cubicBezTo>
                  <a:pt x="46" y="15"/>
                  <a:pt x="46" y="15"/>
                  <a:pt x="46" y="15"/>
                </a:cubicBezTo>
                <a:cubicBezTo>
                  <a:pt x="46" y="0"/>
                  <a:pt x="46" y="0"/>
                  <a:pt x="46" y="0"/>
                </a:cubicBezTo>
                <a:cubicBezTo>
                  <a:pt x="3" y="0"/>
                  <a:pt x="3" y="0"/>
                  <a:pt x="3" y="0"/>
                </a:cubicBezTo>
                <a:cubicBezTo>
                  <a:pt x="0" y="60"/>
                  <a:pt x="0" y="60"/>
                  <a:pt x="0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16" y="57"/>
                  <a:pt x="16" y="57"/>
                  <a:pt x="16" y="57"/>
                </a:cubicBezTo>
                <a:cubicBezTo>
                  <a:pt x="16" y="50"/>
                  <a:pt x="19" y="47"/>
                  <a:pt x="24" y="47"/>
                </a:cubicBezTo>
                <a:cubicBezTo>
                  <a:pt x="29" y="47"/>
                  <a:pt x="33" y="50"/>
                  <a:pt x="33" y="57"/>
                </a:cubicBezTo>
                <a:cubicBezTo>
                  <a:pt x="33" y="80"/>
                  <a:pt x="33" y="80"/>
                  <a:pt x="33" y="80"/>
                </a:cubicBezTo>
                <a:cubicBezTo>
                  <a:pt x="33" y="87"/>
                  <a:pt x="29" y="90"/>
                  <a:pt x="24" y="90"/>
                </a:cubicBezTo>
                <a:cubicBezTo>
                  <a:pt x="19" y="90"/>
                  <a:pt x="16" y="87"/>
                  <a:pt x="16" y="80"/>
                </a:cubicBezTo>
                <a:cubicBezTo>
                  <a:pt x="16" y="70"/>
                  <a:pt x="16" y="70"/>
                  <a:pt x="16" y="70"/>
                </a:cubicBezTo>
                <a:lnTo>
                  <a:pt x="0" y="70"/>
                </a:lnTo>
                <a:close/>
                <a:moveTo>
                  <a:pt x="0" y="70"/>
                </a:moveTo>
                <a:cubicBezTo>
                  <a:pt x="0" y="70"/>
                  <a:pt x="0" y="70"/>
                  <a:pt x="0" y="70"/>
                </a:cubicBezTo>
              </a:path>
            </a:pathLst>
          </a:custGeom>
          <a:solidFill>
            <a:srgbClr val="F4F4F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1289764" y="4154487"/>
            <a:ext cx="2941650" cy="1225309"/>
            <a:chOff x="595547" y="4718727"/>
            <a:chExt cx="2767987" cy="1152971"/>
          </a:xfrm>
        </p:grpSpPr>
        <p:sp>
          <p:nvSpPr>
            <p:cNvPr id="55" name="文本框 54"/>
            <p:cNvSpPr txBox="1"/>
            <p:nvPr/>
          </p:nvSpPr>
          <p:spPr>
            <a:xfrm>
              <a:off x="595547" y="4718727"/>
              <a:ext cx="2767987" cy="3764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Title   text</a:t>
              </a:r>
              <a:endParaRPr lang="en-US" altLang="zh-CN" sz="2000" b="1" dirty="0" smtClean="0">
                <a:gradFill>
                  <a:gsLst>
                    <a:gs pos="0">
                      <a:srgbClr val="121A1D"/>
                    </a:gs>
                    <a:gs pos="100000">
                      <a:srgbClr val="3F5563"/>
                    </a:gs>
                  </a:gsLst>
                  <a:lin ang="1800000" scaled="0"/>
                </a:gra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055900" y="5058386"/>
              <a:ext cx="1847283" cy="81331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</a:t>
              </a:r>
              <a:r>
                <a:rPr lang="en-US" altLang="zh-CN" sz="1100" dirty="0" smtClean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presentation </a:t>
              </a:r>
              <a:r>
                <a:rPr lang="en-US" altLang="zh-CN" sz="1100" dirty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and make it </a:t>
              </a:r>
              <a:r>
                <a:rPr lang="en-US" altLang="zh-CN" sz="1100" dirty="0" smtClean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film </a:t>
              </a:r>
              <a:r>
                <a:rPr lang="en-US" altLang="zh-CN" sz="1100" dirty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to be </a:t>
              </a:r>
              <a:r>
                <a:rPr lang="en-US" altLang="zh-CN" sz="1100" dirty="0" err="1" smtClean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ua</a:t>
              </a:r>
              <a:r>
                <a:rPr lang="en-US" altLang="zh-CN" sz="1100" dirty="0" smtClean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100" dirty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wider field</a:t>
              </a:r>
              <a:endParaRPr lang="en-US" altLang="zh-CN" sz="1100" dirty="0">
                <a:gradFill>
                  <a:gsLst>
                    <a:gs pos="0">
                      <a:srgbClr val="121A1D"/>
                    </a:gs>
                    <a:gs pos="100000">
                      <a:srgbClr val="3F5563"/>
                    </a:gs>
                  </a:gsLst>
                  <a:lin ang="1800000" scaled="0"/>
                </a:gra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2973296" y="2534949"/>
            <a:ext cx="2941650" cy="1225309"/>
            <a:chOff x="595547" y="4718727"/>
            <a:chExt cx="2767987" cy="1152971"/>
          </a:xfrm>
        </p:grpSpPr>
        <p:sp>
          <p:nvSpPr>
            <p:cNvPr id="58" name="文本框 57"/>
            <p:cNvSpPr txBox="1"/>
            <p:nvPr/>
          </p:nvSpPr>
          <p:spPr>
            <a:xfrm>
              <a:off x="595547" y="4718727"/>
              <a:ext cx="2767987" cy="3764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Title   text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055900" y="5058386"/>
              <a:ext cx="1847283" cy="81331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presentation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and make it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film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to be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ua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wider field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4580669" y="4192581"/>
            <a:ext cx="2941650" cy="1225309"/>
            <a:chOff x="595547" y="4718727"/>
            <a:chExt cx="2767987" cy="1152971"/>
          </a:xfrm>
        </p:grpSpPr>
        <p:sp>
          <p:nvSpPr>
            <p:cNvPr id="61" name="文本框 60"/>
            <p:cNvSpPr txBox="1"/>
            <p:nvPr/>
          </p:nvSpPr>
          <p:spPr>
            <a:xfrm>
              <a:off x="595547" y="4718727"/>
              <a:ext cx="2767987" cy="3764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Title   text</a:t>
              </a:r>
              <a:endParaRPr lang="en-US" altLang="zh-CN" sz="2000" b="1" dirty="0" smtClean="0">
                <a:gradFill>
                  <a:gsLst>
                    <a:gs pos="0">
                      <a:srgbClr val="121A1D"/>
                    </a:gs>
                    <a:gs pos="100000">
                      <a:srgbClr val="3F5563"/>
                    </a:gs>
                  </a:gsLst>
                  <a:lin ang="1800000" scaled="0"/>
                </a:gra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055900" y="5058386"/>
              <a:ext cx="1847283" cy="81331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</a:t>
              </a:r>
              <a:r>
                <a:rPr lang="en-US" altLang="zh-CN" sz="1100" dirty="0" smtClean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presentation </a:t>
              </a:r>
              <a:r>
                <a:rPr lang="en-US" altLang="zh-CN" sz="1100" dirty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and make it </a:t>
              </a:r>
              <a:r>
                <a:rPr lang="en-US" altLang="zh-CN" sz="1100" dirty="0" smtClean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film </a:t>
              </a:r>
              <a:r>
                <a:rPr lang="en-US" altLang="zh-CN" sz="1100" dirty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to be </a:t>
              </a:r>
              <a:r>
                <a:rPr lang="en-US" altLang="zh-CN" sz="1100" dirty="0" err="1" smtClean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ua</a:t>
              </a:r>
              <a:r>
                <a:rPr lang="en-US" altLang="zh-CN" sz="1100" dirty="0" smtClean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100" dirty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wider field</a:t>
              </a:r>
              <a:endParaRPr lang="en-US" altLang="zh-CN" sz="1100" dirty="0">
                <a:gradFill>
                  <a:gsLst>
                    <a:gs pos="0">
                      <a:srgbClr val="204678"/>
                    </a:gs>
                    <a:gs pos="100000">
                      <a:srgbClr val="042552"/>
                    </a:gs>
                  </a:gsLst>
                  <a:lin ang="7200000" scaled="0"/>
                </a:gra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6270784" y="2495721"/>
            <a:ext cx="2941650" cy="1225309"/>
            <a:chOff x="595547" y="4718727"/>
            <a:chExt cx="2767987" cy="1152971"/>
          </a:xfrm>
        </p:grpSpPr>
        <p:sp>
          <p:nvSpPr>
            <p:cNvPr id="64" name="文本框 63"/>
            <p:cNvSpPr txBox="1"/>
            <p:nvPr/>
          </p:nvSpPr>
          <p:spPr>
            <a:xfrm>
              <a:off x="595547" y="4718727"/>
              <a:ext cx="2767987" cy="3764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Title   text</a:t>
              </a:r>
              <a:endParaRPr lang="en-US" altLang="zh-CN" sz="2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055900" y="5058386"/>
              <a:ext cx="1847283" cy="81331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presentation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and make it 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film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to be </a:t>
              </a:r>
              <a:r>
                <a:rPr lang="en-US" altLang="zh-CN" sz="1100" dirty="0" err="1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ua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wider field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950917" y="4295052"/>
            <a:ext cx="2941650" cy="1225306"/>
            <a:chOff x="595547" y="4718729"/>
            <a:chExt cx="2767987" cy="1152968"/>
          </a:xfrm>
        </p:grpSpPr>
        <p:sp>
          <p:nvSpPr>
            <p:cNvPr id="67" name="文本框 66"/>
            <p:cNvSpPr txBox="1"/>
            <p:nvPr/>
          </p:nvSpPr>
          <p:spPr>
            <a:xfrm>
              <a:off x="595547" y="4718729"/>
              <a:ext cx="2767987" cy="3764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/>
              <a:r>
                <a:rPr lang="en-US" altLang="zh-CN" sz="2000" b="1" dirty="0" smtClean="0">
                  <a:gradFill>
                    <a:gsLst>
                      <a:gs pos="0">
                        <a:srgbClr val="121A1D"/>
                      </a:gs>
                      <a:gs pos="100000">
                        <a:srgbClr val="3F5563"/>
                      </a:gs>
                    </a:gsLst>
                    <a:lin ang="18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Title   text</a:t>
              </a:r>
              <a:endParaRPr lang="en-US" altLang="zh-CN" sz="2000" b="1" dirty="0" smtClean="0">
                <a:gradFill>
                  <a:gsLst>
                    <a:gs pos="0">
                      <a:srgbClr val="121A1D"/>
                    </a:gs>
                    <a:gs pos="100000">
                      <a:srgbClr val="3F5563"/>
                    </a:gs>
                  </a:gsLst>
                  <a:lin ang="1800000" scaled="0"/>
                </a:gra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055900" y="5058385"/>
              <a:ext cx="1847283" cy="81331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ctr">
                <a:lnSpc>
                  <a:spcPct val="114000"/>
                </a:lnSpc>
              </a:pPr>
              <a:r>
                <a:rPr lang="en-US" altLang="zh-CN" sz="1100" dirty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The user can demonstrate on a projector or computer, or </a:t>
              </a:r>
              <a:r>
                <a:rPr lang="en-US" altLang="zh-CN" sz="1100" dirty="0" smtClean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presentation </a:t>
              </a:r>
              <a:r>
                <a:rPr lang="en-US" altLang="zh-CN" sz="1100" dirty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and make it </a:t>
              </a:r>
              <a:r>
                <a:rPr lang="en-US" altLang="zh-CN" sz="1100" dirty="0" smtClean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film </a:t>
              </a:r>
              <a:r>
                <a:rPr lang="en-US" altLang="zh-CN" sz="1100" dirty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to be </a:t>
              </a:r>
              <a:r>
                <a:rPr lang="en-US" altLang="zh-CN" sz="1100" dirty="0" err="1" smtClean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ua</a:t>
              </a:r>
              <a:r>
                <a:rPr lang="en-US" altLang="zh-CN" sz="1100" dirty="0" smtClean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en-US" altLang="zh-CN" sz="1100" dirty="0">
                  <a:gradFill>
                    <a:gsLst>
                      <a:gs pos="0">
                        <a:srgbClr val="204678"/>
                      </a:gs>
                      <a:gs pos="100000">
                        <a:srgbClr val="042552"/>
                      </a:gs>
                    </a:gsLst>
                    <a:lin ang="7200000" scaled="0"/>
                  </a:gradFill>
                  <a:latin typeface="微软雅黑" panose="020B0503020204020204" charset="-122"/>
                  <a:ea typeface="微软雅黑" panose="020B0503020204020204" charset="-122"/>
                </a:rPr>
                <a:t>wider field</a:t>
              </a:r>
              <a:endParaRPr lang="en-US" altLang="zh-CN" sz="1100" dirty="0">
                <a:gradFill>
                  <a:gsLst>
                    <a:gs pos="0">
                      <a:srgbClr val="204678"/>
                    </a:gs>
                    <a:gs pos="100000">
                      <a:srgbClr val="042552"/>
                    </a:gs>
                  </a:gsLst>
                  <a:lin ang="7200000" scaled="0"/>
                </a:gra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 advClick="0" advTm="3061">
        <p14:pan dir="u"/>
      </p:transition>
    </mc:Choice>
    <mc:Fallback>
      <p:transition spd="slow" advClick="0" advTm="30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>
            <a:off x="4526294" y="4026594"/>
            <a:ext cx="3697218" cy="642359"/>
          </a:xfrm>
          <a:custGeom>
            <a:avLst/>
            <a:gdLst>
              <a:gd name="T0" fmla="*/ 1623 w 1623"/>
              <a:gd name="T1" fmla="*/ 281 h 281"/>
              <a:gd name="T2" fmla="*/ 0 w 1623"/>
              <a:gd name="T3" fmla="*/ 277 h 281"/>
              <a:gd name="T4" fmla="*/ 174 w 1623"/>
              <a:gd name="T5" fmla="*/ 0 h 2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623" h="281">
                <a:moveTo>
                  <a:pt x="1623" y="281"/>
                </a:moveTo>
                <a:lnTo>
                  <a:pt x="0" y="277"/>
                </a:lnTo>
                <a:lnTo>
                  <a:pt x="174" y="0"/>
                </a:lnTo>
              </a:path>
            </a:pathLst>
          </a:custGeom>
          <a:noFill/>
          <a:ln w="22225" cap="flat" cmpd="sng">
            <a:solidFill>
              <a:srgbClr val="FDAF07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defTabSz="1058545">
              <a:lnSpc>
                <a:spcPct val="120000"/>
              </a:lnSpc>
              <a:defRPr/>
            </a:pPr>
            <a:endParaRPr lang="en-US" sz="76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5984144" y="1151350"/>
            <a:ext cx="1841328" cy="3208570"/>
          </a:xfrm>
          <a:custGeom>
            <a:avLst/>
            <a:gdLst>
              <a:gd name="T0" fmla="*/ 0 w 808"/>
              <a:gd name="T1" fmla="*/ 0 h 1408"/>
              <a:gd name="T2" fmla="*/ 808 w 808"/>
              <a:gd name="T3" fmla="*/ 1408 h 1408"/>
              <a:gd name="T4" fmla="*/ 430 w 808"/>
              <a:gd name="T5" fmla="*/ 1407 h 1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08" h="1408">
                <a:moveTo>
                  <a:pt x="0" y="0"/>
                </a:moveTo>
                <a:lnTo>
                  <a:pt x="808" y="1408"/>
                </a:lnTo>
                <a:lnTo>
                  <a:pt x="430" y="1407"/>
                </a:lnTo>
              </a:path>
            </a:pathLst>
          </a:custGeom>
          <a:noFill/>
          <a:ln w="22225" cap="flat" cmpd="sng">
            <a:solidFill>
              <a:srgbClr val="FDAF07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defTabSz="1058545">
              <a:lnSpc>
                <a:spcPct val="120000"/>
              </a:lnSpc>
              <a:defRPr/>
            </a:pPr>
            <a:endParaRPr lang="en-US" sz="76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8" name="Freeform 4"/>
          <p:cNvSpPr/>
          <p:nvPr/>
        </p:nvSpPr>
        <p:spPr bwMode="auto">
          <a:xfrm>
            <a:off x="4081333" y="1643232"/>
            <a:ext cx="2245838" cy="3198861"/>
          </a:xfrm>
          <a:custGeom>
            <a:avLst/>
            <a:gdLst>
              <a:gd name="T0" fmla="*/ 0 w 986"/>
              <a:gd name="T1" fmla="*/ 1404 h 1404"/>
              <a:gd name="T2" fmla="*/ 814 w 986"/>
              <a:gd name="T3" fmla="*/ 0 h 1404"/>
              <a:gd name="T4" fmla="*/ 986 w 986"/>
              <a:gd name="T5" fmla="*/ 329 h 1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86" h="1404">
                <a:moveTo>
                  <a:pt x="0" y="1404"/>
                </a:moveTo>
                <a:lnTo>
                  <a:pt x="814" y="0"/>
                </a:lnTo>
                <a:lnTo>
                  <a:pt x="986" y="329"/>
                </a:lnTo>
              </a:path>
            </a:pathLst>
          </a:custGeom>
          <a:noFill/>
          <a:ln w="22225" cap="flat" cmpd="sng">
            <a:solidFill>
              <a:srgbClr val="FDAF07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defTabSz="1058545">
              <a:lnSpc>
                <a:spcPct val="120000"/>
              </a:lnSpc>
              <a:defRPr/>
            </a:pPr>
            <a:endParaRPr lang="en-US" sz="760" kern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170270" y="2476523"/>
            <a:ext cx="1831619" cy="1585677"/>
            <a:chOff x="5184784" y="3000488"/>
            <a:chExt cx="1831619" cy="1585677"/>
          </a:xfrm>
        </p:grpSpPr>
        <p:sp>
          <p:nvSpPr>
            <p:cNvPr id="10" name="AutoShape 3"/>
            <p:cNvSpPr>
              <a:spLocks noChangeArrowheads="1"/>
            </p:cNvSpPr>
            <p:nvPr/>
          </p:nvSpPr>
          <p:spPr bwMode="auto">
            <a:xfrm>
              <a:off x="5184784" y="3000488"/>
              <a:ext cx="1831619" cy="1585677"/>
            </a:xfrm>
            <a:prstGeom prst="triangle">
              <a:avLst>
                <a:gd name="adj" fmla="val 50000"/>
              </a:avLst>
            </a:prstGeom>
            <a:solidFill>
              <a:srgbClr val="FDAF0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11" name="组合 10"/>
            <p:cNvGrpSpPr>
              <a:grpSpLocks noChangeAspect="1"/>
            </p:cNvGrpSpPr>
            <p:nvPr/>
          </p:nvGrpSpPr>
          <p:grpSpPr>
            <a:xfrm>
              <a:off x="5849417" y="3773712"/>
              <a:ext cx="540000" cy="538042"/>
              <a:chOff x="3618897" y="2279040"/>
              <a:chExt cx="706229" cy="703668"/>
            </a:xfrm>
            <a:solidFill>
              <a:schemeClr val="bg1"/>
            </a:solidFill>
          </p:grpSpPr>
          <p:sp>
            <p:nvSpPr>
              <p:cNvPr id="12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" name="Freeform 11"/>
              <p:cNvSpPr/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5" name="Group 65"/>
          <p:cNvGrpSpPr/>
          <p:nvPr/>
        </p:nvGrpSpPr>
        <p:grpSpPr>
          <a:xfrm>
            <a:off x="7947519" y="2283263"/>
            <a:ext cx="3561527" cy="1293755"/>
            <a:chOff x="8797070" y="2489949"/>
            <a:chExt cx="3787115" cy="1226822"/>
          </a:xfrm>
        </p:grpSpPr>
        <p:sp>
          <p:nvSpPr>
            <p:cNvPr id="16" name="TextBox 66"/>
            <p:cNvSpPr txBox="1"/>
            <p:nvPr/>
          </p:nvSpPr>
          <p:spPr>
            <a:xfrm>
              <a:off x="8797071" y="2489949"/>
              <a:ext cx="1652941" cy="427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67"/>
            <p:cNvSpPr/>
            <p:nvPr/>
          </p:nvSpPr>
          <p:spPr>
            <a:xfrm>
              <a:off x="8797070" y="2842452"/>
              <a:ext cx="3787115" cy="874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65"/>
          <p:cNvGrpSpPr/>
          <p:nvPr/>
        </p:nvGrpSpPr>
        <p:grpSpPr>
          <a:xfrm>
            <a:off x="767443" y="2283263"/>
            <a:ext cx="3617471" cy="1293755"/>
            <a:chOff x="7750816" y="2489949"/>
            <a:chExt cx="3846602" cy="1226822"/>
          </a:xfrm>
        </p:grpSpPr>
        <p:sp>
          <p:nvSpPr>
            <p:cNvPr id="19" name="TextBox 66"/>
            <p:cNvSpPr txBox="1"/>
            <p:nvPr/>
          </p:nvSpPr>
          <p:spPr>
            <a:xfrm>
              <a:off x="9944477" y="2489949"/>
              <a:ext cx="1652941" cy="427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67"/>
            <p:cNvSpPr/>
            <p:nvPr/>
          </p:nvSpPr>
          <p:spPr>
            <a:xfrm>
              <a:off x="7750816" y="2842452"/>
              <a:ext cx="3846602" cy="874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65"/>
          <p:cNvGrpSpPr/>
          <p:nvPr/>
        </p:nvGrpSpPr>
        <p:grpSpPr>
          <a:xfrm>
            <a:off x="4410748" y="4999951"/>
            <a:ext cx="3341476" cy="1293755"/>
            <a:chOff x="8914065" y="2489949"/>
            <a:chExt cx="3553126" cy="1226822"/>
          </a:xfrm>
        </p:grpSpPr>
        <p:sp>
          <p:nvSpPr>
            <p:cNvPr id="22" name="TextBox 66"/>
            <p:cNvSpPr txBox="1"/>
            <p:nvPr/>
          </p:nvSpPr>
          <p:spPr>
            <a:xfrm>
              <a:off x="9864156" y="2489949"/>
              <a:ext cx="1652941" cy="42752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23" name="Rectangle 67"/>
            <p:cNvSpPr/>
            <p:nvPr/>
          </p:nvSpPr>
          <p:spPr>
            <a:xfrm>
              <a:off x="8914065" y="2842452"/>
              <a:ext cx="3553126" cy="8743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3903">
        <p:random/>
      </p:transition>
    </mc:Choice>
    <mc:Fallback>
      <p:transition spd="slow" advClick="0" advTm="3903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5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48"/>
          <p:cNvCxnSpPr/>
          <p:nvPr/>
        </p:nvCxnSpPr>
        <p:spPr>
          <a:xfrm>
            <a:off x="5339647" y="3827978"/>
            <a:ext cx="1512705" cy="208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45"/>
          <p:cNvCxnSpPr/>
          <p:nvPr/>
        </p:nvCxnSpPr>
        <p:spPr>
          <a:xfrm>
            <a:off x="5339647" y="2417652"/>
            <a:ext cx="1512705" cy="209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50"/>
          <p:cNvCxnSpPr/>
          <p:nvPr/>
        </p:nvCxnSpPr>
        <p:spPr>
          <a:xfrm>
            <a:off x="5339647" y="5332325"/>
            <a:ext cx="1512705" cy="208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 bwMode="auto">
          <a:xfrm>
            <a:off x="6043766" y="1623691"/>
            <a:ext cx="112826" cy="4703175"/>
            <a:chOff x="4529137" y="1142992"/>
            <a:chExt cx="85726" cy="3572693"/>
          </a:xfrm>
        </p:grpSpPr>
        <p:cxnSp>
          <p:nvCxnSpPr>
            <p:cNvPr id="10" name="Straight Connector 8"/>
            <p:cNvCxnSpPr/>
            <p:nvPr/>
          </p:nvCxnSpPr>
          <p:spPr>
            <a:xfrm rot="5400000">
              <a:off x="2785652" y="2929339"/>
              <a:ext cx="3572693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51"/>
            <p:cNvSpPr/>
            <p:nvPr/>
          </p:nvSpPr>
          <p:spPr>
            <a:xfrm>
              <a:off x="4529137" y="2774590"/>
              <a:ext cx="85726" cy="8570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  <p:sp>
          <p:nvSpPr>
            <p:cNvPr id="12" name="Oval 52"/>
            <p:cNvSpPr/>
            <p:nvPr/>
          </p:nvSpPr>
          <p:spPr>
            <a:xfrm>
              <a:off x="4529137" y="1708020"/>
              <a:ext cx="85726" cy="8570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  <p:sp>
          <p:nvSpPr>
            <p:cNvPr id="13" name="Oval 53"/>
            <p:cNvSpPr/>
            <p:nvPr/>
          </p:nvSpPr>
          <p:spPr>
            <a:xfrm>
              <a:off x="4529137" y="3917344"/>
              <a:ext cx="85726" cy="8570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 bwMode="auto">
          <a:xfrm>
            <a:off x="4501810" y="3410104"/>
            <a:ext cx="837837" cy="837837"/>
            <a:chOff x="3357554" y="2500312"/>
            <a:chExt cx="636196" cy="636164"/>
          </a:xfrm>
        </p:grpSpPr>
        <p:sp>
          <p:nvSpPr>
            <p:cNvPr id="15" name="Rectangle 22"/>
            <p:cNvSpPr/>
            <p:nvPr/>
          </p:nvSpPr>
          <p:spPr>
            <a:xfrm>
              <a:off x="3357554" y="2500312"/>
              <a:ext cx="636196" cy="63616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  <p:sp>
          <p:nvSpPr>
            <p:cNvPr id="16" name="Freeform 23"/>
            <p:cNvSpPr>
              <a:spLocks noEditPoints="1"/>
            </p:cNvSpPr>
            <p:nvPr/>
          </p:nvSpPr>
          <p:spPr bwMode="auto">
            <a:xfrm>
              <a:off x="3478130" y="2660542"/>
              <a:ext cx="388698" cy="323635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 bwMode="auto">
          <a:xfrm>
            <a:off x="4501810" y="1999778"/>
            <a:ext cx="837837" cy="837838"/>
            <a:chOff x="3357554" y="1428742"/>
            <a:chExt cx="636196" cy="636164"/>
          </a:xfrm>
        </p:grpSpPr>
        <p:sp>
          <p:nvSpPr>
            <p:cNvPr id="18" name="Rectangle 13"/>
            <p:cNvSpPr/>
            <p:nvPr/>
          </p:nvSpPr>
          <p:spPr>
            <a:xfrm>
              <a:off x="3357554" y="1428742"/>
              <a:ext cx="636196" cy="636164"/>
            </a:xfrm>
            <a:prstGeom prst="ellipse">
              <a:avLst/>
            </a:prstGeom>
            <a:solidFill>
              <a:srgbClr val="FDAF0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  <p:sp>
          <p:nvSpPr>
            <p:cNvPr id="19" name="Freeform 100"/>
            <p:cNvSpPr/>
            <p:nvPr/>
          </p:nvSpPr>
          <p:spPr bwMode="auto">
            <a:xfrm>
              <a:off x="3500341" y="1571522"/>
              <a:ext cx="303026" cy="342672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 bwMode="auto">
          <a:xfrm>
            <a:off x="6852352" y="4914451"/>
            <a:ext cx="837838" cy="837837"/>
            <a:chOff x="5143504" y="3643320"/>
            <a:chExt cx="636196" cy="636164"/>
          </a:xfrm>
        </p:grpSpPr>
        <p:sp>
          <p:nvSpPr>
            <p:cNvPr id="21" name="Rectangle 27"/>
            <p:cNvSpPr/>
            <p:nvPr/>
          </p:nvSpPr>
          <p:spPr>
            <a:xfrm>
              <a:off x="5143504" y="3643320"/>
              <a:ext cx="636196" cy="636164"/>
            </a:xfrm>
            <a:prstGeom prst="ellipse">
              <a:avLst/>
            </a:prstGeom>
            <a:solidFill>
              <a:srgbClr val="FDAF0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  <p:sp>
          <p:nvSpPr>
            <p:cNvPr id="22" name="Freeform 107"/>
            <p:cNvSpPr>
              <a:spLocks noEditPoints="1"/>
            </p:cNvSpPr>
            <p:nvPr/>
          </p:nvSpPr>
          <p:spPr bwMode="auto">
            <a:xfrm>
              <a:off x="5286291" y="3786100"/>
              <a:ext cx="364900" cy="314116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4501810" y="4914451"/>
            <a:ext cx="837837" cy="837837"/>
            <a:chOff x="3357554" y="3643320"/>
            <a:chExt cx="636196" cy="636164"/>
          </a:xfrm>
        </p:grpSpPr>
        <p:sp>
          <p:nvSpPr>
            <p:cNvPr id="24" name="Rectangle 26"/>
            <p:cNvSpPr/>
            <p:nvPr/>
          </p:nvSpPr>
          <p:spPr>
            <a:xfrm>
              <a:off x="3357554" y="3643320"/>
              <a:ext cx="636196" cy="636164"/>
            </a:xfrm>
            <a:prstGeom prst="ellipse">
              <a:avLst/>
            </a:prstGeom>
            <a:solidFill>
              <a:srgbClr val="FDAF0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  <p:grpSp>
          <p:nvGrpSpPr>
            <p:cNvPr id="25" name="Group 67"/>
            <p:cNvGrpSpPr/>
            <p:nvPr/>
          </p:nvGrpSpPr>
          <p:grpSpPr>
            <a:xfrm>
              <a:off x="3428992" y="3857634"/>
              <a:ext cx="503238" cy="177800"/>
              <a:chOff x="1441430" y="4357700"/>
              <a:chExt cx="503238" cy="177800"/>
            </a:xfrm>
            <a:solidFill>
              <a:schemeClr val="bg1"/>
            </a:solidFill>
          </p:grpSpPr>
          <p:sp>
            <p:nvSpPr>
              <p:cNvPr id="26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/>
                  </a:solidFill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27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/>
                  </a:solidFill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28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350">
                  <a:solidFill>
                    <a:schemeClr val="tx1"/>
                  </a:solidFill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 bwMode="auto">
          <a:xfrm>
            <a:off x="6852352" y="1999778"/>
            <a:ext cx="837838" cy="837838"/>
            <a:chOff x="5143504" y="1428742"/>
            <a:chExt cx="636196" cy="636164"/>
          </a:xfrm>
        </p:grpSpPr>
        <p:sp>
          <p:nvSpPr>
            <p:cNvPr id="30" name="Rectangle 16"/>
            <p:cNvSpPr/>
            <p:nvPr/>
          </p:nvSpPr>
          <p:spPr>
            <a:xfrm>
              <a:off x="5143504" y="1428742"/>
              <a:ext cx="636196" cy="636164"/>
            </a:xfrm>
            <a:prstGeom prst="ellipse">
              <a:avLst/>
            </a:prstGeom>
            <a:solidFill>
              <a:srgbClr val="FDAF07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  <p:grpSp>
          <p:nvGrpSpPr>
            <p:cNvPr id="31" name="Group 68"/>
            <p:cNvGrpSpPr/>
            <p:nvPr/>
          </p:nvGrpSpPr>
          <p:grpSpPr>
            <a:xfrm>
              <a:off x="5301319" y="1581456"/>
              <a:ext cx="337042" cy="337616"/>
              <a:chOff x="6998061" y="3496249"/>
              <a:chExt cx="366051" cy="366676"/>
            </a:xfrm>
            <a:solidFill>
              <a:schemeClr val="bg1"/>
            </a:solidFill>
          </p:grpSpPr>
          <p:sp>
            <p:nvSpPr>
              <p:cNvPr id="32" name="AutoShape 7"/>
              <p:cNvSpPr/>
              <p:nvPr/>
            </p:nvSpPr>
            <p:spPr bwMode="auto">
              <a:xfrm>
                <a:off x="6998061" y="3496249"/>
                <a:ext cx="366051" cy="366676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3" name="AutoShape 8"/>
              <p:cNvSpPr/>
              <p:nvPr/>
            </p:nvSpPr>
            <p:spPr bwMode="auto">
              <a:xfrm>
                <a:off x="7158247" y="3656437"/>
                <a:ext cx="45678" cy="45678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4" name="AutoShape 9"/>
              <p:cNvSpPr/>
              <p:nvPr/>
            </p:nvSpPr>
            <p:spPr bwMode="auto">
              <a:xfrm>
                <a:off x="7111943" y="3610758"/>
                <a:ext cx="137660" cy="137660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5" name="AutoShape 10"/>
              <p:cNvSpPr/>
              <p:nvPr/>
            </p:nvSpPr>
            <p:spPr bwMode="auto">
              <a:xfrm>
                <a:off x="7203927" y="3702114"/>
                <a:ext cx="56941" cy="58818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6" name="AutoShape 11"/>
              <p:cNvSpPr/>
              <p:nvPr/>
            </p:nvSpPr>
            <p:spPr bwMode="auto">
              <a:xfrm>
                <a:off x="7226451" y="3725267"/>
                <a:ext cx="81970" cy="83847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7" name="AutoShape 12"/>
              <p:cNvSpPr/>
              <p:nvPr/>
            </p:nvSpPr>
            <p:spPr bwMode="auto">
              <a:xfrm>
                <a:off x="7215188" y="3714003"/>
                <a:ext cx="69456" cy="70707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8" name="AutoShape 13"/>
              <p:cNvSpPr/>
              <p:nvPr/>
            </p:nvSpPr>
            <p:spPr bwMode="auto">
              <a:xfrm>
                <a:off x="7100682" y="3599495"/>
                <a:ext cx="57567" cy="58192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39" name="AutoShape 14"/>
              <p:cNvSpPr/>
              <p:nvPr/>
            </p:nvSpPr>
            <p:spPr bwMode="auto">
              <a:xfrm>
                <a:off x="7055002" y="3553816"/>
                <a:ext cx="81970" cy="83222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0" name="AutoShape 15"/>
              <p:cNvSpPr/>
              <p:nvPr/>
            </p:nvSpPr>
            <p:spPr bwMode="auto">
              <a:xfrm>
                <a:off x="7078154" y="3576343"/>
                <a:ext cx="69456" cy="71333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 bwMode="auto">
          <a:xfrm>
            <a:off x="6852352" y="3410104"/>
            <a:ext cx="837838" cy="837837"/>
            <a:chOff x="5143504" y="2500312"/>
            <a:chExt cx="636196" cy="636164"/>
          </a:xfrm>
        </p:grpSpPr>
        <p:sp>
          <p:nvSpPr>
            <p:cNvPr id="42" name="Rectangle 23"/>
            <p:cNvSpPr/>
            <p:nvPr/>
          </p:nvSpPr>
          <p:spPr>
            <a:xfrm>
              <a:off x="5143504" y="2500312"/>
              <a:ext cx="636196" cy="63616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350">
                <a:solidFill>
                  <a:schemeClr val="tx1"/>
                </a:solidFill>
                <a:cs typeface="Lao UI" panose="020B0502040204020203" pitchFamily="34" charset="0"/>
              </a:endParaRPr>
            </a:p>
          </p:txBody>
        </p:sp>
        <p:grpSp>
          <p:nvGrpSpPr>
            <p:cNvPr id="43" name="Group 78"/>
            <p:cNvGrpSpPr/>
            <p:nvPr/>
          </p:nvGrpSpPr>
          <p:grpSpPr>
            <a:xfrm>
              <a:off x="5333133" y="2643188"/>
              <a:ext cx="272454" cy="363686"/>
              <a:chOff x="1868971" y="2767277"/>
              <a:chExt cx="274694" cy="366676"/>
            </a:xfrm>
            <a:solidFill>
              <a:schemeClr val="bg1"/>
            </a:solidFill>
          </p:grpSpPr>
          <p:sp>
            <p:nvSpPr>
              <p:cNvPr id="44" name="AutoShape 115"/>
              <p:cNvSpPr/>
              <p:nvPr/>
            </p:nvSpPr>
            <p:spPr bwMode="auto">
              <a:xfrm>
                <a:off x="1868971" y="2767277"/>
                <a:ext cx="274694" cy="36667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800" y="12825"/>
                    </a:moveTo>
                    <a:lnTo>
                      <a:pt x="19800" y="13500"/>
                    </a:lnTo>
                    <a:lnTo>
                      <a:pt x="19800" y="14850"/>
                    </a:lnTo>
                    <a:lnTo>
                      <a:pt x="19800" y="15525"/>
                    </a:lnTo>
                    <a:cubicBezTo>
                      <a:pt x="19800" y="18129"/>
                      <a:pt x="16972" y="20249"/>
                      <a:pt x="13499" y="20249"/>
                    </a:cubicBezTo>
                    <a:lnTo>
                      <a:pt x="8099" y="20249"/>
                    </a:lnTo>
                    <a:cubicBezTo>
                      <a:pt x="4627" y="20249"/>
                      <a:pt x="1800" y="18129"/>
                      <a:pt x="1800" y="15525"/>
                    </a:cubicBezTo>
                    <a:lnTo>
                      <a:pt x="1800" y="14850"/>
                    </a:lnTo>
                    <a:lnTo>
                      <a:pt x="1800" y="13500"/>
                    </a:lnTo>
                    <a:lnTo>
                      <a:pt x="1800" y="12825"/>
                    </a:lnTo>
                    <a:lnTo>
                      <a:pt x="1800" y="10800"/>
                    </a:lnTo>
                    <a:cubicBezTo>
                      <a:pt x="1800" y="10427"/>
                      <a:pt x="2203" y="10124"/>
                      <a:pt x="2699" y="10124"/>
                    </a:cubicBezTo>
                    <a:lnTo>
                      <a:pt x="4499" y="10124"/>
                    </a:lnTo>
                    <a:lnTo>
                      <a:pt x="17100" y="10124"/>
                    </a:lnTo>
                    <a:lnTo>
                      <a:pt x="18899" y="10124"/>
                    </a:lnTo>
                    <a:cubicBezTo>
                      <a:pt x="19396" y="10124"/>
                      <a:pt x="19800" y="10427"/>
                      <a:pt x="19800" y="10800"/>
                    </a:cubicBezTo>
                    <a:cubicBezTo>
                      <a:pt x="19800" y="10800"/>
                      <a:pt x="19800" y="12825"/>
                      <a:pt x="19800" y="12825"/>
                    </a:cubicBezTo>
                    <a:close/>
                    <a:moveTo>
                      <a:pt x="14400" y="6075"/>
                    </a:moveTo>
                    <a:lnTo>
                      <a:pt x="14400" y="6076"/>
                    </a:lnTo>
                    <a:lnTo>
                      <a:pt x="14400" y="8774"/>
                    </a:lnTo>
                    <a:lnTo>
                      <a:pt x="7200" y="8774"/>
                    </a:lnTo>
                    <a:lnTo>
                      <a:pt x="7200" y="6076"/>
                    </a:lnTo>
                    <a:lnTo>
                      <a:pt x="7200" y="6075"/>
                    </a:lnTo>
                    <a:cubicBezTo>
                      <a:pt x="7200" y="4583"/>
                      <a:pt x="8811" y="3375"/>
                      <a:pt x="10800" y="3375"/>
                    </a:cubicBezTo>
                    <a:cubicBezTo>
                      <a:pt x="12788" y="3375"/>
                      <a:pt x="14400" y="4583"/>
                      <a:pt x="14400" y="6075"/>
                    </a:cubicBezTo>
                    <a:moveTo>
                      <a:pt x="4499" y="6075"/>
                    </a:moveTo>
                    <a:cubicBezTo>
                      <a:pt x="4499" y="3465"/>
                      <a:pt x="7320" y="1350"/>
                      <a:pt x="10800" y="1350"/>
                    </a:cubicBezTo>
                    <a:cubicBezTo>
                      <a:pt x="14279" y="1350"/>
                      <a:pt x="17100" y="3465"/>
                      <a:pt x="17100" y="6075"/>
                    </a:cubicBezTo>
                    <a:lnTo>
                      <a:pt x="17100" y="8774"/>
                    </a:lnTo>
                    <a:lnTo>
                      <a:pt x="15299" y="8774"/>
                    </a:lnTo>
                    <a:lnTo>
                      <a:pt x="15299" y="6076"/>
                    </a:lnTo>
                    <a:cubicBezTo>
                      <a:pt x="15299" y="4212"/>
                      <a:pt x="13285" y="2701"/>
                      <a:pt x="10800" y="2701"/>
                    </a:cubicBezTo>
                    <a:cubicBezTo>
                      <a:pt x="8314" y="2701"/>
                      <a:pt x="6299" y="4212"/>
                      <a:pt x="6299" y="6076"/>
                    </a:cubicBezTo>
                    <a:lnTo>
                      <a:pt x="6299" y="8774"/>
                    </a:lnTo>
                    <a:lnTo>
                      <a:pt x="4499" y="8774"/>
                    </a:lnTo>
                    <a:cubicBezTo>
                      <a:pt x="4499" y="8774"/>
                      <a:pt x="4499" y="6075"/>
                      <a:pt x="4499" y="6075"/>
                    </a:cubicBezTo>
                    <a:close/>
                    <a:moveTo>
                      <a:pt x="18899" y="8774"/>
                    </a:moveTo>
                    <a:lnTo>
                      <a:pt x="18899" y="6075"/>
                    </a:lnTo>
                    <a:cubicBezTo>
                      <a:pt x="18899" y="2719"/>
                      <a:pt x="15274" y="0"/>
                      <a:pt x="10800" y="0"/>
                    </a:cubicBezTo>
                    <a:cubicBezTo>
                      <a:pt x="6325" y="0"/>
                      <a:pt x="2699" y="2719"/>
                      <a:pt x="2699" y="6075"/>
                    </a:cubicBezTo>
                    <a:lnTo>
                      <a:pt x="2699" y="8774"/>
                    </a:lnTo>
                    <a:cubicBezTo>
                      <a:pt x="1208" y="8774"/>
                      <a:pt x="0" y="9681"/>
                      <a:pt x="0" y="10800"/>
                    </a:cubicBezTo>
                    <a:lnTo>
                      <a:pt x="0" y="12825"/>
                    </a:lnTo>
                    <a:lnTo>
                      <a:pt x="0" y="13500"/>
                    </a:lnTo>
                    <a:lnTo>
                      <a:pt x="0" y="14850"/>
                    </a:lnTo>
                    <a:lnTo>
                      <a:pt x="0" y="15525"/>
                    </a:lnTo>
                    <a:cubicBezTo>
                      <a:pt x="0" y="18880"/>
                      <a:pt x="3625" y="21599"/>
                      <a:pt x="8099" y="21599"/>
                    </a:cubicBezTo>
                    <a:lnTo>
                      <a:pt x="13499" y="21599"/>
                    </a:lnTo>
                    <a:cubicBezTo>
                      <a:pt x="17974" y="21599"/>
                      <a:pt x="21600" y="18880"/>
                      <a:pt x="21600" y="15525"/>
                    </a:cubicBezTo>
                    <a:lnTo>
                      <a:pt x="21600" y="14850"/>
                    </a:lnTo>
                    <a:lnTo>
                      <a:pt x="21600" y="13500"/>
                    </a:lnTo>
                    <a:lnTo>
                      <a:pt x="21600" y="12825"/>
                    </a:lnTo>
                    <a:lnTo>
                      <a:pt x="21600" y="10800"/>
                    </a:lnTo>
                    <a:cubicBezTo>
                      <a:pt x="21600" y="9681"/>
                      <a:pt x="20391" y="8774"/>
                      <a:pt x="18899" y="87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5" name="AutoShape 116"/>
              <p:cNvSpPr/>
              <p:nvPr/>
            </p:nvSpPr>
            <p:spPr bwMode="auto">
              <a:xfrm>
                <a:off x="1983479" y="2985030"/>
                <a:ext cx="45678" cy="6883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3226"/>
                      <a:pt x="0" y="7201"/>
                    </a:cubicBezTo>
                    <a:cubicBezTo>
                      <a:pt x="0" y="9390"/>
                      <a:pt x="1798" y="13537"/>
                      <a:pt x="3601" y="16821"/>
                    </a:cubicBezTo>
                    <a:cubicBezTo>
                      <a:pt x="5070" y="19493"/>
                      <a:pt x="6916" y="21600"/>
                      <a:pt x="10800" y="21600"/>
                    </a:cubicBezTo>
                    <a:cubicBezTo>
                      <a:pt x="15016" y="21600"/>
                      <a:pt x="16529" y="19514"/>
                      <a:pt x="18003" y="16858"/>
                    </a:cubicBezTo>
                    <a:cubicBezTo>
                      <a:pt x="19828" y="13567"/>
                      <a:pt x="21600" y="9397"/>
                      <a:pt x="21600" y="7201"/>
                    </a:cubicBezTo>
                    <a:cubicBezTo>
                      <a:pt x="21600" y="3226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38100" tIns="38100" rIns="38100" bIns="38100" anchor="ctr"/>
              <a:lstStyle/>
              <a:p>
                <a:pPr defTabSz="45720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6" name="Group 65"/>
          <p:cNvGrpSpPr/>
          <p:nvPr/>
        </p:nvGrpSpPr>
        <p:grpSpPr>
          <a:xfrm>
            <a:off x="1501230" y="1759070"/>
            <a:ext cx="2869858" cy="1287754"/>
            <a:chOff x="8797071" y="2517475"/>
            <a:chExt cx="3051636" cy="1221133"/>
          </a:xfrm>
        </p:grpSpPr>
        <p:sp>
          <p:nvSpPr>
            <p:cNvPr id="47" name="TextBox 66"/>
            <p:cNvSpPr txBox="1"/>
            <p:nvPr/>
          </p:nvSpPr>
          <p:spPr>
            <a:xfrm>
              <a:off x="10168755" y="2517475"/>
              <a:ext cx="1679310" cy="4290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67"/>
            <p:cNvSpPr/>
            <p:nvPr/>
          </p:nvSpPr>
          <p:spPr>
            <a:xfrm>
              <a:off x="8797071" y="2924503"/>
              <a:ext cx="3051636" cy="814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5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10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65"/>
          <p:cNvGrpSpPr/>
          <p:nvPr/>
        </p:nvGrpSpPr>
        <p:grpSpPr>
          <a:xfrm>
            <a:off x="7818664" y="1778641"/>
            <a:ext cx="2879476" cy="1287754"/>
            <a:chOff x="8786844" y="2517475"/>
            <a:chExt cx="3061863" cy="1221133"/>
          </a:xfrm>
        </p:grpSpPr>
        <p:sp>
          <p:nvSpPr>
            <p:cNvPr id="50" name="TextBox 66"/>
            <p:cNvSpPr txBox="1"/>
            <p:nvPr/>
          </p:nvSpPr>
          <p:spPr>
            <a:xfrm>
              <a:off x="8786844" y="2517475"/>
              <a:ext cx="1679310" cy="4290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1" name="Rectangle 67"/>
            <p:cNvSpPr/>
            <p:nvPr/>
          </p:nvSpPr>
          <p:spPr>
            <a:xfrm>
              <a:off x="8797071" y="2924503"/>
              <a:ext cx="3051636" cy="814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5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10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2" name="Group 65"/>
          <p:cNvGrpSpPr/>
          <p:nvPr/>
        </p:nvGrpSpPr>
        <p:grpSpPr>
          <a:xfrm>
            <a:off x="1501230" y="3261328"/>
            <a:ext cx="2869858" cy="1287754"/>
            <a:chOff x="8797071" y="2517475"/>
            <a:chExt cx="3051636" cy="1221133"/>
          </a:xfrm>
        </p:grpSpPr>
        <p:sp>
          <p:nvSpPr>
            <p:cNvPr id="53" name="TextBox 66"/>
            <p:cNvSpPr txBox="1"/>
            <p:nvPr/>
          </p:nvSpPr>
          <p:spPr>
            <a:xfrm>
              <a:off x="10168755" y="2517475"/>
              <a:ext cx="1679310" cy="376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4" name="Rectangle 67"/>
            <p:cNvSpPr/>
            <p:nvPr/>
          </p:nvSpPr>
          <p:spPr>
            <a:xfrm>
              <a:off x="8797071" y="2924503"/>
              <a:ext cx="3051636" cy="814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5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10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65"/>
          <p:cNvGrpSpPr/>
          <p:nvPr/>
        </p:nvGrpSpPr>
        <p:grpSpPr>
          <a:xfrm>
            <a:off x="7818664" y="3280899"/>
            <a:ext cx="2879476" cy="1287754"/>
            <a:chOff x="8786844" y="2517475"/>
            <a:chExt cx="3061863" cy="1221133"/>
          </a:xfrm>
        </p:grpSpPr>
        <p:sp>
          <p:nvSpPr>
            <p:cNvPr id="56" name="TextBox 66"/>
            <p:cNvSpPr txBox="1"/>
            <p:nvPr/>
          </p:nvSpPr>
          <p:spPr>
            <a:xfrm>
              <a:off x="8786844" y="2517475"/>
              <a:ext cx="1679310" cy="4290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67"/>
            <p:cNvSpPr/>
            <p:nvPr/>
          </p:nvSpPr>
          <p:spPr>
            <a:xfrm>
              <a:off x="8797071" y="2924503"/>
              <a:ext cx="3051636" cy="814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5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10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8" name="Group 65"/>
          <p:cNvGrpSpPr/>
          <p:nvPr/>
        </p:nvGrpSpPr>
        <p:grpSpPr>
          <a:xfrm>
            <a:off x="1501230" y="4763586"/>
            <a:ext cx="2869858" cy="1287754"/>
            <a:chOff x="8797071" y="2517475"/>
            <a:chExt cx="3051636" cy="1221133"/>
          </a:xfrm>
        </p:grpSpPr>
        <p:sp>
          <p:nvSpPr>
            <p:cNvPr id="59" name="TextBox 66"/>
            <p:cNvSpPr txBox="1"/>
            <p:nvPr/>
          </p:nvSpPr>
          <p:spPr>
            <a:xfrm>
              <a:off x="10168755" y="2517475"/>
              <a:ext cx="1679310" cy="37637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67"/>
            <p:cNvSpPr/>
            <p:nvPr/>
          </p:nvSpPr>
          <p:spPr>
            <a:xfrm>
              <a:off x="8797071" y="2924503"/>
              <a:ext cx="3051636" cy="814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105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10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5"/>
          <p:cNvGrpSpPr/>
          <p:nvPr/>
        </p:nvGrpSpPr>
        <p:grpSpPr>
          <a:xfrm>
            <a:off x="7818664" y="4783157"/>
            <a:ext cx="2879476" cy="1287754"/>
            <a:chOff x="8786844" y="2517475"/>
            <a:chExt cx="3061863" cy="1221133"/>
          </a:xfrm>
        </p:grpSpPr>
        <p:sp>
          <p:nvSpPr>
            <p:cNvPr id="62" name="TextBox 66"/>
            <p:cNvSpPr txBox="1"/>
            <p:nvPr/>
          </p:nvSpPr>
          <p:spPr>
            <a:xfrm>
              <a:off x="8786844" y="2517475"/>
              <a:ext cx="1679310" cy="4290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b="1" dirty="0">
                  <a:solidFill>
                    <a:schemeClr val="tx1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sym typeface="Arial" panose="020B0604020202020204" pitchFamily="34" charset="0"/>
                </a:rPr>
                <a:t>相关标题文字</a:t>
              </a:r>
              <a:endParaRPr lang="zh-CN" altLang="en-US" b="1" dirty="0">
                <a:solidFill>
                  <a:schemeClr val="tx1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7"/>
            <p:cNvSpPr/>
            <p:nvPr/>
          </p:nvSpPr>
          <p:spPr>
            <a:xfrm>
              <a:off x="8797071" y="2924503"/>
              <a:ext cx="3051636" cy="8141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105" dirty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This is a sample text. You simply add your own text and description here. This text is fully editable. </a:t>
              </a:r>
              <a:endParaRPr lang="zh-CN" altLang="en-US" sz="1105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721105" y="379446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lvl="0" algn="ctr"/>
            <a:r>
              <a:rPr lang="zh-CN" altLang="en-US" sz="2800" spc="600" dirty="0">
                <a:ln w="6350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腾祥澜黑简" panose="01010104010101010101" pitchFamily="2" charset="-122"/>
                <a:ea typeface="腾祥澜黑简" panose="01010104010101010101" pitchFamily="2" charset="-122"/>
              </a:rPr>
              <a:t>输入标题内容</a:t>
            </a:r>
            <a:endParaRPr lang="zh-CN" altLang="en-US" sz="2800" spc="600" dirty="0">
              <a:ln w="6350"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latin typeface="腾祥澜黑简" panose="01010104010101010101" pitchFamily="2" charset="-122"/>
              <a:ea typeface="腾祥澜黑简" panose="01010104010101010101" pitchFamily="2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6443206" y="870554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4417002" y="411558"/>
            <a:ext cx="1297981" cy="0"/>
          </a:xfrm>
          <a:prstGeom prst="line">
            <a:avLst/>
          </a:prstGeom>
          <a:ln w="12700">
            <a:solidFill>
              <a:srgbClr val="FDAF07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769">
        <p:random/>
      </p:transition>
    </mc:Choice>
    <mc:Fallback>
      <p:transition spd="slow" advClick="0" advTm="5769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500"/>
                            </p:stCondLst>
                            <p:childTnLst>
                              <p:par>
                                <p:cTn id="6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D1D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u=3427539878,199065004&amp;fm=26&amp;gp=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190" y="-3810"/>
            <a:ext cx="7116445" cy="6845935"/>
          </a:xfrm>
          <a:prstGeom prst="rect">
            <a:avLst/>
          </a:prstGeom>
        </p:spPr>
      </p:pic>
      <p:grpSp>
        <p:nvGrpSpPr>
          <p:cNvPr id="14" name="Group 4"/>
          <p:cNvGrpSpPr>
            <a:grpSpLocks noChangeAspect="1"/>
          </p:cNvGrpSpPr>
          <p:nvPr/>
        </p:nvGrpSpPr>
        <p:grpSpPr bwMode="auto">
          <a:xfrm>
            <a:off x="8250555" y="5006975"/>
            <a:ext cx="3941445" cy="1851025"/>
            <a:chOff x="1710" y="1159"/>
            <a:chExt cx="4264" cy="2002"/>
          </a:xfrm>
          <a:solidFill>
            <a:srgbClr val="FDAF07"/>
          </a:solidFill>
        </p:grpSpPr>
        <p:sp>
          <p:nvSpPr>
            <p:cNvPr id="19" name="Freeform 5"/>
            <p:cNvSpPr/>
            <p:nvPr/>
          </p:nvSpPr>
          <p:spPr bwMode="auto">
            <a:xfrm>
              <a:off x="1967" y="2332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8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3" y="0"/>
                    <a:pt x="37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2" y="117"/>
                    <a:pt x="108" y="117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Freeform 6"/>
            <p:cNvSpPr/>
            <p:nvPr/>
          </p:nvSpPr>
          <p:spPr bwMode="auto">
            <a:xfrm>
              <a:off x="3328" y="2330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7"/>
                    <a:pt x="107" y="38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1" name="Freeform 7"/>
            <p:cNvSpPr/>
            <p:nvPr/>
          </p:nvSpPr>
          <p:spPr bwMode="auto">
            <a:xfrm>
              <a:off x="2512" y="2625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Freeform 8"/>
            <p:cNvSpPr/>
            <p:nvPr/>
          </p:nvSpPr>
          <p:spPr bwMode="auto">
            <a:xfrm>
              <a:off x="2784" y="2623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1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1"/>
                    <a:pt x="36" y="1"/>
                    <a:pt x="1" y="1"/>
                  </a:cubicBezTo>
                  <a:cubicBezTo>
                    <a:pt x="1" y="40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9"/>
                    <a:pt x="107" y="40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Freeform 9"/>
            <p:cNvSpPr/>
            <p:nvPr/>
          </p:nvSpPr>
          <p:spPr bwMode="auto">
            <a:xfrm>
              <a:off x="1965" y="2921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8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7" y="0"/>
                    <a:pt x="1" y="0"/>
                  </a:cubicBezTo>
                  <a:cubicBezTo>
                    <a:pt x="1" y="39"/>
                    <a:pt x="0" y="78"/>
                    <a:pt x="0" y="118"/>
                  </a:cubicBezTo>
                  <a:cubicBezTo>
                    <a:pt x="36" y="118"/>
                    <a:pt x="72" y="118"/>
                    <a:pt x="107" y="118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4" name="Freeform 10"/>
            <p:cNvSpPr/>
            <p:nvPr/>
          </p:nvSpPr>
          <p:spPr bwMode="auto">
            <a:xfrm>
              <a:off x="2784" y="2919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5" name="Freeform 11"/>
            <p:cNvSpPr/>
            <p:nvPr/>
          </p:nvSpPr>
          <p:spPr bwMode="auto">
            <a:xfrm>
              <a:off x="3055" y="2919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6" name="Freeform 12"/>
            <p:cNvSpPr/>
            <p:nvPr/>
          </p:nvSpPr>
          <p:spPr bwMode="auto">
            <a:xfrm>
              <a:off x="3320" y="2917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Freeform 13"/>
            <p:cNvSpPr/>
            <p:nvPr/>
          </p:nvSpPr>
          <p:spPr bwMode="auto">
            <a:xfrm>
              <a:off x="3592" y="2917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8"/>
                    <a:pt x="71" y="118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Freeform 14"/>
            <p:cNvSpPr/>
            <p:nvPr/>
          </p:nvSpPr>
          <p:spPr bwMode="auto">
            <a:xfrm>
              <a:off x="3863" y="2917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Freeform 15"/>
            <p:cNvSpPr/>
            <p:nvPr/>
          </p:nvSpPr>
          <p:spPr bwMode="auto">
            <a:xfrm>
              <a:off x="4134" y="2915"/>
              <a:ext cx="216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0" name="Freeform 16"/>
            <p:cNvSpPr/>
            <p:nvPr/>
          </p:nvSpPr>
          <p:spPr bwMode="auto">
            <a:xfrm>
              <a:off x="4406" y="2915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Freeform 17"/>
            <p:cNvSpPr/>
            <p:nvPr/>
          </p:nvSpPr>
          <p:spPr bwMode="auto">
            <a:xfrm>
              <a:off x="4677" y="2915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2" name="Freeform 18"/>
            <p:cNvSpPr/>
            <p:nvPr/>
          </p:nvSpPr>
          <p:spPr bwMode="auto">
            <a:xfrm>
              <a:off x="4949" y="291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5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3" name="Freeform 19"/>
            <p:cNvSpPr/>
            <p:nvPr/>
          </p:nvSpPr>
          <p:spPr bwMode="auto">
            <a:xfrm>
              <a:off x="3057" y="2623"/>
              <a:ext cx="207" cy="241"/>
            </a:xfrm>
            <a:custGeom>
              <a:avLst/>
              <a:gdLst>
                <a:gd name="T0" fmla="*/ 103 w 103"/>
                <a:gd name="T1" fmla="*/ 0 h 118"/>
                <a:gd name="T2" fmla="*/ 1 w 103"/>
                <a:gd name="T3" fmla="*/ 0 h 118"/>
                <a:gd name="T4" fmla="*/ 0 w 103"/>
                <a:gd name="T5" fmla="*/ 118 h 118"/>
                <a:gd name="T6" fmla="*/ 103 w 103"/>
                <a:gd name="T7" fmla="*/ 118 h 118"/>
                <a:gd name="T8" fmla="*/ 103 w 103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8">
                  <a:moveTo>
                    <a:pt x="103" y="0"/>
                  </a:moveTo>
                  <a:cubicBezTo>
                    <a:pt x="69" y="0"/>
                    <a:pt x="35" y="0"/>
                    <a:pt x="1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8"/>
                    <a:pt x="103" y="39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4" name="Freeform 20"/>
            <p:cNvSpPr/>
            <p:nvPr/>
          </p:nvSpPr>
          <p:spPr bwMode="auto">
            <a:xfrm>
              <a:off x="3592" y="2623"/>
              <a:ext cx="217" cy="239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5" name="Freeform 21"/>
            <p:cNvSpPr/>
            <p:nvPr/>
          </p:nvSpPr>
          <p:spPr bwMode="auto">
            <a:xfrm>
              <a:off x="4134" y="2621"/>
              <a:ext cx="218" cy="241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" name="Freeform 22"/>
            <p:cNvSpPr/>
            <p:nvPr/>
          </p:nvSpPr>
          <p:spPr bwMode="auto">
            <a:xfrm>
              <a:off x="4406" y="2621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Freeform 23"/>
            <p:cNvSpPr/>
            <p:nvPr/>
          </p:nvSpPr>
          <p:spPr bwMode="auto">
            <a:xfrm>
              <a:off x="4677" y="2619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8" name="Freeform 24"/>
            <p:cNvSpPr/>
            <p:nvPr/>
          </p:nvSpPr>
          <p:spPr bwMode="auto">
            <a:xfrm>
              <a:off x="4949" y="2619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9" name="Freeform 25"/>
            <p:cNvSpPr/>
            <p:nvPr/>
          </p:nvSpPr>
          <p:spPr bwMode="auto">
            <a:xfrm>
              <a:off x="3865" y="2328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0" name="Freeform 26"/>
            <p:cNvSpPr/>
            <p:nvPr/>
          </p:nvSpPr>
          <p:spPr bwMode="auto">
            <a:xfrm>
              <a:off x="4136" y="2328"/>
              <a:ext cx="216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1" name="Freeform 27"/>
            <p:cNvSpPr/>
            <p:nvPr/>
          </p:nvSpPr>
          <p:spPr bwMode="auto">
            <a:xfrm>
              <a:off x="4679" y="2326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5" y="1"/>
                    <a:pt x="0" y="1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2" name="Freeform 28"/>
            <p:cNvSpPr/>
            <p:nvPr/>
          </p:nvSpPr>
          <p:spPr bwMode="auto">
            <a:xfrm>
              <a:off x="3059" y="2035"/>
              <a:ext cx="207" cy="240"/>
            </a:xfrm>
            <a:custGeom>
              <a:avLst/>
              <a:gdLst>
                <a:gd name="T0" fmla="*/ 103 w 103"/>
                <a:gd name="T1" fmla="*/ 0 h 118"/>
                <a:gd name="T2" fmla="*/ 1 w 103"/>
                <a:gd name="T3" fmla="*/ 1 h 118"/>
                <a:gd name="T4" fmla="*/ 0 w 103"/>
                <a:gd name="T5" fmla="*/ 118 h 118"/>
                <a:gd name="T6" fmla="*/ 103 w 103"/>
                <a:gd name="T7" fmla="*/ 118 h 118"/>
                <a:gd name="T8" fmla="*/ 103 w 103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8">
                  <a:moveTo>
                    <a:pt x="103" y="0"/>
                  </a:moveTo>
                  <a:cubicBezTo>
                    <a:pt x="69" y="0"/>
                    <a:pt x="35" y="1"/>
                    <a:pt x="1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8"/>
                    <a:pt x="103" y="39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3" name="Freeform 29"/>
            <p:cNvSpPr/>
            <p:nvPr/>
          </p:nvSpPr>
          <p:spPr bwMode="auto">
            <a:xfrm>
              <a:off x="3594" y="2035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4" name="Freeform 30"/>
            <p:cNvSpPr/>
            <p:nvPr/>
          </p:nvSpPr>
          <p:spPr bwMode="auto">
            <a:xfrm>
              <a:off x="3865" y="2035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5" name="Freeform 31"/>
            <p:cNvSpPr/>
            <p:nvPr/>
          </p:nvSpPr>
          <p:spPr bwMode="auto">
            <a:xfrm>
              <a:off x="4951" y="203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6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6" name="Freeform 32"/>
            <p:cNvSpPr/>
            <p:nvPr/>
          </p:nvSpPr>
          <p:spPr bwMode="auto">
            <a:xfrm>
              <a:off x="2257" y="2613"/>
              <a:ext cx="209" cy="241"/>
            </a:xfrm>
            <a:custGeom>
              <a:avLst/>
              <a:gdLst>
                <a:gd name="T0" fmla="*/ 104 w 104"/>
                <a:gd name="T1" fmla="*/ 0 h 118"/>
                <a:gd name="T2" fmla="*/ 4 w 104"/>
                <a:gd name="T3" fmla="*/ 1 h 118"/>
                <a:gd name="T4" fmla="*/ 0 w 104"/>
                <a:gd name="T5" fmla="*/ 3 h 118"/>
                <a:gd name="T6" fmla="*/ 0 w 104"/>
                <a:gd name="T7" fmla="*/ 118 h 118"/>
                <a:gd name="T8" fmla="*/ 103 w 104"/>
                <a:gd name="T9" fmla="*/ 118 h 118"/>
                <a:gd name="T10" fmla="*/ 104 w 104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18">
                  <a:moveTo>
                    <a:pt x="104" y="0"/>
                  </a:moveTo>
                  <a:cubicBezTo>
                    <a:pt x="71" y="1"/>
                    <a:pt x="37" y="1"/>
                    <a:pt x="4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41"/>
                    <a:pt x="0" y="80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9"/>
                    <a:pt x="103" y="39"/>
                    <a:pt x="10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7" name="Freeform 33"/>
            <p:cNvSpPr/>
            <p:nvPr/>
          </p:nvSpPr>
          <p:spPr bwMode="auto">
            <a:xfrm>
              <a:off x="4951" y="1725"/>
              <a:ext cx="215" cy="236"/>
            </a:xfrm>
            <a:custGeom>
              <a:avLst/>
              <a:gdLst>
                <a:gd name="T0" fmla="*/ 107 w 107"/>
                <a:gd name="T1" fmla="*/ 0 h 116"/>
                <a:gd name="T2" fmla="*/ 0 w 107"/>
                <a:gd name="T3" fmla="*/ 0 h 116"/>
                <a:gd name="T4" fmla="*/ 0 w 107"/>
                <a:gd name="T5" fmla="*/ 116 h 116"/>
                <a:gd name="T6" fmla="*/ 107 w 107"/>
                <a:gd name="T7" fmla="*/ 116 h 116"/>
                <a:gd name="T8" fmla="*/ 107 w 10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6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ubicBezTo>
                    <a:pt x="36" y="116"/>
                    <a:pt x="71" y="116"/>
                    <a:pt x="107" y="116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8" name="Freeform 34"/>
            <p:cNvSpPr/>
            <p:nvPr/>
          </p:nvSpPr>
          <p:spPr bwMode="auto">
            <a:xfrm>
              <a:off x="5232" y="291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49" name="Freeform 35"/>
            <p:cNvSpPr/>
            <p:nvPr/>
          </p:nvSpPr>
          <p:spPr bwMode="auto">
            <a:xfrm>
              <a:off x="5502" y="291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0" name="Freeform 36"/>
            <p:cNvSpPr/>
            <p:nvPr/>
          </p:nvSpPr>
          <p:spPr bwMode="auto">
            <a:xfrm>
              <a:off x="5232" y="2619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1" name="Freeform 37"/>
            <p:cNvSpPr/>
            <p:nvPr/>
          </p:nvSpPr>
          <p:spPr bwMode="auto">
            <a:xfrm>
              <a:off x="5504" y="2617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6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2" name="Freeform 38"/>
            <p:cNvSpPr/>
            <p:nvPr/>
          </p:nvSpPr>
          <p:spPr bwMode="auto">
            <a:xfrm>
              <a:off x="5234" y="2326"/>
              <a:ext cx="213" cy="238"/>
            </a:xfrm>
            <a:custGeom>
              <a:avLst/>
              <a:gdLst>
                <a:gd name="T0" fmla="*/ 106 w 106"/>
                <a:gd name="T1" fmla="*/ 0 h 117"/>
                <a:gd name="T2" fmla="*/ 0 w 106"/>
                <a:gd name="T3" fmla="*/ 0 h 117"/>
                <a:gd name="T4" fmla="*/ 0 w 106"/>
                <a:gd name="T5" fmla="*/ 117 h 117"/>
                <a:gd name="T6" fmla="*/ 106 w 106"/>
                <a:gd name="T7" fmla="*/ 117 h 117"/>
                <a:gd name="T8" fmla="*/ 106 w 10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7">
                  <a:moveTo>
                    <a:pt x="106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7"/>
                    <a:pt x="106" y="38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Freeform 39"/>
            <p:cNvSpPr/>
            <p:nvPr/>
          </p:nvSpPr>
          <p:spPr bwMode="auto">
            <a:xfrm>
              <a:off x="5504" y="2326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6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8"/>
                    <a:pt x="0" y="77"/>
                    <a:pt x="0" y="117"/>
                  </a:cubicBezTo>
                  <a:cubicBezTo>
                    <a:pt x="36" y="117"/>
                    <a:pt x="71" y="117"/>
                    <a:pt x="107" y="116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4" name="Freeform 40"/>
            <p:cNvSpPr/>
            <p:nvPr/>
          </p:nvSpPr>
          <p:spPr bwMode="auto">
            <a:xfrm>
              <a:off x="5234" y="2033"/>
              <a:ext cx="213" cy="238"/>
            </a:xfrm>
            <a:custGeom>
              <a:avLst/>
              <a:gdLst>
                <a:gd name="T0" fmla="*/ 106 w 106"/>
                <a:gd name="T1" fmla="*/ 0 h 117"/>
                <a:gd name="T2" fmla="*/ 0 w 106"/>
                <a:gd name="T3" fmla="*/ 0 h 117"/>
                <a:gd name="T4" fmla="*/ 0 w 106"/>
                <a:gd name="T5" fmla="*/ 117 h 117"/>
                <a:gd name="T6" fmla="*/ 106 w 106"/>
                <a:gd name="T7" fmla="*/ 117 h 117"/>
                <a:gd name="T8" fmla="*/ 106 w 10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7">
                  <a:moveTo>
                    <a:pt x="106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5" name="Freeform 41"/>
            <p:cNvSpPr/>
            <p:nvPr/>
          </p:nvSpPr>
          <p:spPr bwMode="auto">
            <a:xfrm>
              <a:off x="5234" y="172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6" name="Freeform 42"/>
            <p:cNvSpPr/>
            <p:nvPr/>
          </p:nvSpPr>
          <p:spPr bwMode="auto">
            <a:xfrm>
              <a:off x="5506" y="1731"/>
              <a:ext cx="213" cy="236"/>
            </a:xfrm>
            <a:custGeom>
              <a:avLst/>
              <a:gdLst>
                <a:gd name="T0" fmla="*/ 106 w 106"/>
                <a:gd name="T1" fmla="*/ 0 h 116"/>
                <a:gd name="T2" fmla="*/ 0 w 106"/>
                <a:gd name="T3" fmla="*/ 0 h 116"/>
                <a:gd name="T4" fmla="*/ 0 w 106"/>
                <a:gd name="T5" fmla="*/ 116 h 116"/>
                <a:gd name="T6" fmla="*/ 106 w 106"/>
                <a:gd name="T7" fmla="*/ 116 h 116"/>
                <a:gd name="T8" fmla="*/ 106 w 10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6">
                  <a:moveTo>
                    <a:pt x="106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ubicBezTo>
                    <a:pt x="35" y="116"/>
                    <a:pt x="71" y="116"/>
                    <a:pt x="106" y="116"/>
                  </a:cubicBezTo>
                  <a:cubicBezTo>
                    <a:pt x="106" y="77"/>
                    <a:pt x="106" y="39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7" name="Freeform 43"/>
            <p:cNvSpPr/>
            <p:nvPr/>
          </p:nvSpPr>
          <p:spPr bwMode="auto">
            <a:xfrm>
              <a:off x="5506" y="117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Freeform 44"/>
            <p:cNvSpPr/>
            <p:nvPr/>
          </p:nvSpPr>
          <p:spPr bwMode="auto">
            <a:xfrm>
              <a:off x="5236" y="1440"/>
              <a:ext cx="213" cy="236"/>
            </a:xfrm>
            <a:custGeom>
              <a:avLst/>
              <a:gdLst>
                <a:gd name="T0" fmla="*/ 106 w 106"/>
                <a:gd name="T1" fmla="*/ 0 h 116"/>
                <a:gd name="T2" fmla="*/ 0 w 106"/>
                <a:gd name="T3" fmla="*/ 0 h 116"/>
                <a:gd name="T4" fmla="*/ 0 w 106"/>
                <a:gd name="T5" fmla="*/ 116 h 116"/>
                <a:gd name="T6" fmla="*/ 106 w 106"/>
                <a:gd name="T7" fmla="*/ 116 h 116"/>
                <a:gd name="T8" fmla="*/ 106 w 10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6">
                  <a:moveTo>
                    <a:pt x="106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6"/>
                  </a:cubicBezTo>
                  <a:cubicBezTo>
                    <a:pt x="35" y="116"/>
                    <a:pt x="71" y="116"/>
                    <a:pt x="106" y="116"/>
                  </a:cubicBezTo>
                  <a:cubicBezTo>
                    <a:pt x="106" y="77"/>
                    <a:pt x="106" y="38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9" name="Freeform 45"/>
            <p:cNvSpPr/>
            <p:nvPr/>
          </p:nvSpPr>
          <p:spPr bwMode="auto">
            <a:xfrm>
              <a:off x="4953" y="1159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6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0" name="Freeform 46"/>
            <p:cNvSpPr/>
            <p:nvPr/>
          </p:nvSpPr>
          <p:spPr bwMode="auto">
            <a:xfrm>
              <a:off x="4408" y="2039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1" name="Freeform 47"/>
            <p:cNvSpPr/>
            <p:nvPr/>
          </p:nvSpPr>
          <p:spPr bwMode="auto">
            <a:xfrm>
              <a:off x="4679" y="1752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2" name="Freeform 48"/>
            <p:cNvSpPr/>
            <p:nvPr/>
          </p:nvSpPr>
          <p:spPr bwMode="auto">
            <a:xfrm>
              <a:off x="4681" y="147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3" name="Freeform 49"/>
            <p:cNvSpPr/>
            <p:nvPr/>
          </p:nvSpPr>
          <p:spPr bwMode="auto">
            <a:xfrm>
              <a:off x="2786" y="2049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9"/>
                    <a:pt x="0" y="118"/>
                  </a:cubicBezTo>
                  <a:cubicBezTo>
                    <a:pt x="36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4" name="Freeform 50"/>
            <p:cNvSpPr/>
            <p:nvPr/>
          </p:nvSpPr>
          <p:spPr bwMode="auto">
            <a:xfrm>
              <a:off x="2786" y="2344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8"/>
                    <a:pt x="0" y="77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5" name="Freeform 51"/>
            <p:cNvSpPr/>
            <p:nvPr/>
          </p:nvSpPr>
          <p:spPr bwMode="auto">
            <a:xfrm>
              <a:off x="2243" y="2921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0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8" y="78"/>
                    <a:pt x="108" y="38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6" name="Freeform 52"/>
            <p:cNvSpPr/>
            <p:nvPr/>
          </p:nvSpPr>
          <p:spPr bwMode="auto">
            <a:xfrm>
              <a:off x="1714" y="2037"/>
              <a:ext cx="199" cy="240"/>
            </a:xfrm>
            <a:custGeom>
              <a:avLst/>
              <a:gdLst>
                <a:gd name="T0" fmla="*/ 99 w 99"/>
                <a:gd name="T1" fmla="*/ 0 h 118"/>
                <a:gd name="T2" fmla="*/ 0 w 99"/>
                <a:gd name="T3" fmla="*/ 1 h 118"/>
                <a:gd name="T4" fmla="*/ 0 w 99"/>
                <a:gd name="T5" fmla="*/ 118 h 118"/>
                <a:gd name="T6" fmla="*/ 98 w 99"/>
                <a:gd name="T7" fmla="*/ 118 h 118"/>
                <a:gd name="T8" fmla="*/ 99 w 99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8">
                  <a:moveTo>
                    <a:pt x="99" y="0"/>
                  </a:moveTo>
                  <a:cubicBezTo>
                    <a:pt x="65" y="1"/>
                    <a:pt x="33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2" y="118"/>
                    <a:pt x="65" y="118"/>
                    <a:pt x="98" y="118"/>
                  </a:cubicBezTo>
                  <a:cubicBezTo>
                    <a:pt x="98" y="79"/>
                    <a:pt x="98" y="40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7" name="Freeform 53"/>
            <p:cNvSpPr/>
            <p:nvPr/>
          </p:nvSpPr>
          <p:spPr bwMode="auto">
            <a:xfrm>
              <a:off x="1710" y="2627"/>
              <a:ext cx="201" cy="239"/>
            </a:xfrm>
            <a:custGeom>
              <a:avLst/>
              <a:gdLst>
                <a:gd name="T0" fmla="*/ 100 w 100"/>
                <a:gd name="T1" fmla="*/ 0 h 117"/>
                <a:gd name="T2" fmla="*/ 1 w 100"/>
                <a:gd name="T3" fmla="*/ 0 h 117"/>
                <a:gd name="T4" fmla="*/ 0 w 100"/>
                <a:gd name="T5" fmla="*/ 117 h 117"/>
                <a:gd name="T6" fmla="*/ 100 w 100"/>
                <a:gd name="T7" fmla="*/ 117 h 117"/>
                <a:gd name="T8" fmla="*/ 100 w 100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7">
                  <a:moveTo>
                    <a:pt x="100" y="0"/>
                  </a:moveTo>
                  <a:cubicBezTo>
                    <a:pt x="67" y="0"/>
                    <a:pt x="34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3" y="117"/>
                    <a:pt x="66" y="117"/>
                    <a:pt x="100" y="117"/>
                  </a:cubicBezTo>
                  <a:cubicBezTo>
                    <a:pt x="100" y="78"/>
                    <a:pt x="100" y="39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8" name="Freeform 54"/>
            <p:cNvSpPr/>
            <p:nvPr/>
          </p:nvSpPr>
          <p:spPr bwMode="auto">
            <a:xfrm>
              <a:off x="1710" y="2921"/>
              <a:ext cx="201" cy="240"/>
            </a:xfrm>
            <a:custGeom>
              <a:avLst/>
              <a:gdLst>
                <a:gd name="T0" fmla="*/ 100 w 100"/>
                <a:gd name="T1" fmla="*/ 0 h 118"/>
                <a:gd name="T2" fmla="*/ 0 w 100"/>
                <a:gd name="T3" fmla="*/ 1 h 118"/>
                <a:gd name="T4" fmla="*/ 0 w 100"/>
                <a:gd name="T5" fmla="*/ 118 h 118"/>
                <a:gd name="T6" fmla="*/ 99 w 100"/>
                <a:gd name="T7" fmla="*/ 118 h 118"/>
                <a:gd name="T8" fmla="*/ 100 w 100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8">
                  <a:moveTo>
                    <a:pt x="100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3" y="118"/>
                    <a:pt x="66" y="118"/>
                    <a:pt x="99" y="118"/>
                  </a:cubicBezTo>
                  <a:cubicBezTo>
                    <a:pt x="99" y="79"/>
                    <a:pt x="99" y="39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69" name="Freeform 55"/>
            <p:cNvSpPr/>
            <p:nvPr/>
          </p:nvSpPr>
          <p:spPr bwMode="auto">
            <a:xfrm>
              <a:off x="5773" y="2911"/>
              <a:ext cx="197" cy="240"/>
            </a:xfrm>
            <a:custGeom>
              <a:avLst/>
              <a:gdLst>
                <a:gd name="T0" fmla="*/ 98 w 98"/>
                <a:gd name="T1" fmla="*/ 0 h 118"/>
                <a:gd name="T2" fmla="*/ 0 w 98"/>
                <a:gd name="T3" fmla="*/ 1 h 118"/>
                <a:gd name="T4" fmla="*/ 0 w 98"/>
                <a:gd name="T5" fmla="*/ 118 h 118"/>
                <a:gd name="T6" fmla="*/ 98 w 98"/>
                <a:gd name="T7" fmla="*/ 118 h 118"/>
                <a:gd name="T8" fmla="*/ 98 w 9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8">
                  <a:moveTo>
                    <a:pt x="98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2" y="118"/>
                    <a:pt x="65" y="118"/>
                    <a:pt x="98" y="118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0" name="Freeform 56"/>
            <p:cNvSpPr/>
            <p:nvPr/>
          </p:nvSpPr>
          <p:spPr bwMode="auto">
            <a:xfrm>
              <a:off x="5775" y="2324"/>
              <a:ext cx="197" cy="238"/>
            </a:xfrm>
            <a:custGeom>
              <a:avLst/>
              <a:gdLst>
                <a:gd name="T0" fmla="*/ 98 w 98"/>
                <a:gd name="T1" fmla="*/ 0 h 117"/>
                <a:gd name="T2" fmla="*/ 0 w 98"/>
                <a:gd name="T3" fmla="*/ 1 h 117"/>
                <a:gd name="T4" fmla="*/ 0 w 98"/>
                <a:gd name="T5" fmla="*/ 117 h 117"/>
                <a:gd name="T6" fmla="*/ 98 w 98"/>
                <a:gd name="T7" fmla="*/ 117 h 117"/>
                <a:gd name="T8" fmla="*/ 98 w 9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7">
                  <a:moveTo>
                    <a:pt x="98" y="0"/>
                  </a:moveTo>
                  <a:cubicBezTo>
                    <a:pt x="65" y="0"/>
                    <a:pt x="32" y="1"/>
                    <a:pt x="0" y="1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2" y="117"/>
                    <a:pt x="65" y="117"/>
                    <a:pt x="98" y="117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1" name="Freeform 57"/>
            <p:cNvSpPr/>
            <p:nvPr/>
          </p:nvSpPr>
          <p:spPr bwMode="auto">
            <a:xfrm>
              <a:off x="5775" y="2031"/>
              <a:ext cx="197" cy="240"/>
            </a:xfrm>
            <a:custGeom>
              <a:avLst/>
              <a:gdLst>
                <a:gd name="T0" fmla="*/ 98 w 98"/>
                <a:gd name="T1" fmla="*/ 0 h 118"/>
                <a:gd name="T2" fmla="*/ 0 w 98"/>
                <a:gd name="T3" fmla="*/ 0 h 118"/>
                <a:gd name="T4" fmla="*/ 0 w 98"/>
                <a:gd name="T5" fmla="*/ 118 h 118"/>
                <a:gd name="T6" fmla="*/ 98 w 98"/>
                <a:gd name="T7" fmla="*/ 117 h 118"/>
                <a:gd name="T8" fmla="*/ 98 w 9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8">
                  <a:moveTo>
                    <a:pt x="98" y="0"/>
                  </a:moveTo>
                  <a:cubicBezTo>
                    <a:pt x="65" y="0"/>
                    <a:pt x="33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2" y="117"/>
                    <a:pt x="65" y="117"/>
                    <a:pt x="98" y="117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2" name="Freeform 58"/>
            <p:cNvSpPr/>
            <p:nvPr/>
          </p:nvSpPr>
          <p:spPr bwMode="auto">
            <a:xfrm>
              <a:off x="5775" y="1719"/>
              <a:ext cx="199" cy="238"/>
            </a:xfrm>
            <a:custGeom>
              <a:avLst/>
              <a:gdLst>
                <a:gd name="T0" fmla="*/ 99 w 99"/>
                <a:gd name="T1" fmla="*/ 0 h 117"/>
                <a:gd name="T2" fmla="*/ 0 w 99"/>
                <a:gd name="T3" fmla="*/ 1 h 117"/>
                <a:gd name="T4" fmla="*/ 0 w 99"/>
                <a:gd name="T5" fmla="*/ 117 h 117"/>
                <a:gd name="T6" fmla="*/ 98 w 99"/>
                <a:gd name="T7" fmla="*/ 117 h 117"/>
                <a:gd name="T8" fmla="*/ 99 w 9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7">
                  <a:moveTo>
                    <a:pt x="99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40"/>
                    <a:pt x="0" y="78"/>
                    <a:pt x="0" y="117"/>
                  </a:cubicBezTo>
                  <a:cubicBezTo>
                    <a:pt x="33" y="117"/>
                    <a:pt x="65" y="117"/>
                    <a:pt x="98" y="117"/>
                  </a:cubicBezTo>
                  <a:cubicBezTo>
                    <a:pt x="98" y="78"/>
                    <a:pt x="98" y="39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3" name="Freeform 59"/>
            <p:cNvSpPr/>
            <p:nvPr/>
          </p:nvSpPr>
          <p:spPr bwMode="auto">
            <a:xfrm>
              <a:off x="5775" y="1428"/>
              <a:ext cx="199" cy="236"/>
            </a:xfrm>
            <a:custGeom>
              <a:avLst/>
              <a:gdLst>
                <a:gd name="T0" fmla="*/ 99 w 99"/>
                <a:gd name="T1" fmla="*/ 0 h 116"/>
                <a:gd name="T2" fmla="*/ 1 w 99"/>
                <a:gd name="T3" fmla="*/ 0 h 116"/>
                <a:gd name="T4" fmla="*/ 0 w 99"/>
                <a:gd name="T5" fmla="*/ 116 h 116"/>
                <a:gd name="T6" fmla="*/ 99 w 99"/>
                <a:gd name="T7" fmla="*/ 116 h 116"/>
                <a:gd name="T8" fmla="*/ 99 w 99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6">
                  <a:moveTo>
                    <a:pt x="99" y="0"/>
                  </a:moveTo>
                  <a:cubicBezTo>
                    <a:pt x="66" y="0"/>
                    <a:pt x="33" y="0"/>
                    <a:pt x="1" y="0"/>
                  </a:cubicBezTo>
                  <a:cubicBezTo>
                    <a:pt x="1" y="38"/>
                    <a:pt x="1" y="77"/>
                    <a:pt x="0" y="116"/>
                  </a:cubicBezTo>
                  <a:cubicBezTo>
                    <a:pt x="33" y="116"/>
                    <a:pt x="66" y="116"/>
                    <a:pt x="99" y="116"/>
                  </a:cubicBezTo>
                  <a:cubicBezTo>
                    <a:pt x="99" y="77"/>
                    <a:pt x="99" y="38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4" name="Freeform 60"/>
            <p:cNvSpPr/>
            <p:nvPr/>
          </p:nvSpPr>
          <p:spPr bwMode="auto">
            <a:xfrm>
              <a:off x="2241" y="2037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8 w 108"/>
                <a:gd name="T7" fmla="*/ 118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7" y="0"/>
                    <a:pt x="1" y="0"/>
                  </a:cubicBezTo>
                  <a:cubicBezTo>
                    <a:pt x="1" y="39"/>
                    <a:pt x="1" y="78"/>
                    <a:pt x="0" y="118"/>
                  </a:cubicBezTo>
                  <a:cubicBezTo>
                    <a:pt x="36" y="118"/>
                    <a:pt x="72" y="118"/>
                    <a:pt x="108" y="118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5" name="Group 4"/>
          <p:cNvGrpSpPr>
            <a:grpSpLocks noChangeAspect="1"/>
          </p:cNvGrpSpPr>
          <p:nvPr/>
        </p:nvGrpSpPr>
        <p:grpSpPr bwMode="auto">
          <a:xfrm rot="10800000">
            <a:off x="1" y="0"/>
            <a:ext cx="7239000" cy="3178175"/>
            <a:chOff x="1414" y="1159"/>
            <a:chExt cx="4560" cy="2002"/>
          </a:xfrm>
          <a:solidFill>
            <a:srgbClr val="FDAF07"/>
          </a:solidFill>
        </p:grpSpPr>
        <p:sp>
          <p:nvSpPr>
            <p:cNvPr id="77" name="Freeform 6"/>
            <p:cNvSpPr/>
            <p:nvPr/>
          </p:nvSpPr>
          <p:spPr bwMode="auto">
            <a:xfrm>
              <a:off x="3328" y="2330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7"/>
                    <a:pt x="107" y="38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Freeform 7"/>
            <p:cNvSpPr/>
            <p:nvPr/>
          </p:nvSpPr>
          <p:spPr bwMode="auto">
            <a:xfrm>
              <a:off x="2512" y="2625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9" name="Freeform 8"/>
            <p:cNvSpPr/>
            <p:nvPr/>
          </p:nvSpPr>
          <p:spPr bwMode="auto">
            <a:xfrm>
              <a:off x="2784" y="2623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1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1"/>
                    <a:pt x="36" y="1"/>
                    <a:pt x="1" y="1"/>
                  </a:cubicBezTo>
                  <a:cubicBezTo>
                    <a:pt x="1" y="40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9"/>
                    <a:pt x="107" y="40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0" name="Freeform 9"/>
            <p:cNvSpPr/>
            <p:nvPr/>
          </p:nvSpPr>
          <p:spPr bwMode="auto">
            <a:xfrm>
              <a:off x="1965" y="2921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8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7" y="0"/>
                    <a:pt x="1" y="0"/>
                  </a:cubicBezTo>
                  <a:cubicBezTo>
                    <a:pt x="1" y="39"/>
                    <a:pt x="0" y="78"/>
                    <a:pt x="0" y="118"/>
                  </a:cubicBezTo>
                  <a:cubicBezTo>
                    <a:pt x="36" y="118"/>
                    <a:pt x="72" y="118"/>
                    <a:pt x="107" y="118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1" name="Freeform 10"/>
            <p:cNvSpPr/>
            <p:nvPr/>
          </p:nvSpPr>
          <p:spPr bwMode="auto">
            <a:xfrm>
              <a:off x="2784" y="2919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2" name="Freeform 11"/>
            <p:cNvSpPr/>
            <p:nvPr/>
          </p:nvSpPr>
          <p:spPr bwMode="auto">
            <a:xfrm>
              <a:off x="3055" y="2919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3" name="Freeform 12"/>
            <p:cNvSpPr/>
            <p:nvPr/>
          </p:nvSpPr>
          <p:spPr bwMode="auto">
            <a:xfrm>
              <a:off x="3320" y="2917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4" name="Freeform 13"/>
            <p:cNvSpPr/>
            <p:nvPr/>
          </p:nvSpPr>
          <p:spPr bwMode="auto">
            <a:xfrm>
              <a:off x="3592" y="2917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8"/>
                    <a:pt x="71" y="118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5" name="Freeform 14"/>
            <p:cNvSpPr/>
            <p:nvPr/>
          </p:nvSpPr>
          <p:spPr bwMode="auto">
            <a:xfrm>
              <a:off x="3863" y="2917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6" name="Freeform 15"/>
            <p:cNvSpPr/>
            <p:nvPr/>
          </p:nvSpPr>
          <p:spPr bwMode="auto">
            <a:xfrm>
              <a:off x="4134" y="2915"/>
              <a:ext cx="216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7" name="Freeform 16"/>
            <p:cNvSpPr/>
            <p:nvPr/>
          </p:nvSpPr>
          <p:spPr bwMode="auto">
            <a:xfrm>
              <a:off x="4406" y="2915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8" name="Freeform 17"/>
            <p:cNvSpPr/>
            <p:nvPr/>
          </p:nvSpPr>
          <p:spPr bwMode="auto">
            <a:xfrm>
              <a:off x="4677" y="2915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9" name="Freeform 18"/>
            <p:cNvSpPr/>
            <p:nvPr/>
          </p:nvSpPr>
          <p:spPr bwMode="auto">
            <a:xfrm>
              <a:off x="4949" y="291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5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0" name="Freeform 19"/>
            <p:cNvSpPr/>
            <p:nvPr/>
          </p:nvSpPr>
          <p:spPr bwMode="auto">
            <a:xfrm>
              <a:off x="3057" y="2623"/>
              <a:ext cx="207" cy="241"/>
            </a:xfrm>
            <a:custGeom>
              <a:avLst/>
              <a:gdLst>
                <a:gd name="T0" fmla="*/ 103 w 103"/>
                <a:gd name="T1" fmla="*/ 0 h 118"/>
                <a:gd name="T2" fmla="*/ 1 w 103"/>
                <a:gd name="T3" fmla="*/ 0 h 118"/>
                <a:gd name="T4" fmla="*/ 0 w 103"/>
                <a:gd name="T5" fmla="*/ 118 h 118"/>
                <a:gd name="T6" fmla="*/ 103 w 103"/>
                <a:gd name="T7" fmla="*/ 118 h 118"/>
                <a:gd name="T8" fmla="*/ 103 w 103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8">
                  <a:moveTo>
                    <a:pt x="103" y="0"/>
                  </a:moveTo>
                  <a:cubicBezTo>
                    <a:pt x="69" y="0"/>
                    <a:pt x="35" y="0"/>
                    <a:pt x="1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8"/>
                    <a:pt x="103" y="39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1" name="Freeform 20"/>
            <p:cNvSpPr/>
            <p:nvPr/>
          </p:nvSpPr>
          <p:spPr bwMode="auto">
            <a:xfrm>
              <a:off x="3592" y="2623"/>
              <a:ext cx="217" cy="239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2" name="Freeform 21"/>
            <p:cNvSpPr/>
            <p:nvPr/>
          </p:nvSpPr>
          <p:spPr bwMode="auto">
            <a:xfrm>
              <a:off x="4134" y="2621"/>
              <a:ext cx="218" cy="241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3" name="Freeform 22"/>
            <p:cNvSpPr/>
            <p:nvPr/>
          </p:nvSpPr>
          <p:spPr bwMode="auto">
            <a:xfrm>
              <a:off x="4406" y="2621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4" name="Freeform 23"/>
            <p:cNvSpPr/>
            <p:nvPr/>
          </p:nvSpPr>
          <p:spPr bwMode="auto">
            <a:xfrm>
              <a:off x="4677" y="2619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2" y="0"/>
                    <a:pt x="36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5" name="Freeform 24"/>
            <p:cNvSpPr/>
            <p:nvPr/>
          </p:nvSpPr>
          <p:spPr bwMode="auto">
            <a:xfrm>
              <a:off x="4949" y="2619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6" name="Freeform 25"/>
            <p:cNvSpPr/>
            <p:nvPr/>
          </p:nvSpPr>
          <p:spPr bwMode="auto">
            <a:xfrm>
              <a:off x="3865" y="2328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7" name="Freeform 26"/>
            <p:cNvSpPr/>
            <p:nvPr/>
          </p:nvSpPr>
          <p:spPr bwMode="auto">
            <a:xfrm>
              <a:off x="4136" y="2328"/>
              <a:ext cx="216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8" name="Freeform 27"/>
            <p:cNvSpPr/>
            <p:nvPr/>
          </p:nvSpPr>
          <p:spPr bwMode="auto">
            <a:xfrm>
              <a:off x="4679" y="2326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5" y="1"/>
                    <a:pt x="0" y="1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99" name="Freeform 28"/>
            <p:cNvSpPr/>
            <p:nvPr/>
          </p:nvSpPr>
          <p:spPr bwMode="auto">
            <a:xfrm>
              <a:off x="3059" y="2035"/>
              <a:ext cx="207" cy="240"/>
            </a:xfrm>
            <a:custGeom>
              <a:avLst/>
              <a:gdLst>
                <a:gd name="T0" fmla="*/ 103 w 103"/>
                <a:gd name="T1" fmla="*/ 0 h 118"/>
                <a:gd name="T2" fmla="*/ 1 w 103"/>
                <a:gd name="T3" fmla="*/ 1 h 118"/>
                <a:gd name="T4" fmla="*/ 0 w 103"/>
                <a:gd name="T5" fmla="*/ 118 h 118"/>
                <a:gd name="T6" fmla="*/ 103 w 103"/>
                <a:gd name="T7" fmla="*/ 118 h 118"/>
                <a:gd name="T8" fmla="*/ 103 w 103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118">
                  <a:moveTo>
                    <a:pt x="103" y="0"/>
                  </a:moveTo>
                  <a:cubicBezTo>
                    <a:pt x="69" y="0"/>
                    <a:pt x="35" y="1"/>
                    <a:pt x="1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8"/>
                    <a:pt x="103" y="39"/>
                    <a:pt x="10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0" name="Freeform 29"/>
            <p:cNvSpPr/>
            <p:nvPr/>
          </p:nvSpPr>
          <p:spPr bwMode="auto">
            <a:xfrm>
              <a:off x="3594" y="2035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1" name="Freeform 30"/>
            <p:cNvSpPr/>
            <p:nvPr/>
          </p:nvSpPr>
          <p:spPr bwMode="auto">
            <a:xfrm>
              <a:off x="3865" y="2035"/>
              <a:ext cx="217" cy="238"/>
            </a:xfrm>
            <a:custGeom>
              <a:avLst/>
              <a:gdLst>
                <a:gd name="T0" fmla="*/ 108 w 108"/>
                <a:gd name="T1" fmla="*/ 0 h 117"/>
                <a:gd name="T2" fmla="*/ 1 w 108"/>
                <a:gd name="T3" fmla="*/ 0 h 117"/>
                <a:gd name="T4" fmla="*/ 0 w 108"/>
                <a:gd name="T5" fmla="*/ 117 h 117"/>
                <a:gd name="T6" fmla="*/ 107 w 108"/>
                <a:gd name="T7" fmla="*/ 117 h 117"/>
                <a:gd name="T8" fmla="*/ 108 w 10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7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2" name="Freeform 31"/>
            <p:cNvSpPr/>
            <p:nvPr/>
          </p:nvSpPr>
          <p:spPr bwMode="auto">
            <a:xfrm>
              <a:off x="4951" y="203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6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3" name="Freeform 32"/>
            <p:cNvSpPr/>
            <p:nvPr/>
          </p:nvSpPr>
          <p:spPr bwMode="auto">
            <a:xfrm>
              <a:off x="2257" y="2613"/>
              <a:ext cx="209" cy="241"/>
            </a:xfrm>
            <a:custGeom>
              <a:avLst/>
              <a:gdLst>
                <a:gd name="T0" fmla="*/ 104 w 104"/>
                <a:gd name="T1" fmla="*/ 0 h 118"/>
                <a:gd name="T2" fmla="*/ 4 w 104"/>
                <a:gd name="T3" fmla="*/ 1 h 118"/>
                <a:gd name="T4" fmla="*/ 0 w 104"/>
                <a:gd name="T5" fmla="*/ 3 h 118"/>
                <a:gd name="T6" fmla="*/ 0 w 104"/>
                <a:gd name="T7" fmla="*/ 118 h 118"/>
                <a:gd name="T8" fmla="*/ 103 w 104"/>
                <a:gd name="T9" fmla="*/ 118 h 118"/>
                <a:gd name="T10" fmla="*/ 104 w 104"/>
                <a:gd name="T11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" h="118">
                  <a:moveTo>
                    <a:pt x="104" y="0"/>
                  </a:moveTo>
                  <a:cubicBezTo>
                    <a:pt x="71" y="1"/>
                    <a:pt x="37" y="1"/>
                    <a:pt x="4" y="1"/>
                  </a:cubicBezTo>
                  <a:cubicBezTo>
                    <a:pt x="3" y="1"/>
                    <a:pt x="2" y="2"/>
                    <a:pt x="0" y="3"/>
                  </a:cubicBezTo>
                  <a:cubicBezTo>
                    <a:pt x="0" y="41"/>
                    <a:pt x="0" y="80"/>
                    <a:pt x="0" y="118"/>
                  </a:cubicBezTo>
                  <a:cubicBezTo>
                    <a:pt x="34" y="118"/>
                    <a:pt x="69" y="118"/>
                    <a:pt x="103" y="118"/>
                  </a:cubicBezTo>
                  <a:cubicBezTo>
                    <a:pt x="103" y="79"/>
                    <a:pt x="103" y="39"/>
                    <a:pt x="10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4" name="Freeform 33"/>
            <p:cNvSpPr/>
            <p:nvPr/>
          </p:nvSpPr>
          <p:spPr bwMode="auto">
            <a:xfrm>
              <a:off x="4951" y="1725"/>
              <a:ext cx="215" cy="236"/>
            </a:xfrm>
            <a:custGeom>
              <a:avLst/>
              <a:gdLst>
                <a:gd name="T0" fmla="*/ 107 w 107"/>
                <a:gd name="T1" fmla="*/ 0 h 116"/>
                <a:gd name="T2" fmla="*/ 0 w 107"/>
                <a:gd name="T3" fmla="*/ 0 h 116"/>
                <a:gd name="T4" fmla="*/ 0 w 107"/>
                <a:gd name="T5" fmla="*/ 116 h 116"/>
                <a:gd name="T6" fmla="*/ 107 w 107"/>
                <a:gd name="T7" fmla="*/ 116 h 116"/>
                <a:gd name="T8" fmla="*/ 107 w 107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6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ubicBezTo>
                    <a:pt x="36" y="116"/>
                    <a:pt x="71" y="116"/>
                    <a:pt x="107" y="116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5" name="Freeform 34"/>
            <p:cNvSpPr/>
            <p:nvPr/>
          </p:nvSpPr>
          <p:spPr bwMode="auto">
            <a:xfrm>
              <a:off x="5232" y="291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6" name="Freeform 35"/>
            <p:cNvSpPr/>
            <p:nvPr/>
          </p:nvSpPr>
          <p:spPr bwMode="auto">
            <a:xfrm>
              <a:off x="5502" y="291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1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7" name="Freeform 36"/>
            <p:cNvSpPr/>
            <p:nvPr/>
          </p:nvSpPr>
          <p:spPr bwMode="auto">
            <a:xfrm>
              <a:off x="5232" y="2619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8" name="Freeform 37"/>
            <p:cNvSpPr/>
            <p:nvPr/>
          </p:nvSpPr>
          <p:spPr bwMode="auto">
            <a:xfrm>
              <a:off x="5504" y="2617"/>
              <a:ext cx="215" cy="241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6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5" y="118"/>
                    <a:pt x="71" y="118"/>
                    <a:pt x="106" y="118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09" name="Freeform 38"/>
            <p:cNvSpPr/>
            <p:nvPr/>
          </p:nvSpPr>
          <p:spPr bwMode="auto">
            <a:xfrm>
              <a:off x="5234" y="2326"/>
              <a:ext cx="213" cy="238"/>
            </a:xfrm>
            <a:custGeom>
              <a:avLst/>
              <a:gdLst>
                <a:gd name="T0" fmla="*/ 106 w 106"/>
                <a:gd name="T1" fmla="*/ 0 h 117"/>
                <a:gd name="T2" fmla="*/ 0 w 106"/>
                <a:gd name="T3" fmla="*/ 0 h 117"/>
                <a:gd name="T4" fmla="*/ 0 w 106"/>
                <a:gd name="T5" fmla="*/ 117 h 117"/>
                <a:gd name="T6" fmla="*/ 106 w 106"/>
                <a:gd name="T7" fmla="*/ 117 h 117"/>
                <a:gd name="T8" fmla="*/ 106 w 10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7">
                  <a:moveTo>
                    <a:pt x="106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7"/>
                    <a:pt x="106" y="38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0" name="Freeform 39"/>
            <p:cNvSpPr/>
            <p:nvPr/>
          </p:nvSpPr>
          <p:spPr bwMode="auto">
            <a:xfrm>
              <a:off x="5504" y="2326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6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8"/>
                    <a:pt x="0" y="77"/>
                    <a:pt x="0" y="117"/>
                  </a:cubicBezTo>
                  <a:cubicBezTo>
                    <a:pt x="36" y="117"/>
                    <a:pt x="71" y="117"/>
                    <a:pt x="107" y="116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1" name="Freeform 40"/>
            <p:cNvSpPr/>
            <p:nvPr/>
          </p:nvSpPr>
          <p:spPr bwMode="auto">
            <a:xfrm>
              <a:off x="5234" y="2033"/>
              <a:ext cx="213" cy="238"/>
            </a:xfrm>
            <a:custGeom>
              <a:avLst/>
              <a:gdLst>
                <a:gd name="T0" fmla="*/ 106 w 106"/>
                <a:gd name="T1" fmla="*/ 0 h 117"/>
                <a:gd name="T2" fmla="*/ 0 w 106"/>
                <a:gd name="T3" fmla="*/ 0 h 117"/>
                <a:gd name="T4" fmla="*/ 0 w 106"/>
                <a:gd name="T5" fmla="*/ 117 h 117"/>
                <a:gd name="T6" fmla="*/ 106 w 106"/>
                <a:gd name="T7" fmla="*/ 117 h 117"/>
                <a:gd name="T8" fmla="*/ 106 w 106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7">
                  <a:moveTo>
                    <a:pt x="106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6" y="39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2" name="Freeform 41"/>
            <p:cNvSpPr/>
            <p:nvPr/>
          </p:nvSpPr>
          <p:spPr bwMode="auto">
            <a:xfrm>
              <a:off x="5234" y="172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3" name="Freeform 42"/>
            <p:cNvSpPr/>
            <p:nvPr/>
          </p:nvSpPr>
          <p:spPr bwMode="auto">
            <a:xfrm>
              <a:off x="5506" y="1731"/>
              <a:ext cx="213" cy="236"/>
            </a:xfrm>
            <a:custGeom>
              <a:avLst/>
              <a:gdLst>
                <a:gd name="T0" fmla="*/ 106 w 106"/>
                <a:gd name="T1" fmla="*/ 0 h 116"/>
                <a:gd name="T2" fmla="*/ 0 w 106"/>
                <a:gd name="T3" fmla="*/ 0 h 116"/>
                <a:gd name="T4" fmla="*/ 0 w 106"/>
                <a:gd name="T5" fmla="*/ 116 h 116"/>
                <a:gd name="T6" fmla="*/ 106 w 106"/>
                <a:gd name="T7" fmla="*/ 116 h 116"/>
                <a:gd name="T8" fmla="*/ 106 w 10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6">
                  <a:moveTo>
                    <a:pt x="106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7"/>
                    <a:pt x="0" y="116"/>
                  </a:cubicBezTo>
                  <a:cubicBezTo>
                    <a:pt x="35" y="116"/>
                    <a:pt x="71" y="116"/>
                    <a:pt x="106" y="116"/>
                  </a:cubicBezTo>
                  <a:cubicBezTo>
                    <a:pt x="106" y="77"/>
                    <a:pt x="106" y="39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4" name="Freeform 43"/>
            <p:cNvSpPr/>
            <p:nvPr/>
          </p:nvSpPr>
          <p:spPr bwMode="auto">
            <a:xfrm>
              <a:off x="5506" y="1173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1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1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5" name="Freeform 44"/>
            <p:cNvSpPr/>
            <p:nvPr/>
          </p:nvSpPr>
          <p:spPr bwMode="auto">
            <a:xfrm>
              <a:off x="5236" y="1440"/>
              <a:ext cx="213" cy="236"/>
            </a:xfrm>
            <a:custGeom>
              <a:avLst/>
              <a:gdLst>
                <a:gd name="T0" fmla="*/ 106 w 106"/>
                <a:gd name="T1" fmla="*/ 0 h 116"/>
                <a:gd name="T2" fmla="*/ 0 w 106"/>
                <a:gd name="T3" fmla="*/ 0 h 116"/>
                <a:gd name="T4" fmla="*/ 0 w 106"/>
                <a:gd name="T5" fmla="*/ 116 h 116"/>
                <a:gd name="T6" fmla="*/ 106 w 106"/>
                <a:gd name="T7" fmla="*/ 116 h 116"/>
                <a:gd name="T8" fmla="*/ 106 w 106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6">
                  <a:moveTo>
                    <a:pt x="106" y="0"/>
                  </a:moveTo>
                  <a:cubicBezTo>
                    <a:pt x="71" y="0"/>
                    <a:pt x="35" y="0"/>
                    <a:pt x="0" y="0"/>
                  </a:cubicBezTo>
                  <a:cubicBezTo>
                    <a:pt x="0" y="39"/>
                    <a:pt x="0" y="78"/>
                    <a:pt x="0" y="116"/>
                  </a:cubicBezTo>
                  <a:cubicBezTo>
                    <a:pt x="35" y="116"/>
                    <a:pt x="71" y="116"/>
                    <a:pt x="106" y="116"/>
                  </a:cubicBezTo>
                  <a:cubicBezTo>
                    <a:pt x="106" y="77"/>
                    <a:pt x="106" y="38"/>
                    <a:pt x="10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6" name="Freeform 45"/>
            <p:cNvSpPr/>
            <p:nvPr/>
          </p:nvSpPr>
          <p:spPr bwMode="auto">
            <a:xfrm>
              <a:off x="4953" y="1159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6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7" name="Freeform 46"/>
            <p:cNvSpPr/>
            <p:nvPr/>
          </p:nvSpPr>
          <p:spPr bwMode="auto">
            <a:xfrm>
              <a:off x="4408" y="2039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0 h 118"/>
                <a:gd name="T4" fmla="*/ 0 w 107"/>
                <a:gd name="T5" fmla="*/ 118 h 118"/>
                <a:gd name="T6" fmla="*/ 107 w 107"/>
                <a:gd name="T7" fmla="*/ 118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8"/>
                    <a:pt x="71" y="118"/>
                    <a:pt x="107" y="118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8" name="Freeform 47"/>
            <p:cNvSpPr/>
            <p:nvPr/>
          </p:nvSpPr>
          <p:spPr bwMode="auto">
            <a:xfrm>
              <a:off x="4679" y="1752"/>
              <a:ext cx="215" cy="238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6" y="117"/>
                    <a:pt x="71" y="117"/>
                    <a:pt x="107" y="117"/>
                  </a:cubicBezTo>
                  <a:cubicBezTo>
                    <a:pt x="107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19" name="Freeform 48"/>
            <p:cNvSpPr/>
            <p:nvPr/>
          </p:nvSpPr>
          <p:spPr bwMode="auto">
            <a:xfrm>
              <a:off x="4681" y="1473"/>
              <a:ext cx="215" cy="240"/>
            </a:xfrm>
            <a:custGeom>
              <a:avLst/>
              <a:gdLst>
                <a:gd name="T0" fmla="*/ 107 w 107"/>
                <a:gd name="T1" fmla="*/ 0 h 118"/>
                <a:gd name="T2" fmla="*/ 0 w 107"/>
                <a:gd name="T3" fmla="*/ 1 h 118"/>
                <a:gd name="T4" fmla="*/ 0 w 107"/>
                <a:gd name="T5" fmla="*/ 118 h 118"/>
                <a:gd name="T6" fmla="*/ 106 w 107"/>
                <a:gd name="T7" fmla="*/ 117 h 118"/>
                <a:gd name="T8" fmla="*/ 107 w 107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8">
                  <a:moveTo>
                    <a:pt x="107" y="0"/>
                  </a:moveTo>
                  <a:cubicBezTo>
                    <a:pt x="71" y="1"/>
                    <a:pt x="36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5" y="117"/>
                    <a:pt x="71" y="117"/>
                    <a:pt x="106" y="117"/>
                  </a:cubicBezTo>
                  <a:cubicBezTo>
                    <a:pt x="106" y="78"/>
                    <a:pt x="107" y="39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0" name="Freeform 49"/>
            <p:cNvSpPr/>
            <p:nvPr/>
          </p:nvSpPr>
          <p:spPr bwMode="auto">
            <a:xfrm>
              <a:off x="2786" y="2049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1" y="0"/>
                  </a:cubicBezTo>
                  <a:cubicBezTo>
                    <a:pt x="1" y="39"/>
                    <a:pt x="0" y="79"/>
                    <a:pt x="0" y="118"/>
                  </a:cubicBezTo>
                  <a:cubicBezTo>
                    <a:pt x="36" y="118"/>
                    <a:pt x="71" y="117"/>
                    <a:pt x="107" y="117"/>
                  </a:cubicBezTo>
                  <a:cubicBezTo>
                    <a:pt x="107" y="78"/>
                    <a:pt x="107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1" name="Freeform 50"/>
            <p:cNvSpPr/>
            <p:nvPr/>
          </p:nvSpPr>
          <p:spPr bwMode="auto">
            <a:xfrm>
              <a:off x="2786" y="2344"/>
              <a:ext cx="215" cy="239"/>
            </a:xfrm>
            <a:custGeom>
              <a:avLst/>
              <a:gdLst>
                <a:gd name="T0" fmla="*/ 107 w 107"/>
                <a:gd name="T1" fmla="*/ 0 h 117"/>
                <a:gd name="T2" fmla="*/ 0 w 107"/>
                <a:gd name="T3" fmla="*/ 0 h 117"/>
                <a:gd name="T4" fmla="*/ 0 w 107"/>
                <a:gd name="T5" fmla="*/ 117 h 117"/>
                <a:gd name="T6" fmla="*/ 107 w 107"/>
                <a:gd name="T7" fmla="*/ 117 h 117"/>
                <a:gd name="T8" fmla="*/ 107 w 107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17">
                  <a:moveTo>
                    <a:pt x="107" y="0"/>
                  </a:moveTo>
                  <a:cubicBezTo>
                    <a:pt x="71" y="0"/>
                    <a:pt x="36" y="0"/>
                    <a:pt x="0" y="0"/>
                  </a:cubicBezTo>
                  <a:cubicBezTo>
                    <a:pt x="0" y="38"/>
                    <a:pt x="0" y="77"/>
                    <a:pt x="0" y="117"/>
                  </a:cubicBezTo>
                  <a:cubicBezTo>
                    <a:pt x="35" y="117"/>
                    <a:pt x="71" y="117"/>
                    <a:pt x="107" y="117"/>
                  </a:cubicBezTo>
                  <a:cubicBezTo>
                    <a:pt x="107" y="77"/>
                    <a:pt x="107" y="38"/>
                    <a:pt x="1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2" name="Freeform 51"/>
            <p:cNvSpPr/>
            <p:nvPr/>
          </p:nvSpPr>
          <p:spPr bwMode="auto">
            <a:xfrm>
              <a:off x="2243" y="2921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0 w 108"/>
                <a:gd name="T3" fmla="*/ 0 h 118"/>
                <a:gd name="T4" fmla="*/ 0 w 108"/>
                <a:gd name="T5" fmla="*/ 118 h 118"/>
                <a:gd name="T6" fmla="*/ 107 w 108"/>
                <a:gd name="T7" fmla="*/ 117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6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6" y="117"/>
                    <a:pt x="72" y="117"/>
                    <a:pt x="107" y="117"/>
                  </a:cubicBezTo>
                  <a:cubicBezTo>
                    <a:pt x="108" y="78"/>
                    <a:pt x="108" y="38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3" name="Freeform 52"/>
            <p:cNvSpPr/>
            <p:nvPr/>
          </p:nvSpPr>
          <p:spPr bwMode="auto">
            <a:xfrm>
              <a:off x="1414" y="2613"/>
              <a:ext cx="199" cy="240"/>
            </a:xfrm>
            <a:custGeom>
              <a:avLst/>
              <a:gdLst>
                <a:gd name="T0" fmla="*/ 99 w 99"/>
                <a:gd name="T1" fmla="*/ 0 h 118"/>
                <a:gd name="T2" fmla="*/ 0 w 99"/>
                <a:gd name="T3" fmla="*/ 1 h 118"/>
                <a:gd name="T4" fmla="*/ 0 w 99"/>
                <a:gd name="T5" fmla="*/ 118 h 118"/>
                <a:gd name="T6" fmla="*/ 98 w 99"/>
                <a:gd name="T7" fmla="*/ 118 h 118"/>
                <a:gd name="T8" fmla="*/ 99 w 99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8">
                  <a:moveTo>
                    <a:pt x="99" y="0"/>
                  </a:moveTo>
                  <a:cubicBezTo>
                    <a:pt x="65" y="1"/>
                    <a:pt x="33" y="1"/>
                    <a:pt x="0" y="1"/>
                  </a:cubicBezTo>
                  <a:cubicBezTo>
                    <a:pt x="0" y="40"/>
                    <a:pt x="0" y="79"/>
                    <a:pt x="0" y="118"/>
                  </a:cubicBezTo>
                  <a:cubicBezTo>
                    <a:pt x="32" y="118"/>
                    <a:pt x="65" y="118"/>
                    <a:pt x="98" y="118"/>
                  </a:cubicBezTo>
                  <a:cubicBezTo>
                    <a:pt x="98" y="79"/>
                    <a:pt x="98" y="40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5" name="Freeform 54"/>
            <p:cNvSpPr/>
            <p:nvPr/>
          </p:nvSpPr>
          <p:spPr bwMode="auto">
            <a:xfrm>
              <a:off x="1764" y="2687"/>
              <a:ext cx="201" cy="240"/>
            </a:xfrm>
            <a:custGeom>
              <a:avLst/>
              <a:gdLst>
                <a:gd name="T0" fmla="*/ 100 w 100"/>
                <a:gd name="T1" fmla="*/ 0 h 118"/>
                <a:gd name="T2" fmla="*/ 0 w 100"/>
                <a:gd name="T3" fmla="*/ 1 h 118"/>
                <a:gd name="T4" fmla="*/ 0 w 100"/>
                <a:gd name="T5" fmla="*/ 118 h 118"/>
                <a:gd name="T6" fmla="*/ 99 w 100"/>
                <a:gd name="T7" fmla="*/ 118 h 118"/>
                <a:gd name="T8" fmla="*/ 100 w 100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0" h="118">
                  <a:moveTo>
                    <a:pt x="100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3" y="118"/>
                    <a:pt x="66" y="118"/>
                    <a:pt x="99" y="118"/>
                  </a:cubicBezTo>
                  <a:cubicBezTo>
                    <a:pt x="99" y="79"/>
                    <a:pt x="99" y="39"/>
                    <a:pt x="1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6" name="Freeform 55"/>
            <p:cNvSpPr/>
            <p:nvPr/>
          </p:nvSpPr>
          <p:spPr bwMode="auto">
            <a:xfrm>
              <a:off x="5773" y="2911"/>
              <a:ext cx="197" cy="240"/>
            </a:xfrm>
            <a:custGeom>
              <a:avLst/>
              <a:gdLst>
                <a:gd name="T0" fmla="*/ 98 w 98"/>
                <a:gd name="T1" fmla="*/ 0 h 118"/>
                <a:gd name="T2" fmla="*/ 0 w 98"/>
                <a:gd name="T3" fmla="*/ 1 h 118"/>
                <a:gd name="T4" fmla="*/ 0 w 98"/>
                <a:gd name="T5" fmla="*/ 118 h 118"/>
                <a:gd name="T6" fmla="*/ 98 w 98"/>
                <a:gd name="T7" fmla="*/ 118 h 118"/>
                <a:gd name="T8" fmla="*/ 98 w 9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8">
                  <a:moveTo>
                    <a:pt x="98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39"/>
                    <a:pt x="0" y="79"/>
                    <a:pt x="0" y="118"/>
                  </a:cubicBezTo>
                  <a:cubicBezTo>
                    <a:pt x="32" y="118"/>
                    <a:pt x="65" y="118"/>
                    <a:pt x="98" y="118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7" name="Freeform 56"/>
            <p:cNvSpPr/>
            <p:nvPr/>
          </p:nvSpPr>
          <p:spPr bwMode="auto">
            <a:xfrm>
              <a:off x="5775" y="2324"/>
              <a:ext cx="197" cy="238"/>
            </a:xfrm>
            <a:custGeom>
              <a:avLst/>
              <a:gdLst>
                <a:gd name="T0" fmla="*/ 98 w 98"/>
                <a:gd name="T1" fmla="*/ 0 h 117"/>
                <a:gd name="T2" fmla="*/ 0 w 98"/>
                <a:gd name="T3" fmla="*/ 1 h 117"/>
                <a:gd name="T4" fmla="*/ 0 w 98"/>
                <a:gd name="T5" fmla="*/ 117 h 117"/>
                <a:gd name="T6" fmla="*/ 98 w 98"/>
                <a:gd name="T7" fmla="*/ 117 h 117"/>
                <a:gd name="T8" fmla="*/ 98 w 98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7">
                  <a:moveTo>
                    <a:pt x="98" y="0"/>
                  </a:moveTo>
                  <a:cubicBezTo>
                    <a:pt x="65" y="0"/>
                    <a:pt x="32" y="1"/>
                    <a:pt x="0" y="1"/>
                  </a:cubicBezTo>
                  <a:cubicBezTo>
                    <a:pt x="0" y="39"/>
                    <a:pt x="0" y="78"/>
                    <a:pt x="0" y="117"/>
                  </a:cubicBezTo>
                  <a:cubicBezTo>
                    <a:pt x="32" y="117"/>
                    <a:pt x="65" y="117"/>
                    <a:pt x="98" y="117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8" name="Freeform 57"/>
            <p:cNvSpPr/>
            <p:nvPr/>
          </p:nvSpPr>
          <p:spPr bwMode="auto">
            <a:xfrm>
              <a:off x="5775" y="2031"/>
              <a:ext cx="197" cy="240"/>
            </a:xfrm>
            <a:custGeom>
              <a:avLst/>
              <a:gdLst>
                <a:gd name="T0" fmla="*/ 98 w 98"/>
                <a:gd name="T1" fmla="*/ 0 h 118"/>
                <a:gd name="T2" fmla="*/ 0 w 98"/>
                <a:gd name="T3" fmla="*/ 0 h 118"/>
                <a:gd name="T4" fmla="*/ 0 w 98"/>
                <a:gd name="T5" fmla="*/ 118 h 118"/>
                <a:gd name="T6" fmla="*/ 98 w 98"/>
                <a:gd name="T7" fmla="*/ 117 h 118"/>
                <a:gd name="T8" fmla="*/ 98 w 9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8" h="118">
                  <a:moveTo>
                    <a:pt x="98" y="0"/>
                  </a:moveTo>
                  <a:cubicBezTo>
                    <a:pt x="65" y="0"/>
                    <a:pt x="33" y="0"/>
                    <a:pt x="0" y="0"/>
                  </a:cubicBezTo>
                  <a:cubicBezTo>
                    <a:pt x="0" y="39"/>
                    <a:pt x="0" y="78"/>
                    <a:pt x="0" y="118"/>
                  </a:cubicBezTo>
                  <a:cubicBezTo>
                    <a:pt x="32" y="117"/>
                    <a:pt x="65" y="117"/>
                    <a:pt x="98" y="117"/>
                  </a:cubicBezTo>
                  <a:cubicBezTo>
                    <a:pt x="98" y="78"/>
                    <a:pt x="98" y="39"/>
                    <a:pt x="9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29" name="Freeform 58"/>
            <p:cNvSpPr/>
            <p:nvPr/>
          </p:nvSpPr>
          <p:spPr bwMode="auto">
            <a:xfrm>
              <a:off x="5775" y="1719"/>
              <a:ext cx="199" cy="238"/>
            </a:xfrm>
            <a:custGeom>
              <a:avLst/>
              <a:gdLst>
                <a:gd name="T0" fmla="*/ 99 w 99"/>
                <a:gd name="T1" fmla="*/ 0 h 117"/>
                <a:gd name="T2" fmla="*/ 0 w 99"/>
                <a:gd name="T3" fmla="*/ 1 h 117"/>
                <a:gd name="T4" fmla="*/ 0 w 99"/>
                <a:gd name="T5" fmla="*/ 117 h 117"/>
                <a:gd name="T6" fmla="*/ 98 w 99"/>
                <a:gd name="T7" fmla="*/ 117 h 117"/>
                <a:gd name="T8" fmla="*/ 99 w 99"/>
                <a:gd name="T9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7">
                  <a:moveTo>
                    <a:pt x="99" y="0"/>
                  </a:moveTo>
                  <a:cubicBezTo>
                    <a:pt x="66" y="1"/>
                    <a:pt x="33" y="1"/>
                    <a:pt x="0" y="1"/>
                  </a:cubicBezTo>
                  <a:cubicBezTo>
                    <a:pt x="0" y="40"/>
                    <a:pt x="0" y="78"/>
                    <a:pt x="0" y="117"/>
                  </a:cubicBezTo>
                  <a:cubicBezTo>
                    <a:pt x="33" y="117"/>
                    <a:pt x="65" y="117"/>
                    <a:pt x="98" y="117"/>
                  </a:cubicBezTo>
                  <a:cubicBezTo>
                    <a:pt x="98" y="78"/>
                    <a:pt x="98" y="39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0" name="Freeform 59"/>
            <p:cNvSpPr/>
            <p:nvPr/>
          </p:nvSpPr>
          <p:spPr bwMode="auto">
            <a:xfrm>
              <a:off x="5775" y="1428"/>
              <a:ext cx="199" cy="236"/>
            </a:xfrm>
            <a:custGeom>
              <a:avLst/>
              <a:gdLst>
                <a:gd name="T0" fmla="*/ 99 w 99"/>
                <a:gd name="T1" fmla="*/ 0 h 116"/>
                <a:gd name="T2" fmla="*/ 1 w 99"/>
                <a:gd name="T3" fmla="*/ 0 h 116"/>
                <a:gd name="T4" fmla="*/ 0 w 99"/>
                <a:gd name="T5" fmla="*/ 116 h 116"/>
                <a:gd name="T6" fmla="*/ 99 w 99"/>
                <a:gd name="T7" fmla="*/ 116 h 116"/>
                <a:gd name="T8" fmla="*/ 99 w 99"/>
                <a:gd name="T9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9" h="116">
                  <a:moveTo>
                    <a:pt x="99" y="0"/>
                  </a:moveTo>
                  <a:cubicBezTo>
                    <a:pt x="66" y="0"/>
                    <a:pt x="33" y="0"/>
                    <a:pt x="1" y="0"/>
                  </a:cubicBezTo>
                  <a:cubicBezTo>
                    <a:pt x="1" y="38"/>
                    <a:pt x="1" y="77"/>
                    <a:pt x="0" y="116"/>
                  </a:cubicBezTo>
                  <a:cubicBezTo>
                    <a:pt x="33" y="116"/>
                    <a:pt x="66" y="116"/>
                    <a:pt x="99" y="116"/>
                  </a:cubicBezTo>
                  <a:cubicBezTo>
                    <a:pt x="99" y="77"/>
                    <a:pt x="99" y="38"/>
                    <a:pt x="9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31" name="Freeform 60"/>
            <p:cNvSpPr/>
            <p:nvPr/>
          </p:nvSpPr>
          <p:spPr bwMode="auto">
            <a:xfrm>
              <a:off x="2241" y="2037"/>
              <a:ext cx="217" cy="240"/>
            </a:xfrm>
            <a:custGeom>
              <a:avLst/>
              <a:gdLst>
                <a:gd name="T0" fmla="*/ 108 w 108"/>
                <a:gd name="T1" fmla="*/ 0 h 118"/>
                <a:gd name="T2" fmla="*/ 1 w 108"/>
                <a:gd name="T3" fmla="*/ 0 h 118"/>
                <a:gd name="T4" fmla="*/ 0 w 108"/>
                <a:gd name="T5" fmla="*/ 118 h 118"/>
                <a:gd name="T6" fmla="*/ 108 w 108"/>
                <a:gd name="T7" fmla="*/ 118 h 118"/>
                <a:gd name="T8" fmla="*/ 108 w 108"/>
                <a:gd name="T9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" h="118">
                  <a:moveTo>
                    <a:pt x="108" y="0"/>
                  </a:moveTo>
                  <a:cubicBezTo>
                    <a:pt x="72" y="0"/>
                    <a:pt x="37" y="0"/>
                    <a:pt x="1" y="0"/>
                  </a:cubicBezTo>
                  <a:cubicBezTo>
                    <a:pt x="1" y="39"/>
                    <a:pt x="1" y="78"/>
                    <a:pt x="0" y="118"/>
                  </a:cubicBezTo>
                  <a:cubicBezTo>
                    <a:pt x="36" y="118"/>
                    <a:pt x="72" y="118"/>
                    <a:pt x="108" y="118"/>
                  </a:cubicBezTo>
                  <a:cubicBezTo>
                    <a:pt x="108" y="78"/>
                    <a:pt x="108" y="39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04" name="Bruno Mars - Just the Way You Ar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904874" y="143193"/>
            <a:ext cx="609600" cy="609600"/>
          </a:xfrm>
          <a:prstGeom prst="rect">
            <a:avLst/>
          </a:prstGeom>
        </p:spPr>
      </p:pic>
      <p:sp>
        <p:nvSpPr>
          <p:cNvPr id="9" name="文本框 8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319573" y="3683966"/>
            <a:ext cx="5178553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gradFill>
                  <a:gsLst>
                    <a:gs pos="0">
                      <a:srgbClr val="F9B406"/>
                    </a:gs>
                    <a:gs pos="100000">
                      <a:srgbClr val="FF9907"/>
                    </a:gs>
                  </a:gsLst>
                  <a:lin ang="10800000" scaled="0"/>
                </a:gradFill>
                <a:latin typeface="张海山锐线体2.0" panose="02000000000000000000" pitchFamily="2" charset="-122"/>
                <a:ea typeface="张海山锐线体2.0" panose="02000000000000000000" pitchFamily="2" charset="-122"/>
                <a:cs typeface="Aharoni" panose="02010803020104030203" pitchFamily="2" charset="-79"/>
              </a:rPr>
              <a:t>感谢您的聆听</a:t>
            </a:r>
            <a:endParaRPr lang="zh-CN" altLang="en-US" sz="4800" b="1" dirty="0" smtClean="0">
              <a:gradFill>
                <a:gsLst>
                  <a:gs pos="0">
                    <a:srgbClr val="F9B406"/>
                  </a:gs>
                  <a:gs pos="100000">
                    <a:srgbClr val="FF9907"/>
                  </a:gs>
                </a:gsLst>
                <a:lin ang="10800000" scaled="0"/>
              </a:gradFill>
              <a:latin typeface="张海山锐线体2.0" panose="02000000000000000000" pitchFamily="2" charset="-122"/>
              <a:ea typeface="张海山锐线体2.0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10" name="文本框 9" descr="e7d195523061f1c0deeec63e560781cfd59afb0ea006f2a87ABB68BF51EA6619813959095094C18C62A12F549504892A4AAA8C1554C6663626E05CA27F281A14E6983772AFC3FB97135759321DEA3D7004FB075A8443E283A7673BBBDBFD88DFA513D62253E27B7E9FFF4379D8121322A85C7E16198ADF129F152EEF5340DE1ED504E252F53EAD1F847BC471C6326134"/>
          <p:cNvSpPr txBox="1"/>
          <p:nvPr/>
        </p:nvSpPr>
        <p:spPr>
          <a:xfrm flipH="1">
            <a:off x="390022" y="4514963"/>
            <a:ext cx="51407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gradFill>
                  <a:gsLst>
                    <a:gs pos="0">
                      <a:srgbClr val="F9B406"/>
                    </a:gs>
                    <a:gs pos="100000">
                      <a:srgbClr val="FF9907"/>
                    </a:gs>
                  </a:gsLst>
                  <a:lin ang="10800000" scaled="0"/>
                </a:gradFill>
                <a:latin typeface="Calibri" panose="020F0502020204030204" charset="0"/>
                <a:ea typeface="方正兰亭超细黑简体" panose="02000000000000000000" pitchFamily="2" charset="-122"/>
                <a:cs typeface="Aharoni" panose="02010803020104030203" pitchFamily="2" charset="-79"/>
              </a:rPr>
              <a:t>BUSINESS     ANNUAL     REPORT</a:t>
            </a:r>
            <a:endParaRPr lang="zh-CN" altLang="en-US" sz="2800" b="1" dirty="0">
              <a:gradFill>
                <a:gsLst>
                  <a:gs pos="0">
                    <a:srgbClr val="F9B406"/>
                  </a:gs>
                  <a:gs pos="100000">
                    <a:srgbClr val="FF9907"/>
                  </a:gs>
                </a:gsLst>
                <a:lin ang="10800000" scaled="0"/>
              </a:gradFill>
              <a:latin typeface="Calibri" panose="020F0502020204030204" charset="0"/>
              <a:ea typeface="方正兰亭超细黑简体" panose="02000000000000000000" pitchFamily="2" charset="-122"/>
              <a:cs typeface="Aharoni" panose="02010803020104030203" pitchFamily="2" charset="-79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81778" y="5157173"/>
            <a:ext cx="5136147" cy="61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1200" dirty="0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Lorem Ipsum Dolor Far </a:t>
            </a:r>
            <a:r>
              <a:rPr lang="en-US" altLang="en-US" sz="1200" dirty="0" err="1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far</a:t>
            </a:r>
            <a:r>
              <a:rPr lang="en-US" altLang="en-US" sz="1200" dirty="0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 away, behind the word mountains, far from the countries </a:t>
            </a:r>
            <a:r>
              <a:rPr lang="en-US" altLang="en-US" sz="1200" dirty="0" err="1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Vokalia</a:t>
            </a:r>
            <a:r>
              <a:rPr lang="en-US" altLang="en-US" sz="1200" dirty="0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 and </a:t>
            </a:r>
            <a:r>
              <a:rPr lang="en-US" altLang="en-US" sz="1200" dirty="0" err="1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Consonantia</a:t>
            </a:r>
            <a:r>
              <a:rPr lang="en-US" altLang="en-US" sz="1200" dirty="0">
                <a:solidFill>
                  <a:schemeClr val="bg1"/>
                </a:solidFill>
                <a:ea typeface="Lato Light" panose="020F0502020204030203" pitchFamily="34" charset="0"/>
                <a:cs typeface="Lato Light" panose="020F0502020204030203" pitchFamily="34" charset="0"/>
              </a:rPr>
              <a:t>, there live the blind texts. </a:t>
            </a:r>
            <a:endParaRPr lang="en-US" altLang="en-US" sz="1200" dirty="0">
              <a:solidFill>
                <a:schemeClr val="bg1"/>
              </a:solidFill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pic>
        <p:nvPicPr>
          <p:cNvPr id="12" name="图片 11" descr="图片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10470" y="15875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10483">
        <p14:vortex dir="r"/>
      </p:transition>
    </mc:Choice>
    <mc:Fallback>
      <p:transition spd="slow" advClick="0" advTm="104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4"/>
                </p:tgtEl>
              </p:cMediaNode>
            </p:audio>
          </p:childTnLst>
        </p:cTn>
      </p:par>
    </p:tnLst>
    <p:bldLst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5769">
        <p:random/>
      </p:transition>
    </mc:Choice>
    <mc:Fallback>
      <p:transition spd="slow" advClick="0" advTm="5769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61130165835"/>
  <p:tag name="MH_LIBRARY" val="CONTENTS"/>
  <p:tag name="MH_TYPE" val="OTHERS"/>
  <p:tag name="ID" val="626765"/>
</p:tagLst>
</file>

<file path=ppt/tags/tag2.xml><?xml version="1.0" encoding="utf-8"?>
<p:tagLst xmlns:p="http://schemas.openxmlformats.org/presentationml/2006/main">
  <p:tag name="MH" val="20161130165835"/>
  <p:tag name="MH_LIBRARY" val="CONTENTS"/>
  <p:tag name="MH_TYPE" val="OTHERS"/>
  <p:tag name="ID" val="626765"/>
</p:tagLst>
</file>

<file path=ppt/tags/tag3.xml><?xml version="1.0" encoding="utf-8"?>
<p:tagLst xmlns:p="http://schemas.openxmlformats.org/presentationml/2006/main">
  <p:tag name="MH" val="20161130165835"/>
  <p:tag name="MH_LIBRARY" val="CONTENTS"/>
  <p:tag name="MH_TYPE" val="OTHERS"/>
  <p:tag name="ID" val="626765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0"/>
</p:tagLst>
</file>

<file path=ppt/tags/tag9.xml><?xml version="1.0" encoding="utf-8"?>
<p:tagLst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流畅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4792</Words>
  <Application>WPS 演示</Application>
  <PresentationFormat>宽屏</PresentationFormat>
  <Paragraphs>255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37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21</vt:i4>
      </vt:variant>
    </vt:vector>
  </HeadingPairs>
  <TitlesOfParts>
    <vt:vector size="61" baseType="lpstr">
      <vt:lpstr>Arial</vt:lpstr>
      <vt:lpstr>宋体</vt:lpstr>
      <vt:lpstr>Wingdings</vt:lpstr>
      <vt:lpstr>Arial</vt:lpstr>
      <vt:lpstr>微软雅黑</vt:lpstr>
      <vt:lpstr>腾祥澜黑简</vt:lpstr>
      <vt:lpstr>黑体</vt:lpstr>
      <vt:lpstr>Times New Roman</vt:lpstr>
      <vt:lpstr>华文细黑</vt:lpstr>
      <vt:lpstr>Impact</vt:lpstr>
      <vt:lpstr>Century Gothic</vt:lpstr>
      <vt:lpstr>Myriad Pro</vt:lpstr>
      <vt:lpstr>冬青黑体简体中文 W3</vt:lpstr>
      <vt:lpstr>Noto Sans S Chinese Thin</vt:lpstr>
      <vt:lpstr>Open Sans Light</vt:lpstr>
      <vt:lpstr>Open Sans</vt:lpstr>
      <vt:lpstr>Poppins Light</vt:lpstr>
      <vt:lpstr>方正姚体</vt:lpstr>
      <vt:lpstr>Poppins SemiBold</vt:lpstr>
      <vt:lpstr>Gill Sans</vt:lpstr>
      <vt:lpstr>Segoe Print</vt:lpstr>
      <vt:lpstr>Calibri</vt:lpstr>
      <vt:lpstr>Arial Unicode MS</vt:lpstr>
      <vt:lpstr>Calibri Light</vt:lpstr>
      <vt:lpstr>Lao UI</vt:lpstr>
      <vt:lpstr>Broadway BT</vt:lpstr>
      <vt:lpstr>Gabriola</vt:lpstr>
      <vt:lpstr>NumberOnly</vt:lpstr>
      <vt:lpstr>张海山锐线体2.0</vt:lpstr>
      <vt:lpstr>Aharoni</vt:lpstr>
      <vt:lpstr>方正兰亭超细黑简体</vt:lpstr>
      <vt:lpstr>Lato Light</vt:lpstr>
      <vt:lpstr>Noto Sans S Chinese DemiLight</vt:lpstr>
      <vt:lpstr>Calibri Light</vt:lpstr>
      <vt:lpstr>微软雅黑 Light</vt:lpstr>
      <vt:lpstr>Wide Latin</vt:lpstr>
      <vt:lpstr>等线</vt:lpstr>
      <vt:lpstr>Office 主题</vt:lpstr>
      <vt:lpstr>1_Office 主题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  <Manager>chenying0907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
</dc:description>
  <dc:subject>chenying0907</dc:subject>
  <cp:lastModifiedBy>罗祉璇</cp:lastModifiedBy>
  <cp:revision>4</cp:revision>
  <dcterms:created xsi:type="dcterms:W3CDTF">2016-12-29T17:17:00Z</dcterms:created>
  <dcterms:modified xsi:type="dcterms:W3CDTF">2020-04-06T03:33:42Z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