
<file path=[Content_Types].xml><?xml version="1.0" encoding="utf-8"?>
<Types xmlns="http://schemas.openxmlformats.org/package/2006/content-types">
  <Default Extension="png" ContentType="image/png"/>
  <Default Extension="mp3" ContentType="audio/unknown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tags/tag2.xml" ContentType="application/vnd.openxmlformats-officedocument.presentationml.tags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notesSlides/notesSlide3.xml" ContentType="application/vnd.openxmlformats-officedocument.presentationml.notesSlide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notesSlides/notesSlide4.xml" ContentType="application/vnd.openxmlformats-officedocument.presentationml.notesSlide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notesSlides/notesSlide5.xml" ContentType="application/vnd.openxmlformats-officedocument.presentationml.notesSlide+xml"/>
  <Override PartName="/ppt/tags/tag29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tags/tag34.xml" ContentType="application/vnd.openxmlformats-officedocument.presentationml.tags+xml"/>
  <Override PartName="/ppt/tags/tag35.xml" ContentType="application/vnd.openxmlformats-officedocument.presentationml.tags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tags/tag40.xml" ContentType="application/vnd.openxmlformats-officedocument.presentationml.tags+xml"/>
  <Override PartName="/ppt/tags/tag41.xml" ContentType="application/vnd.openxmlformats-officedocument.presentationml.tags+xml"/>
  <Override PartName="/ppt/tags/tag42.xml" ContentType="application/vnd.openxmlformats-officedocument.presentationml.tags+xml"/>
  <Override PartName="/ppt/tags/tag43.xml" ContentType="application/vnd.openxmlformats-officedocument.presentationml.tags+xml"/>
  <Override PartName="/ppt/tags/tag44.xml" ContentType="application/vnd.openxmlformats-officedocument.presentationml.tags+xml"/>
  <Override PartName="/ppt/tags/tag45.xml" ContentType="application/vnd.openxmlformats-officedocument.presentationml.tags+xml"/>
  <Override PartName="/ppt/tags/tag46.xml" ContentType="application/vnd.openxmlformats-officedocument.presentationml.tags+xml"/>
  <Override PartName="/ppt/tags/tag47.xml" ContentType="application/vnd.openxmlformats-officedocument.presentationml.tags+xml"/>
  <Override PartName="/ppt/tags/tag48.xml" ContentType="application/vnd.openxmlformats-officedocument.presentationml.tags+xml"/>
  <Override PartName="/ppt/tags/tag49.xml" ContentType="application/vnd.openxmlformats-officedocument.presentationml.tags+xml"/>
  <Override PartName="/ppt/tags/tag50.xml" ContentType="application/vnd.openxmlformats-officedocument.presentationml.tags+xml"/>
  <Override PartName="/ppt/tags/tag51.xml" ContentType="application/vnd.openxmlformats-officedocument.presentationml.tags+xml"/>
  <Override PartName="/ppt/tags/tag52.xml" ContentType="application/vnd.openxmlformats-officedocument.presentationml.tags+xml"/>
  <Override PartName="/ppt/tags/tag53.xml" ContentType="application/vnd.openxmlformats-officedocument.presentationml.tags+xml"/>
  <Override PartName="/ppt/tags/tag54.xml" ContentType="application/vnd.openxmlformats-officedocument.presentationml.tags+xml"/>
  <Override PartName="/ppt/tags/tag55.xml" ContentType="application/vnd.openxmlformats-officedocument.presentationml.tags+xml"/>
  <Override PartName="/ppt/tags/tag56.xml" ContentType="application/vnd.openxmlformats-officedocument.presentationml.tags+xml"/>
  <Override PartName="/ppt/tags/tag57.xml" ContentType="application/vnd.openxmlformats-officedocument.presentationml.tags+xml"/>
  <Override PartName="/ppt/tags/tag58.xml" ContentType="application/vnd.openxmlformats-officedocument.presentationml.tags+xml"/>
  <Override PartName="/ppt/tags/tag59.xml" ContentType="application/vnd.openxmlformats-officedocument.presentationml.tags+xml"/>
  <Override PartName="/ppt/tags/tag60.xml" ContentType="application/vnd.openxmlformats-officedocument.presentationml.tags+xml"/>
  <Override PartName="/ppt/tags/tag61.xml" ContentType="application/vnd.openxmlformats-officedocument.presentationml.tags+xml"/>
  <Override PartName="/ppt/tags/tag62.xml" ContentType="application/vnd.openxmlformats-officedocument.presentationml.tags+xml"/>
  <Override PartName="/ppt/tags/tag63.xml" ContentType="application/vnd.openxmlformats-officedocument.presentationml.tags+xml"/>
  <Override PartName="/ppt/tags/tag64.xml" ContentType="application/vnd.openxmlformats-officedocument.presentationml.tags+xml"/>
  <Override PartName="/ppt/tags/tag65.xml" ContentType="application/vnd.openxmlformats-officedocument.presentationml.tags+xml"/>
  <Override PartName="/ppt/notesSlides/notesSlide6.xml" ContentType="application/vnd.openxmlformats-officedocument.presentationml.notesSlide+xml"/>
  <Override PartName="/ppt/tags/tag66.xml" ContentType="application/vnd.openxmlformats-officedocument.presentationml.tags+xml"/>
  <Override PartName="/ppt/tags/tag67.xml" ContentType="application/vnd.openxmlformats-officedocument.presentationml.tags+xml"/>
  <Override PartName="/ppt/tags/tag68.xml" ContentType="application/vnd.openxmlformats-officedocument.presentationml.tags+xml"/>
  <Override PartName="/ppt/tags/tag69.xml" ContentType="application/vnd.openxmlformats-officedocument.presentationml.tags+xml"/>
  <Override PartName="/ppt/tags/tag70.xml" ContentType="application/vnd.openxmlformats-officedocument.presentationml.tags+xml"/>
  <Override PartName="/ppt/tags/tag71.xml" ContentType="application/vnd.openxmlformats-officedocument.presentationml.tags+xml"/>
  <Override PartName="/ppt/tags/tag72.xml" ContentType="application/vnd.openxmlformats-officedocument.presentationml.tags+xml"/>
  <Override PartName="/ppt/tags/tag73.xml" ContentType="application/vnd.openxmlformats-officedocument.presentationml.tags+xml"/>
  <Override PartName="/ppt/tags/tag74.xml" ContentType="application/vnd.openxmlformats-officedocument.presentationml.tags+xml"/>
  <Override PartName="/ppt/tags/tag75.xml" ContentType="application/vnd.openxmlformats-officedocument.presentationml.tags+xml"/>
  <Override PartName="/ppt/tags/tag76.xml" ContentType="application/vnd.openxmlformats-officedocument.presentationml.tags+xml"/>
  <Override PartName="/ppt/tags/tag77.xml" ContentType="application/vnd.openxmlformats-officedocument.presentationml.tags+xml"/>
  <Override PartName="/ppt/tags/tag78.xml" ContentType="application/vnd.openxmlformats-officedocument.presentationml.tags+xml"/>
  <Override PartName="/ppt/tags/tag79.xml" ContentType="application/vnd.openxmlformats-officedocument.presentationml.tags+xml"/>
  <Override PartName="/ppt/tags/tag80.xml" ContentType="application/vnd.openxmlformats-officedocument.presentationml.tags+xml"/>
  <Override PartName="/ppt/tags/tag81.xml" ContentType="application/vnd.openxmlformats-officedocument.presentationml.tags+xml"/>
  <Override PartName="/ppt/tags/tag82.xml" ContentType="application/vnd.openxmlformats-officedocument.presentationml.tags+xml"/>
  <Override PartName="/ppt/tags/tag83.xml" ContentType="application/vnd.openxmlformats-officedocument.presentationml.tags+xml"/>
  <Override PartName="/ppt/tags/tag84.xml" ContentType="application/vnd.openxmlformats-officedocument.presentationml.tags+xml"/>
  <Override PartName="/ppt/tags/tag85.xml" ContentType="application/vnd.openxmlformats-officedocument.presentationml.tags+xml"/>
  <Override PartName="/ppt/notesSlides/notesSlide7.xml" ContentType="application/vnd.openxmlformats-officedocument.presentationml.notesSlide+xml"/>
  <Override PartName="/ppt/tags/tag86.xml" ContentType="application/vnd.openxmlformats-officedocument.presentationml.tags+xml"/>
  <Override PartName="/ppt/tags/tag87.xml" ContentType="application/vnd.openxmlformats-officedocument.presentationml.tags+xml"/>
  <Override PartName="/ppt/tags/tag88.xml" ContentType="application/vnd.openxmlformats-officedocument.presentationml.tags+xml"/>
  <Override PartName="/ppt/tags/tag89.xml" ContentType="application/vnd.openxmlformats-officedocument.presentationml.tags+xml"/>
  <Override PartName="/ppt/tags/tag90.xml" ContentType="application/vnd.openxmlformats-officedocument.presentationml.tags+xml"/>
  <Override PartName="/ppt/notesSlides/notesSlide8.xml" ContentType="application/vnd.openxmlformats-officedocument.presentationml.notesSlide+xml"/>
  <Override PartName="/ppt/tags/tag91.xml" ContentType="application/vnd.openxmlformats-officedocument.presentationml.tags+xml"/>
  <Override PartName="/ppt/tags/tag92.xml" ContentType="application/vnd.openxmlformats-officedocument.presentationml.tags+xml"/>
  <Override PartName="/ppt/tags/tag93.xml" ContentType="application/vnd.openxmlformats-officedocument.presentationml.tags+xml"/>
  <Override PartName="/ppt/tags/tag94.xml" ContentType="application/vnd.openxmlformats-officedocument.presentationml.tags+xml"/>
  <Override PartName="/ppt/tags/tag95.xml" ContentType="application/vnd.openxmlformats-officedocument.presentationml.tags+xml"/>
  <Override PartName="/ppt/tags/tag96.xml" ContentType="application/vnd.openxmlformats-officedocument.presentationml.tags+xml"/>
  <Override PartName="/ppt/tags/tag97.xml" ContentType="application/vnd.openxmlformats-officedocument.presentationml.tags+xml"/>
  <Override PartName="/ppt/tags/tag98.xml" ContentType="application/vnd.openxmlformats-officedocument.presentationml.tags+xml"/>
  <Override PartName="/ppt/tags/tag99.xml" ContentType="application/vnd.openxmlformats-officedocument.presentationml.tags+xml"/>
  <Override PartName="/ppt/tags/tag100.xml" ContentType="application/vnd.openxmlformats-officedocument.presentationml.tags+xml"/>
  <Override PartName="/ppt/tags/tag101.xml" ContentType="application/vnd.openxmlformats-officedocument.presentationml.tags+xml"/>
  <Override PartName="/ppt/tags/tag102.xml" ContentType="application/vnd.openxmlformats-officedocument.presentationml.tags+xml"/>
  <Override PartName="/ppt/tags/tag103.xml" ContentType="application/vnd.openxmlformats-officedocument.presentationml.tags+xml"/>
  <Override PartName="/ppt/tags/tag104.xml" ContentType="application/vnd.openxmlformats-officedocument.presentationml.tags+xml"/>
  <Override PartName="/ppt/tags/tag105.xml" ContentType="application/vnd.openxmlformats-officedocument.presentationml.tags+xml"/>
  <Override PartName="/ppt/tags/tag106.xml" ContentType="application/vnd.openxmlformats-officedocument.presentationml.tags+xml"/>
  <Override PartName="/ppt/tags/tag107.xml" ContentType="application/vnd.openxmlformats-officedocument.presentationml.tags+xml"/>
  <Override PartName="/ppt/tags/tag108.xml" ContentType="application/vnd.openxmlformats-officedocument.presentationml.tags+xml"/>
  <Override PartName="/ppt/tags/tag109.xml" ContentType="application/vnd.openxmlformats-officedocument.presentationml.tags+xml"/>
  <Override PartName="/ppt/notesSlides/notesSlide9.xml" ContentType="application/vnd.openxmlformats-officedocument.presentationml.notesSlide+xml"/>
  <Override PartName="/ppt/tags/tag110.xml" ContentType="application/vnd.openxmlformats-officedocument.presentationml.tags+xml"/>
  <Override PartName="/ppt/tags/tag111.xml" ContentType="application/vnd.openxmlformats-officedocument.presentationml.tags+xml"/>
  <Override PartName="/ppt/tags/tag112.xml" ContentType="application/vnd.openxmlformats-officedocument.presentationml.tags+xml"/>
  <Override PartName="/ppt/tags/tag113.xml" ContentType="application/vnd.openxmlformats-officedocument.presentationml.tags+xml"/>
  <Override PartName="/ppt/tags/tag114.xml" ContentType="application/vnd.openxmlformats-officedocument.presentationml.tags+xml"/>
  <Override PartName="/ppt/tags/tag115.xml" ContentType="application/vnd.openxmlformats-officedocument.presentationml.tags+xml"/>
  <Override PartName="/ppt/tags/tag116.xml" ContentType="application/vnd.openxmlformats-officedocument.presentationml.tags+xml"/>
  <Override PartName="/ppt/tags/tag117.xml" ContentType="application/vnd.openxmlformats-officedocument.presentationml.tags+xml"/>
  <Override PartName="/ppt/tags/tag118.xml" ContentType="application/vnd.openxmlformats-officedocument.presentationml.tags+xml"/>
  <Override PartName="/ppt/notesSlides/notesSlide10.xml" ContentType="application/vnd.openxmlformats-officedocument.presentationml.notesSlide+xml"/>
  <Override PartName="/ppt/tags/tag119.xml" ContentType="application/vnd.openxmlformats-officedocument.presentationml.tags+xml"/>
  <Override PartName="/ppt/tags/tag120.xml" ContentType="application/vnd.openxmlformats-officedocument.presentationml.tags+xml"/>
  <Override PartName="/ppt/tags/tag121.xml" ContentType="application/vnd.openxmlformats-officedocument.presentationml.tags+xml"/>
  <Override PartName="/ppt/tags/tag122.xml" ContentType="application/vnd.openxmlformats-officedocument.presentationml.tags+xml"/>
  <Override PartName="/ppt/tags/tag123.xml" ContentType="application/vnd.openxmlformats-officedocument.presentationml.tags+xml"/>
  <Override PartName="/ppt/tags/tag124.xml" ContentType="application/vnd.openxmlformats-officedocument.presentationml.tags+xml"/>
  <Override PartName="/ppt/tags/tag125.xml" ContentType="application/vnd.openxmlformats-officedocument.presentationml.tags+xml"/>
  <Override PartName="/ppt/tags/tag126.xml" ContentType="application/vnd.openxmlformats-officedocument.presentationml.tags+xml"/>
  <Override PartName="/ppt/notesSlides/notesSlide11.xml" ContentType="application/vnd.openxmlformats-officedocument.presentationml.notesSlide+xml"/>
  <Override PartName="/ppt/tags/tag127.xml" ContentType="application/vnd.openxmlformats-officedocument.presentationml.tags+xml"/>
  <Override PartName="/ppt/tags/tag128.xml" ContentType="application/vnd.openxmlformats-officedocument.presentationml.tags+xml"/>
  <Override PartName="/ppt/tags/tag129.xml" ContentType="application/vnd.openxmlformats-officedocument.presentationml.tags+xml"/>
  <Override PartName="/ppt/tags/tag130.xml" ContentType="application/vnd.openxmlformats-officedocument.presentationml.tags+xml"/>
  <Override PartName="/ppt/tags/tag131.xml" ContentType="application/vnd.openxmlformats-officedocument.presentationml.tags+xml"/>
  <Override PartName="/ppt/tags/tag132.xml" ContentType="application/vnd.openxmlformats-officedocument.presentationml.tags+xml"/>
  <Override PartName="/ppt/tags/tag133.xml" ContentType="application/vnd.openxmlformats-officedocument.presentationml.tags+xml"/>
  <Override PartName="/ppt/tags/tag134.xml" ContentType="application/vnd.openxmlformats-officedocument.presentationml.tags+xml"/>
  <Override PartName="/ppt/tags/tag135.xml" ContentType="application/vnd.openxmlformats-officedocument.presentationml.tags+xml"/>
  <Override PartName="/ppt/tags/tag136.xml" ContentType="application/vnd.openxmlformats-officedocument.presentationml.tags+xml"/>
  <Override PartName="/ppt/tags/tag137.xml" ContentType="application/vnd.openxmlformats-officedocument.presentationml.tags+xml"/>
  <Override PartName="/ppt/tags/tag138.xml" ContentType="application/vnd.openxmlformats-officedocument.presentationml.tags+xml"/>
  <Override PartName="/ppt/tags/tag139.xml" ContentType="application/vnd.openxmlformats-officedocument.presentationml.tags+xml"/>
  <Override PartName="/ppt/tags/tag140.xml" ContentType="application/vnd.openxmlformats-officedocument.presentationml.tags+xml"/>
  <Override PartName="/ppt/tags/tag141.xml" ContentType="application/vnd.openxmlformats-officedocument.presentationml.tags+xml"/>
  <Override PartName="/ppt/tags/tag142.xml" ContentType="application/vnd.openxmlformats-officedocument.presentationml.tags+xml"/>
  <Override PartName="/ppt/notesSlides/notesSlide12.xml" ContentType="application/vnd.openxmlformats-officedocument.presentationml.notesSlide+xml"/>
  <Override PartName="/ppt/tags/tag143.xml" ContentType="application/vnd.openxmlformats-officedocument.presentationml.tags+xml"/>
  <Override PartName="/ppt/tags/tag144.xml" ContentType="application/vnd.openxmlformats-officedocument.presentationml.tags+xml"/>
  <Override PartName="/ppt/tags/tag145.xml" ContentType="application/vnd.openxmlformats-officedocument.presentationml.tags+xml"/>
  <Override PartName="/ppt/tags/tag146.xml" ContentType="application/vnd.openxmlformats-officedocument.presentationml.tags+xml"/>
  <Override PartName="/ppt/tags/tag147.xml" ContentType="application/vnd.openxmlformats-officedocument.presentationml.tags+xml"/>
  <Override PartName="/ppt/notesSlides/notesSlide13.xml" ContentType="application/vnd.openxmlformats-officedocument.presentationml.notesSlide+xml"/>
  <Override PartName="/ppt/tags/tag148.xml" ContentType="application/vnd.openxmlformats-officedocument.presentationml.tags+xml"/>
  <Override PartName="/ppt/tags/tag149.xml" ContentType="application/vnd.openxmlformats-officedocument.presentationml.tags+xml"/>
  <Override PartName="/ppt/tags/tag150.xml" ContentType="application/vnd.openxmlformats-officedocument.presentationml.tags+xml"/>
  <Override PartName="/ppt/tags/tag151.xml" ContentType="application/vnd.openxmlformats-officedocument.presentationml.tags+xml"/>
  <Override PartName="/ppt/tags/tag152.xml" ContentType="application/vnd.openxmlformats-officedocument.presentationml.tags+xml"/>
  <Override PartName="/ppt/tags/tag153.xml" ContentType="application/vnd.openxmlformats-officedocument.presentationml.tags+xml"/>
  <Override PartName="/ppt/tags/tag154.xml" ContentType="application/vnd.openxmlformats-officedocument.presentationml.tags+xml"/>
  <Override PartName="/ppt/tags/tag155.xml" ContentType="application/vnd.openxmlformats-officedocument.presentationml.tags+xml"/>
  <Override PartName="/ppt/tags/tag156.xml" ContentType="application/vnd.openxmlformats-officedocument.presentationml.tags+xml"/>
  <Override PartName="/ppt/tags/tag157.xml" ContentType="application/vnd.openxmlformats-officedocument.presentationml.tags+xml"/>
  <Override PartName="/ppt/notesSlides/notesSlide14.xml" ContentType="application/vnd.openxmlformats-officedocument.presentationml.notesSlide+xml"/>
  <Override PartName="/ppt/tags/tag158.xml" ContentType="application/vnd.openxmlformats-officedocument.presentationml.tags+xml"/>
  <Override PartName="/ppt/tags/tag159.xml" ContentType="application/vnd.openxmlformats-officedocument.presentationml.tags+xml"/>
  <Override PartName="/ppt/notesSlides/notesSlide15.xml" ContentType="application/vnd.openxmlformats-officedocument.presentationml.notesSlide+xml"/>
  <Override PartName="/ppt/tags/tag160.xml" ContentType="application/vnd.openxmlformats-officedocument.presentationml.tags+xml"/>
  <Override PartName="/ppt/tags/tag161.xml" ContentType="application/vnd.openxmlformats-officedocument.presentationml.tags+xml"/>
  <Override PartName="/ppt/tags/tag162.xml" ContentType="application/vnd.openxmlformats-officedocument.presentationml.tags+xml"/>
  <Override PartName="/ppt/tags/tag163.xml" ContentType="application/vnd.openxmlformats-officedocument.presentationml.tags+xml"/>
  <Override PartName="/ppt/tags/tag164.xml" ContentType="application/vnd.openxmlformats-officedocument.presentationml.tags+xml"/>
  <Override PartName="/ppt/tags/tag165.xml" ContentType="application/vnd.openxmlformats-officedocument.presentationml.tags+xml"/>
  <Override PartName="/ppt/tags/tag166.xml" ContentType="application/vnd.openxmlformats-officedocument.presentationml.tags+xml"/>
  <Override PartName="/ppt/tags/tag167.xml" ContentType="application/vnd.openxmlformats-officedocument.presentationml.tags+xml"/>
  <Override PartName="/ppt/tags/tag168.xml" ContentType="application/vnd.openxmlformats-officedocument.presentationml.tags+xml"/>
  <Override PartName="/ppt/tags/tag169.xml" ContentType="application/vnd.openxmlformats-officedocument.presentationml.tags+xml"/>
  <Override PartName="/ppt/notesSlides/notesSlide16.xml" ContentType="application/vnd.openxmlformats-officedocument.presentationml.notesSlide+xml"/>
  <Override PartName="/ppt/tags/tag170.xml" ContentType="application/vnd.openxmlformats-officedocument.presentationml.tags+xml"/>
  <Override PartName="/ppt/tags/tag171.xml" ContentType="application/vnd.openxmlformats-officedocument.presentationml.tags+xml"/>
  <Override PartName="/ppt/tags/tag172.xml" ContentType="application/vnd.openxmlformats-officedocument.presentationml.tags+xml"/>
  <Override PartName="/ppt/notesSlides/notesSlide17.xml" ContentType="application/vnd.openxmlformats-officedocument.presentationml.notesSlide+xml"/>
  <Override PartName="/ppt/tags/tag173.xml" ContentType="application/vnd.openxmlformats-officedocument.presentationml.tags+xml"/>
  <Override PartName="/ppt/tags/tag174.xml" ContentType="application/vnd.openxmlformats-officedocument.presentationml.tags+xml"/>
  <Override PartName="/ppt/tags/tag175.xml" ContentType="application/vnd.openxmlformats-officedocument.presentationml.tags+xml"/>
  <Override PartName="/ppt/tags/tag176.xml" ContentType="application/vnd.openxmlformats-officedocument.presentationml.tags+xml"/>
  <Override PartName="/ppt/notesSlides/notesSlide18.xml" ContentType="application/vnd.openxmlformats-officedocument.presentationml.notesSlide+xml"/>
  <Override PartName="/ppt/tags/tag177.xml" ContentType="application/vnd.openxmlformats-officedocument.presentationml.tags+xml"/>
  <Override PartName="/ppt/tags/tag178.xml" ContentType="application/vnd.openxmlformats-officedocument.presentationml.tags+xml"/>
  <Override PartName="/ppt/tags/tag179.xml" ContentType="application/vnd.openxmlformats-officedocument.presentationml.tags+xml"/>
  <Override PartName="/ppt/tags/tag180.xml" ContentType="application/vnd.openxmlformats-officedocument.presentationml.tags+xml"/>
  <Override PartName="/ppt/tags/tag181.xml" ContentType="application/vnd.openxmlformats-officedocument.presentationml.tags+xml"/>
  <Override PartName="/ppt/notesSlides/notesSlide19.xml" ContentType="application/vnd.openxmlformats-officedocument.presentationml.notesSlide+xml"/>
  <Override PartName="/ppt/tags/tag182.xml" ContentType="application/vnd.openxmlformats-officedocument.presentationml.tags+xml"/>
  <Override PartName="/ppt/tags/tag183.xml" ContentType="application/vnd.openxmlformats-officedocument.presentationml.tags+xml"/>
  <Override PartName="/ppt/tags/tag184.xml" ContentType="application/vnd.openxmlformats-officedocument.presentationml.tags+xml"/>
  <Override PartName="/ppt/tags/tag185.xml" ContentType="application/vnd.openxmlformats-officedocument.presentationml.tags+xml"/>
  <Override PartName="/ppt/tags/tag186.xml" ContentType="application/vnd.openxmlformats-officedocument.presentationml.tags+xml"/>
  <Override PartName="/ppt/tags/tag187.xml" ContentType="application/vnd.openxmlformats-officedocument.presentationml.tags+xml"/>
  <Override PartName="/ppt/notesSlides/notesSlide20.xml" ContentType="application/vnd.openxmlformats-officedocument.presentationml.notesSlide+xml"/>
  <Override PartName="/ppt/tags/tag188.xml" ContentType="application/vnd.openxmlformats-officedocument.presentationml.tags+xml"/>
  <Override PartName="/ppt/tags/tag189.xml" ContentType="application/vnd.openxmlformats-officedocument.presentationml.tags+xml"/>
  <Override PartName="/ppt/tags/tag190.xml" ContentType="application/vnd.openxmlformats-officedocument.presentationml.tags+xml"/>
  <Override PartName="/ppt/tags/tag191.xml" ContentType="application/vnd.openxmlformats-officedocument.presentationml.tags+xml"/>
  <Override PartName="/ppt/tags/tag192.xml" ContentType="application/vnd.openxmlformats-officedocument.presentationml.tags+xml"/>
  <Override PartName="/ppt/tags/tag193.xml" ContentType="application/vnd.openxmlformats-officedocument.presentationml.tags+xml"/>
  <Override PartName="/ppt/tags/tag194.xml" ContentType="application/vnd.openxmlformats-officedocument.presentationml.tags+xml"/>
  <Override PartName="/ppt/tags/tag195.xml" ContentType="application/vnd.openxmlformats-officedocument.presentationml.tags+xml"/>
  <Override PartName="/ppt/tags/tag196.xml" ContentType="application/vnd.openxmlformats-officedocument.presentationml.tags+xml"/>
  <Override PartName="/ppt/notesSlides/notesSlide21.xml" ContentType="application/vnd.openxmlformats-officedocument.presentationml.notesSlide+xml"/>
  <Override PartName="/ppt/tags/tag197.xml" ContentType="application/vnd.openxmlformats-officedocument.presentationml.tags+xml"/>
  <Override PartName="/ppt/tags/tag198.xml" ContentType="application/vnd.openxmlformats-officedocument.presentationml.tags+xml"/>
  <Override PartName="/ppt/tags/tag199.xml" ContentType="application/vnd.openxmlformats-officedocument.presentationml.tags+xml"/>
  <Override PartName="/ppt/tags/tag200.xml" ContentType="application/vnd.openxmlformats-officedocument.presentationml.tags+xml"/>
  <Override PartName="/ppt/tags/tag201.xml" ContentType="application/vnd.openxmlformats-officedocument.presentationml.tags+xml"/>
  <Override PartName="/ppt/tags/tag202.xml" ContentType="application/vnd.openxmlformats-officedocument.presentationml.tags+xml"/>
  <Override PartName="/ppt/tags/tag203.xml" ContentType="application/vnd.openxmlformats-officedocument.presentationml.tags+xml"/>
  <Override PartName="/ppt/tags/tag204.xml" ContentType="application/vnd.openxmlformats-officedocument.presentationml.tags+xml"/>
  <Override PartName="/ppt/tags/tag205.xml" ContentType="application/vnd.openxmlformats-officedocument.presentationml.tags+xml"/>
  <Override PartName="/ppt/tags/tag206.xml" ContentType="application/vnd.openxmlformats-officedocument.presentationml.tags+xml"/>
  <Override PartName="/ppt/tags/tag207.xml" ContentType="application/vnd.openxmlformats-officedocument.presentationml.tags+xml"/>
  <Override PartName="/ppt/tags/tag208.xml" ContentType="application/vnd.openxmlformats-officedocument.presentationml.tags+xml"/>
  <Override PartName="/ppt/tags/tag209.xml" ContentType="application/vnd.openxmlformats-officedocument.presentationml.tags+xml"/>
  <Override PartName="/ppt/notesSlides/notesSlide22.xml" ContentType="application/vnd.openxmlformats-officedocument.presentationml.notesSlide+xml"/>
  <Override PartName="/ppt/tags/tag210.xml" ContentType="application/vnd.openxmlformats-officedocument.presentationml.tags+xml"/>
  <Override PartName="/ppt/tags/tag211.xml" ContentType="application/vnd.openxmlformats-officedocument.presentationml.tags+xml"/>
  <Override PartName="/ppt/tags/tag212.xml" ContentType="application/vnd.openxmlformats-officedocument.presentationml.tags+xml"/>
  <Override PartName="/ppt/tags/tag213.xml" ContentType="application/vnd.openxmlformats-officedocument.presentationml.tags+xml"/>
  <Override PartName="/ppt/tags/tag214.xml" ContentType="application/vnd.openxmlformats-officedocument.presentationml.tags+xml"/>
  <Override PartName="/ppt/tags/tag215.xml" ContentType="application/vnd.openxmlformats-officedocument.presentationml.tags+xml"/>
  <Override PartName="/ppt/tags/tag216.xml" ContentType="application/vnd.openxmlformats-officedocument.presentationml.tags+xml"/>
  <Override PartName="/ppt/tags/tag217.xml" ContentType="application/vnd.openxmlformats-officedocument.presentationml.tags+xml"/>
  <Override PartName="/ppt/tags/tag218.xml" ContentType="application/vnd.openxmlformats-officedocument.presentationml.tags+xml"/>
  <Override PartName="/ppt/tags/tag219.xml" ContentType="application/vnd.openxmlformats-officedocument.presentationml.tags+xml"/>
  <Override PartName="/ppt/tags/tag220.xml" ContentType="application/vnd.openxmlformats-officedocument.presentationml.tags+xml"/>
  <Override PartName="/ppt/tags/tag221.xml" ContentType="application/vnd.openxmlformats-officedocument.presentationml.tags+xml"/>
  <Override PartName="/ppt/tags/tag222.xml" ContentType="application/vnd.openxmlformats-officedocument.presentationml.tags+xml"/>
  <Override PartName="/ppt/tags/tag223.xml" ContentType="application/vnd.openxmlformats-officedocument.presentationml.tags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60" r:id="rId1"/>
    <p:sldMasterId id="2147483679" r:id="rId2"/>
  </p:sldMasterIdLst>
  <p:notesMasterIdLst>
    <p:notesMasterId r:id="rId27"/>
  </p:notesMasterIdLst>
  <p:sldIdLst>
    <p:sldId id="256" r:id="rId3"/>
    <p:sldId id="257" r:id="rId4"/>
    <p:sldId id="269" r:id="rId5"/>
    <p:sldId id="276" r:id="rId6"/>
    <p:sldId id="274" r:id="rId7"/>
    <p:sldId id="273" r:id="rId8"/>
    <p:sldId id="275" r:id="rId9"/>
    <p:sldId id="270" r:id="rId10"/>
    <p:sldId id="277" r:id="rId11"/>
    <p:sldId id="278" r:id="rId12"/>
    <p:sldId id="279" r:id="rId13"/>
    <p:sldId id="280" r:id="rId14"/>
    <p:sldId id="271" r:id="rId15"/>
    <p:sldId id="281" r:id="rId16"/>
    <p:sldId id="282" r:id="rId17"/>
    <p:sldId id="283" r:id="rId18"/>
    <p:sldId id="284" r:id="rId19"/>
    <p:sldId id="285" r:id="rId20"/>
    <p:sldId id="272" r:id="rId21"/>
    <p:sldId id="286" r:id="rId22"/>
    <p:sldId id="287" r:id="rId23"/>
    <p:sldId id="288" r:id="rId24"/>
    <p:sldId id="289" r:id="rId25"/>
    <p:sldId id="261" r:id="rId26"/>
  </p:sldIdLst>
  <p:sldSz cx="12192000" cy="6858000"/>
  <p:notesSz cx="6858000" cy="9144000"/>
  <p:embeddedFontLst>
    <p:embeddedFont>
      <p:font typeface="Impact" pitchFamily="34" charset="0"/>
      <p:regular r:id="rId28"/>
    </p:embeddedFont>
    <p:embeddedFont>
      <p:font typeface="微软雅黑" pitchFamily="34" charset="-122"/>
      <p:regular r:id="rId29"/>
      <p:bold r:id="rId30"/>
    </p:embeddedFont>
    <p:embeddedFont>
      <p:font typeface="等线" charset="-122"/>
      <p:regular r:id="rId31"/>
      <p:bold r:id="rId32"/>
    </p:embeddedFont>
    <p:embeddedFont>
      <p:font typeface="Calibri" pitchFamily="34" charset="0"/>
      <p:regular r:id="rId33"/>
      <p:bold r:id="rId34"/>
      <p:italic r:id="rId35"/>
      <p:boldItalic r:id="rId36"/>
    </p:embeddedFont>
  </p:embeddedFontLst>
  <p:custDataLst>
    <p:tags r:id="rId37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129" userDrawn="1">
          <p15:clr>
            <a:srgbClr val="A4A3A4"/>
          </p15:clr>
        </p15:guide>
        <p15:guide id="2" orient="horz" pos="4190" userDrawn="1">
          <p15:clr>
            <a:srgbClr val="A4A3A4"/>
          </p15:clr>
        </p15:guide>
        <p15:guide id="3" pos="211" userDrawn="1">
          <p15:clr>
            <a:srgbClr val="A4A3A4"/>
          </p15:clr>
        </p15:guide>
        <p15:guide id="4" pos="7449" userDrawn="1">
          <p15:clr>
            <a:srgbClr val="A4A3A4"/>
          </p15:clr>
        </p15:guide>
        <p15:guide id="5" orient="horz" pos="561" userDrawn="1">
          <p15:clr>
            <a:srgbClr val="A4A3A4"/>
          </p15:clr>
        </p15:guide>
        <p15:guide id="6" orient="horz" pos="2840" userDrawn="1">
          <p15:clr>
            <a:srgbClr val="A4A3A4"/>
          </p15:clr>
        </p15:guide>
        <p15:guide id="7" orient="horz" pos="4017" userDrawn="1">
          <p15:clr>
            <a:srgbClr val="A4A3A4"/>
          </p15:clr>
        </p15:guide>
        <p15:guide id="8" orient="horz" pos="3888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FFFF"/>
    <a:srgbClr val="44BE9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150"/>
    </p:ext>
    <p:ext uri="{FD5EFAAD-0ECE-453E-9831-46B23BE46B34}">
      <p15:chartTrackingRefBased xmlns:p15="http://schemas.microsoft.com/office/powerpoint/2012/main" xmlns="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6980" autoAdjust="0"/>
    <p:restoredTop sz="94618" autoAdjust="0"/>
  </p:normalViewPr>
  <p:slideViewPr>
    <p:cSldViewPr snapToGrid="0" showGuides="1">
      <p:cViewPr varScale="1">
        <p:scale>
          <a:sx n="89" d="100"/>
          <a:sy n="89" d="100"/>
        </p:scale>
        <p:origin x="-126" y="-108"/>
      </p:cViewPr>
      <p:guideLst>
        <p:guide orient="horz" pos="129"/>
        <p:guide orient="horz" pos="4190"/>
        <p:guide orient="horz" pos="561"/>
        <p:guide orient="horz" pos="2840"/>
        <p:guide orient="horz" pos="4017"/>
        <p:guide orient="horz" pos="3888"/>
        <p:guide pos="211"/>
        <p:guide pos="7449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50" d="100"/>
        <a:sy n="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39" Type="http://schemas.openxmlformats.org/officeDocument/2006/relationships/viewProps" Target="viewProps.xml"/><Relationship Id="rId3" Type="http://schemas.openxmlformats.org/officeDocument/2006/relationships/slide" Target="slides/slide1.xml"/><Relationship Id="rId21" Type="http://schemas.openxmlformats.org/officeDocument/2006/relationships/slide" Target="slides/slide19.xml"/><Relationship Id="rId34" Type="http://schemas.openxmlformats.org/officeDocument/2006/relationships/font" Target="fonts/font7.fntdata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font" Target="fonts/font6.fntdata"/><Relationship Id="rId38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font" Target="fonts/font2.fntdata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font" Target="fonts/font5.fntdata"/><Relationship Id="rId37" Type="http://schemas.openxmlformats.org/officeDocument/2006/relationships/tags" Target="tags/tag1.xml"/><Relationship Id="rId40" Type="http://schemas.openxmlformats.org/officeDocument/2006/relationships/theme" Target="theme/theme1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font" Target="fonts/font1.fntdata"/><Relationship Id="rId36" Type="http://schemas.openxmlformats.org/officeDocument/2006/relationships/font" Target="fonts/font9.fntdata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font" Target="fonts/font4.fntdata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notesMaster" Target="notesMasters/notesMaster1.xml"/><Relationship Id="rId30" Type="http://schemas.openxmlformats.org/officeDocument/2006/relationships/font" Target="fonts/font3.fntdata"/><Relationship Id="rId35" Type="http://schemas.openxmlformats.org/officeDocument/2006/relationships/font" Target="fonts/font8.fntdata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41743F9-9B08-422F-9ECE-BE7148BC7DDC}" type="datetimeFigureOut">
              <a:rPr lang="zh-CN" altLang="en-US" smtClean="0"/>
              <a:t>2018/1/30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34C0232-94FA-4EBE-BB9B-79FBE486032D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99738788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本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PPT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模板部分元素使用了幻灯片母版制作。如果需要修改，点击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视图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幻灯片母版</a:t>
            </a:r>
            <a:r>
              <a:rPr lang="en-US" altLang="zh-CN" sz="1200" b="0" i="0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-</a:t>
            </a:r>
            <a:r>
              <a:rPr lang="zh-CN" altLang="en-US" sz="1200" b="0" i="0" kern="120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修改 完成后关闭编辑母版即可。</a:t>
            </a:r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3224365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1173048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6532043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0944320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9818695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1252758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04624404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03916082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6047683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98504365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61522765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4732914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7817601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17233869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07008338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26315294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06701726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75456354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36001694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64240902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92674719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40673526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46355472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34C0232-94FA-4EBE-BB9B-79FBE486032D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82816537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slideMaster" Target="../slideMasters/slideMaster1.xml"/><Relationship Id="rId1" Type="http://schemas.openxmlformats.org/officeDocument/2006/relationships/tags" Target="../tags/tag2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首尾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2026828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目录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7415382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Click="0" advTm="5000">
        <p14:prism dir="u" isInverted="1"/>
      </p:transition>
    </mc:Choice>
    <mc:Fallback xmlns="">
      <p:transition spd="slow" advClick="0" advTm="5000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588428398"/>
      </p:ext>
    </p:extLst>
  </p:cSld>
  <p:clrMapOvr>
    <a:masterClrMapping/>
  </p:clrMapOvr>
  <p:transition spd="slow" advClick="0" advTm="5000">
    <p:fade/>
  </p:transition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1_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253281B9-3848-47E5-84CE-0EDCE8727BE2}"/>
              </a:ext>
            </a:extLst>
          </p:cNvPr>
          <p:cNvSpPr/>
          <p:nvPr userDrawn="1"/>
        </p:nvSpPr>
        <p:spPr>
          <a:xfrm>
            <a:off x="1" y="213635"/>
            <a:ext cx="623055" cy="431915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7" tIns="45709" rIns="91417" bIns="45709" rtlCol="0" anchor="ctr"/>
          <a:lstStyle/>
          <a:p>
            <a:pPr algn="ctr" defTabSz="914096"/>
            <a:endParaRPr lang="zh-CN" altLang="en-US" sz="1866" dirty="0">
              <a:solidFill>
                <a:srgbClr val="E7E6E6">
                  <a:lumMod val="50000"/>
                </a:srgbClr>
              </a:solidFill>
              <a:cs typeface="+mn-ea"/>
              <a:sym typeface="+mn-lt"/>
            </a:endParaRPr>
          </a:p>
        </p:txBody>
      </p:sp>
      <p:sp>
        <p:nvSpPr>
          <p:cNvPr id="3" name="文本框 37">
            <a:extLst>
              <a:ext uri="{FF2B5EF4-FFF2-40B4-BE49-F238E27FC236}">
                <a16:creationId xmlns:a16="http://schemas.microsoft.com/office/drawing/2014/main" xmlns="" id="{144301C3-24C4-4981-A0C4-F706ECB69EA0}"/>
              </a:ext>
            </a:extLst>
          </p:cNvPr>
          <p:cNvSpPr txBox="1"/>
          <p:nvPr userDrawn="1"/>
        </p:nvSpPr>
        <p:spPr>
          <a:xfrm>
            <a:off x="623056" y="210043"/>
            <a:ext cx="1281073" cy="420542"/>
          </a:xfrm>
          <a:prstGeom prst="rect">
            <a:avLst/>
          </a:prstGeom>
          <a:noFill/>
        </p:spPr>
        <p:txBody>
          <a:bodyPr wrap="none" lIns="91417" tIns="45709" rIns="91417" bIns="45709" rtlCol="0">
            <a:spAutoFit/>
          </a:bodyPr>
          <a:lstStyle/>
          <a:p>
            <a:pPr lvl="0"/>
            <a:r>
              <a:rPr lang="zh-CN" altLang="en-US" sz="2133" b="0" i="0" dirty="0">
                <a:solidFill>
                  <a:schemeClr val="accent2"/>
                </a:solidFill>
                <a:latin typeface="微软雅黑" pitchFamily="34" charset="-122"/>
                <a:ea typeface="微软雅黑" pitchFamily="34" charset="-122"/>
              </a:rPr>
              <a:t>教学分析</a:t>
            </a:r>
            <a:endParaRPr lang="zh-CN" altLang="zh-CN" sz="2133" b="0" i="0" dirty="0">
              <a:solidFill>
                <a:schemeClr val="accent2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283385438"/>
      </p:ext>
    </p:extLst>
  </p:cSld>
  <p:clrMapOvr>
    <a:masterClrMapping/>
  </p:clrMapOvr>
  <p:transition spd="slow" advClick="0" advTm="5000">
    <p:fade/>
  </p:transition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2_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253281B9-3848-47E5-84CE-0EDCE8727BE2}"/>
              </a:ext>
            </a:extLst>
          </p:cNvPr>
          <p:cNvSpPr/>
          <p:nvPr userDrawn="1"/>
        </p:nvSpPr>
        <p:spPr>
          <a:xfrm>
            <a:off x="1" y="213635"/>
            <a:ext cx="623055" cy="431915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7" tIns="45709" rIns="91417" bIns="45709" rtlCol="0" anchor="ctr"/>
          <a:lstStyle/>
          <a:p>
            <a:pPr algn="ctr" defTabSz="914096"/>
            <a:endParaRPr lang="zh-CN" altLang="en-US" sz="1866" dirty="0">
              <a:solidFill>
                <a:srgbClr val="E7E6E6">
                  <a:lumMod val="50000"/>
                </a:srgbClr>
              </a:solidFill>
              <a:cs typeface="+mn-ea"/>
              <a:sym typeface="+mn-lt"/>
            </a:endParaRPr>
          </a:p>
        </p:txBody>
      </p:sp>
      <p:sp>
        <p:nvSpPr>
          <p:cNvPr id="3" name="文本框 37">
            <a:extLst>
              <a:ext uri="{FF2B5EF4-FFF2-40B4-BE49-F238E27FC236}">
                <a16:creationId xmlns:a16="http://schemas.microsoft.com/office/drawing/2014/main" xmlns="" id="{144301C3-24C4-4981-A0C4-F706ECB69EA0}"/>
              </a:ext>
            </a:extLst>
          </p:cNvPr>
          <p:cNvSpPr txBox="1"/>
          <p:nvPr userDrawn="1"/>
        </p:nvSpPr>
        <p:spPr>
          <a:xfrm>
            <a:off x="623056" y="210043"/>
            <a:ext cx="1281073" cy="420542"/>
          </a:xfrm>
          <a:prstGeom prst="rect">
            <a:avLst/>
          </a:prstGeom>
          <a:noFill/>
        </p:spPr>
        <p:txBody>
          <a:bodyPr wrap="none" lIns="91417" tIns="45709" rIns="91417" bIns="45709" rtlCol="0">
            <a:spAutoFit/>
          </a:bodyPr>
          <a:lstStyle/>
          <a:p>
            <a:pPr lvl="0"/>
            <a:r>
              <a:rPr lang="zh-CN" altLang="en-US" sz="2133" b="0" i="0" dirty="0">
                <a:solidFill>
                  <a:schemeClr val="accent2"/>
                </a:solidFill>
                <a:latin typeface="微软雅黑" pitchFamily="34" charset="-122"/>
                <a:ea typeface="微软雅黑" pitchFamily="34" charset="-122"/>
              </a:rPr>
              <a:t>教学设计</a:t>
            </a:r>
            <a:endParaRPr lang="zh-CN" altLang="zh-CN" sz="2133" b="0" i="0" dirty="0">
              <a:solidFill>
                <a:schemeClr val="accent2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2552288386"/>
      </p:ext>
    </p:extLst>
  </p:cSld>
  <p:clrMapOvr>
    <a:masterClrMapping/>
  </p:clrMapOvr>
  <p:transition spd="slow" advClick="0" advTm="5000">
    <p:fade/>
  </p:transition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3_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253281B9-3848-47E5-84CE-0EDCE8727BE2}"/>
              </a:ext>
            </a:extLst>
          </p:cNvPr>
          <p:cNvSpPr/>
          <p:nvPr userDrawn="1"/>
        </p:nvSpPr>
        <p:spPr>
          <a:xfrm>
            <a:off x="1" y="213635"/>
            <a:ext cx="623055" cy="431915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7" tIns="45709" rIns="91417" bIns="45709" rtlCol="0" anchor="ctr"/>
          <a:lstStyle/>
          <a:p>
            <a:pPr algn="ctr" defTabSz="914096"/>
            <a:endParaRPr lang="zh-CN" altLang="en-US" sz="1866" dirty="0">
              <a:solidFill>
                <a:srgbClr val="E7E6E6">
                  <a:lumMod val="50000"/>
                </a:srgbClr>
              </a:solidFill>
              <a:cs typeface="+mn-ea"/>
              <a:sym typeface="+mn-lt"/>
            </a:endParaRPr>
          </a:p>
        </p:txBody>
      </p:sp>
      <p:sp>
        <p:nvSpPr>
          <p:cNvPr id="3" name="文本框 37">
            <a:extLst>
              <a:ext uri="{FF2B5EF4-FFF2-40B4-BE49-F238E27FC236}">
                <a16:creationId xmlns:a16="http://schemas.microsoft.com/office/drawing/2014/main" xmlns="" id="{144301C3-24C4-4981-A0C4-F706ECB69EA0}"/>
              </a:ext>
            </a:extLst>
          </p:cNvPr>
          <p:cNvSpPr txBox="1"/>
          <p:nvPr userDrawn="1"/>
        </p:nvSpPr>
        <p:spPr>
          <a:xfrm>
            <a:off x="623056" y="210043"/>
            <a:ext cx="1281073" cy="420542"/>
          </a:xfrm>
          <a:prstGeom prst="rect">
            <a:avLst/>
          </a:prstGeom>
          <a:noFill/>
        </p:spPr>
        <p:txBody>
          <a:bodyPr wrap="none" lIns="91417" tIns="45709" rIns="91417" bIns="45709" rtlCol="0">
            <a:spAutoFit/>
          </a:bodyPr>
          <a:lstStyle/>
          <a:p>
            <a:pPr lvl="0"/>
            <a:r>
              <a:rPr lang="zh-CN" altLang="en-US" sz="2133" b="0" i="0" dirty="0">
                <a:solidFill>
                  <a:schemeClr val="accent2"/>
                </a:solidFill>
                <a:latin typeface="微软雅黑" pitchFamily="34" charset="-122"/>
                <a:ea typeface="微软雅黑" pitchFamily="34" charset="-122"/>
              </a:rPr>
              <a:t>教学过程</a:t>
            </a:r>
            <a:endParaRPr lang="zh-CN" altLang="zh-CN" sz="2133" b="0" i="0" dirty="0">
              <a:solidFill>
                <a:schemeClr val="accent2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341359290"/>
      </p:ext>
    </p:extLst>
  </p:cSld>
  <p:clrMapOvr>
    <a:masterClrMapping/>
  </p:clrMapOvr>
  <p:transition spd="slow" advClick="0" advTm="5000">
    <p:fade/>
  </p:transition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4_过度页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253281B9-3848-47E5-84CE-0EDCE8727BE2}"/>
              </a:ext>
            </a:extLst>
          </p:cNvPr>
          <p:cNvSpPr/>
          <p:nvPr userDrawn="1"/>
        </p:nvSpPr>
        <p:spPr>
          <a:xfrm>
            <a:off x="1" y="213635"/>
            <a:ext cx="623055" cy="431915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7" tIns="45709" rIns="91417" bIns="45709" rtlCol="0" anchor="ctr"/>
          <a:lstStyle/>
          <a:p>
            <a:pPr algn="ctr" defTabSz="914096"/>
            <a:endParaRPr lang="zh-CN" altLang="en-US" sz="1866" dirty="0">
              <a:solidFill>
                <a:srgbClr val="E7E6E6">
                  <a:lumMod val="50000"/>
                </a:srgbClr>
              </a:solidFill>
              <a:cs typeface="+mn-ea"/>
              <a:sym typeface="+mn-lt"/>
            </a:endParaRPr>
          </a:p>
        </p:txBody>
      </p:sp>
      <p:sp>
        <p:nvSpPr>
          <p:cNvPr id="3" name="文本框 37">
            <a:extLst>
              <a:ext uri="{FF2B5EF4-FFF2-40B4-BE49-F238E27FC236}">
                <a16:creationId xmlns:a16="http://schemas.microsoft.com/office/drawing/2014/main" xmlns="" id="{144301C3-24C4-4981-A0C4-F706ECB69EA0}"/>
              </a:ext>
            </a:extLst>
          </p:cNvPr>
          <p:cNvSpPr txBox="1"/>
          <p:nvPr userDrawn="1"/>
        </p:nvSpPr>
        <p:spPr>
          <a:xfrm>
            <a:off x="623056" y="210043"/>
            <a:ext cx="1281073" cy="420542"/>
          </a:xfrm>
          <a:prstGeom prst="rect">
            <a:avLst/>
          </a:prstGeom>
          <a:noFill/>
        </p:spPr>
        <p:txBody>
          <a:bodyPr wrap="none" lIns="91417" tIns="45709" rIns="91417" bIns="45709" rtlCol="0">
            <a:spAutoFit/>
          </a:bodyPr>
          <a:lstStyle/>
          <a:p>
            <a:pPr lvl="0"/>
            <a:r>
              <a:rPr lang="zh-CN" altLang="en-US" sz="2133" b="0" i="0" dirty="0">
                <a:solidFill>
                  <a:schemeClr val="accent2"/>
                </a:solidFill>
                <a:latin typeface="微软雅黑" pitchFamily="34" charset="-122"/>
                <a:ea typeface="微软雅黑" pitchFamily="34" charset="-122"/>
              </a:rPr>
              <a:t>教学反思</a:t>
            </a:r>
            <a:endParaRPr lang="zh-CN" altLang="zh-CN" sz="2133" b="0" i="0" dirty="0">
              <a:solidFill>
                <a:schemeClr val="accent2"/>
              </a:solidFill>
              <a:latin typeface="微软雅黑" pitchFamily="34" charset="-122"/>
              <a:ea typeface="微软雅黑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1052204699"/>
      </p:ext>
    </p:extLst>
  </p:cSld>
  <p:clrMapOvr>
    <a:masterClrMapping/>
  </p:clrMapOvr>
  <p:transition spd="slow" advClick="0" advTm="5000">
    <p:fade/>
  </p:transition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内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1962594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空白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950492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Click="0" advTm="5000">
        <p:blinds dir="vert"/>
      </p:transition>
    </mc:Choice>
    <mc:Fallback xmlns="">
      <p:transition spd="slow" advClick="0" advTm="5000">
        <p:blinds dir="vert"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版权页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A_矩形 1">
            <a:extLst>
              <a:ext uri="{FF2B5EF4-FFF2-40B4-BE49-F238E27FC236}">
                <a16:creationId xmlns:a16="http://schemas.microsoft.com/office/drawing/2014/main" xmlns="" id="{52628317-0CCC-43E6-A63D-DE2E96A2A581}"/>
              </a:ext>
            </a:extLst>
          </p:cNvPr>
          <p:cNvSpPr/>
          <p:nvPr userDrawn="1">
            <p:custDataLst>
              <p:tags r:id="rId1"/>
            </p:custDataLst>
          </p:nvPr>
        </p:nvSpPr>
        <p:spPr>
          <a:xfrm>
            <a:off x="0" y="0"/>
            <a:ext cx="12192000" cy="6858000"/>
          </a:xfrm>
          <a:prstGeom prst="rect">
            <a:avLst/>
          </a:prstGeom>
          <a:blipFill dpi="0" rotWithShape="1">
            <a:blip r:embed="rId3"/>
            <a:srcRect/>
            <a:tile tx="0" ty="0" sx="100000" sy="100000" flip="none" algn="tl"/>
          </a:blipFill>
          <a:ln w="0" cap="flat" cmpd="sng" algn="ctr">
            <a:noFill/>
            <a:prstDash val="solid"/>
            <a:miter lim="800000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  <p:sp>
        <p:nvSpPr>
          <p:cNvPr id="12" name="矩形 11">
            <a:extLst>
              <a:ext uri="{FF2B5EF4-FFF2-40B4-BE49-F238E27FC236}">
                <a16:creationId xmlns:a16="http://schemas.microsoft.com/office/drawing/2014/main" xmlns="" id="{7D155B7E-8720-4CD7-BB49-D0562EC47F36}"/>
              </a:ext>
            </a:extLst>
          </p:cNvPr>
          <p:cNvSpPr/>
          <p:nvPr userDrawn="1"/>
        </p:nvSpPr>
        <p:spPr>
          <a:xfrm>
            <a:off x="5079543" y="890588"/>
            <a:ext cx="2031325" cy="646331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algn="ctr"/>
            <a:r>
              <a:rPr lang="en-US" altLang="zh-CN" sz="3600" b="0" dirty="0" err="1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版权声明</a:t>
            </a:r>
            <a:endParaRPr lang="en-US" altLang="zh-CN" sz="3600" b="0" dirty="0">
              <a:solidFill>
                <a:srgbClr val="FFFFFF"/>
              </a:solidFill>
              <a:latin typeface="+mn-lt"/>
              <a:cs typeface="+mn-ea"/>
              <a:sym typeface="+mn-lt"/>
            </a:endParaRPr>
          </a:p>
        </p:txBody>
      </p:sp>
      <p:sp>
        <p:nvSpPr>
          <p:cNvPr id="13" name="矩形 12">
            <a:extLst>
              <a:ext uri="{FF2B5EF4-FFF2-40B4-BE49-F238E27FC236}">
                <a16:creationId xmlns:a16="http://schemas.microsoft.com/office/drawing/2014/main" xmlns="" id="{B6534FA3-E9C3-4234-8B60-3071E3EFFE03}"/>
              </a:ext>
            </a:extLst>
          </p:cNvPr>
          <p:cNvSpPr/>
          <p:nvPr userDrawn="1"/>
        </p:nvSpPr>
        <p:spPr>
          <a:xfrm>
            <a:off x="365124" y="1854012"/>
            <a:ext cx="11460162" cy="461665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US" altLang="zh-CN" sz="2400" dirty="0" err="1">
                <a:solidFill>
                  <a:srgbClr val="44BE9B"/>
                </a:solidFill>
                <a:latin typeface="+mn-lt"/>
                <a:cs typeface="+mn-ea"/>
                <a:sym typeface="+mn-lt"/>
              </a:rPr>
              <a:t>感谢您支持原创设计事业，支持设计版权产</a:t>
            </a:r>
            <a:r>
              <a:rPr lang="en-US" altLang="zh-CN" sz="2400" dirty="0">
                <a:solidFill>
                  <a:srgbClr val="44BE9B"/>
                </a:solidFill>
                <a:latin typeface="+mn-lt"/>
                <a:cs typeface="+mn-ea"/>
                <a:sym typeface="+mn-lt"/>
              </a:rPr>
              <a:t>！</a:t>
            </a:r>
          </a:p>
        </p:txBody>
      </p:sp>
      <p:sp>
        <p:nvSpPr>
          <p:cNvPr id="14" name="矩形 13">
            <a:extLst>
              <a:ext uri="{FF2B5EF4-FFF2-40B4-BE49-F238E27FC236}">
                <a16:creationId xmlns:a16="http://schemas.microsoft.com/office/drawing/2014/main" xmlns="" id="{B22DE9F6-2180-43C3-8788-F59E398AFCCE}"/>
              </a:ext>
            </a:extLst>
          </p:cNvPr>
          <p:cNvSpPr/>
          <p:nvPr userDrawn="1"/>
        </p:nvSpPr>
        <p:spPr>
          <a:xfrm>
            <a:off x="976709" y="2632770"/>
            <a:ext cx="10238582" cy="353943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l">
              <a:lnSpc>
                <a:spcPct val="200000"/>
              </a:lnSpc>
            </a:pPr>
            <a:r>
              <a:rPr lang="en-US" altLang="zh-CN" sz="1400" dirty="0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        感谢您下载PPT千图网平台上提供的产品，为了您和千图网以及原创作者的利益，请勿复制、传播、销售，否则将承担法律责任！千图网将对作品进行维权，按照传播下载次数的十倍进行索取赔偿！</a:t>
            </a:r>
          </a:p>
          <a:p>
            <a:pPr algn="l">
              <a:lnSpc>
                <a:spcPct val="200000"/>
              </a:lnSpc>
            </a:pPr>
            <a:r>
              <a:rPr lang="en-US" altLang="zh-CN" sz="1400" dirty="0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1、千图网网站出售的PPT模版是免版税类（RF：Royalty-free）正版受《中华人民共和国著作法》和《世界版权公约》的保护，作品的所有权、版权和著作权归千图网所有，您下载的是PPT模版素材使用权。</a:t>
            </a:r>
          </a:p>
          <a:p>
            <a:pPr algn="l">
              <a:lnSpc>
                <a:spcPct val="200000"/>
              </a:lnSpc>
            </a:pPr>
            <a:r>
              <a:rPr lang="en-US" altLang="zh-CN" sz="1400" dirty="0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2、不得将千图网的PPT模版、PPT素材，本身用于再出售，或者出租、出借、转让、分销、发布或者作为礼物供他人使用，不得转授权、出卖、转让本协议或本协议中的权利。</a:t>
            </a:r>
          </a:p>
          <a:p>
            <a:pPr algn="l">
              <a:lnSpc>
                <a:spcPct val="200000"/>
              </a:lnSpc>
            </a:pPr>
            <a:r>
              <a:rPr lang="en-US" altLang="zh-CN" sz="1400" dirty="0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3、禁止把作品纳入商标或服务标记。</a:t>
            </a:r>
          </a:p>
          <a:p>
            <a:pPr algn="l">
              <a:lnSpc>
                <a:spcPct val="200000"/>
              </a:lnSpc>
            </a:pPr>
            <a:r>
              <a:rPr lang="en-US" altLang="zh-CN" sz="1400" dirty="0">
                <a:solidFill>
                  <a:srgbClr val="FFFFFF"/>
                </a:solidFill>
                <a:latin typeface="+mn-lt"/>
                <a:cs typeface="+mn-ea"/>
                <a:sym typeface="+mn-lt"/>
              </a:rPr>
              <a:t>4、禁止用户用下载格式在网上传播作品。或者作品可以让第三方单独付费或共享免费下载、或通过转移电话服务系统传播。</a:t>
            </a:r>
          </a:p>
        </p:txBody>
      </p:sp>
    </p:spTree>
    <p:extLst>
      <p:ext uri="{BB962C8B-B14F-4D97-AF65-F5344CB8AC3E}">
        <p14:creationId xmlns:p14="http://schemas.microsoft.com/office/powerpoint/2010/main" val="37747289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 advClick="0" advTm="5000">
        <p14:ripple/>
      </p:transition>
    </mc:Choice>
    <mc:Fallback xmlns="">
      <p:transition spd="slow" advClick="0" advTm="5000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自定义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 useBgFill="1">
        <p:nvSpPr>
          <p:cNvPr id="15" name="矩形 14">
            <a:extLst>
              <a:ext uri="{FF2B5EF4-FFF2-40B4-BE49-F238E27FC236}">
                <a16:creationId xmlns:a16="http://schemas.microsoft.com/office/drawing/2014/main" xmlns="" id="{DD0478C1-A3AB-4AD7-B87D-D0054643EE04}"/>
              </a:ext>
            </a:extLst>
          </p:cNvPr>
          <p:cNvSpPr/>
          <p:nvPr userDrawn="1"/>
        </p:nvSpPr>
        <p:spPr>
          <a:xfrm>
            <a:off x="875874" y="170094"/>
            <a:ext cx="5072165" cy="53553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4" name="文本占位符 13">
            <a:extLst>
              <a:ext uri="{FF2B5EF4-FFF2-40B4-BE49-F238E27FC236}">
                <a16:creationId xmlns:a16="http://schemas.microsoft.com/office/drawing/2014/main" xmlns="" id="{96ED7222-3D23-4A7D-AD13-52DAF733147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75874" y="170095"/>
            <a:ext cx="9138138" cy="5355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>
            <a:lvl1pPr marL="0" indent="0">
              <a:buFontTx/>
              <a:buNone/>
              <a:defRPr lang="zh-CN" altLang="en-US" sz="2400" spc="3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+mj-ea"/>
                <a:ea typeface="+mj-ea"/>
              </a:defRPr>
            </a:lvl1pPr>
          </a:lstStyle>
          <a:p>
            <a:pPr marL="0" lvl="0">
              <a:lnSpc>
                <a:spcPct val="120000"/>
              </a:lnSpc>
            </a:pPr>
            <a:r>
              <a:rPr lang="zh-CN" altLang="en-US" dirty="0"/>
              <a:t>编辑母版文本样式</a:t>
            </a:r>
          </a:p>
        </p:txBody>
      </p:sp>
    </p:spTree>
    <p:extLst>
      <p:ext uri="{BB962C8B-B14F-4D97-AF65-F5344CB8AC3E}">
        <p14:creationId xmlns:p14="http://schemas.microsoft.com/office/powerpoint/2010/main" val="37383131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>
        <p:tmplLst>
          <p:tmpl>
            <p:tnLst>
              <p:par>
                <p:cTn presetID="53" presetClass="entr" presetSubtype="16" fill="hold" nodeType="withEffect">
                  <p:stCondLst>
                    <p:cond delay="0"/>
                  </p:stCondLst>
                  <p:iterate type="lt">
                    <p:tmPct val="10000"/>
                  </p:iterate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1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 calcmode="lin" valueType="num">
                      <p:cBhvr>
                        <p:cTn dur="500" fill="hold"/>
                        <p:tgtEl>
                          <p:spTgt spid="14"/>
                        </p:tgtEl>
                        <p:attrNameLst>
                          <p:attrName>ppt_w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w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14"/>
                        </p:tgtEl>
                        <p:attrNameLst>
                          <p:attrName>ppt_h</p:attrName>
                        </p:attrNameLst>
                      </p:cBhvr>
                      <p:tavLst>
                        <p:tav tm="0">
                          <p:val>
                            <p:fltVal val="0"/>
                          </p:val>
                        </p:tav>
                        <p:tav tm="100000">
                          <p:val>
                            <p:strVal val="#ppt_h"/>
                          </p:val>
                        </p:tav>
                      </p:tavLst>
                    </p:anim>
                    <p:animEffect transition="in" filter="fade">
                      <p:cBhvr>
                        <p:cTn dur="500"/>
                        <p:tgtEl>
                          <p:spTgt spid="14"/>
                        </p:tgtEl>
                      </p:cBhvr>
                    </p:animEffect>
                  </p:childTnLst>
                </p:cTn>
              </p:par>
            </p:tnLst>
          </p:tmpl>
        </p:tmplLst>
      </p:bldP>
    </p:bldLst>
  </p:timing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固定模板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812073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theme" Target="../theme/theme2.xml"/><Relationship Id="rId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00298872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3" r:id="rId2"/>
    <p:sldLayoutId id="2147483667" r:id="rId3"/>
    <p:sldLayoutId id="2147483682" r:id="rId4"/>
    <p:sldLayoutId id="2147483683" r:id="rId5"/>
    <p:sldLayoutId id="2147483684" r:id="rId6"/>
    <p:sldLayoutId id="2147483685" r:id="rId7"/>
    <p:sldLayoutId id="2147483672" r:id="rId8"/>
    <p:sldLayoutId id="2147483678" r:id="rId9"/>
    <p:sldLayoutId id="2147483677" r:id="rId10"/>
  </p:sldLayoutIdLst>
  <mc:AlternateContent xmlns:mc="http://schemas.openxmlformats.org/markup-compatibility/2006" xmlns:p14="http://schemas.microsoft.com/office/powerpoint/2010/main">
    <mc:Choice Requires="p14">
      <p:transition p14:dur="10" advClick="0" advTm="5000"/>
    </mc:Choice>
    <mc:Fallback xmlns="">
      <p:transition advClick="0" advTm="5000"/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 xmlns=""/>
    </p:ext>
  </p:extLst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矩形 10">
            <a:extLst>
              <a:ext uri="{FF2B5EF4-FFF2-40B4-BE49-F238E27FC236}">
                <a16:creationId xmlns:a16="http://schemas.microsoft.com/office/drawing/2014/main" xmlns="" id="{117DD16C-B53A-44B1-9288-038C6BAD0E44}"/>
              </a:ext>
            </a:extLst>
          </p:cNvPr>
          <p:cNvSpPr/>
          <p:nvPr userDrawn="1"/>
        </p:nvSpPr>
        <p:spPr>
          <a:xfrm>
            <a:off x="875874" y="613132"/>
            <a:ext cx="913813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  <a:ea typeface="微软雅黑" panose="020B0503020204020204" pitchFamily="34" charset="-122"/>
                <a:cs typeface="Arial" panose="020B0604020202020204" pitchFamily="34" charset="0"/>
              </a:rPr>
              <a:t>Please replace text, click add relevant headline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+mj-lt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37B46E6E-0951-4358-B524-35928ED321C1}"/>
              </a:ext>
            </a:extLst>
          </p:cNvPr>
          <p:cNvSpPr txBox="1"/>
          <p:nvPr userDrawn="1"/>
        </p:nvSpPr>
        <p:spPr>
          <a:xfrm>
            <a:off x="875874" y="188883"/>
            <a:ext cx="7716583" cy="4979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2400" spc="300" dirty="0">
                <a:solidFill>
                  <a:schemeClr val="tx1">
                    <a:lumMod val="75000"/>
                    <a:lumOff val="25000"/>
                  </a:schemeClr>
                </a:solidFill>
                <a:latin typeface="+mj-ea"/>
                <a:ea typeface="+mj-ea"/>
              </a:rPr>
              <a:t>在此处输入标题文字内容</a:t>
            </a:r>
            <a:endParaRPr lang="en-US" altLang="zh-CN" sz="2400" spc="300" dirty="0">
              <a:solidFill>
                <a:schemeClr val="tx1">
                  <a:lumMod val="75000"/>
                  <a:lumOff val="25000"/>
                </a:schemeClr>
              </a:solidFill>
              <a:latin typeface="+mj-ea"/>
              <a:ea typeface="+mj-ea"/>
            </a:endParaRPr>
          </a:p>
        </p:txBody>
      </p:sp>
      <p:sp>
        <p:nvSpPr>
          <p:cNvPr id="17" name="矩形 16">
            <a:extLst>
              <a:ext uri="{FF2B5EF4-FFF2-40B4-BE49-F238E27FC236}">
                <a16:creationId xmlns:a16="http://schemas.microsoft.com/office/drawing/2014/main" xmlns="" id="{9F2B0A0D-1193-4283-95D3-81AFEC62E62C}"/>
              </a:ext>
            </a:extLst>
          </p:cNvPr>
          <p:cNvSpPr/>
          <p:nvPr userDrawn="1"/>
        </p:nvSpPr>
        <p:spPr>
          <a:xfrm>
            <a:off x="232229" y="292199"/>
            <a:ext cx="643645" cy="6418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accent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2615672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0" r:id="rId1"/>
    <p:sldLayoutId id="2147483681" r:id="rId2"/>
  </p:sldLayoutIdLst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8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  <p:bldP spid="13" grpId="0"/>
      <p:bldP spid="17" grpId="0" animBg="1"/>
    </p:bldLst>
  </p:timing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openxmlformats.org/officeDocument/2006/relationships/image" Target="../media/image3.png"/><Relationship Id="rId5" Type="http://schemas.openxmlformats.org/officeDocument/2006/relationships/image" Target="../media/image2.jpg"/><Relationship Id="rId4" Type="http://schemas.openxmlformats.org/officeDocument/2006/relationships/notesSlide" Target="../notesSlides/notesSlide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jpg"/><Relationship Id="rId3" Type="http://schemas.openxmlformats.org/officeDocument/2006/relationships/tags" Target="../tags/tag5.xml"/><Relationship Id="rId7" Type="http://schemas.openxmlformats.org/officeDocument/2006/relationships/notesSlide" Target="../notesSlides/notesSlide3.xml"/><Relationship Id="rId2" Type="http://schemas.openxmlformats.org/officeDocument/2006/relationships/tags" Target="../tags/tag4.xml"/><Relationship Id="rId1" Type="http://schemas.openxmlformats.org/officeDocument/2006/relationships/tags" Target="../tags/tag3.xml"/><Relationship Id="rId6" Type="http://schemas.openxmlformats.org/officeDocument/2006/relationships/slideLayout" Target="../slideLayouts/slideLayout3.xml"/><Relationship Id="rId5" Type="http://schemas.openxmlformats.org/officeDocument/2006/relationships/tags" Target="../tags/tag7.xml"/><Relationship Id="rId4" Type="http://schemas.openxmlformats.org/officeDocument/2006/relationships/tags" Target="../tags/tag6.xml"/><Relationship Id="rId9" Type="http://schemas.openxmlformats.org/officeDocument/2006/relationships/image" Target="../media/image5.jpg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tags" Target="../tags/tag15.xml"/><Relationship Id="rId13" Type="http://schemas.openxmlformats.org/officeDocument/2006/relationships/tags" Target="../tags/tag20.xml"/><Relationship Id="rId18" Type="http://schemas.openxmlformats.org/officeDocument/2006/relationships/slideLayout" Target="../slideLayouts/slideLayout4.xml"/><Relationship Id="rId3" Type="http://schemas.openxmlformats.org/officeDocument/2006/relationships/tags" Target="../tags/tag10.xml"/><Relationship Id="rId7" Type="http://schemas.openxmlformats.org/officeDocument/2006/relationships/tags" Target="../tags/tag14.xml"/><Relationship Id="rId12" Type="http://schemas.openxmlformats.org/officeDocument/2006/relationships/tags" Target="../tags/tag19.xml"/><Relationship Id="rId17" Type="http://schemas.openxmlformats.org/officeDocument/2006/relationships/tags" Target="../tags/tag24.xml"/><Relationship Id="rId2" Type="http://schemas.openxmlformats.org/officeDocument/2006/relationships/tags" Target="../tags/tag9.xml"/><Relationship Id="rId16" Type="http://schemas.openxmlformats.org/officeDocument/2006/relationships/tags" Target="../tags/tag23.xml"/><Relationship Id="rId20" Type="http://schemas.openxmlformats.org/officeDocument/2006/relationships/image" Target="../media/image6.jpg"/><Relationship Id="rId1" Type="http://schemas.openxmlformats.org/officeDocument/2006/relationships/tags" Target="../tags/tag8.xml"/><Relationship Id="rId6" Type="http://schemas.openxmlformats.org/officeDocument/2006/relationships/tags" Target="../tags/tag13.xml"/><Relationship Id="rId11" Type="http://schemas.openxmlformats.org/officeDocument/2006/relationships/tags" Target="../tags/tag18.xml"/><Relationship Id="rId5" Type="http://schemas.openxmlformats.org/officeDocument/2006/relationships/tags" Target="../tags/tag12.xml"/><Relationship Id="rId15" Type="http://schemas.openxmlformats.org/officeDocument/2006/relationships/tags" Target="../tags/tag22.xml"/><Relationship Id="rId10" Type="http://schemas.openxmlformats.org/officeDocument/2006/relationships/tags" Target="../tags/tag17.xml"/><Relationship Id="rId19" Type="http://schemas.openxmlformats.org/officeDocument/2006/relationships/notesSlide" Target="../notesSlides/notesSlide4.xml"/><Relationship Id="rId4" Type="http://schemas.openxmlformats.org/officeDocument/2006/relationships/tags" Target="../tags/tag11.xml"/><Relationship Id="rId9" Type="http://schemas.openxmlformats.org/officeDocument/2006/relationships/tags" Target="../tags/tag16.xml"/><Relationship Id="rId14" Type="http://schemas.openxmlformats.org/officeDocument/2006/relationships/tags" Target="../tags/tag21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tags" Target="../tags/tag27.xml"/><Relationship Id="rId7" Type="http://schemas.openxmlformats.org/officeDocument/2006/relationships/image" Target="../media/image4.jpg"/><Relationship Id="rId2" Type="http://schemas.openxmlformats.org/officeDocument/2006/relationships/tags" Target="../tags/tag26.xml"/><Relationship Id="rId1" Type="http://schemas.openxmlformats.org/officeDocument/2006/relationships/tags" Target="../tags/tag25.xml"/><Relationship Id="rId6" Type="http://schemas.openxmlformats.org/officeDocument/2006/relationships/notesSlide" Target="../notesSlides/notesSlide5.xml"/><Relationship Id="rId5" Type="http://schemas.openxmlformats.org/officeDocument/2006/relationships/slideLayout" Target="../slideLayouts/slideLayout4.xml"/><Relationship Id="rId4" Type="http://schemas.openxmlformats.org/officeDocument/2006/relationships/tags" Target="../tags/tag28.xml"/></Relationships>
</file>

<file path=ppt/slides/_rels/slide6.xml.rels><?xml version="1.0" encoding="UTF-8" standalone="yes"?>
<Relationships xmlns="http://schemas.openxmlformats.org/package/2006/relationships"><Relationship Id="rId8" Type="http://schemas.openxmlformats.org/officeDocument/2006/relationships/tags" Target="../tags/tag36.xml"/><Relationship Id="rId13" Type="http://schemas.openxmlformats.org/officeDocument/2006/relationships/tags" Target="../tags/tag41.xml"/><Relationship Id="rId18" Type="http://schemas.openxmlformats.org/officeDocument/2006/relationships/tags" Target="../tags/tag46.xml"/><Relationship Id="rId26" Type="http://schemas.openxmlformats.org/officeDocument/2006/relationships/tags" Target="../tags/tag54.xml"/><Relationship Id="rId39" Type="http://schemas.openxmlformats.org/officeDocument/2006/relationships/notesSlide" Target="../notesSlides/notesSlide6.xml"/><Relationship Id="rId3" Type="http://schemas.openxmlformats.org/officeDocument/2006/relationships/tags" Target="../tags/tag31.xml"/><Relationship Id="rId21" Type="http://schemas.openxmlformats.org/officeDocument/2006/relationships/tags" Target="../tags/tag49.xml"/><Relationship Id="rId34" Type="http://schemas.openxmlformats.org/officeDocument/2006/relationships/tags" Target="../tags/tag62.xml"/><Relationship Id="rId7" Type="http://schemas.openxmlformats.org/officeDocument/2006/relationships/tags" Target="../tags/tag35.xml"/><Relationship Id="rId12" Type="http://schemas.openxmlformats.org/officeDocument/2006/relationships/tags" Target="../tags/tag40.xml"/><Relationship Id="rId17" Type="http://schemas.openxmlformats.org/officeDocument/2006/relationships/tags" Target="../tags/tag45.xml"/><Relationship Id="rId25" Type="http://schemas.openxmlformats.org/officeDocument/2006/relationships/tags" Target="../tags/tag53.xml"/><Relationship Id="rId33" Type="http://schemas.openxmlformats.org/officeDocument/2006/relationships/tags" Target="../tags/tag61.xml"/><Relationship Id="rId38" Type="http://schemas.openxmlformats.org/officeDocument/2006/relationships/slideLayout" Target="../slideLayouts/slideLayout4.xml"/><Relationship Id="rId2" Type="http://schemas.openxmlformats.org/officeDocument/2006/relationships/tags" Target="../tags/tag30.xml"/><Relationship Id="rId16" Type="http://schemas.openxmlformats.org/officeDocument/2006/relationships/tags" Target="../tags/tag44.xml"/><Relationship Id="rId20" Type="http://schemas.openxmlformats.org/officeDocument/2006/relationships/tags" Target="../tags/tag48.xml"/><Relationship Id="rId29" Type="http://schemas.openxmlformats.org/officeDocument/2006/relationships/tags" Target="../tags/tag57.xml"/><Relationship Id="rId1" Type="http://schemas.openxmlformats.org/officeDocument/2006/relationships/tags" Target="../tags/tag29.xml"/><Relationship Id="rId6" Type="http://schemas.openxmlformats.org/officeDocument/2006/relationships/tags" Target="../tags/tag34.xml"/><Relationship Id="rId11" Type="http://schemas.openxmlformats.org/officeDocument/2006/relationships/tags" Target="../tags/tag39.xml"/><Relationship Id="rId24" Type="http://schemas.openxmlformats.org/officeDocument/2006/relationships/tags" Target="../tags/tag52.xml"/><Relationship Id="rId32" Type="http://schemas.openxmlformats.org/officeDocument/2006/relationships/tags" Target="../tags/tag60.xml"/><Relationship Id="rId37" Type="http://schemas.openxmlformats.org/officeDocument/2006/relationships/tags" Target="../tags/tag65.xml"/><Relationship Id="rId5" Type="http://schemas.openxmlformats.org/officeDocument/2006/relationships/tags" Target="../tags/tag33.xml"/><Relationship Id="rId15" Type="http://schemas.openxmlformats.org/officeDocument/2006/relationships/tags" Target="../tags/tag43.xml"/><Relationship Id="rId23" Type="http://schemas.openxmlformats.org/officeDocument/2006/relationships/tags" Target="../tags/tag51.xml"/><Relationship Id="rId28" Type="http://schemas.openxmlformats.org/officeDocument/2006/relationships/tags" Target="../tags/tag56.xml"/><Relationship Id="rId36" Type="http://schemas.openxmlformats.org/officeDocument/2006/relationships/tags" Target="../tags/tag64.xml"/><Relationship Id="rId10" Type="http://schemas.openxmlformats.org/officeDocument/2006/relationships/tags" Target="../tags/tag38.xml"/><Relationship Id="rId19" Type="http://schemas.openxmlformats.org/officeDocument/2006/relationships/tags" Target="../tags/tag47.xml"/><Relationship Id="rId31" Type="http://schemas.openxmlformats.org/officeDocument/2006/relationships/tags" Target="../tags/tag59.xml"/><Relationship Id="rId4" Type="http://schemas.openxmlformats.org/officeDocument/2006/relationships/tags" Target="../tags/tag32.xml"/><Relationship Id="rId9" Type="http://schemas.openxmlformats.org/officeDocument/2006/relationships/tags" Target="../tags/tag37.xml"/><Relationship Id="rId14" Type="http://schemas.openxmlformats.org/officeDocument/2006/relationships/tags" Target="../tags/tag42.xml"/><Relationship Id="rId22" Type="http://schemas.openxmlformats.org/officeDocument/2006/relationships/tags" Target="../tags/tag50.xml"/><Relationship Id="rId27" Type="http://schemas.openxmlformats.org/officeDocument/2006/relationships/tags" Target="../tags/tag55.xml"/><Relationship Id="rId30" Type="http://schemas.openxmlformats.org/officeDocument/2006/relationships/tags" Target="../tags/tag58.xml"/><Relationship Id="rId35" Type="http://schemas.openxmlformats.org/officeDocument/2006/relationships/tags" Target="../tags/tag63.xml"/></Relationships>
</file>

<file path=ppt/slides/_rels/slide7.xml.rels><?xml version="1.0" encoding="UTF-8" standalone="yes"?>
<Relationships xmlns="http://schemas.openxmlformats.org/package/2006/relationships"><Relationship Id="rId8" Type="http://schemas.openxmlformats.org/officeDocument/2006/relationships/tags" Target="../tags/tag73.xml"/><Relationship Id="rId13" Type="http://schemas.openxmlformats.org/officeDocument/2006/relationships/tags" Target="../tags/tag78.xml"/><Relationship Id="rId18" Type="http://schemas.openxmlformats.org/officeDocument/2006/relationships/tags" Target="../tags/tag83.xml"/><Relationship Id="rId3" Type="http://schemas.openxmlformats.org/officeDocument/2006/relationships/tags" Target="../tags/tag68.xml"/><Relationship Id="rId21" Type="http://schemas.openxmlformats.org/officeDocument/2006/relationships/slideLayout" Target="../slideLayouts/slideLayout4.xml"/><Relationship Id="rId7" Type="http://schemas.openxmlformats.org/officeDocument/2006/relationships/tags" Target="../tags/tag72.xml"/><Relationship Id="rId12" Type="http://schemas.openxmlformats.org/officeDocument/2006/relationships/tags" Target="../tags/tag77.xml"/><Relationship Id="rId17" Type="http://schemas.openxmlformats.org/officeDocument/2006/relationships/tags" Target="../tags/tag82.xml"/><Relationship Id="rId2" Type="http://schemas.openxmlformats.org/officeDocument/2006/relationships/tags" Target="../tags/tag67.xml"/><Relationship Id="rId16" Type="http://schemas.openxmlformats.org/officeDocument/2006/relationships/tags" Target="../tags/tag81.xml"/><Relationship Id="rId20" Type="http://schemas.openxmlformats.org/officeDocument/2006/relationships/tags" Target="../tags/tag85.xml"/><Relationship Id="rId1" Type="http://schemas.openxmlformats.org/officeDocument/2006/relationships/tags" Target="../tags/tag66.xml"/><Relationship Id="rId6" Type="http://schemas.openxmlformats.org/officeDocument/2006/relationships/tags" Target="../tags/tag71.xml"/><Relationship Id="rId11" Type="http://schemas.openxmlformats.org/officeDocument/2006/relationships/tags" Target="../tags/tag76.xml"/><Relationship Id="rId5" Type="http://schemas.openxmlformats.org/officeDocument/2006/relationships/tags" Target="../tags/tag70.xml"/><Relationship Id="rId15" Type="http://schemas.openxmlformats.org/officeDocument/2006/relationships/tags" Target="../tags/tag80.xml"/><Relationship Id="rId23" Type="http://schemas.openxmlformats.org/officeDocument/2006/relationships/image" Target="../media/image5.jpg"/><Relationship Id="rId10" Type="http://schemas.openxmlformats.org/officeDocument/2006/relationships/tags" Target="../tags/tag75.xml"/><Relationship Id="rId19" Type="http://schemas.openxmlformats.org/officeDocument/2006/relationships/tags" Target="../tags/tag84.xml"/><Relationship Id="rId4" Type="http://schemas.openxmlformats.org/officeDocument/2006/relationships/tags" Target="../tags/tag69.xml"/><Relationship Id="rId9" Type="http://schemas.openxmlformats.org/officeDocument/2006/relationships/tags" Target="../tags/tag74.xml"/><Relationship Id="rId14" Type="http://schemas.openxmlformats.org/officeDocument/2006/relationships/tags" Target="../tags/tag79.xml"/><Relationship Id="rId22" Type="http://schemas.openxmlformats.org/officeDocument/2006/relationships/notesSlide" Target="../notesSlides/notesSlide7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jpg"/><Relationship Id="rId3" Type="http://schemas.openxmlformats.org/officeDocument/2006/relationships/tags" Target="../tags/tag88.xml"/><Relationship Id="rId7" Type="http://schemas.openxmlformats.org/officeDocument/2006/relationships/notesSlide" Target="../notesSlides/notesSlide8.xml"/><Relationship Id="rId2" Type="http://schemas.openxmlformats.org/officeDocument/2006/relationships/tags" Target="../tags/tag87.xml"/><Relationship Id="rId1" Type="http://schemas.openxmlformats.org/officeDocument/2006/relationships/tags" Target="../tags/tag86.xml"/><Relationship Id="rId6" Type="http://schemas.openxmlformats.org/officeDocument/2006/relationships/slideLayout" Target="../slideLayouts/slideLayout3.xml"/><Relationship Id="rId5" Type="http://schemas.openxmlformats.org/officeDocument/2006/relationships/tags" Target="../tags/tag90.xml"/><Relationship Id="rId4" Type="http://schemas.openxmlformats.org/officeDocument/2006/relationships/tags" Target="../tags/tag89.xml"/><Relationship Id="rId9" Type="http://schemas.openxmlformats.org/officeDocument/2006/relationships/image" Target="../media/image7.jpg"/></Relationships>
</file>

<file path=ppt/slides/_rels/slide9.xml.rels><?xml version="1.0" encoding="UTF-8" standalone="yes"?>
<Relationships xmlns="http://schemas.openxmlformats.org/package/2006/relationships"><Relationship Id="rId8" Type="http://schemas.openxmlformats.org/officeDocument/2006/relationships/tags" Target="../tags/tag98.xml"/><Relationship Id="rId13" Type="http://schemas.openxmlformats.org/officeDocument/2006/relationships/tags" Target="../tags/tag103.xml"/><Relationship Id="rId18" Type="http://schemas.openxmlformats.org/officeDocument/2006/relationships/tags" Target="../tags/tag108.xml"/><Relationship Id="rId3" Type="http://schemas.openxmlformats.org/officeDocument/2006/relationships/tags" Target="../tags/tag93.xml"/><Relationship Id="rId21" Type="http://schemas.openxmlformats.org/officeDocument/2006/relationships/notesSlide" Target="../notesSlides/notesSlide9.xml"/><Relationship Id="rId7" Type="http://schemas.openxmlformats.org/officeDocument/2006/relationships/tags" Target="../tags/tag97.xml"/><Relationship Id="rId12" Type="http://schemas.openxmlformats.org/officeDocument/2006/relationships/tags" Target="../tags/tag102.xml"/><Relationship Id="rId17" Type="http://schemas.openxmlformats.org/officeDocument/2006/relationships/tags" Target="../tags/tag107.xml"/><Relationship Id="rId2" Type="http://schemas.openxmlformats.org/officeDocument/2006/relationships/tags" Target="../tags/tag92.xml"/><Relationship Id="rId16" Type="http://schemas.openxmlformats.org/officeDocument/2006/relationships/tags" Target="../tags/tag106.xml"/><Relationship Id="rId20" Type="http://schemas.openxmlformats.org/officeDocument/2006/relationships/slideLayout" Target="../slideLayouts/slideLayout5.xml"/><Relationship Id="rId1" Type="http://schemas.openxmlformats.org/officeDocument/2006/relationships/tags" Target="../tags/tag91.xml"/><Relationship Id="rId6" Type="http://schemas.openxmlformats.org/officeDocument/2006/relationships/tags" Target="../tags/tag96.xml"/><Relationship Id="rId11" Type="http://schemas.openxmlformats.org/officeDocument/2006/relationships/tags" Target="../tags/tag101.xml"/><Relationship Id="rId5" Type="http://schemas.openxmlformats.org/officeDocument/2006/relationships/tags" Target="../tags/tag95.xml"/><Relationship Id="rId15" Type="http://schemas.openxmlformats.org/officeDocument/2006/relationships/tags" Target="../tags/tag105.xml"/><Relationship Id="rId10" Type="http://schemas.openxmlformats.org/officeDocument/2006/relationships/tags" Target="../tags/tag100.xml"/><Relationship Id="rId19" Type="http://schemas.openxmlformats.org/officeDocument/2006/relationships/tags" Target="../tags/tag109.xml"/><Relationship Id="rId4" Type="http://schemas.openxmlformats.org/officeDocument/2006/relationships/tags" Target="../tags/tag94.xml"/><Relationship Id="rId9" Type="http://schemas.openxmlformats.org/officeDocument/2006/relationships/tags" Target="../tags/tag99.xml"/><Relationship Id="rId14" Type="http://schemas.openxmlformats.org/officeDocument/2006/relationships/tags" Target="../tags/tag104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tags" Target="../tags/tag117.xml"/><Relationship Id="rId3" Type="http://schemas.openxmlformats.org/officeDocument/2006/relationships/tags" Target="../tags/tag112.xml"/><Relationship Id="rId7" Type="http://schemas.openxmlformats.org/officeDocument/2006/relationships/tags" Target="../tags/tag116.xml"/><Relationship Id="rId12" Type="http://schemas.openxmlformats.org/officeDocument/2006/relationships/image" Target="../media/image7.jpg"/><Relationship Id="rId2" Type="http://schemas.openxmlformats.org/officeDocument/2006/relationships/tags" Target="../tags/tag111.xml"/><Relationship Id="rId1" Type="http://schemas.openxmlformats.org/officeDocument/2006/relationships/tags" Target="../tags/tag110.xml"/><Relationship Id="rId6" Type="http://schemas.openxmlformats.org/officeDocument/2006/relationships/tags" Target="../tags/tag115.xml"/><Relationship Id="rId11" Type="http://schemas.openxmlformats.org/officeDocument/2006/relationships/notesSlide" Target="../notesSlides/notesSlide10.xml"/><Relationship Id="rId5" Type="http://schemas.openxmlformats.org/officeDocument/2006/relationships/tags" Target="../tags/tag114.xml"/><Relationship Id="rId10" Type="http://schemas.openxmlformats.org/officeDocument/2006/relationships/slideLayout" Target="../slideLayouts/slideLayout5.xml"/><Relationship Id="rId4" Type="http://schemas.openxmlformats.org/officeDocument/2006/relationships/tags" Target="../tags/tag113.xml"/><Relationship Id="rId9" Type="http://schemas.openxmlformats.org/officeDocument/2006/relationships/tags" Target="../tags/tag118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tags" Target="../tags/tag126.xml"/><Relationship Id="rId3" Type="http://schemas.openxmlformats.org/officeDocument/2006/relationships/tags" Target="../tags/tag121.xml"/><Relationship Id="rId7" Type="http://schemas.openxmlformats.org/officeDocument/2006/relationships/tags" Target="../tags/tag125.xml"/><Relationship Id="rId12" Type="http://schemas.openxmlformats.org/officeDocument/2006/relationships/image" Target="../media/image9.jpg"/><Relationship Id="rId2" Type="http://schemas.openxmlformats.org/officeDocument/2006/relationships/tags" Target="../tags/tag120.xml"/><Relationship Id="rId1" Type="http://schemas.openxmlformats.org/officeDocument/2006/relationships/tags" Target="../tags/tag119.xml"/><Relationship Id="rId6" Type="http://schemas.openxmlformats.org/officeDocument/2006/relationships/tags" Target="../tags/tag124.xml"/><Relationship Id="rId11" Type="http://schemas.openxmlformats.org/officeDocument/2006/relationships/image" Target="../media/image8.jpg"/><Relationship Id="rId5" Type="http://schemas.openxmlformats.org/officeDocument/2006/relationships/tags" Target="../tags/tag123.xml"/><Relationship Id="rId10" Type="http://schemas.openxmlformats.org/officeDocument/2006/relationships/notesSlide" Target="../notesSlides/notesSlide11.xml"/><Relationship Id="rId4" Type="http://schemas.openxmlformats.org/officeDocument/2006/relationships/tags" Target="../tags/tag122.xml"/><Relationship Id="rId9" Type="http://schemas.openxmlformats.org/officeDocument/2006/relationships/slideLayout" Target="../slideLayouts/slideLayout5.xml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tags" Target="../tags/tag134.xml"/><Relationship Id="rId13" Type="http://schemas.openxmlformats.org/officeDocument/2006/relationships/tags" Target="../tags/tag139.xml"/><Relationship Id="rId18" Type="http://schemas.openxmlformats.org/officeDocument/2006/relationships/notesSlide" Target="../notesSlides/notesSlide12.xml"/><Relationship Id="rId3" Type="http://schemas.openxmlformats.org/officeDocument/2006/relationships/tags" Target="../tags/tag129.xml"/><Relationship Id="rId7" Type="http://schemas.openxmlformats.org/officeDocument/2006/relationships/tags" Target="../tags/tag133.xml"/><Relationship Id="rId12" Type="http://schemas.openxmlformats.org/officeDocument/2006/relationships/tags" Target="../tags/tag138.xml"/><Relationship Id="rId17" Type="http://schemas.openxmlformats.org/officeDocument/2006/relationships/slideLayout" Target="../slideLayouts/slideLayout5.xml"/><Relationship Id="rId2" Type="http://schemas.openxmlformats.org/officeDocument/2006/relationships/tags" Target="../tags/tag128.xml"/><Relationship Id="rId16" Type="http://schemas.openxmlformats.org/officeDocument/2006/relationships/tags" Target="../tags/tag142.xml"/><Relationship Id="rId1" Type="http://schemas.openxmlformats.org/officeDocument/2006/relationships/tags" Target="../tags/tag127.xml"/><Relationship Id="rId6" Type="http://schemas.openxmlformats.org/officeDocument/2006/relationships/tags" Target="../tags/tag132.xml"/><Relationship Id="rId11" Type="http://schemas.openxmlformats.org/officeDocument/2006/relationships/tags" Target="../tags/tag137.xml"/><Relationship Id="rId5" Type="http://schemas.openxmlformats.org/officeDocument/2006/relationships/tags" Target="../tags/tag131.xml"/><Relationship Id="rId15" Type="http://schemas.openxmlformats.org/officeDocument/2006/relationships/tags" Target="../tags/tag141.xml"/><Relationship Id="rId10" Type="http://schemas.openxmlformats.org/officeDocument/2006/relationships/tags" Target="../tags/tag136.xml"/><Relationship Id="rId4" Type="http://schemas.openxmlformats.org/officeDocument/2006/relationships/tags" Target="../tags/tag130.xml"/><Relationship Id="rId9" Type="http://schemas.openxmlformats.org/officeDocument/2006/relationships/tags" Target="../tags/tag135.xml"/><Relationship Id="rId14" Type="http://schemas.openxmlformats.org/officeDocument/2006/relationships/tags" Target="../tags/tag140.xml"/></Relationships>
</file>

<file path=ppt/slides/_rels/slide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jpg"/><Relationship Id="rId3" Type="http://schemas.openxmlformats.org/officeDocument/2006/relationships/tags" Target="../tags/tag145.xml"/><Relationship Id="rId7" Type="http://schemas.openxmlformats.org/officeDocument/2006/relationships/notesSlide" Target="../notesSlides/notesSlide13.xml"/><Relationship Id="rId2" Type="http://schemas.openxmlformats.org/officeDocument/2006/relationships/tags" Target="../tags/tag144.xml"/><Relationship Id="rId1" Type="http://schemas.openxmlformats.org/officeDocument/2006/relationships/tags" Target="../tags/tag143.xml"/><Relationship Id="rId6" Type="http://schemas.openxmlformats.org/officeDocument/2006/relationships/slideLayout" Target="../slideLayouts/slideLayout3.xml"/><Relationship Id="rId5" Type="http://schemas.openxmlformats.org/officeDocument/2006/relationships/tags" Target="../tags/tag147.xml"/><Relationship Id="rId4" Type="http://schemas.openxmlformats.org/officeDocument/2006/relationships/tags" Target="../tags/tag146.xml"/><Relationship Id="rId9" Type="http://schemas.openxmlformats.org/officeDocument/2006/relationships/image" Target="../media/image9.jpg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tags" Target="../tags/tag155.xml"/><Relationship Id="rId3" Type="http://schemas.openxmlformats.org/officeDocument/2006/relationships/tags" Target="../tags/tag150.xml"/><Relationship Id="rId7" Type="http://schemas.openxmlformats.org/officeDocument/2006/relationships/tags" Target="../tags/tag154.xml"/><Relationship Id="rId12" Type="http://schemas.openxmlformats.org/officeDocument/2006/relationships/notesSlide" Target="../notesSlides/notesSlide14.xml"/><Relationship Id="rId2" Type="http://schemas.openxmlformats.org/officeDocument/2006/relationships/tags" Target="../tags/tag149.xml"/><Relationship Id="rId1" Type="http://schemas.openxmlformats.org/officeDocument/2006/relationships/tags" Target="../tags/tag148.xml"/><Relationship Id="rId6" Type="http://schemas.openxmlformats.org/officeDocument/2006/relationships/tags" Target="../tags/tag153.xml"/><Relationship Id="rId11" Type="http://schemas.openxmlformats.org/officeDocument/2006/relationships/slideLayout" Target="../slideLayouts/slideLayout6.xml"/><Relationship Id="rId5" Type="http://schemas.openxmlformats.org/officeDocument/2006/relationships/tags" Target="../tags/tag152.xml"/><Relationship Id="rId10" Type="http://schemas.openxmlformats.org/officeDocument/2006/relationships/tags" Target="../tags/tag157.xml"/><Relationship Id="rId4" Type="http://schemas.openxmlformats.org/officeDocument/2006/relationships/tags" Target="../tags/tag151.xml"/><Relationship Id="rId9" Type="http://schemas.openxmlformats.org/officeDocument/2006/relationships/tags" Target="../tags/tag156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6.xml"/><Relationship Id="rId2" Type="http://schemas.openxmlformats.org/officeDocument/2006/relationships/tags" Target="../tags/tag159.xml"/><Relationship Id="rId1" Type="http://schemas.openxmlformats.org/officeDocument/2006/relationships/tags" Target="../tags/tag158.xml"/><Relationship Id="rId4" Type="http://schemas.openxmlformats.org/officeDocument/2006/relationships/notesSlide" Target="../notesSlides/notesSlide15.xml"/></Relationships>
</file>

<file path=ppt/slides/_rels/slide16.xml.rels><?xml version="1.0" encoding="UTF-8" standalone="yes"?>
<Relationships xmlns="http://schemas.openxmlformats.org/package/2006/relationships"><Relationship Id="rId8" Type="http://schemas.openxmlformats.org/officeDocument/2006/relationships/tags" Target="../tags/tag167.xml"/><Relationship Id="rId13" Type="http://schemas.openxmlformats.org/officeDocument/2006/relationships/image" Target="../media/image10.jpg"/><Relationship Id="rId3" Type="http://schemas.openxmlformats.org/officeDocument/2006/relationships/tags" Target="../tags/tag162.xml"/><Relationship Id="rId7" Type="http://schemas.openxmlformats.org/officeDocument/2006/relationships/tags" Target="../tags/tag166.xml"/><Relationship Id="rId12" Type="http://schemas.openxmlformats.org/officeDocument/2006/relationships/notesSlide" Target="../notesSlides/notesSlide16.xml"/><Relationship Id="rId2" Type="http://schemas.openxmlformats.org/officeDocument/2006/relationships/tags" Target="../tags/tag161.xml"/><Relationship Id="rId1" Type="http://schemas.openxmlformats.org/officeDocument/2006/relationships/tags" Target="../tags/tag160.xml"/><Relationship Id="rId6" Type="http://schemas.openxmlformats.org/officeDocument/2006/relationships/tags" Target="../tags/tag165.xml"/><Relationship Id="rId11" Type="http://schemas.openxmlformats.org/officeDocument/2006/relationships/slideLayout" Target="../slideLayouts/slideLayout6.xml"/><Relationship Id="rId5" Type="http://schemas.openxmlformats.org/officeDocument/2006/relationships/tags" Target="../tags/tag164.xml"/><Relationship Id="rId10" Type="http://schemas.openxmlformats.org/officeDocument/2006/relationships/tags" Target="../tags/tag169.xml"/><Relationship Id="rId4" Type="http://schemas.openxmlformats.org/officeDocument/2006/relationships/tags" Target="../tags/tag163.xml"/><Relationship Id="rId9" Type="http://schemas.openxmlformats.org/officeDocument/2006/relationships/tags" Target="../tags/tag168.xml"/><Relationship Id="rId14" Type="http://schemas.openxmlformats.org/officeDocument/2006/relationships/image" Target="../media/image11.jp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tags" Target="../tags/tag172.xml"/><Relationship Id="rId2" Type="http://schemas.openxmlformats.org/officeDocument/2006/relationships/tags" Target="../tags/tag171.xml"/><Relationship Id="rId1" Type="http://schemas.openxmlformats.org/officeDocument/2006/relationships/tags" Target="../tags/tag170.xml"/><Relationship Id="rId5" Type="http://schemas.openxmlformats.org/officeDocument/2006/relationships/notesSlide" Target="../notesSlides/notesSlide17.xml"/><Relationship Id="rId4" Type="http://schemas.openxmlformats.org/officeDocument/2006/relationships/slideLayout" Target="../slideLayouts/slideLayout6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tags" Target="../tags/tag175.xml"/><Relationship Id="rId2" Type="http://schemas.openxmlformats.org/officeDocument/2006/relationships/tags" Target="../tags/tag174.xml"/><Relationship Id="rId1" Type="http://schemas.openxmlformats.org/officeDocument/2006/relationships/tags" Target="../tags/tag173.xml"/><Relationship Id="rId6" Type="http://schemas.openxmlformats.org/officeDocument/2006/relationships/notesSlide" Target="../notesSlides/notesSlide18.xml"/><Relationship Id="rId5" Type="http://schemas.openxmlformats.org/officeDocument/2006/relationships/slideLayout" Target="../slideLayouts/slideLayout6.xml"/><Relationship Id="rId4" Type="http://schemas.openxmlformats.org/officeDocument/2006/relationships/tags" Target="../tags/tag176.xml"/></Relationships>
</file>

<file path=ppt/slides/_rels/slide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2.jpg"/><Relationship Id="rId3" Type="http://schemas.openxmlformats.org/officeDocument/2006/relationships/tags" Target="../tags/tag179.xml"/><Relationship Id="rId7" Type="http://schemas.openxmlformats.org/officeDocument/2006/relationships/notesSlide" Target="../notesSlides/notesSlide19.xml"/><Relationship Id="rId2" Type="http://schemas.openxmlformats.org/officeDocument/2006/relationships/tags" Target="../tags/tag178.xml"/><Relationship Id="rId1" Type="http://schemas.openxmlformats.org/officeDocument/2006/relationships/tags" Target="../tags/tag177.xml"/><Relationship Id="rId6" Type="http://schemas.openxmlformats.org/officeDocument/2006/relationships/slideLayout" Target="../slideLayouts/slideLayout3.xml"/><Relationship Id="rId5" Type="http://schemas.openxmlformats.org/officeDocument/2006/relationships/tags" Target="../tags/tag181.xml"/><Relationship Id="rId4" Type="http://schemas.openxmlformats.org/officeDocument/2006/relationships/tags" Target="../tags/tag180.xml"/><Relationship Id="rId9" Type="http://schemas.openxmlformats.org/officeDocument/2006/relationships/image" Target="../media/image13.jpg"/></Relationships>
</file>

<file path=ppt/slides/_rels/slide20.xml.rels><?xml version="1.0" encoding="UTF-8" standalone="yes"?>
<Relationships xmlns="http://schemas.openxmlformats.org/package/2006/relationships"><Relationship Id="rId8" Type="http://schemas.openxmlformats.org/officeDocument/2006/relationships/notesSlide" Target="../notesSlides/notesSlide20.xml"/><Relationship Id="rId3" Type="http://schemas.openxmlformats.org/officeDocument/2006/relationships/tags" Target="../tags/tag184.xml"/><Relationship Id="rId7" Type="http://schemas.openxmlformats.org/officeDocument/2006/relationships/slideLayout" Target="../slideLayouts/slideLayout7.xml"/><Relationship Id="rId2" Type="http://schemas.openxmlformats.org/officeDocument/2006/relationships/tags" Target="../tags/tag183.xml"/><Relationship Id="rId1" Type="http://schemas.openxmlformats.org/officeDocument/2006/relationships/tags" Target="../tags/tag182.xml"/><Relationship Id="rId6" Type="http://schemas.openxmlformats.org/officeDocument/2006/relationships/tags" Target="../tags/tag187.xml"/><Relationship Id="rId5" Type="http://schemas.openxmlformats.org/officeDocument/2006/relationships/tags" Target="../tags/tag186.xml"/><Relationship Id="rId4" Type="http://schemas.openxmlformats.org/officeDocument/2006/relationships/tags" Target="../tags/tag185.xml"/></Relationships>
</file>

<file path=ppt/slides/_rels/slide21.xml.rels><?xml version="1.0" encoding="UTF-8" standalone="yes"?>
<Relationships xmlns="http://schemas.openxmlformats.org/package/2006/relationships"><Relationship Id="rId8" Type="http://schemas.openxmlformats.org/officeDocument/2006/relationships/tags" Target="../tags/tag195.xml"/><Relationship Id="rId3" Type="http://schemas.openxmlformats.org/officeDocument/2006/relationships/tags" Target="../tags/tag190.xml"/><Relationship Id="rId7" Type="http://schemas.openxmlformats.org/officeDocument/2006/relationships/tags" Target="../tags/tag194.xml"/><Relationship Id="rId2" Type="http://schemas.openxmlformats.org/officeDocument/2006/relationships/tags" Target="../tags/tag189.xml"/><Relationship Id="rId1" Type="http://schemas.openxmlformats.org/officeDocument/2006/relationships/tags" Target="../tags/tag188.xml"/><Relationship Id="rId6" Type="http://schemas.openxmlformats.org/officeDocument/2006/relationships/tags" Target="../tags/tag193.xml"/><Relationship Id="rId11" Type="http://schemas.openxmlformats.org/officeDocument/2006/relationships/notesSlide" Target="../notesSlides/notesSlide21.xml"/><Relationship Id="rId5" Type="http://schemas.openxmlformats.org/officeDocument/2006/relationships/tags" Target="../tags/tag192.xml"/><Relationship Id="rId10" Type="http://schemas.openxmlformats.org/officeDocument/2006/relationships/slideLayout" Target="../slideLayouts/slideLayout7.xml"/><Relationship Id="rId4" Type="http://schemas.openxmlformats.org/officeDocument/2006/relationships/tags" Target="../tags/tag191.xml"/><Relationship Id="rId9" Type="http://schemas.openxmlformats.org/officeDocument/2006/relationships/tags" Target="../tags/tag196.xml"/></Relationships>
</file>

<file path=ppt/slides/_rels/slide22.xml.rels><?xml version="1.0" encoding="UTF-8" standalone="yes"?>
<Relationships xmlns="http://schemas.openxmlformats.org/package/2006/relationships"><Relationship Id="rId8" Type="http://schemas.openxmlformats.org/officeDocument/2006/relationships/tags" Target="../tags/tag204.xml"/><Relationship Id="rId13" Type="http://schemas.openxmlformats.org/officeDocument/2006/relationships/tags" Target="../tags/tag209.xml"/><Relationship Id="rId3" Type="http://schemas.openxmlformats.org/officeDocument/2006/relationships/tags" Target="../tags/tag199.xml"/><Relationship Id="rId7" Type="http://schemas.openxmlformats.org/officeDocument/2006/relationships/tags" Target="../tags/tag203.xml"/><Relationship Id="rId12" Type="http://schemas.openxmlformats.org/officeDocument/2006/relationships/tags" Target="../tags/tag208.xml"/><Relationship Id="rId2" Type="http://schemas.openxmlformats.org/officeDocument/2006/relationships/tags" Target="../tags/tag198.xml"/><Relationship Id="rId1" Type="http://schemas.openxmlformats.org/officeDocument/2006/relationships/tags" Target="../tags/tag197.xml"/><Relationship Id="rId6" Type="http://schemas.openxmlformats.org/officeDocument/2006/relationships/tags" Target="../tags/tag202.xml"/><Relationship Id="rId11" Type="http://schemas.openxmlformats.org/officeDocument/2006/relationships/tags" Target="../tags/tag207.xml"/><Relationship Id="rId5" Type="http://schemas.openxmlformats.org/officeDocument/2006/relationships/tags" Target="../tags/tag201.xml"/><Relationship Id="rId15" Type="http://schemas.openxmlformats.org/officeDocument/2006/relationships/notesSlide" Target="../notesSlides/notesSlide22.xml"/><Relationship Id="rId10" Type="http://schemas.openxmlformats.org/officeDocument/2006/relationships/tags" Target="../tags/tag206.xml"/><Relationship Id="rId4" Type="http://schemas.openxmlformats.org/officeDocument/2006/relationships/tags" Target="../tags/tag200.xml"/><Relationship Id="rId9" Type="http://schemas.openxmlformats.org/officeDocument/2006/relationships/tags" Target="../tags/tag205.xml"/><Relationship Id="rId14" Type="http://schemas.openxmlformats.org/officeDocument/2006/relationships/slideLayout" Target="../slideLayouts/slideLayout7.xml"/></Relationships>
</file>

<file path=ppt/slides/_rels/slide23.xml.rels><?xml version="1.0" encoding="UTF-8" standalone="yes"?>
<Relationships xmlns="http://schemas.openxmlformats.org/package/2006/relationships"><Relationship Id="rId8" Type="http://schemas.openxmlformats.org/officeDocument/2006/relationships/tags" Target="../tags/tag217.xml"/><Relationship Id="rId13" Type="http://schemas.openxmlformats.org/officeDocument/2006/relationships/tags" Target="../tags/tag222.xml"/><Relationship Id="rId3" Type="http://schemas.openxmlformats.org/officeDocument/2006/relationships/tags" Target="../tags/tag212.xml"/><Relationship Id="rId7" Type="http://schemas.openxmlformats.org/officeDocument/2006/relationships/tags" Target="../tags/tag216.xml"/><Relationship Id="rId12" Type="http://schemas.openxmlformats.org/officeDocument/2006/relationships/tags" Target="../tags/tag221.xml"/><Relationship Id="rId2" Type="http://schemas.openxmlformats.org/officeDocument/2006/relationships/tags" Target="../tags/tag211.xml"/><Relationship Id="rId16" Type="http://schemas.openxmlformats.org/officeDocument/2006/relationships/notesSlide" Target="../notesSlides/notesSlide23.xml"/><Relationship Id="rId1" Type="http://schemas.openxmlformats.org/officeDocument/2006/relationships/tags" Target="../tags/tag210.xml"/><Relationship Id="rId6" Type="http://schemas.openxmlformats.org/officeDocument/2006/relationships/tags" Target="../tags/tag215.xml"/><Relationship Id="rId11" Type="http://schemas.openxmlformats.org/officeDocument/2006/relationships/tags" Target="../tags/tag220.xml"/><Relationship Id="rId5" Type="http://schemas.openxmlformats.org/officeDocument/2006/relationships/tags" Target="../tags/tag214.xml"/><Relationship Id="rId15" Type="http://schemas.openxmlformats.org/officeDocument/2006/relationships/slideLayout" Target="../slideLayouts/slideLayout7.xml"/><Relationship Id="rId10" Type="http://schemas.openxmlformats.org/officeDocument/2006/relationships/tags" Target="../tags/tag219.xml"/><Relationship Id="rId4" Type="http://schemas.openxmlformats.org/officeDocument/2006/relationships/tags" Target="../tags/tag213.xml"/><Relationship Id="rId9" Type="http://schemas.openxmlformats.org/officeDocument/2006/relationships/tags" Target="../tags/tag218.xml"/><Relationship Id="rId14" Type="http://schemas.openxmlformats.org/officeDocument/2006/relationships/tags" Target="../tags/tag223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 descr="图片包含 事情&#10;&#10;已生成高可信度的说明">
            <a:extLst>
              <a:ext uri="{FF2B5EF4-FFF2-40B4-BE49-F238E27FC236}">
                <a16:creationId xmlns:a16="http://schemas.microsoft.com/office/drawing/2014/main" xmlns="" id="{A8323E49-9E98-4AF6-8CE5-47215C90D769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33" r="8333"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" name="矩形 6">
            <a:extLst>
              <a:ext uri="{FF2B5EF4-FFF2-40B4-BE49-F238E27FC236}">
                <a16:creationId xmlns:a16="http://schemas.microsoft.com/office/drawing/2014/main" xmlns="" id="{B694D202-B499-40F8-B904-547D02B79EA8}"/>
              </a:ext>
            </a:extLst>
          </p:cNvPr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33000"/>
            </a:schemeClr>
          </a:solidFill>
          <a:ln w="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" name="TextBox 59">
            <a:extLst>
              <a:ext uri="{FF2B5EF4-FFF2-40B4-BE49-F238E27FC236}">
                <a16:creationId xmlns:a16="http://schemas.microsoft.com/office/drawing/2014/main" xmlns="" id="{C6CAD7FF-6325-4942-9893-0B11D32D88E6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68447" y="1749094"/>
            <a:ext cx="6696624" cy="7794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21880" tIns="60940" rIns="121880" bIns="60940">
            <a:spAutoFit/>
          </a:bodyPr>
          <a:lstStyle>
            <a:lvl1pPr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4265" dirty="0">
                <a:solidFill>
                  <a:schemeClr val="bg1">
                    <a:lumMod val="95000"/>
                  </a:schemeClr>
                </a:solidFill>
                <a:latin typeface="+mj-ea"/>
                <a:ea typeface="+mj-ea"/>
              </a:rPr>
              <a:t>教育教学工作总结</a:t>
            </a:r>
            <a:r>
              <a:rPr lang="en-US" altLang="zh-CN" sz="4265" dirty="0">
                <a:solidFill>
                  <a:schemeClr val="bg1">
                    <a:lumMod val="95000"/>
                  </a:schemeClr>
                </a:solidFill>
                <a:latin typeface="+mj-ea"/>
                <a:ea typeface="+mj-ea"/>
              </a:rPr>
              <a:t>PPT</a:t>
            </a:r>
            <a:r>
              <a:rPr lang="zh-CN" altLang="en-US" sz="4265" dirty="0">
                <a:solidFill>
                  <a:schemeClr val="bg1">
                    <a:lumMod val="95000"/>
                  </a:schemeClr>
                </a:solidFill>
                <a:latin typeface="+mj-ea"/>
                <a:ea typeface="+mj-ea"/>
              </a:rPr>
              <a:t>模板</a:t>
            </a:r>
          </a:p>
        </p:txBody>
      </p:sp>
      <p:sp>
        <p:nvSpPr>
          <p:cNvPr id="5" name="TextBox 64">
            <a:extLst>
              <a:ext uri="{FF2B5EF4-FFF2-40B4-BE49-F238E27FC236}">
                <a16:creationId xmlns:a16="http://schemas.microsoft.com/office/drawing/2014/main" xmlns="" id="{9455C6BA-2A54-4AF1-87DC-4387DDC2673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784286" y="2612925"/>
            <a:ext cx="4787448" cy="410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21880" tIns="60940" rIns="121880" bIns="60940">
            <a:spAutoFit/>
          </a:bodyPr>
          <a:lstStyle>
            <a:lvl1pPr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月季度工作总结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计划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 述职报告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培训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教育</a:t>
            </a:r>
          </a:p>
        </p:txBody>
      </p:sp>
      <p:sp>
        <p:nvSpPr>
          <p:cNvPr id="6" name="矩形 259">
            <a:extLst>
              <a:ext uri="{FF2B5EF4-FFF2-40B4-BE49-F238E27FC236}">
                <a16:creationId xmlns:a16="http://schemas.microsoft.com/office/drawing/2014/main" xmlns="" id="{62DEE7D2-9BC9-40DF-8EB6-2B2AED6A89DF}"/>
              </a:ext>
            </a:extLst>
          </p:cNvPr>
          <p:cNvSpPr>
            <a:spLocks noChangeArrowheads="1"/>
          </p:cNvSpPr>
          <p:nvPr/>
        </p:nvSpPr>
        <p:spPr bwMode="auto">
          <a:xfrm>
            <a:off x="2600125" y="3188811"/>
            <a:ext cx="3359337" cy="27219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86683" tIns="43341" rIns="86683" bIns="43341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buNone/>
            </a:pP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汇报人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：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xxx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         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时间：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2019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年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月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日</a:t>
            </a:r>
            <a:endParaRPr lang="zh-CN" altLang="en-US" sz="1200" cap="all" dirty="0">
              <a:solidFill>
                <a:schemeClr val="bg1">
                  <a:lumMod val="95000"/>
                </a:schemeClr>
              </a:solidFill>
              <a:latin typeface="+mn-ea"/>
              <a:ea typeface="+mn-ea"/>
              <a:cs typeface="Arial" panose="020B0604020202020204" pitchFamily="34" charset="0"/>
            </a:endParaRPr>
          </a:p>
        </p:txBody>
      </p:sp>
      <p:pic>
        <p:nvPicPr>
          <p:cNvPr id="8" name="媒体1">
            <a:hlinkClick r:id="" action="ppaction://media"/>
            <a:extLst>
              <a:ext uri="{FF2B5EF4-FFF2-40B4-BE49-F238E27FC236}">
                <a16:creationId xmlns:a16="http://schemas.microsoft.com/office/drawing/2014/main" xmlns="" id="{AEFC2702-04B6-4DC8-9D74-B7E4F2FF621D}"/>
              </a:ext>
            </a:extLst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6"/>
          <a:stretch>
            <a:fillRect/>
          </a:stretch>
        </p:blipFill>
        <p:spPr>
          <a:xfrm>
            <a:off x="831850" y="-619125"/>
            <a:ext cx="609600" cy="609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130301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8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23" presetClass="entr" presetSubtype="28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6" dur="7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2150"/>
                            </p:stCondLst>
                            <p:childTnLst>
                              <p:par>
                                <p:cTn id="1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3150"/>
                            </p:stCondLst>
                            <p:childTnLst>
                              <p:par>
                                <p:cTn id="2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29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8"/>
                </p:tgtEl>
              </p:cMediaNode>
            </p:audio>
          </p:childTnLst>
        </p:cTn>
      </p:par>
    </p:tnLst>
    <p:bldLst>
      <p:bldP spid="4" grpId="0"/>
      <p:bldP spid="5" grpId="0"/>
      <p:bldP spid="6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6">
            <a:extLst>
              <a:ext uri="{FF2B5EF4-FFF2-40B4-BE49-F238E27FC236}">
                <a16:creationId xmlns:a16="http://schemas.microsoft.com/office/drawing/2014/main" xmlns="" id="{31D9B4DE-F2A7-473F-8F0D-BDC40BE0FDBB}"/>
              </a:ext>
            </a:extLst>
          </p:cNvPr>
          <p:cNvGrpSpPr/>
          <p:nvPr/>
        </p:nvGrpSpPr>
        <p:grpSpPr>
          <a:xfrm>
            <a:off x="1379476" y="1451130"/>
            <a:ext cx="1368153" cy="1538862"/>
            <a:chOff x="1883532" y="2813447"/>
            <a:chExt cx="1368153" cy="1538862"/>
          </a:xfrm>
        </p:grpSpPr>
        <p:sp>
          <p:nvSpPr>
            <p:cNvPr id="41" name="TextBox 2">
              <a:extLst>
                <a:ext uri="{FF2B5EF4-FFF2-40B4-BE49-F238E27FC236}">
                  <a16:creationId xmlns:a16="http://schemas.microsoft.com/office/drawing/2014/main" xmlns="" id="{721B9C64-CAB9-4DAF-9610-9D2974CADBFB}"/>
                </a:ext>
              </a:extLst>
            </p:cNvPr>
            <p:cNvSpPr txBox="1"/>
            <p:nvPr/>
          </p:nvSpPr>
          <p:spPr>
            <a:xfrm>
              <a:off x="1883908" y="4113076"/>
              <a:ext cx="1367777" cy="239233"/>
            </a:xfrm>
            <a:prstGeom prst="rect">
              <a:avLst/>
            </a:prstGeom>
            <a:noFill/>
          </p:spPr>
          <p:txBody>
            <a:bodyPr wrap="square" lIns="0" tIns="0" rIns="0" bIns="0" anchor="ctr">
              <a:normAutofit fontScale="92500" lnSpcReduction="10000"/>
            </a:bodyPr>
            <a:lstStyle/>
            <a:p>
              <a:pPr algn="dist"/>
              <a:r>
                <a:rPr lang="en-US" altLang="zh-CN" b="1">
                  <a:solidFill>
                    <a:schemeClr val="tx2"/>
                  </a:solidFill>
                </a:rPr>
                <a:t>CONTENTS</a:t>
              </a:r>
            </a:p>
          </p:txBody>
        </p:sp>
        <p:sp>
          <p:nvSpPr>
            <p:cNvPr id="42" name="TextBox 3">
              <a:extLst>
                <a:ext uri="{FF2B5EF4-FFF2-40B4-BE49-F238E27FC236}">
                  <a16:creationId xmlns:a16="http://schemas.microsoft.com/office/drawing/2014/main" xmlns="" id="{9DBC4B61-908B-44CA-92A0-4FE00D5C29F1}"/>
                </a:ext>
              </a:extLst>
            </p:cNvPr>
            <p:cNvSpPr txBox="1"/>
            <p:nvPr/>
          </p:nvSpPr>
          <p:spPr>
            <a:xfrm>
              <a:off x="1883532" y="2813447"/>
              <a:ext cx="432048" cy="1231106"/>
            </a:xfrm>
            <a:prstGeom prst="rect">
              <a:avLst/>
            </a:prstGeom>
            <a:noFill/>
          </p:spPr>
          <p:txBody>
            <a:bodyPr wrap="square" lIns="0" tIns="0" rIns="0" bIns="0">
              <a:normAutofit/>
            </a:bodyPr>
            <a:lstStyle/>
            <a:p>
              <a:pPr algn="ctr"/>
              <a:r>
                <a:rPr lang="zh-CN" altLang="en-US" sz="4000" b="1">
                  <a:solidFill>
                    <a:schemeClr val="tx2"/>
                  </a:solidFill>
                </a:rPr>
                <a:t>目录</a:t>
              </a:r>
            </a:p>
          </p:txBody>
        </p:sp>
        <p:sp>
          <p:nvSpPr>
            <p:cNvPr id="43" name="Freeform: Shape 5">
              <a:extLst>
                <a:ext uri="{FF2B5EF4-FFF2-40B4-BE49-F238E27FC236}">
                  <a16:creationId xmlns:a16="http://schemas.microsoft.com/office/drawing/2014/main" xmlns="" id="{EDA92782-F45E-480B-8DC8-BBCF926F38DE}"/>
                </a:ext>
              </a:extLst>
            </p:cNvPr>
            <p:cNvSpPr>
              <a:spLocks noChangeAspect="1"/>
            </p:cNvSpPr>
            <p:nvPr/>
          </p:nvSpPr>
          <p:spPr bwMode="auto">
            <a:xfrm>
              <a:off x="2423592" y="2898228"/>
              <a:ext cx="828093" cy="1061545"/>
            </a:xfrm>
            <a:custGeom>
              <a:avLst/>
              <a:gdLst>
                <a:gd name="connsiteX0" fmla="*/ 339765 w 396282"/>
                <a:gd name="connsiteY0" fmla="*/ 404714 h 508000"/>
                <a:gd name="connsiteX1" fmla="*/ 396282 w 396282"/>
                <a:gd name="connsiteY1" fmla="*/ 404714 h 508000"/>
                <a:gd name="connsiteX2" fmla="*/ 314075 w 396282"/>
                <a:gd name="connsiteY2" fmla="*/ 508000 h 508000"/>
                <a:gd name="connsiteX3" fmla="*/ 314075 w 396282"/>
                <a:gd name="connsiteY3" fmla="*/ 435700 h 508000"/>
                <a:gd name="connsiteX4" fmla="*/ 339765 w 396282"/>
                <a:gd name="connsiteY4" fmla="*/ 404714 h 508000"/>
                <a:gd name="connsiteX5" fmla="*/ 46319 w 396282"/>
                <a:gd name="connsiteY5" fmla="*/ 389980 h 508000"/>
                <a:gd name="connsiteX6" fmla="*/ 41172 w 396282"/>
                <a:gd name="connsiteY6" fmla="*/ 400242 h 508000"/>
                <a:gd name="connsiteX7" fmla="*/ 41172 w 396282"/>
                <a:gd name="connsiteY7" fmla="*/ 410505 h 508000"/>
                <a:gd name="connsiteX8" fmla="*/ 46319 w 396282"/>
                <a:gd name="connsiteY8" fmla="*/ 420768 h 508000"/>
                <a:gd name="connsiteX9" fmla="*/ 200714 w 396282"/>
                <a:gd name="connsiteY9" fmla="*/ 420768 h 508000"/>
                <a:gd name="connsiteX10" fmla="*/ 205861 w 396282"/>
                <a:gd name="connsiteY10" fmla="*/ 410505 h 508000"/>
                <a:gd name="connsiteX11" fmla="*/ 205861 w 396282"/>
                <a:gd name="connsiteY11" fmla="*/ 400242 h 508000"/>
                <a:gd name="connsiteX12" fmla="*/ 200714 w 396282"/>
                <a:gd name="connsiteY12" fmla="*/ 389980 h 508000"/>
                <a:gd name="connsiteX13" fmla="*/ 46319 w 396282"/>
                <a:gd name="connsiteY13" fmla="*/ 389980 h 508000"/>
                <a:gd name="connsiteX14" fmla="*/ 51465 w 396282"/>
                <a:gd name="connsiteY14" fmla="*/ 333535 h 508000"/>
                <a:gd name="connsiteX15" fmla="*/ 41172 w 396282"/>
                <a:gd name="connsiteY15" fmla="*/ 338667 h 508000"/>
                <a:gd name="connsiteX16" fmla="*/ 41172 w 396282"/>
                <a:gd name="connsiteY16" fmla="*/ 354061 h 508000"/>
                <a:gd name="connsiteX17" fmla="*/ 51465 w 396282"/>
                <a:gd name="connsiteY17" fmla="*/ 359192 h 508000"/>
                <a:gd name="connsiteX18" fmla="*/ 339670 w 396282"/>
                <a:gd name="connsiteY18" fmla="*/ 359192 h 508000"/>
                <a:gd name="connsiteX19" fmla="*/ 349963 w 396282"/>
                <a:gd name="connsiteY19" fmla="*/ 354061 h 508000"/>
                <a:gd name="connsiteX20" fmla="*/ 349963 w 396282"/>
                <a:gd name="connsiteY20" fmla="*/ 338667 h 508000"/>
                <a:gd name="connsiteX21" fmla="*/ 339670 w 396282"/>
                <a:gd name="connsiteY21" fmla="*/ 333535 h 508000"/>
                <a:gd name="connsiteX22" fmla="*/ 51465 w 396282"/>
                <a:gd name="connsiteY22" fmla="*/ 333535 h 508000"/>
                <a:gd name="connsiteX23" fmla="*/ 51465 w 396282"/>
                <a:gd name="connsiteY23" fmla="*/ 271960 h 508000"/>
                <a:gd name="connsiteX24" fmla="*/ 41172 w 396282"/>
                <a:gd name="connsiteY24" fmla="*/ 282222 h 508000"/>
                <a:gd name="connsiteX25" fmla="*/ 41172 w 396282"/>
                <a:gd name="connsiteY25" fmla="*/ 297616 h 508000"/>
                <a:gd name="connsiteX26" fmla="*/ 51465 w 396282"/>
                <a:gd name="connsiteY26" fmla="*/ 302748 h 508000"/>
                <a:gd name="connsiteX27" fmla="*/ 339670 w 396282"/>
                <a:gd name="connsiteY27" fmla="*/ 302748 h 508000"/>
                <a:gd name="connsiteX28" fmla="*/ 349963 w 396282"/>
                <a:gd name="connsiteY28" fmla="*/ 297616 h 508000"/>
                <a:gd name="connsiteX29" fmla="*/ 349963 w 396282"/>
                <a:gd name="connsiteY29" fmla="*/ 282222 h 508000"/>
                <a:gd name="connsiteX30" fmla="*/ 339670 w 396282"/>
                <a:gd name="connsiteY30" fmla="*/ 271960 h 508000"/>
                <a:gd name="connsiteX31" fmla="*/ 51465 w 396282"/>
                <a:gd name="connsiteY31" fmla="*/ 271960 h 508000"/>
                <a:gd name="connsiteX32" fmla="*/ 51465 w 396282"/>
                <a:gd name="connsiteY32" fmla="*/ 215515 h 508000"/>
                <a:gd name="connsiteX33" fmla="*/ 41172 w 396282"/>
                <a:gd name="connsiteY33" fmla="*/ 225778 h 508000"/>
                <a:gd name="connsiteX34" fmla="*/ 41172 w 396282"/>
                <a:gd name="connsiteY34" fmla="*/ 236040 h 508000"/>
                <a:gd name="connsiteX35" fmla="*/ 51465 w 396282"/>
                <a:gd name="connsiteY35" fmla="*/ 246303 h 508000"/>
                <a:gd name="connsiteX36" fmla="*/ 339670 w 396282"/>
                <a:gd name="connsiteY36" fmla="*/ 246303 h 508000"/>
                <a:gd name="connsiteX37" fmla="*/ 349963 w 396282"/>
                <a:gd name="connsiteY37" fmla="*/ 236040 h 508000"/>
                <a:gd name="connsiteX38" fmla="*/ 349963 w 396282"/>
                <a:gd name="connsiteY38" fmla="*/ 225778 h 508000"/>
                <a:gd name="connsiteX39" fmla="*/ 339670 w 396282"/>
                <a:gd name="connsiteY39" fmla="*/ 215515 h 508000"/>
                <a:gd name="connsiteX40" fmla="*/ 51465 w 396282"/>
                <a:gd name="connsiteY40" fmla="*/ 215515 h 508000"/>
                <a:gd name="connsiteX41" fmla="*/ 221300 w 396282"/>
                <a:gd name="connsiteY41" fmla="*/ 148808 h 508000"/>
                <a:gd name="connsiteX42" fmla="*/ 216154 w 396282"/>
                <a:gd name="connsiteY42" fmla="*/ 153939 h 508000"/>
                <a:gd name="connsiteX43" fmla="*/ 216154 w 396282"/>
                <a:gd name="connsiteY43" fmla="*/ 169333 h 508000"/>
                <a:gd name="connsiteX44" fmla="*/ 221300 w 396282"/>
                <a:gd name="connsiteY44" fmla="*/ 174465 h 508000"/>
                <a:gd name="connsiteX45" fmla="*/ 349963 w 396282"/>
                <a:gd name="connsiteY45" fmla="*/ 174465 h 508000"/>
                <a:gd name="connsiteX46" fmla="*/ 355110 w 396282"/>
                <a:gd name="connsiteY46" fmla="*/ 169333 h 508000"/>
                <a:gd name="connsiteX47" fmla="*/ 355110 w 396282"/>
                <a:gd name="connsiteY47" fmla="*/ 153939 h 508000"/>
                <a:gd name="connsiteX48" fmla="*/ 349963 w 396282"/>
                <a:gd name="connsiteY48" fmla="*/ 148808 h 508000"/>
                <a:gd name="connsiteX49" fmla="*/ 221300 w 396282"/>
                <a:gd name="connsiteY49" fmla="*/ 148808 h 508000"/>
                <a:gd name="connsiteX50" fmla="*/ 97784 w 396282"/>
                <a:gd name="connsiteY50" fmla="*/ 112889 h 508000"/>
                <a:gd name="connsiteX51" fmla="*/ 97784 w 396282"/>
                <a:gd name="connsiteY51" fmla="*/ 174465 h 508000"/>
                <a:gd name="connsiteX52" fmla="*/ 133809 w 396282"/>
                <a:gd name="connsiteY52" fmla="*/ 174465 h 508000"/>
                <a:gd name="connsiteX53" fmla="*/ 133809 w 396282"/>
                <a:gd name="connsiteY53" fmla="*/ 112889 h 508000"/>
                <a:gd name="connsiteX54" fmla="*/ 97784 w 396282"/>
                <a:gd name="connsiteY54" fmla="*/ 112889 h 508000"/>
                <a:gd name="connsiteX55" fmla="*/ 221300 w 396282"/>
                <a:gd name="connsiteY55" fmla="*/ 97495 h 508000"/>
                <a:gd name="connsiteX56" fmla="*/ 216154 w 396282"/>
                <a:gd name="connsiteY56" fmla="*/ 107758 h 508000"/>
                <a:gd name="connsiteX57" fmla="*/ 216154 w 396282"/>
                <a:gd name="connsiteY57" fmla="*/ 118020 h 508000"/>
                <a:gd name="connsiteX58" fmla="*/ 221300 w 396282"/>
                <a:gd name="connsiteY58" fmla="*/ 128283 h 508000"/>
                <a:gd name="connsiteX59" fmla="*/ 349963 w 396282"/>
                <a:gd name="connsiteY59" fmla="*/ 128283 h 508000"/>
                <a:gd name="connsiteX60" fmla="*/ 355110 w 396282"/>
                <a:gd name="connsiteY60" fmla="*/ 118020 h 508000"/>
                <a:gd name="connsiteX61" fmla="*/ 355110 w 396282"/>
                <a:gd name="connsiteY61" fmla="*/ 107758 h 508000"/>
                <a:gd name="connsiteX62" fmla="*/ 349963 w 396282"/>
                <a:gd name="connsiteY62" fmla="*/ 97495 h 508000"/>
                <a:gd name="connsiteX63" fmla="*/ 221300 w 396282"/>
                <a:gd name="connsiteY63" fmla="*/ 97495 h 508000"/>
                <a:gd name="connsiteX64" fmla="*/ 149249 w 396282"/>
                <a:gd name="connsiteY64" fmla="*/ 82101 h 508000"/>
                <a:gd name="connsiteX65" fmla="*/ 149249 w 396282"/>
                <a:gd name="connsiteY65" fmla="*/ 174465 h 508000"/>
                <a:gd name="connsiteX66" fmla="*/ 185275 w 396282"/>
                <a:gd name="connsiteY66" fmla="*/ 174465 h 508000"/>
                <a:gd name="connsiteX67" fmla="*/ 185275 w 396282"/>
                <a:gd name="connsiteY67" fmla="*/ 82101 h 508000"/>
                <a:gd name="connsiteX68" fmla="*/ 149249 w 396282"/>
                <a:gd name="connsiteY68" fmla="*/ 82101 h 508000"/>
                <a:gd name="connsiteX69" fmla="*/ 221300 w 396282"/>
                <a:gd name="connsiteY69" fmla="*/ 46182 h 508000"/>
                <a:gd name="connsiteX70" fmla="*/ 216154 w 396282"/>
                <a:gd name="connsiteY70" fmla="*/ 56444 h 508000"/>
                <a:gd name="connsiteX71" fmla="*/ 216154 w 396282"/>
                <a:gd name="connsiteY71" fmla="*/ 71838 h 508000"/>
                <a:gd name="connsiteX72" fmla="*/ 221300 w 396282"/>
                <a:gd name="connsiteY72" fmla="*/ 76970 h 508000"/>
                <a:gd name="connsiteX73" fmla="*/ 349963 w 396282"/>
                <a:gd name="connsiteY73" fmla="*/ 76970 h 508000"/>
                <a:gd name="connsiteX74" fmla="*/ 355110 w 396282"/>
                <a:gd name="connsiteY74" fmla="*/ 71838 h 508000"/>
                <a:gd name="connsiteX75" fmla="*/ 355110 w 396282"/>
                <a:gd name="connsiteY75" fmla="*/ 56444 h 508000"/>
                <a:gd name="connsiteX76" fmla="*/ 349963 w 396282"/>
                <a:gd name="connsiteY76" fmla="*/ 46182 h 508000"/>
                <a:gd name="connsiteX77" fmla="*/ 221300 w 396282"/>
                <a:gd name="connsiteY77" fmla="*/ 46182 h 508000"/>
                <a:gd name="connsiteX78" fmla="*/ 46319 w 396282"/>
                <a:gd name="connsiteY78" fmla="*/ 41051 h 508000"/>
                <a:gd name="connsiteX79" fmla="*/ 46319 w 396282"/>
                <a:gd name="connsiteY79" fmla="*/ 174465 h 508000"/>
                <a:gd name="connsiteX80" fmla="*/ 82344 w 396282"/>
                <a:gd name="connsiteY80" fmla="*/ 174465 h 508000"/>
                <a:gd name="connsiteX81" fmla="*/ 82344 w 396282"/>
                <a:gd name="connsiteY81" fmla="*/ 41051 h 508000"/>
                <a:gd name="connsiteX82" fmla="*/ 46319 w 396282"/>
                <a:gd name="connsiteY82" fmla="*/ 41051 h 508000"/>
                <a:gd name="connsiteX83" fmla="*/ 25733 w 396282"/>
                <a:gd name="connsiteY83" fmla="*/ 0 h 508000"/>
                <a:gd name="connsiteX84" fmla="*/ 370549 w 396282"/>
                <a:gd name="connsiteY84" fmla="*/ 0 h 508000"/>
                <a:gd name="connsiteX85" fmla="*/ 396282 w 396282"/>
                <a:gd name="connsiteY85" fmla="*/ 25657 h 508000"/>
                <a:gd name="connsiteX86" fmla="*/ 396282 w 396282"/>
                <a:gd name="connsiteY86" fmla="*/ 384849 h 508000"/>
                <a:gd name="connsiteX87" fmla="*/ 313938 w 396282"/>
                <a:gd name="connsiteY87" fmla="*/ 384849 h 508000"/>
                <a:gd name="connsiteX88" fmla="*/ 283059 w 396282"/>
                <a:gd name="connsiteY88" fmla="*/ 410505 h 508000"/>
                <a:gd name="connsiteX89" fmla="*/ 283059 w 396282"/>
                <a:gd name="connsiteY89" fmla="*/ 508000 h 508000"/>
                <a:gd name="connsiteX90" fmla="*/ 25733 w 396282"/>
                <a:gd name="connsiteY90" fmla="*/ 508000 h 508000"/>
                <a:gd name="connsiteX91" fmla="*/ 0 w 396282"/>
                <a:gd name="connsiteY91" fmla="*/ 482343 h 508000"/>
                <a:gd name="connsiteX92" fmla="*/ 0 w 396282"/>
                <a:gd name="connsiteY92" fmla="*/ 25657 h 508000"/>
                <a:gd name="connsiteX93" fmla="*/ 25733 w 396282"/>
                <a:gd name="connsiteY93" fmla="*/ 0 h 508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</a:cxnLst>
              <a:rect l="l" t="t" r="r" b="b"/>
              <a:pathLst>
                <a:path w="396282" h="508000">
                  <a:moveTo>
                    <a:pt x="339765" y="404714"/>
                  </a:moveTo>
                  <a:cubicBezTo>
                    <a:pt x="396282" y="404714"/>
                    <a:pt x="396282" y="404714"/>
                    <a:pt x="396282" y="404714"/>
                  </a:cubicBezTo>
                  <a:lnTo>
                    <a:pt x="314075" y="508000"/>
                  </a:lnTo>
                  <a:cubicBezTo>
                    <a:pt x="314075" y="435700"/>
                    <a:pt x="314075" y="435700"/>
                    <a:pt x="314075" y="435700"/>
                  </a:cubicBezTo>
                  <a:cubicBezTo>
                    <a:pt x="314075" y="420207"/>
                    <a:pt x="324351" y="404714"/>
                    <a:pt x="339765" y="404714"/>
                  </a:cubicBezTo>
                  <a:close/>
                  <a:moveTo>
                    <a:pt x="46319" y="389980"/>
                  </a:moveTo>
                  <a:cubicBezTo>
                    <a:pt x="41172" y="389980"/>
                    <a:pt x="41172" y="395111"/>
                    <a:pt x="41172" y="400242"/>
                  </a:cubicBezTo>
                  <a:cubicBezTo>
                    <a:pt x="41172" y="400242"/>
                    <a:pt x="41172" y="400242"/>
                    <a:pt x="41172" y="410505"/>
                  </a:cubicBezTo>
                  <a:cubicBezTo>
                    <a:pt x="41172" y="415636"/>
                    <a:pt x="41172" y="420768"/>
                    <a:pt x="46319" y="420768"/>
                  </a:cubicBezTo>
                  <a:cubicBezTo>
                    <a:pt x="46319" y="420768"/>
                    <a:pt x="46319" y="420768"/>
                    <a:pt x="200714" y="420768"/>
                  </a:cubicBezTo>
                  <a:cubicBezTo>
                    <a:pt x="200714" y="420768"/>
                    <a:pt x="205861" y="415636"/>
                    <a:pt x="205861" y="410505"/>
                  </a:cubicBezTo>
                  <a:lnTo>
                    <a:pt x="205861" y="400242"/>
                  </a:lnTo>
                  <a:cubicBezTo>
                    <a:pt x="205861" y="395111"/>
                    <a:pt x="200714" y="389980"/>
                    <a:pt x="200714" y="389980"/>
                  </a:cubicBezTo>
                  <a:cubicBezTo>
                    <a:pt x="200714" y="389980"/>
                    <a:pt x="200714" y="389980"/>
                    <a:pt x="46319" y="389980"/>
                  </a:cubicBezTo>
                  <a:close/>
                  <a:moveTo>
                    <a:pt x="51465" y="333535"/>
                  </a:moveTo>
                  <a:cubicBezTo>
                    <a:pt x="46319" y="333535"/>
                    <a:pt x="41172" y="333535"/>
                    <a:pt x="41172" y="338667"/>
                  </a:cubicBezTo>
                  <a:cubicBezTo>
                    <a:pt x="41172" y="338667"/>
                    <a:pt x="41172" y="338667"/>
                    <a:pt x="41172" y="354061"/>
                  </a:cubicBezTo>
                  <a:cubicBezTo>
                    <a:pt x="41172" y="359192"/>
                    <a:pt x="46319" y="359192"/>
                    <a:pt x="51465" y="359192"/>
                  </a:cubicBezTo>
                  <a:cubicBezTo>
                    <a:pt x="51465" y="359192"/>
                    <a:pt x="51465" y="359192"/>
                    <a:pt x="339670" y="359192"/>
                  </a:cubicBezTo>
                  <a:cubicBezTo>
                    <a:pt x="344817" y="359192"/>
                    <a:pt x="349963" y="359192"/>
                    <a:pt x="349963" y="354061"/>
                  </a:cubicBezTo>
                  <a:lnTo>
                    <a:pt x="349963" y="338667"/>
                  </a:lnTo>
                  <a:cubicBezTo>
                    <a:pt x="349963" y="333535"/>
                    <a:pt x="344817" y="333535"/>
                    <a:pt x="339670" y="333535"/>
                  </a:cubicBezTo>
                  <a:cubicBezTo>
                    <a:pt x="339670" y="333535"/>
                    <a:pt x="339670" y="333535"/>
                    <a:pt x="51465" y="333535"/>
                  </a:cubicBezTo>
                  <a:close/>
                  <a:moveTo>
                    <a:pt x="51465" y="271960"/>
                  </a:moveTo>
                  <a:cubicBezTo>
                    <a:pt x="46319" y="271960"/>
                    <a:pt x="41172" y="277091"/>
                    <a:pt x="41172" y="282222"/>
                  </a:cubicBezTo>
                  <a:cubicBezTo>
                    <a:pt x="41172" y="282222"/>
                    <a:pt x="41172" y="282222"/>
                    <a:pt x="41172" y="297616"/>
                  </a:cubicBezTo>
                  <a:cubicBezTo>
                    <a:pt x="41172" y="297616"/>
                    <a:pt x="46319" y="302748"/>
                    <a:pt x="51465" y="302748"/>
                  </a:cubicBezTo>
                  <a:cubicBezTo>
                    <a:pt x="51465" y="302748"/>
                    <a:pt x="51465" y="302748"/>
                    <a:pt x="339670" y="302748"/>
                  </a:cubicBezTo>
                  <a:cubicBezTo>
                    <a:pt x="344817" y="302748"/>
                    <a:pt x="349963" y="297616"/>
                    <a:pt x="349963" y="297616"/>
                  </a:cubicBezTo>
                  <a:lnTo>
                    <a:pt x="349963" y="282222"/>
                  </a:lnTo>
                  <a:cubicBezTo>
                    <a:pt x="349963" y="277091"/>
                    <a:pt x="344817" y="271960"/>
                    <a:pt x="339670" y="271960"/>
                  </a:cubicBezTo>
                  <a:cubicBezTo>
                    <a:pt x="339670" y="271960"/>
                    <a:pt x="339670" y="271960"/>
                    <a:pt x="51465" y="271960"/>
                  </a:cubicBezTo>
                  <a:close/>
                  <a:moveTo>
                    <a:pt x="51465" y="215515"/>
                  </a:moveTo>
                  <a:cubicBezTo>
                    <a:pt x="46319" y="215515"/>
                    <a:pt x="41172" y="220647"/>
                    <a:pt x="41172" y="225778"/>
                  </a:cubicBezTo>
                  <a:cubicBezTo>
                    <a:pt x="41172" y="225778"/>
                    <a:pt x="41172" y="225778"/>
                    <a:pt x="41172" y="236040"/>
                  </a:cubicBezTo>
                  <a:cubicBezTo>
                    <a:pt x="41172" y="241172"/>
                    <a:pt x="46319" y="246303"/>
                    <a:pt x="51465" y="246303"/>
                  </a:cubicBezTo>
                  <a:cubicBezTo>
                    <a:pt x="51465" y="246303"/>
                    <a:pt x="51465" y="246303"/>
                    <a:pt x="339670" y="246303"/>
                  </a:cubicBezTo>
                  <a:cubicBezTo>
                    <a:pt x="344817" y="246303"/>
                    <a:pt x="349963" y="241172"/>
                    <a:pt x="349963" y="236040"/>
                  </a:cubicBezTo>
                  <a:lnTo>
                    <a:pt x="349963" y="225778"/>
                  </a:lnTo>
                  <a:cubicBezTo>
                    <a:pt x="349963" y="220647"/>
                    <a:pt x="344817" y="215515"/>
                    <a:pt x="339670" y="215515"/>
                  </a:cubicBezTo>
                  <a:cubicBezTo>
                    <a:pt x="339670" y="215515"/>
                    <a:pt x="339670" y="215515"/>
                    <a:pt x="51465" y="215515"/>
                  </a:cubicBezTo>
                  <a:close/>
                  <a:moveTo>
                    <a:pt x="221300" y="148808"/>
                  </a:moveTo>
                  <a:cubicBezTo>
                    <a:pt x="221300" y="148808"/>
                    <a:pt x="216154" y="148808"/>
                    <a:pt x="216154" y="153939"/>
                  </a:cubicBezTo>
                  <a:cubicBezTo>
                    <a:pt x="216154" y="153939"/>
                    <a:pt x="216154" y="153939"/>
                    <a:pt x="216154" y="169333"/>
                  </a:cubicBezTo>
                  <a:cubicBezTo>
                    <a:pt x="216154" y="174465"/>
                    <a:pt x="221300" y="174465"/>
                    <a:pt x="221300" y="174465"/>
                  </a:cubicBezTo>
                  <a:cubicBezTo>
                    <a:pt x="221300" y="174465"/>
                    <a:pt x="221300" y="174465"/>
                    <a:pt x="349963" y="174465"/>
                  </a:cubicBezTo>
                  <a:cubicBezTo>
                    <a:pt x="355110" y="174465"/>
                    <a:pt x="355110" y="174465"/>
                    <a:pt x="355110" y="169333"/>
                  </a:cubicBezTo>
                  <a:lnTo>
                    <a:pt x="355110" y="153939"/>
                  </a:lnTo>
                  <a:cubicBezTo>
                    <a:pt x="355110" y="148808"/>
                    <a:pt x="355110" y="148808"/>
                    <a:pt x="349963" y="148808"/>
                  </a:cubicBezTo>
                  <a:cubicBezTo>
                    <a:pt x="349963" y="148808"/>
                    <a:pt x="349963" y="148808"/>
                    <a:pt x="221300" y="148808"/>
                  </a:cubicBezTo>
                  <a:close/>
                  <a:moveTo>
                    <a:pt x="97784" y="112889"/>
                  </a:moveTo>
                  <a:lnTo>
                    <a:pt x="97784" y="174465"/>
                  </a:lnTo>
                  <a:cubicBezTo>
                    <a:pt x="97784" y="174465"/>
                    <a:pt x="97784" y="174465"/>
                    <a:pt x="133809" y="174465"/>
                  </a:cubicBezTo>
                  <a:cubicBezTo>
                    <a:pt x="133809" y="174465"/>
                    <a:pt x="133809" y="174465"/>
                    <a:pt x="133809" y="112889"/>
                  </a:cubicBezTo>
                  <a:cubicBezTo>
                    <a:pt x="133809" y="112889"/>
                    <a:pt x="133809" y="112889"/>
                    <a:pt x="97784" y="112889"/>
                  </a:cubicBezTo>
                  <a:close/>
                  <a:moveTo>
                    <a:pt x="221300" y="97495"/>
                  </a:moveTo>
                  <a:cubicBezTo>
                    <a:pt x="221300" y="97495"/>
                    <a:pt x="216154" y="102626"/>
                    <a:pt x="216154" y="107758"/>
                  </a:cubicBezTo>
                  <a:cubicBezTo>
                    <a:pt x="216154" y="107758"/>
                    <a:pt x="216154" y="107758"/>
                    <a:pt x="216154" y="118020"/>
                  </a:cubicBezTo>
                  <a:cubicBezTo>
                    <a:pt x="216154" y="123152"/>
                    <a:pt x="221300" y="128283"/>
                    <a:pt x="221300" y="128283"/>
                  </a:cubicBezTo>
                  <a:cubicBezTo>
                    <a:pt x="221300" y="128283"/>
                    <a:pt x="221300" y="128283"/>
                    <a:pt x="349963" y="128283"/>
                  </a:cubicBezTo>
                  <a:cubicBezTo>
                    <a:pt x="355110" y="128283"/>
                    <a:pt x="355110" y="123152"/>
                    <a:pt x="355110" y="118020"/>
                  </a:cubicBezTo>
                  <a:cubicBezTo>
                    <a:pt x="355110" y="118020"/>
                    <a:pt x="355110" y="118020"/>
                    <a:pt x="355110" y="107758"/>
                  </a:cubicBezTo>
                  <a:cubicBezTo>
                    <a:pt x="355110" y="102626"/>
                    <a:pt x="355110" y="97495"/>
                    <a:pt x="349963" y="97495"/>
                  </a:cubicBezTo>
                  <a:cubicBezTo>
                    <a:pt x="349963" y="97495"/>
                    <a:pt x="349963" y="97495"/>
                    <a:pt x="221300" y="97495"/>
                  </a:cubicBezTo>
                  <a:close/>
                  <a:moveTo>
                    <a:pt x="149249" y="82101"/>
                  </a:moveTo>
                  <a:lnTo>
                    <a:pt x="149249" y="174465"/>
                  </a:lnTo>
                  <a:cubicBezTo>
                    <a:pt x="149249" y="174465"/>
                    <a:pt x="149249" y="174465"/>
                    <a:pt x="185275" y="174465"/>
                  </a:cubicBezTo>
                  <a:cubicBezTo>
                    <a:pt x="185275" y="174465"/>
                    <a:pt x="185275" y="174465"/>
                    <a:pt x="185275" y="82101"/>
                  </a:cubicBezTo>
                  <a:cubicBezTo>
                    <a:pt x="185275" y="82101"/>
                    <a:pt x="185275" y="82101"/>
                    <a:pt x="149249" y="82101"/>
                  </a:cubicBezTo>
                  <a:close/>
                  <a:moveTo>
                    <a:pt x="221300" y="46182"/>
                  </a:moveTo>
                  <a:cubicBezTo>
                    <a:pt x="221300" y="46182"/>
                    <a:pt x="216154" y="51313"/>
                    <a:pt x="216154" y="56444"/>
                  </a:cubicBezTo>
                  <a:lnTo>
                    <a:pt x="216154" y="71838"/>
                  </a:lnTo>
                  <a:cubicBezTo>
                    <a:pt x="216154" y="71838"/>
                    <a:pt x="221300" y="76970"/>
                    <a:pt x="221300" y="76970"/>
                  </a:cubicBezTo>
                  <a:cubicBezTo>
                    <a:pt x="221300" y="76970"/>
                    <a:pt x="221300" y="76970"/>
                    <a:pt x="349963" y="76970"/>
                  </a:cubicBezTo>
                  <a:cubicBezTo>
                    <a:pt x="349963" y="76970"/>
                    <a:pt x="355110" y="71838"/>
                    <a:pt x="355110" y="71838"/>
                  </a:cubicBezTo>
                  <a:cubicBezTo>
                    <a:pt x="355110" y="71838"/>
                    <a:pt x="355110" y="71838"/>
                    <a:pt x="355110" y="56444"/>
                  </a:cubicBezTo>
                  <a:cubicBezTo>
                    <a:pt x="355110" y="51313"/>
                    <a:pt x="349963" y="46182"/>
                    <a:pt x="349963" y="46182"/>
                  </a:cubicBezTo>
                  <a:cubicBezTo>
                    <a:pt x="349963" y="46182"/>
                    <a:pt x="349963" y="46182"/>
                    <a:pt x="221300" y="46182"/>
                  </a:cubicBezTo>
                  <a:close/>
                  <a:moveTo>
                    <a:pt x="46319" y="41051"/>
                  </a:moveTo>
                  <a:lnTo>
                    <a:pt x="46319" y="174465"/>
                  </a:lnTo>
                  <a:cubicBezTo>
                    <a:pt x="46319" y="174465"/>
                    <a:pt x="46319" y="174465"/>
                    <a:pt x="82344" y="174465"/>
                  </a:cubicBezTo>
                  <a:cubicBezTo>
                    <a:pt x="82344" y="174465"/>
                    <a:pt x="82344" y="174465"/>
                    <a:pt x="82344" y="41051"/>
                  </a:cubicBezTo>
                  <a:cubicBezTo>
                    <a:pt x="82344" y="41051"/>
                    <a:pt x="82344" y="41051"/>
                    <a:pt x="46319" y="41051"/>
                  </a:cubicBezTo>
                  <a:close/>
                  <a:moveTo>
                    <a:pt x="25733" y="0"/>
                  </a:moveTo>
                  <a:cubicBezTo>
                    <a:pt x="25733" y="0"/>
                    <a:pt x="25733" y="0"/>
                    <a:pt x="370549" y="0"/>
                  </a:cubicBezTo>
                  <a:cubicBezTo>
                    <a:pt x="385989" y="0"/>
                    <a:pt x="396282" y="10263"/>
                    <a:pt x="396282" y="25657"/>
                  </a:cubicBezTo>
                  <a:cubicBezTo>
                    <a:pt x="396282" y="25657"/>
                    <a:pt x="396282" y="25657"/>
                    <a:pt x="396282" y="384849"/>
                  </a:cubicBezTo>
                  <a:cubicBezTo>
                    <a:pt x="396282" y="384849"/>
                    <a:pt x="396282" y="384849"/>
                    <a:pt x="313938" y="384849"/>
                  </a:cubicBezTo>
                  <a:cubicBezTo>
                    <a:pt x="298498" y="384849"/>
                    <a:pt x="283059" y="395111"/>
                    <a:pt x="283059" y="410505"/>
                  </a:cubicBezTo>
                  <a:cubicBezTo>
                    <a:pt x="283059" y="410505"/>
                    <a:pt x="283059" y="410505"/>
                    <a:pt x="283059" y="508000"/>
                  </a:cubicBezTo>
                  <a:cubicBezTo>
                    <a:pt x="283059" y="508000"/>
                    <a:pt x="283059" y="508000"/>
                    <a:pt x="25733" y="508000"/>
                  </a:cubicBezTo>
                  <a:cubicBezTo>
                    <a:pt x="10293" y="508000"/>
                    <a:pt x="0" y="497737"/>
                    <a:pt x="0" y="482343"/>
                  </a:cubicBezTo>
                  <a:cubicBezTo>
                    <a:pt x="0" y="482343"/>
                    <a:pt x="0" y="482343"/>
                    <a:pt x="0" y="25657"/>
                  </a:cubicBezTo>
                  <a:cubicBezTo>
                    <a:pt x="0" y="10263"/>
                    <a:pt x="10293" y="0"/>
                    <a:pt x="25733" y="0"/>
                  </a:cubicBezTo>
                  <a:close/>
                </a:path>
              </a:pathLst>
            </a:cu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cxnSp>
        <p:nvCxnSpPr>
          <p:cNvPr id="5" name="Straight Connector 8">
            <a:extLst>
              <a:ext uri="{FF2B5EF4-FFF2-40B4-BE49-F238E27FC236}">
                <a16:creationId xmlns:a16="http://schemas.microsoft.com/office/drawing/2014/main" xmlns="" id="{08BF2198-707F-4A9E-BBC6-65DB75A90499}"/>
              </a:ext>
            </a:extLst>
          </p:cNvPr>
          <p:cNvCxnSpPr>
            <a:cxnSpLocks/>
          </p:cNvCxnSpPr>
          <p:nvPr/>
        </p:nvCxnSpPr>
        <p:spPr>
          <a:xfrm>
            <a:off x="5959204" y="1541780"/>
            <a:ext cx="0" cy="4307478"/>
          </a:xfrm>
          <a:prstGeom prst="line">
            <a:avLst/>
          </a:prstGeom>
          <a:ln>
            <a:solidFill>
              <a:schemeClr val="tx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Oval 9">
            <a:extLst>
              <a:ext uri="{FF2B5EF4-FFF2-40B4-BE49-F238E27FC236}">
                <a16:creationId xmlns:a16="http://schemas.microsoft.com/office/drawing/2014/main" xmlns="" id="{2E1F17F6-B8CD-42A9-AAE3-EECAD782E8AD}"/>
              </a:ext>
            </a:extLst>
          </p:cNvPr>
          <p:cNvSpPr/>
          <p:nvPr/>
        </p:nvSpPr>
        <p:spPr bwMode="auto">
          <a:xfrm>
            <a:off x="5887197" y="2104613"/>
            <a:ext cx="144016" cy="144016"/>
          </a:xfrm>
          <a:prstGeom prst="ellipse">
            <a:avLst/>
          </a:prstGeom>
          <a:solidFill>
            <a:schemeClr val="bg1"/>
          </a:solidFill>
          <a:ln w="19050" cap="flat" cmpd="sng" algn="ctr">
            <a:solidFill>
              <a:schemeClr val="accent1">
                <a:lumMod val="100000"/>
              </a:schemeClr>
            </a:solidFill>
            <a:prstDash val="solid"/>
            <a:round/>
            <a:headEnd type="none" w="med" len="med"/>
            <a:tailEnd type="none" w="med" len="med"/>
          </a:ln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7" name="Oval 10">
            <a:extLst>
              <a:ext uri="{FF2B5EF4-FFF2-40B4-BE49-F238E27FC236}">
                <a16:creationId xmlns:a16="http://schemas.microsoft.com/office/drawing/2014/main" xmlns="" id="{5AA3220D-9808-4445-83F6-DB7DA9D6323D}"/>
              </a:ext>
            </a:extLst>
          </p:cNvPr>
          <p:cNvSpPr/>
          <p:nvPr/>
        </p:nvSpPr>
        <p:spPr bwMode="auto">
          <a:xfrm>
            <a:off x="5887196" y="3035364"/>
            <a:ext cx="144016" cy="144016"/>
          </a:xfrm>
          <a:prstGeom prst="ellipse">
            <a:avLst/>
          </a:prstGeom>
          <a:solidFill>
            <a:schemeClr val="bg1"/>
          </a:solidFill>
          <a:ln w="19050" cap="flat" cmpd="sng" algn="ctr">
            <a:solidFill>
              <a:schemeClr val="accent2">
                <a:lumMod val="100000"/>
              </a:schemeClr>
            </a:solidFill>
            <a:prstDash val="solid"/>
            <a:round/>
            <a:headEnd type="none" w="med" len="med"/>
            <a:tailEnd type="none" w="med" len="med"/>
          </a:ln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8" name="Oval 11">
            <a:extLst>
              <a:ext uri="{FF2B5EF4-FFF2-40B4-BE49-F238E27FC236}">
                <a16:creationId xmlns:a16="http://schemas.microsoft.com/office/drawing/2014/main" xmlns="" id="{C7CBB068-3A39-48E6-B9AC-2AE01E718E63}"/>
              </a:ext>
            </a:extLst>
          </p:cNvPr>
          <p:cNvSpPr/>
          <p:nvPr/>
        </p:nvSpPr>
        <p:spPr bwMode="auto">
          <a:xfrm>
            <a:off x="5887196" y="3966115"/>
            <a:ext cx="144016" cy="144016"/>
          </a:xfrm>
          <a:prstGeom prst="ellipse">
            <a:avLst/>
          </a:prstGeom>
          <a:solidFill>
            <a:schemeClr val="bg1"/>
          </a:solidFill>
          <a:ln w="19050" cap="flat" cmpd="sng" algn="ctr">
            <a:solidFill>
              <a:schemeClr val="accent3">
                <a:lumMod val="100000"/>
              </a:schemeClr>
            </a:solidFill>
            <a:prstDash val="solid"/>
            <a:round/>
            <a:headEnd type="none" w="med" len="med"/>
            <a:tailEnd type="none" w="med" len="med"/>
          </a:ln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9" name="Oval 12">
            <a:extLst>
              <a:ext uri="{FF2B5EF4-FFF2-40B4-BE49-F238E27FC236}">
                <a16:creationId xmlns:a16="http://schemas.microsoft.com/office/drawing/2014/main" xmlns="" id="{900C9541-5BB8-4E26-9AFA-4CF4E96F1BA0}"/>
              </a:ext>
            </a:extLst>
          </p:cNvPr>
          <p:cNvSpPr/>
          <p:nvPr/>
        </p:nvSpPr>
        <p:spPr bwMode="auto">
          <a:xfrm>
            <a:off x="5887196" y="4896866"/>
            <a:ext cx="144016" cy="144016"/>
          </a:xfrm>
          <a:prstGeom prst="ellipse">
            <a:avLst/>
          </a:prstGeom>
          <a:solidFill>
            <a:schemeClr val="bg1"/>
          </a:solidFill>
          <a:ln w="19050" cap="flat" cmpd="sng" algn="ctr">
            <a:solidFill>
              <a:schemeClr val="accent4">
                <a:lumMod val="100000"/>
              </a:schemeClr>
            </a:solidFill>
            <a:prstDash val="solid"/>
            <a:round/>
            <a:headEnd type="none" w="med" len="med"/>
            <a:tailEnd type="none" w="med" len="med"/>
          </a:ln>
        </p:spPr>
        <p:txBody>
          <a:bodyPr anchor="ctr"/>
          <a:lstStyle/>
          <a:p>
            <a:pPr algn="ctr"/>
            <a:endParaRPr/>
          </a:p>
        </p:txBody>
      </p:sp>
      <p:grpSp>
        <p:nvGrpSpPr>
          <p:cNvPr id="11" name="Group 52">
            <a:extLst>
              <a:ext uri="{FF2B5EF4-FFF2-40B4-BE49-F238E27FC236}">
                <a16:creationId xmlns:a16="http://schemas.microsoft.com/office/drawing/2014/main" xmlns="" id="{911D96D8-ED48-4E54-A01D-51FFAF5090E4}"/>
              </a:ext>
            </a:extLst>
          </p:cNvPr>
          <p:cNvGrpSpPr/>
          <p:nvPr/>
        </p:nvGrpSpPr>
        <p:grpSpPr>
          <a:xfrm>
            <a:off x="5038497" y="1878684"/>
            <a:ext cx="595872" cy="595872"/>
            <a:chOff x="5283305" y="1269560"/>
            <a:chExt cx="595872" cy="595872"/>
          </a:xfrm>
        </p:grpSpPr>
        <p:sp>
          <p:nvSpPr>
            <p:cNvPr id="39" name="Teardrop 15">
              <a:extLst>
                <a:ext uri="{FF2B5EF4-FFF2-40B4-BE49-F238E27FC236}">
                  <a16:creationId xmlns:a16="http://schemas.microsoft.com/office/drawing/2014/main" xmlns="" id="{00C59E19-C7AA-4EB5-B4B2-9292B6894582}"/>
                </a:ext>
              </a:extLst>
            </p:cNvPr>
            <p:cNvSpPr/>
            <p:nvPr/>
          </p:nvSpPr>
          <p:spPr bwMode="auto">
            <a:xfrm rot="2691234">
              <a:off x="5283305" y="1269560"/>
              <a:ext cx="595872" cy="595872"/>
            </a:xfrm>
            <a:prstGeom prst="teardrop">
              <a:avLst/>
            </a:prstGeom>
            <a:solidFill>
              <a:schemeClr val="accent1">
                <a:lumMod val="100000"/>
              </a:schemeClr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0" name="Oval 22">
              <a:extLst>
                <a:ext uri="{FF2B5EF4-FFF2-40B4-BE49-F238E27FC236}">
                  <a16:creationId xmlns:a16="http://schemas.microsoft.com/office/drawing/2014/main" xmlns="" id="{E8CF8713-F25B-4FF5-BFF1-8D5EAF1B7ADA}"/>
                </a:ext>
              </a:extLst>
            </p:cNvPr>
            <p:cNvSpPr/>
            <p:nvPr/>
          </p:nvSpPr>
          <p:spPr bwMode="auto">
            <a:xfrm>
              <a:off x="5298039" y="1280434"/>
              <a:ext cx="574124" cy="574124"/>
            </a:xfrm>
            <a:prstGeom prst="ellipse">
              <a:avLst/>
            </a:prstGeom>
            <a:solidFill>
              <a:schemeClr val="bg1">
                <a:alpha val="0"/>
              </a:schemeClr>
            </a:solidFill>
            <a:ln w="19050">
              <a:noFill/>
              <a:round/>
              <a:headEnd/>
              <a:tailEnd/>
            </a:ln>
          </p:spPr>
          <p:txBody>
            <a:bodyPr rot="0" spcFirstLastPara="0" vert="horz" wrap="none" lIns="91440" tIns="45720" rIns="91440" bIns="45720" anchor="ctr" anchorCtr="1" forceAA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1600">
                  <a:solidFill>
                    <a:schemeClr val="bg1">
                      <a:lumMod val="100000"/>
                    </a:schemeClr>
                  </a:solidFill>
                  <a:latin typeface="Impact" panose="020B0806030902050204" pitchFamily="34" charset="0"/>
                </a:rPr>
                <a:t>01</a:t>
              </a:r>
            </a:p>
          </p:txBody>
        </p:sp>
      </p:grpSp>
      <p:grpSp>
        <p:nvGrpSpPr>
          <p:cNvPr id="12" name="Group 53">
            <a:extLst>
              <a:ext uri="{FF2B5EF4-FFF2-40B4-BE49-F238E27FC236}">
                <a16:creationId xmlns:a16="http://schemas.microsoft.com/office/drawing/2014/main" xmlns="" id="{2D2CDDF8-F44A-4B2C-8F7C-12AC51694DB8}"/>
              </a:ext>
            </a:extLst>
          </p:cNvPr>
          <p:cNvGrpSpPr/>
          <p:nvPr/>
        </p:nvGrpSpPr>
        <p:grpSpPr>
          <a:xfrm>
            <a:off x="5038496" y="2809436"/>
            <a:ext cx="595872" cy="595872"/>
            <a:chOff x="5283304" y="2200312"/>
            <a:chExt cx="595872" cy="595872"/>
          </a:xfrm>
        </p:grpSpPr>
        <p:sp>
          <p:nvSpPr>
            <p:cNvPr id="37" name="Teardrop 16">
              <a:extLst>
                <a:ext uri="{FF2B5EF4-FFF2-40B4-BE49-F238E27FC236}">
                  <a16:creationId xmlns:a16="http://schemas.microsoft.com/office/drawing/2014/main" xmlns="" id="{66E20582-A794-42AC-A88A-58E4276A0BEE}"/>
                </a:ext>
              </a:extLst>
            </p:cNvPr>
            <p:cNvSpPr/>
            <p:nvPr/>
          </p:nvSpPr>
          <p:spPr bwMode="auto">
            <a:xfrm rot="2691234">
              <a:off x="5283304" y="2200312"/>
              <a:ext cx="595872" cy="595872"/>
            </a:xfrm>
            <a:prstGeom prst="teardrop">
              <a:avLst/>
            </a:prstGeom>
            <a:solidFill>
              <a:schemeClr val="accent2">
                <a:lumMod val="100000"/>
              </a:schemeClr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Oval 23">
              <a:extLst>
                <a:ext uri="{FF2B5EF4-FFF2-40B4-BE49-F238E27FC236}">
                  <a16:creationId xmlns:a16="http://schemas.microsoft.com/office/drawing/2014/main" xmlns="" id="{C28D3DE0-E128-47F5-A897-C2B3BCB81400}"/>
                </a:ext>
              </a:extLst>
            </p:cNvPr>
            <p:cNvSpPr/>
            <p:nvPr/>
          </p:nvSpPr>
          <p:spPr bwMode="auto">
            <a:xfrm>
              <a:off x="5298039" y="2211186"/>
              <a:ext cx="574124" cy="574124"/>
            </a:xfrm>
            <a:prstGeom prst="ellipse">
              <a:avLst/>
            </a:prstGeom>
            <a:solidFill>
              <a:schemeClr val="bg1">
                <a:alpha val="0"/>
              </a:schemeClr>
            </a:solidFill>
            <a:ln w="19050">
              <a:noFill/>
              <a:round/>
              <a:headEnd/>
              <a:tailEnd/>
            </a:ln>
          </p:spPr>
          <p:txBody>
            <a:bodyPr rot="0" spcFirstLastPara="0" vert="horz" wrap="none" lIns="91440" tIns="45720" rIns="91440" bIns="45720" anchor="ctr" anchorCtr="1" forceAA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1600">
                  <a:solidFill>
                    <a:schemeClr val="bg1">
                      <a:lumMod val="100000"/>
                    </a:schemeClr>
                  </a:solidFill>
                  <a:latin typeface="Impact" panose="020B0806030902050204" pitchFamily="34" charset="0"/>
                </a:rPr>
                <a:t>02</a:t>
              </a:r>
            </a:p>
          </p:txBody>
        </p:sp>
      </p:grpSp>
      <p:grpSp>
        <p:nvGrpSpPr>
          <p:cNvPr id="13" name="Group 54">
            <a:extLst>
              <a:ext uri="{FF2B5EF4-FFF2-40B4-BE49-F238E27FC236}">
                <a16:creationId xmlns:a16="http://schemas.microsoft.com/office/drawing/2014/main" xmlns="" id="{6C8997F9-8085-429C-93DF-3C2065883014}"/>
              </a:ext>
            </a:extLst>
          </p:cNvPr>
          <p:cNvGrpSpPr/>
          <p:nvPr/>
        </p:nvGrpSpPr>
        <p:grpSpPr>
          <a:xfrm>
            <a:off x="5038496" y="3740188"/>
            <a:ext cx="595872" cy="595872"/>
            <a:chOff x="5283304" y="3131064"/>
            <a:chExt cx="595872" cy="595872"/>
          </a:xfrm>
        </p:grpSpPr>
        <p:sp>
          <p:nvSpPr>
            <p:cNvPr id="35" name="Teardrop 17">
              <a:extLst>
                <a:ext uri="{FF2B5EF4-FFF2-40B4-BE49-F238E27FC236}">
                  <a16:creationId xmlns:a16="http://schemas.microsoft.com/office/drawing/2014/main" xmlns="" id="{38E493F4-3166-4C4E-B550-39F150D843ED}"/>
                </a:ext>
              </a:extLst>
            </p:cNvPr>
            <p:cNvSpPr/>
            <p:nvPr/>
          </p:nvSpPr>
          <p:spPr bwMode="auto">
            <a:xfrm rot="2691234">
              <a:off x="5283304" y="3131064"/>
              <a:ext cx="595872" cy="595872"/>
            </a:xfrm>
            <a:prstGeom prst="teardrop">
              <a:avLst/>
            </a:prstGeom>
            <a:solidFill>
              <a:schemeClr val="accent3">
                <a:lumMod val="100000"/>
              </a:schemeClr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Oval 24">
              <a:extLst>
                <a:ext uri="{FF2B5EF4-FFF2-40B4-BE49-F238E27FC236}">
                  <a16:creationId xmlns:a16="http://schemas.microsoft.com/office/drawing/2014/main" xmlns="" id="{07297397-41D7-401D-9875-224E0DB5EAA0}"/>
                </a:ext>
              </a:extLst>
            </p:cNvPr>
            <p:cNvSpPr/>
            <p:nvPr/>
          </p:nvSpPr>
          <p:spPr bwMode="auto">
            <a:xfrm>
              <a:off x="5298039" y="3141938"/>
              <a:ext cx="574124" cy="574124"/>
            </a:xfrm>
            <a:prstGeom prst="ellipse">
              <a:avLst/>
            </a:prstGeom>
            <a:solidFill>
              <a:schemeClr val="bg1">
                <a:alpha val="0"/>
              </a:schemeClr>
            </a:solidFill>
            <a:ln w="19050">
              <a:noFill/>
              <a:round/>
              <a:headEnd/>
              <a:tailEnd/>
            </a:ln>
          </p:spPr>
          <p:txBody>
            <a:bodyPr rot="0" spcFirstLastPara="0" vert="horz" wrap="none" lIns="91440" tIns="45720" rIns="91440" bIns="45720" anchor="ctr" anchorCtr="1" forceAA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1600">
                  <a:solidFill>
                    <a:schemeClr val="bg1">
                      <a:lumMod val="100000"/>
                    </a:schemeClr>
                  </a:solidFill>
                  <a:latin typeface="Impact" panose="020B0806030902050204" pitchFamily="34" charset="0"/>
                </a:rPr>
                <a:t>03</a:t>
              </a:r>
            </a:p>
          </p:txBody>
        </p:sp>
      </p:grpSp>
      <p:grpSp>
        <p:nvGrpSpPr>
          <p:cNvPr id="14" name="Group 55">
            <a:extLst>
              <a:ext uri="{FF2B5EF4-FFF2-40B4-BE49-F238E27FC236}">
                <a16:creationId xmlns:a16="http://schemas.microsoft.com/office/drawing/2014/main" xmlns="" id="{2D0A9839-44FD-4824-A36C-9142E14068BF}"/>
              </a:ext>
            </a:extLst>
          </p:cNvPr>
          <p:cNvGrpSpPr/>
          <p:nvPr/>
        </p:nvGrpSpPr>
        <p:grpSpPr>
          <a:xfrm>
            <a:off x="5038496" y="4670940"/>
            <a:ext cx="595872" cy="595872"/>
            <a:chOff x="5283304" y="4061816"/>
            <a:chExt cx="595872" cy="595872"/>
          </a:xfrm>
        </p:grpSpPr>
        <p:sp>
          <p:nvSpPr>
            <p:cNvPr id="33" name="Teardrop 18">
              <a:extLst>
                <a:ext uri="{FF2B5EF4-FFF2-40B4-BE49-F238E27FC236}">
                  <a16:creationId xmlns:a16="http://schemas.microsoft.com/office/drawing/2014/main" xmlns="" id="{7EE6A892-01B4-4B01-9269-3CB022AFD054}"/>
                </a:ext>
              </a:extLst>
            </p:cNvPr>
            <p:cNvSpPr/>
            <p:nvPr/>
          </p:nvSpPr>
          <p:spPr bwMode="auto">
            <a:xfrm rot="2691234">
              <a:off x="5283304" y="4061816"/>
              <a:ext cx="595872" cy="595872"/>
            </a:xfrm>
            <a:prstGeom prst="teardrop">
              <a:avLst/>
            </a:prstGeom>
            <a:solidFill>
              <a:schemeClr val="accent4">
                <a:lumMod val="100000"/>
              </a:schemeClr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4" name="Oval 25">
              <a:extLst>
                <a:ext uri="{FF2B5EF4-FFF2-40B4-BE49-F238E27FC236}">
                  <a16:creationId xmlns:a16="http://schemas.microsoft.com/office/drawing/2014/main" xmlns="" id="{2BD6CDB3-5A50-4164-9A38-C086D8B7B566}"/>
                </a:ext>
              </a:extLst>
            </p:cNvPr>
            <p:cNvSpPr/>
            <p:nvPr/>
          </p:nvSpPr>
          <p:spPr bwMode="auto">
            <a:xfrm>
              <a:off x="5298039" y="4072690"/>
              <a:ext cx="574124" cy="574124"/>
            </a:xfrm>
            <a:prstGeom prst="ellipse">
              <a:avLst/>
            </a:prstGeom>
            <a:solidFill>
              <a:schemeClr val="bg1">
                <a:alpha val="0"/>
              </a:schemeClr>
            </a:solidFill>
            <a:ln w="19050">
              <a:noFill/>
              <a:round/>
              <a:headEnd/>
              <a:tailEnd/>
            </a:ln>
          </p:spPr>
          <p:txBody>
            <a:bodyPr rot="0" spcFirstLastPara="0" vert="horz" wrap="none" lIns="91440" tIns="45720" rIns="91440" bIns="45720" anchor="ctr" anchorCtr="1" forceAA="0" compatLnSpc="1">
              <a:prstTxWarp prst="textNoShape">
                <a:avLst/>
              </a:prstTxWarp>
              <a:normAutofit/>
            </a:bodyPr>
            <a:lstStyle/>
            <a:p>
              <a:pPr algn="ctr"/>
              <a:r>
                <a:rPr lang="en-US" altLang="zh-CN" sz="1600">
                  <a:solidFill>
                    <a:schemeClr val="bg1">
                      <a:lumMod val="100000"/>
                    </a:schemeClr>
                  </a:solidFill>
                  <a:latin typeface="Impact" panose="020B0806030902050204" pitchFamily="34" charset="0"/>
                </a:rPr>
                <a:t>04</a:t>
              </a:r>
            </a:p>
          </p:txBody>
        </p:sp>
      </p:grpSp>
      <p:grpSp>
        <p:nvGrpSpPr>
          <p:cNvPr id="16" name="Group 29">
            <a:extLst>
              <a:ext uri="{FF2B5EF4-FFF2-40B4-BE49-F238E27FC236}">
                <a16:creationId xmlns:a16="http://schemas.microsoft.com/office/drawing/2014/main" xmlns="" id="{8EDABB1B-9EC2-474B-B438-494D08AA6EC7}"/>
              </a:ext>
            </a:extLst>
          </p:cNvPr>
          <p:cNvGrpSpPr/>
          <p:nvPr/>
        </p:nvGrpSpPr>
        <p:grpSpPr>
          <a:xfrm>
            <a:off x="6174161" y="1889558"/>
            <a:ext cx="3565463" cy="563232"/>
            <a:chOff x="3943834" y="704409"/>
            <a:chExt cx="3962574" cy="563232"/>
          </a:xfrm>
        </p:grpSpPr>
        <p:sp>
          <p:nvSpPr>
            <p:cNvPr id="29" name="TextBox 30">
              <a:extLst>
                <a:ext uri="{FF2B5EF4-FFF2-40B4-BE49-F238E27FC236}">
                  <a16:creationId xmlns:a16="http://schemas.microsoft.com/office/drawing/2014/main" xmlns="" id="{87EDED07-FECF-4EE7-9E66-CAE2003071A0}"/>
                </a:ext>
              </a:extLst>
            </p:cNvPr>
            <p:cNvSpPr txBox="1"/>
            <p:nvPr/>
          </p:nvSpPr>
          <p:spPr>
            <a:xfrm>
              <a:off x="3943834" y="704409"/>
              <a:ext cx="3962574" cy="242864"/>
            </a:xfrm>
            <a:prstGeom prst="rect">
              <a:avLst/>
            </a:prstGeom>
            <a:noFill/>
          </p:spPr>
          <p:txBody>
            <a:bodyPr wrap="none" lIns="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1">
                      <a:lumMod val="100000"/>
                    </a:schemeClr>
                  </a:solidFill>
                </a:rPr>
                <a:t>教学分析</a:t>
              </a:r>
            </a:p>
          </p:txBody>
        </p:sp>
        <p:sp>
          <p:nvSpPr>
            <p:cNvPr id="30" name="TextBox 31">
              <a:extLst>
                <a:ext uri="{FF2B5EF4-FFF2-40B4-BE49-F238E27FC236}">
                  <a16:creationId xmlns:a16="http://schemas.microsoft.com/office/drawing/2014/main" xmlns="" id="{3C0CEA1C-E97A-4C31-A763-34664789A8E5}"/>
                </a:ext>
              </a:extLst>
            </p:cNvPr>
            <p:cNvSpPr txBox="1">
              <a:spLocks/>
            </p:cNvSpPr>
            <p:nvPr/>
          </p:nvSpPr>
          <p:spPr>
            <a:xfrm>
              <a:off x="3943834" y="947273"/>
              <a:ext cx="3962574" cy="320368"/>
            </a:xfrm>
            <a:prstGeom prst="rect">
              <a:avLst/>
            </a:prstGeom>
          </p:spPr>
          <p:txBody>
            <a:bodyPr vert="horz" wrap="square" lIns="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>
                  <a:solidFill>
                    <a:schemeClr val="dk1">
                      <a:lumMod val="100000"/>
                    </a:schemeClr>
                  </a:solidFill>
                </a:rPr>
                <a:t>此部分内容作为文字排版占位显示 （建议使用主题字体）</a:t>
              </a:r>
            </a:p>
          </p:txBody>
        </p:sp>
      </p:grpSp>
      <p:grpSp>
        <p:nvGrpSpPr>
          <p:cNvPr id="17" name="Group 34">
            <a:extLst>
              <a:ext uri="{FF2B5EF4-FFF2-40B4-BE49-F238E27FC236}">
                <a16:creationId xmlns:a16="http://schemas.microsoft.com/office/drawing/2014/main" xmlns="" id="{137FBB88-19DC-4273-9454-1491C59433D6}"/>
              </a:ext>
            </a:extLst>
          </p:cNvPr>
          <p:cNvGrpSpPr/>
          <p:nvPr/>
        </p:nvGrpSpPr>
        <p:grpSpPr>
          <a:xfrm>
            <a:off x="6174161" y="2820310"/>
            <a:ext cx="3565463" cy="563232"/>
            <a:chOff x="3943834" y="704409"/>
            <a:chExt cx="3962574" cy="563232"/>
          </a:xfrm>
        </p:grpSpPr>
        <p:sp>
          <p:nvSpPr>
            <p:cNvPr id="27" name="TextBox 35">
              <a:extLst>
                <a:ext uri="{FF2B5EF4-FFF2-40B4-BE49-F238E27FC236}">
                  <a16:creationId xmlns:a16="http://schemas.microsoft.com/office/drawing/2014/main" xmlns="" id="{276F56F3-E990-4F07-A5FF-9E9DB0AA8916}"/>
                </a:ext>
              </a:extLst>
            </p:cNvPr>
            <p:cNvSpPr txBox="1"/>
            <p:nvPr/>
          </p:nvSpPr>
          <p:spPr>
            <a:xfrm>
              <a:off x="3943834" y="704409"/>
              <a:ext cx="3962574" cy="242864"/>
            </a:xfrm>
            <a:prstGeom prst="rect">
              <a:avLst/>
            </a:prstGeom>
            <a:noFill/>
          </p:spPr>
          <p:txBody>
            <a:bodyPr wrap="none" lIns="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2">
                      <a:lumMod val="100000"/>
                    </a:schemeClr>
                  </a:solidFill>
                </a:rPr>
                <a:t>教学设计</a:t>
              </a:r>
            </a:p>
          </p:txBody>
        </p:sp>
        <p:sp>
          <p:nvSpPr>
            <p:cNvPr id="28" name="TextBox 36">
              <a:extLst>
                <a:ext uri="{FF2B5EF4-FFF2-40B4-BE49-F238E27FC236}">
                  <a16:creationId xmlns:a16="http://schemas.microsoft.com/office/drawing/2014/main" xmlns="" id="{C8FD13C2-43DF-45E4-8891-9A8B095E9F3D}"/>
                </a:ext>
              </a:extLst>
            </p:cNvPr>
            <p:cNvSpPr txBox="1">
              <a:spLocks/>
            </p:cNvSpPr>
            <p:nvPr/>
          </p:nvSpPr>
          <p:spPr>
            <a:xfrm>
              <a:off x="3943834" y="947273"/>
              <a:ext cx="3962574" cy="320368"/>
            </a:xfrm>
            <a:prstGeom prst="rect">
              <a:avLst/>
            </a:prstGeom>
          </p:spPr>
          <p:txBody>
            <a:bodyPr vert="horz" wrap="square" lIns="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>
                  <a:solidFill>
                    <a:schemeClr val="dk1">
                      <a:lumMod val="100000"/>
                    </a:schemeClr>
                  </a:solidFill>
                </a:rPr>
                <a:t>此部分内容作为文字排版占位显示 （建议使用主题字体）</a:t>
              </a:r>
            </a:p>
          </p:txBody>
        </p:sp>
      </p:grpSp>
      <p:grpSp>
        <p:nvGrpSpPr>
          <p:cNvPr id="18" name="Group 39">
            <a:extLst>
              <a:ext uri="{FF2B5EF4-FFF2-40B4-BE49-F238E27FC236}">
                <a16:creationId xmlns:a16="http://schemas.microsoft.com/office/drawing/2014/main" xmlns="" id="{C3CD27F3-3B24-4545-B7AA-52F2B83BAA03}"/>
              </a:ext>
            </a:extLst>
          </p:cNvPr>
          <p:cNvGrpSpPr/>
          <p:nvPr/>
        </p:nvGrpSpPr>
        <p:grpSpPr>
          <a:xfrm>
            <a:off x="6174161" y="3751062"/>
            <a:ext cx="3565463" cy="563232"/>
            <a:chOff x="3943834" y="704409"/>
            <a:chExt cx="3962574" cy="563232"/>
          </a:xfrm>
        </p:grpSpPr>
        <p:sp>
          <p:nvSpPr>
            <p:cNvPr id="25" name="TextBox 40">
              <a:extLst>
                <a:ext uri="{FF2B5EF4-FFF2-40B4-BE49-F238E27FC236}">
                  <a16:creationId xmlns:a16="http://schemas.microsoft.com/office/drawing/2014/main" xmlns="" id="{E7AE9099-196F-4AD8-B309-B57C4B2928DB}"/>
                </a:ext>
              </a:extLst>
            </p:cNvPr>
            <p:cNvSpPr txBox="1"/>
            <p:nvPr/>
          </p:nvSpPr>
          <p:spPr>
            <a:xfrm>
              <a:off x="3943834" y="704409"/>
              <a:ext cx="3962574" cy="242864"/>
            </a:xfrm>
            <a:prstGeom prst="rect">
              <a:avLst/>
            </a:prstGeom>
            <a:noFill/>
          </p:spPr>
          <p:txBody>
            <a:bodyPr wrap="none" lIns="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3">
                      <a:lumMod val="100000"/>
                    </a:schemeClr>
                  </a:solidFill>
                </a:rPr>
                <a:t>教学过程</a:t>
              </a:r>
            </a:p>
          </p:txBody>
        </p:sp>
        <p:sp>
          <p:nvSpPr>
            <p:cNvPr id="26" name="TextBox 41">
              <a:extLst>
                <a:ext uri="{FF2B5EF4-FFF2-40B4-BE49-F238E27FC236}">
                  <a16:creationId xmlns:a16="http://schemas.microsoft.com/office/drawing/2014/main" xmlns="" id="{F130F155-EA45-4E34-8521-87E95348ADF8}"/>
                </a:ext>
              </a:extLst>
            </p:cNvPr>
            <p:cNvSpPr txBox="1">
              <a:spLocks/>
            </p:cNvSpPr>
            <p:nvPr/>
          </p:nvSpPr>
          <p:spPr>
            <a:xfrm>
              <a:off x="3943834" y="947273"/>
              <a:ext cx="3962574" cy="320368"/>
            </a:xfrm>
            <a:prstGeom prst="rect">
              <a:avLst/>
            </a:prstGeom>
          </p:spPr>
          <p:txBody>
            <a:bodyPr vert="horz" wrap="square" lIns="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>
                  <a:solidFill>
                    <a:schemeClr val="dk1">
                      <a:lumMod val="100000"/>
                    </a:schemeClr>
                  </a:solidFill>
                </a:rPr>
                <a:t>此部分内容作为文字排版占位显示 （建议使用主题字体）</a:t>
              </a:r>
            </a:p>
          </p:txBody>
        </p:sp>
      </p:grpSp>
      <p:grpSp>
        <p:nvGrpSpPr>
          <p:cNvPr id="19" name="Group 44">
            <a:extLst>
              <a:ext uri="{FF2B5EF4-FFF2-40B4-BE49-F238E27FC236}">
                <a16:creationId xmlns:a16="http://schemas.microsoft.com/office/drawing/2014/main" xmlns="" id="{79637479-0C10-4A44-A0A7-BC07C0A7D16C}"/>
              </a:ext>
            </a:extLst>
          </p:cNvPr>
          <p:cNvGrpSpPr/>
          <p:nvPr/>
        </p:nvGrpSpPr>
        <p:grpSpPr>
          <a:xfrm>
            <a:off x="6174161" y="4681814"/>
            <a:ext cx="3565463" cy="563232"/>
            <a:chOff x="3943834" y="704409"/>
            <a:chExt cx="3962574" cy="563232"/>
          </a:xfrm>
        </p:grpSpPr>
        <p:sp>
          <p:nvSpPr>
            <p:cNvPr id="23" name="TextBox 45">
              <a:extLst>
                <a:ext uri="{FF2B5EF4-FFF2-40B4-BE49-F238E27FC236}">
                  <a16:creationId xmlns:a16="http://schemas.microsoft.com/office/drawing/2014/main" xmlns="" id="{30D8CCD6-5564-4180-895B-8589CD9508BA}"/>
                </a:ext>
              </a:extLst>
            </p:cNvPr>
            <p:cNvSpPr txBox="1"/>
            <p:nvPr/>
          </p:nvSpPr>
          <p:spPr>
            <a:xfrm>
              <a:off x="3943834" y="704409"/>
              <a:ext cx="3962574" cy="242864"/>
            </a:xfrm>
            <a:prstGeom prst="rect">
              <a:avLst/>
            </a:prstGeom>
            <a:noFill/>
          </p:spPr>
          <p:txBody>
            <a:bodyPr wrap="none" lIns="0" tIns="0" rIns="0" bIns="0" anchor="b" anchorCtr="0">
              <a:normAutofit lnSpcReduction="10000"/>
            </a:bodyPr>
            <a:lstStyle/>
            <a:p>
              <a:r>
                <a:rPr lang="zh-CN" altLang="en-US" sz="1600" b="1" dirty="0">
                  <a:solidFill>
                    <a:schemeClr val="accent4">
                      <a:lumMod val="100000"/>
                    </a:schemeClr>
                  </a:solidFill>
                </a:rPr>
                <a:t>教学反思</a:t>
              </a:r>
            </a:p>
          </p:txBody>
        </p:sp>
        <p:sp>
          <p:nvSpPr>
            <p:cNvPr id="24" name="TextBox 46">
              <a:extLst>
                <a:ext uri="{FF2B5EF4-FFF2-40B4-BE49-F238E27FC236}">
                  <a16:creationId xmlns:a16="http://schemas.microsoft.com/office/drawing/2014/main" xmlns="" id="{25FC3AE5-4BAE-4F60-A809-76E715B26559}"/>
                </a:ext>
              </a:extLst>
            </p:cNvPr>
            <p:cNvSpPr txBox="1">
              <a:spLocks/>
            </p:cNvSpPr>
            <p:nvPr/>
          </p:nvSpPr>
          <p:spPr>
            <a:xfrm>
              <a:off x="3943834" y="947273"/>
              <a:ext cx="3962574" cy="320368"/>
            </a:xfrm>
            <a:prstGeom prst="rect">
              <a:avLst/>
            </a:prstGeom>
          </p:spPr>
          <p:txBody>
            <a:bodyPr vert="horz" wrap="square" lIns="0" tIns="0" rIns="0" bIns="0" anchor="ctr" anchorCtr="0">
              <a:norm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050">
                  <a:solidFill>
                    <a:schemeClr val="dk1">
                      <a:lumMod val="100000"/>
                    </a:schemeClr>
                  </a:solidFill>
                </a:rPr>
                <a:t>此部分内容作为文字排版占位显示 （建议使用主题字体）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40857273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Click="0" advTm="5000">
        <p14:prism dir="u" isInverted="1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 animBg="1"/>
      <p:bldP spid="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矩形 1">
            <a:extLst>
              <a:ext uri="{FF2B5EF4-FFF2-40B4-BE49-F238E27FC236}">
                <a16:creationId xmlns:a16="http://schemas.microsoft.com/office/drawing/2014/main" xmlns="" id="{61F88F87-3291-44D7-BD92-F4D9EEEC5F78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4267201" y="2355206"/>
            <a:ext cx="7924799" cy="24345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" name="PA_矩形 2">
            <a:extLst>
              <a:ext uri="{FF2B5EF4-FFF2-40B4-BE49-F238E27FC236}">
                <a16:creationId xmlns:a16="http://schemas.microsoft.com/office/drawing/2014/main" xmlns="" id="{89CEA49B-C7F5-4B79-A119-6C4BE67E4BB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1" y="2355206"/>
            <a:ext cx="2119086" cy="2434508"/>
          </a:xfrm>
          <a:prstGeom prst="rect">
            <a:avLst/>
          </a:prstGeom>
          <a:blipFill dpi="0" rotWithShape="1">
            <a:blip r:embed="rId8"/>
            <a:srcRect/>
            <a:stretch>
              <a:fillRect l="-36084" r="-36084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" name="PA_矩形 3">
            <a:extLst>
              <a:ext uri="{FF2B5EF4-FFF2-40B4-BE49-F238E27FC236}">
                <a16:creationId xmlns:a16="http://schemas.microsoft.com/office/drawing/2014/main" xmlns="" id="{3B188CF1-9974-413E-BD31-041A910B6C54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2140710" y="2355206"/>
            <a:ext cx="2119086" cy="2434508"/>
          </a:xfrm>
          <a:prstGeom prst="rect">
            <a:avLst/>
          </a:prstGeom>
          <a:blipFill dpi="0" rotWithShape="1">
            <a:blip r:embed="rId9"/>
            <a:srcRect/>
            <a:stretch>
              <a:fillRect l="-36163" r="-3616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文本框 9">
            <a:extLst>
              <a:ext uri="{FF2B5EF4-FFF2-40B4-BE49-F238E27FC236}">
                <a16:creationId xmlns:a16="http://schemas.microsoft.com/office/drawing/2014/main" xmlns="" id="{0E43C6E2-AC08-482A-A154-B162369FFF7A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4619836" y="2592066"/>
            <a:ext cx="6853027" cy="768645"/>
          </a:xfrm>
          <a:prstGeom prst="rect">
            <a:avLst/>
          </a:prstGeom>
        </p:spPr>
        <p:txBody>
          <a:bodyPr vert="horz" wrap="none" lIns="0" tIns="0" rIns="0" bIns="0">
            <a:normAutofit/>
          </a:bodyPr>
          <a:lstStyle/>
          <a:p>
            <a:r>
              <a:rPr lang="en-US" altLang="zh-CN" sz="4400" b="1" kern="900" dirty="0">
                <a:solidFill>
                  <a:schemeClr val="accent3"/>
                </a:solidFill>
              </a:rPr>
              <a:t>01.</a:t>
            </a:r>
            <a:r>
              <a:rPr lang="zh-CN" altLang="en-US" sz="4400" b="1" kern="900" dirty="0">
                <a:solidFill>
                  <a:schemeClr val="accent3"/>
                </a:solidFill>
              </a:rPr>
              <a:t>教学分析</a:t>
            </a:r>
          </a:p>
        </p:txBody>
      </p:sp>
      <p:sp>
        <p:nvSpPr>
          <p:cNvPr id="6" name="PA_文本框 10">
            <a:extLst>
              <a:ext uri="{FF2B5EF4-FFF2-40B4-BE49-F238E27FC236}">
                <a16:creationId xmlns:a16="http://schemas.microsoft.com/office/drawing/2014/main" xmlns="" id="{3DF04BE9-F11A-4053-BCEC-7502BD7FE30F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4619836" y="3429000"/>
            <a:ext cx="6853027" cy="1292425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bg1"/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bg1"/>
                </a:solidFill>
              </a:rPr>
              <a:t>内容</a:t>
            </a:r>
            <a:r>
              <a:rPr lang="zh-CN" altLang="en-US" sz="1100" dirty="0">
                <a:solidFill>
                  <a:schemeClr val="bg1"/>
                </a:solidFill>
              </a:rPr>
              <a:t/>
            </a:r>
            <a:br>
              <a:rPr lang="zh-CN" altLang="en-US" sz="1100" dirty="0">
                <a:solidFill>
                  <a:schemeClr val="bg1"/>
                </a:solidFill>
              </a:rPr>
            </a:br>
            <a:r>
              <a:rPr lang="zh-CN" altLang="en-US" sz="1100" dirty="0">
                <a:solidFill>
                  <a:schemeClr val="bg1"/>
                </a:solidFill>
              </a:rPr>
              <a:t>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val="3979056618"/>
      </p:ext>
    </p:extLst>
  </p:cSld>
  <p:clrMapOvr>
    <a:masterClrMapping/>
  </p:clrMapOvr>
  <p:transition spd="slow" advClick="0" advTm="5000">
    <p:fad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700"/>
                            </p:stCondLst>
                            <p:childTnLst>
                              <p:par>
                                <p:cTn id="1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900" decel="100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/>
      <p:bldP spid="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A_库_空心符 3">
            <a:extLst>
              <a:ext uri="{FF2B5EF4-FFF2-40B4-BE49-F238E27FC236}">
                <a16:creationId xmlns:a16="http://schemas.microsoft.com/office/drawing/2014/main" xmlns="" id="{7C7474D7-371F-4918-870B-5A2FC58E025B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 rot="10800000">
            <a:off x="2604221" y="-1658896"/>
            <a:ext cx="6983558" cy="6983557"/>
          </a:xfrm>
          <a:prstGeom prst="blockArc">
            <a:avLst>
              <a:gd name="adj1" fmla="val 10800000"/>
              <a:gd name="adj2" fmla="val 21471946"/>
              <a:gd name="adj3" fmla="val 7691"/>
            </a:avLst>
          </a:prstGeom>
          <a:gradFill flip="none" rotWithShape="1">
            <a:gsLst>
              <a:gs pos="0">
                <a:schemeClr val="accent1">
                  <a:alpha val="27000"/>
                  <a:lumMod val="12000"/>
                  <a:lumOff val="88000"/>
                </a:schemeClr>
              </a:gs>
              <a:gs pos="100000">
                <a:schemeClr val="tx2">
                  <a:lumMod val="20000"/>
                  <a:lumOff val="80000"/>
                </a:schemeClr>
              </a:gs>
            </a:gsLst>
            <a:lin ang="16200000" scaled="1"/>
            <a:tileRect/>
          </a:gradFill>
          <a:ln w="6350">
            <a:gradFill flip="none" rotWithShape="1"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100000">
                  <a:schemeClr val="tx2">
                    <a:lumMod val="40000"/>
                    <a:lumOff val="60000"/>
                  </a:schemeClr>
                </a:gs>
              </a:gsLst>
              <a:lin ang="16200000" scaled="1"/>
              <a:tileRect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5" name="PA_库_圆角矩形 4">
            <a:extLst>
              <a:ext uri="{FF2B5EF4-FFF2-40B4-BE49-F238E27FC236}">
                <a16:creationId xmlns:a16="http://schemas.microsoft.com/office/drawing/2014/main" xmlns="" id="{37490E63-5B69-4DA7-B5AE-5E12C103EE6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-15801" y="1123950"/>
            <a:ext cx="12192000" cy="2303159"/>
          </a:xfrm>
          <a:prstGeom prst="roundRect">
            <a:avLst>
              <a:gd name="adj" fmla="val 1045"/>
            </a:avLst>
          </a:prstGeom>
          <a:blipFill dpi="0" rotWithShape="1">
            <a:blip r:embed="rId20"/>
            <a:srcRect/>
            <a:stretch>
              <a:fillRect t="-126453" b="-12645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lang="zh-CN" altLang="en-US"/>
          </a:p>
        </p:txBody>
      </p:sp>
      <p:sp>
        <p:nvSpPr>
          <p:cNvPr id="6" name="PA_库_圆角矩形 5">
            <a:extLst>
              <a:ext uri="{FF2B5EF4-FFF2-40B4-BE49-F238E27FC236}">
                <a16:creationId xmlns:a16="http://schemas.microsoft.com/office/drawing/2014/main" xmlns="" id="{C29DFAD2-521D-41F6-9B10-306A8DFFBDB1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-15801" y="2298696"/>
            <a:ext cx="12192000" cy="1128413"/>
          </a:xfrm>
          <a:prstGeom prst="roundRect">
            <a:avLst>
              <a:gd name="adj" fmla="val 1045"/>
            </a:avLst>
          </a:prstGeom>
          <a:solidFill>
            <a:schemeClr val="tx1">
              <a:alpha val="6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400" b="1" dirty="0"/>
              <a:t>输入标题文本</a:t>
            </a:r>
            <a:endParaRPr lang="en-US" altLang="zh-CN" sz="2400" b="1" dirty="0"/>
          </a:p>
          <a:p>
            <a:pPr algn="ctr"/>
            <a:endParaRPr lang="en-US" altLang="zh-CN" sz="2400" b="1" dirty="0"/>
          </a:p>
          <a:p>
            <a:pPr algn="ctr"/>
            <a:endParaRPr lang="zh-CN" altLang="en-US" sz="2400" b="1" dirty="0"/>
          </a:p>
        </p:txBody>
      </p:sp>
      <p:sp>
        <p:nvSpPr>
          <p:cNvPr id="7" name="PA_库_文本框 16">
            <a:extLst>
              <a:ext uri="{FF2B5EF4-FFF2-40B4-BE49-F238E27FC236}">
                <a16:creationId xmlns:a16="http://schemas.microsoft.com/office/drawing/2014/main" xmlns="" id="{61E5945E-94BC-4681-BAE0-313E7CC33A6F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2042031" y="4924551"/>
            <a:ext cx="292430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kumimoji="1" lang="zh-CN" altLang="en-US" sz="2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输入标题文本</a:t>
            </a:r>
          </a:p>
        </p:txBody>
      </p:sp>
      <p:sp>
        <p:nvSpPr>
          <p:cNvPr id="8" name="PA_库_文本框 19">
            <a:extLst>
              <a:ext uri="{FF2B5EF4-FFF2-40B4-BE49-F238E27FC236}">
                <a16:creationId xmlns:a16="http://schemas.microsoft.com/office/drawing/2014/main" xmlns="" id="{DCD96434-D090-4728-9E6F-425BA00B54B6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1835984" y="5405874"/>
            <a:ext cx="3336401" cy="53245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30000"/>
              </a:lnSpc>
            </a:pPr>
            <a:r>
              <a:rPr lang="zh-CN" alt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点击输入替换内容点击输入替换内容</a:t>
            </a:r>
          </a:p>
          <a:p>
            <a:pPr algn="ctr">
              <a:lnSpc>
                <a:spcPct val="130000"/>
              </a:lnSpc>
            </a:pP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" name="PA_库_文本框 24">
            <a:extLst>
              <a:ext uri="{FF2B5EF4-FFF2-40B4-BE49-F238E27FC236}">
                <a16:creationId xmlns:a16="http://schemas.microsoft.com/office/drawing/2014/main" xmlns="" id="{7BE02CB7-9054-4021-A685-196D7184910A}"/>
              </a:ext>
            </a:extLst>
          </p:cNvPr>
          <p:cNvSpPr txBox="1"/>
          <p:nvPr>
            <p:custDataLst>
              <p:tags r:id="rId6"/>
            </p:custDataLst>
          </p:nvPr>
        </p:nvSpPr>
        <p:spPr>
          <a:xfrm>
            <a:off x="7260669" y="4924551"/>
            <a:ext cx="292430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kumimoji="1" lang="zh-CN" altLang="en-US" sz="20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输入标题文本</a:t>
            </a:r>
          </a:p>
        </p:txBody>
      </p:sp>
      <p:sp>
        <p:nvSpPr>
          <p:cNvPr id="10" name="PA_库_文本框 25">
            <a:extLst>
              <a:ext uri="{FF2B5EF4-FFF2-40B4-BE49-F238E27FC236}">
                <a16:creationId xmlns:a16="http://schemas.microsoft.com/office/drawing/2014/main" xmlns="" id="{C7A90144-98EA-4A98-88C5-41CA8F67C2DF}"/>
              </a:ext>
            </a:extLst>
          </p:cNvPr>
          <p:cNvSpPr txBox="1"/>
          <p:nvPr>
            <p:custDataLst>
              <p:tags r:id="rId7"/>
            </p:custDataLst>
          </p:nvPr>
        </p:nvSpPr>
        <p:spPr>
          <a:xfrm>
            <a:off x="7054622" y="5405874"/>
            <a:ext cx="3336401" cy="53245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30000"/>
              </a:lnSpc>
            </a:pPr>
            <a:r>
              <a:rPr lang="zh-CN" alt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点击输入替换内容点击输入替换内容</a:t>
            </a:r>
          </a:p>
          <a:p>
            <a:pPr algn="ctr">
              <a:lnSpc>
                <a:spcPct val="130000"/>
              </a:lnSpc>
            </a:pPr>
            <a:endParaRPr lang="zh-CN" altLang="en-US" sz="11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PA_库_椭圆 10">
            <a:extLst>
              <a:ext uri="{FF2B5EF4-FFF2-40B4-BE49-F238E27FC236}">
                <a16:creationId xmlns:a16="http://schemas.microsoft.com/office/drawing/2014/main" xmlns="" id="{87F654E3-12B7-4EF0-8D16-47B3730EC4A0}"/>
              </a:ext>
            </a:extLst>
          </p:cNvPr>
          <p:cNvSpPr/>
          <p:nvPr>
            <p:custDataLst>
              <p:tags r:id="rId8"/>
            </p:custDataLst>
          </p:nvPr>
        </p:nvSpPr>
        <p:spPr>
          <a:xfrm>
            <a:off x="4597433" y="4990373"/>
            <a:ext cx="192446" cy="192446"/>
          </a:xfrm>
          <a:prstGeom prst="ellipse">
            <a:avLst/>
          </a:prstGeom>
          <a:ln w="57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2" name="PA_库_椭圆 11">
            <a:extLst>
              <a:ext uri="{FF2B5EF4-FFF2-40B4-BE49-F238E27FC236}">
                <a16:creationId xmlns:a16="http://schemas.microsoft.com/office/drawing/2014/main" xmlns="" id="{A7F6FAC4-A92A-495D-97A0-EC5973C22C9A}"/>
              </a:ext>
            </a:extLst>
          </p:cNvPr>
          <p:cNvSpPr/>
          <p:nvPr>
            <p:custDataLst>
              <p:tags r:id="rId9"/>
            </p:custDataLst>
          </p:nvPr>
        </p:nvSpPr>
        <p:spPr>
          <a:xfrm>
            <a:off x="7439011" y="4990373"/>
            <a:ext cx="192446" cy="192446"/>
          </a:xfrm>
          <a:prstGeom prst="ellipse">
            <a:avLst/>
          </a:prstGeom>
          <a:ln w="57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3" name="PA_库_椭圆 12">
            <a:extLst>
              <a:ext uri="{FF2B5EF4-FFF2-40B4-BE49-F238E27FC236}">
                <a16:creationId xmlns:a16="http://schemas.microsoft.com/office/drawing/2014/main" xmlns="" id="{082ED1D8-0B17-4B22-8EED-72AAE34C9BC2}"/>
              </a:ext>
            </a:extLst>
          </p:cNvPr>
          <p:cNvSpPr/>
          <p:nvPr>
            <p:custDataLst>
              <p:tags r:id="rId10"/>
            </p:custDataLst>
          </p:nvPr>
        </p:nvSpPr>
        <p:spPr>
          <a:xfrm>
            <a:off x="1523213" y="2331760"/>
            <a:ext cx="1625706" cy="1625706"/>
          </a:xfrm>
          <a:prstGeom prst="ellipse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1"/>
                </a:gs>
                <a:gs pos="58000">
                  <a:schemeClr val="accent2"/>
                </a:gs>
                <a:gs pos="100000">
                  <a:schemeClr val="accent3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rtlCol="0" anchor="ctr"/>
          <a:lstStyle/>
          <a:p>
            <a:pPr marL="225425" indent="-225425" algn="ctr" fontAlgn="base">
              <a:spcBef>
                <a:spcPct val="0"/>
              </a:spcBef>
              <a:spcAft>
                <a:spcPct val="0"/>
              </a:spcAft>
            </a:pPr>
            <a:endParaRPr lang="zh-CN" altLang="en-US" sz="1200" kern="0" dirty="0">
              <a:solidFill>
                <a:prstClr val="black"/>
              </a:solidFill>
              <a:cs typeface="Arial" pitchFamily="34" charset="0"/>
            </a:endParaRPr>
          </a:p>
        </p:txBody>
      </p:sp>
      <p:sp>
        <p:nvSpPr>
          <p:cNvPr id="14" name="PA_库_椭圆 13">
            <a:extLst>
              <a:ext uri="{FF2B5EF4-FFF2-40B4-BE49-F238E27FC236}">
                <a16:creationId xmlns:a16="http://schemas.microsoft.com/office/drawing/2014/main" xmlns="" id="{F2E151F2-9A06-431C-8368-63445F40F45E}"/>
              </a:ext>
            </a:extLst>
          </p:cNvPr>
          <p:cNvSpPr/>
          <p:nvPr>
            <p:custDataLst>
              <p:tags r:id="rId11"/>
            </p:custDataLst>
          </p:nvPr>
        </p:nvSpPr>
        <p:spPr>
          <a:xfrm>
            <a:off x="4075776" y="2708111"/>
            <a:ext cx="1625706" cy="1625706"/>
          </a:xfrm>
          <a:prstGeom prst="ellipse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1"/>
                </a:gs>
                <a:gs pos="58000">
                  <a:schemeClr val="accent2"/>
                </a:gs>
                <a:gs pos="100000">
                  <a:schemeClr val="accent3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rtlCol="0" anchor="ctr"/>
          <a:lstStyle/>
          <a:p>
            <a:pPr marL="225425" indent="-225425" algn="ctr" fontAlgn="base">
              <a:spcBef>
                <a:spcPct val="0"/>
              </a:spcBef>
              <a:spcAft>
                <a:spcPct val="0"/>
              </a:spcAft>
            </a:pPr>
            <a:endParaRPr lang="zh-CN" altLang="en-US" sz="1200" kern="0" dirty="0">
              <a:solidFill>
                <a:prstClr val="black"/>
              </a:solidFill>
              <a:cs typeface="Arial" pitchFamily="34" charset="0"/>
            </a:endParaRPr>
          </a:p>
        </p:txBody>
      </p:sp>
      <p:sp>
        <p:nvSpPr>
          <p:cNvPr id="15" name="PA_库_椭圆 14">
            <a:extLst>
              <a:ext uri="{FF2B5EF4-FFF2-40B4-BE49-F238E27FC236}">
                <a16:creationId xmlns:a16="http://schemas.microsoft.com/office/drawing/2014/main" xmlns="" id="{29BA9B0D-B315-42DA-BA70-E23D9E4B2764}"/>
              </a:ext>
            </a:extLst>
          </p:cNvPr>
          <p:cNvSpPr/>
          <p:nvPr>
            <p:custDataLst>
              <p:tags r:id="rId12"/>
            </p:custDataLst>
          </p:nvPr>
        </p:nvSpPr>
        <p:spPr>
          <a:xfrm>
            <a:off x="6628339" y="2708111"/>
            <a:ext cx="1625706" cy="1625706"/>
          </a:xfrm>
          <a:prstGeom prst="ellipse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1"/>
                </a:gs>
                <a:gs pos="58000">
                  <a:schemeClr val="accent2"/>
                </a:gs>
                <a:gs pos="100000">
                  <a:schemeClr val="accent3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rtlCol="0" anchor="ctr"/>
          <a:lstStyle/>
          <a:p>
            <a:pPr marL="225425" indent="-225425" algn="ctr" fontAlgn="base">
              <a:spcBef>
                <a:spcPct val="0"/>
              </a:spcBef>
              <a:spcAft>
                <a:spcPct val="0"/>
              </a:spcAft>
            </a:pPr>
            <a:endParaRPr lang="zh-CN" altLang="en-US" sz="1200" kern="0" dirty="0">
              <a:solidFill>
                <a:prstClr val="black"/>
              </a:solidFill>
              <a:cs typeface="Arial" pitchFamily="34" charset="0"/>
            </a:endParaRPr>
          </a:p>
        </p:txBody>
      </p:sp>
      <p:sp>
        <p:nvSpPr>
          <p:cNvPr id="16" name="PA_库_椭圆 15">
            <a:extLst>
              <a:ext uri="{FF2B5EF4-FFF2-40B4-BE49-F238E27FC236}">
                <a16:creationId xmlns:a16="http://schemas.microsoft.com/office/drawing/2014/main" xmlns="" id="{4A5A277C-AB49-4DBF-8966-8F2647FD58DE}"/>
              </a:ext>
            </a:extLst>
          </p:cNvPr>
          <p:cNvSpPr/>
          <p:nvPr>
            <p:custDataLst>
              <p:tags r:id="rId13"/>
            </p:custDataLst>
          </p:nvPr>
        </p:nvSpPr>
        <p:spPr>
          <a:xfrm>
            <a:off x="9180903" y="2331760"/>
            <a:ext cx="1625706" cy="1625706"/>
          </a:xfrm>
          <a:prstGeom prst="ellipse">
            <a:avLst/>
          </a:prstGeom>
          <a:solidFill>
            <a:schemeClr val="bg1"/>
          </a:solidFill>
          <a:ln w="28575">
            <a:gradFill>
              <a:gsLst>
                <a:gs pos="0">
                  <a:schemeClr val="accent1"/>
                </a:gs>
                <a:gs pos="58000">
                  <a:schemeClr val="accent2"/>
                </a:gs>
                <a:gs pos="100000">
                  <a:schemeClr val="accent3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none" rtlCol="0" anchor="ctr"/>
          <a:lstStyle/>
          <a:p>
            <a:pPr marL="225425" indent="-225425" algn="ctr" fontAlgn="base">
              <a:spcBef>
                <a:spcPct val="0"/>
              </a:spcBef>
              <a:spcAft>
                <a:spcPct val="0"/>
              </a:spcAft>
            </a:pPr>
            <a:endParaRPr lang="zh-CN" altLang="en-US" sz="1200" kern="0" dirty="0">
              <a:solidFill>
                <a:prstClr val="black"/>
              </a:solidFill>
              <a:cs typeface="Arial" pitchFamily="34" charset="0"/>
            </a:endParaRPr>
          </a:p>
        </p:txBody>
      </p:sp>
      <p:sp>
        <p:nvSpPr>
          <p:cNvPr id="17" name="PA_库_任意多边形 16">
            <a:extLst>
              <a:ext uri="{FF2B5EF4-FFF2-40B4-BE49-F238E27FC236}">
                <a16:creationId xmlns:a16="http://schemas.microsoft.com/office/drawing/2014/main" xmlns="" id="{883AE6D7-5743-499E-BCBA-0FF3F92F03C1}"/>
              </a:ext>
            </a:extLst>
          </p:cNvPr>
          <p:cNvSpPr/>
          <p:nvPr>
            <p:custDataLst>
              <p:tags r:id="rId14"/>
            </p:custDataLst>
          </p:nvPr>
        </p:nvSpPr>
        <p:spPr>
          <a:xfrm>
            <a:off x="1996229" y="2791354"/>
            <a:ext cx="679674" cy="678648"/>
          </a:xfrm>
          <a:custGeom>
            <a:avLst/>
            <a:gdLst>
              <a:gd name="connsiteX0" fmla="*/ 497095 w 607639"/>
              <a:gd name="connsiteY0" fmla="*/ 261992 h 606722"/>
              <a:gd name="connsiteX1" fmla="*/ 497095 w 607639"/>
              <a:gd name="connsiteY1" fmla="*/ 468794 h 606722"/>
              <a:gd name="connsiteX2" fmla="*/ 524775 w 607639"/>
              <a:gd name="connsiteY2" fmla="*/ 468794 h 606722"/>
              <a:gd name="connsiteX3" fmla="*/ 524775 w 607639"/>
              <a:gd name="connsiteY3" fmla="*/ 261992 h 606722"/>
              <a:gd name="connsiteX4" fmla="*/ 414320 w 607639"/>
              <a:gd name="connsiteY4" fmla="*/ 261992 h 606722"/>
              <a:gd name="connsiteX5" fmla="*/ 414320 w 607639"/>
              <a:gd name="connsiteY5" fmla="*/ 468794 h 606722"/>
              <a:gd name="connsiteX6" fmla="*/ 469503 w 607639"/>
              <a:gd name="connsiteY6" fmla="*/ 468794 h 606722"/>
              <a:gd name="connsiteX7" fmla="*/ 469503 w 607639"/>
              <a:gd name="connsiteY7" fmla="*/ 261992 h 606722"/>
              <a:gd name="connsiteX8" fmla="*/ 359047 w 607639"/>
              <a:gd name="connsiteY8" fmla="*/ 261992 h 606722"/>
              <a:gd name="connsiteX9" fmla="*/ 359047 w 607639"/>
              <a:gd name="connsiteY9" fmla="*/ 468794 h 606722"/>
              <a:gd name="connsiteX10" fmla="*/ 386639 w 607639"/>
              <a:gd name="connsiteY10" fmla="*/ 468794 h 606722"/>
              <a:gd name="connsiteX11" fmla="*/ 386639 w 607639"/>
              <a:gd name="connsiteY11" fmla="*/ 261992 h 606722"/>
              <a:gd name="connsiteX12" fmla="*/ 276183 w 607639"/>
              <a:gd name="connsiteY12" fmla="*/ 261992 h 606722"/>
              <a:gd name="connsiteX13" fmla="*/ 276183 w 607639"/>
              <a:gd name="connsiteY13" fmla="*/ 468794 h 606722"/>
              <a:gd name="connsiteX14" fmla="*/ 331456 w 607639"/>
              <a:gd name="connsiteY14" fmla="*/ 468794 h 606722"/>
              <a:gd name="connsiteX15" fmla="*/ 331456 w 607639"/>
              <a:gd name="connsiteY15" fmla="*/ 261992 h 606722"/>
              <a:gd name="connsiteX16" fmla="*/ 220911 w 607639"/>
              <a:gd name="connsiteY16" fmla="*/ 261992 h 606722"/>
              <a:gd name="connsiteX17" fmla="*/ 220911 w 607639"/>
              <a:gd name="connsiteY17" fmla="*/ 468794 h 606722"/>
              <a:gd name="connsiteX18" fmla="*/ 248592 w 607639"/>
              <a:gd name="connsiteY18" fmla="*/ 468794 h 606722"/>
              <a:gd name="connsiteX19" fmla="*/ 248592 w 607639"/>
              <a:gd name="connsiteY19" fmla="*/ 261992 h 606722"/>
              <a:gd name="connsiteX20" fmla="*/ 138136 w 607639"/>
              <a:gd name="connsiteY20" fmla="*/ 261992 h 606722"/>
              <a:gd name="connsiteX21" fmla="*/ 138136 w 607639"/>
              <a:gd name="connsiteY21" fmla="*/ 468794 h 606722"/>
              <a:gd name="connsiteX22" fmla="*/ 193319 w 607639"/>
              <a:gd name="connsiteY22" fmla="*/ 468794 h 606722"/>
              <a:gd name="connsiteX23" fmla="*/ 193319 w 607639"/>
              <a:gd name="connsiteY23" fmla="*/ 261992 h 606722"/>
              <a:gd name="connsiteX24" fmla="*/ 82864 w 607639"/>
              <a:gd name="connsiteY24" fmla="*/ 261992 h 606722"/>
              <a:gd name="connsiteX25" fmla="*/ 82864 w 607639"/>
              <a:gd name="connsiteY25" fmla="*/ 468794 h 606722"/>
              <a:gd name="connsiteX26" fmla="*/ 110455 w 607639"/>
              <a:gd name="connsiteY26" fmla="*/ 468794 h 606722"/>
              <a:gd name="connsiteX27" fmla="*/ 110455 w 607639"/>
              <a:gd name="connsiteY27" fmla="*/ 261992 h 606722"/>
              <a:gd name="connsiteX28" fmla="*/ 303820 w 607639"/>
              <a:gd name="connsiteY28" fmla="*/ 110294 h 606722"/>
              <a:gd name="connsiteX29" fmla="*/ 331447 w 607639"/>
              <a:gd name="connsiteY29" fmla="*/ 137885 h 606722"/>
              <a:gd name="connsiteX30" fmla="*/ 303820 w 607639"/>
              <a:gd name="connsiteY30" fmla="*/ 165476 h 606722"/>
              <a:gd name="connsiteX31" fmla="*/ 276193 w 607639"/>
              <a:gd name="connsiteY31" fmla="*/ 137885 h 606722"/>
              <a:gd name="connsiteX32" fmla="*/ 303820 w 607639"/>
              <a:gd name="connsiteY32" fmla="*/ 110294 h 606722"/>
              <a:gd name="connsiteX33" fmla="*/ 303775 w 607639"/>
              <a:gd name="connsiteY33" fmla="*/ 27550 h 606722"/>
              <a:gd name="connsiteX34" fmla="*/ 174005 w 607639"/>
              <a:gd name="connsiteY34" fmla="*/ 103446 h 606722"/>
              <a:gd name="connsiteX35" fmla="*/ 299681 w 607639"/>
              <a:gd name="connsiteY35" fmla="*/ 56522 h 606722"/>
              <a:gd name="connsiteX36" fmla="*/ 309293 w 607639"/>
              <a:gd name="connsiteY36" fmla="*/ 55189 h 606722"/>
              <a:gd name="connsiteX37" fmla="*/ 434969 w 607639"/>
              <a:gd name="connsiteY37" fmla="*/ 102024 h 606722"/>
              <a:gd name="connsiteX38" fmla="*/ 303775 w 607639"/>
              <a:gd name="connsiteY38" fmla="*/ 27550 h 606722"/>
              <a:gd name="connsiteX39" fmla="*/ 303775 w 607639"/>
              <a:gd name="connsiteY39" fmla="*/ 0 h 606722"/>
              <a:gd name="connsiteX40" fmla="*/ 470927 w 607639"/>
              <a:gd name="connsiteY40" fmla="*/ 115799 h 606722"/>
              <a:gd name="connsiteX41" fmla="*/ 570346 w 607639"/>
              <a:gd name="connsiteY41" fmla="*/ 153036 h 606722"/>
              <a:gd name="connsiteX42" fmla="*/ 579958 w 607639"/>
              <a:gd name="connsiteY42" fmla="*/ 165478 h 606722"/>
              <a:gd name="connsiteX43" fmla="*/ 579958 w 607639"/>
              <a:gd name="connsiteY43" fmla="*/ 193028 h 606722"/>
              <a:gd name="connsiteX44" fmla="*/ 579958 w 607639"/>
              <a:gd name="connsiteY44" fmla="*/ 248217 h 606722"/>
              <a:gd name="connsiteX45" fmla="*/ 566163 w 607639"/>
              <a:gd name="connsiteY45" fmla="*/ 261992 h 606722"/>
              <a:gd name="connsiteX46" fmla="*/ 552367 w 607639"/>
              <a:gd name="connsiteY46" fmla="*/ 261992 h 606722"/>
              <a:gd name="connsiteX47" fmla="*/ 552367 w 607639"/>
              <a:gd name="connsiteY47" fmla="*/ 468794 h 606722"/>
              <a:gd name="connsiteX48" fmla="*/ 566163 w 607639"/>
              <a:gd name="connsiteY48" fmla="*/ 468794 h 606722"/>
              <a:gd name="connsiteX49" fmla="*/ 579958 w 607639"/>
              <a:gd name="connsiteY49" fmla="*/ 482569 h 606722"/>
              <a:gd name="connsiteX50" fmla="*/ 566163 w 607639"/>
              <a:gd name="connsiteY50" fmla="*/ 496344 h 606722"/>
              <a:gd name="connsiteX51" fmla="*/ 538571 w 607639"/>
              <a:gd name="connsiteY51" fmla="*/ 496344 h 606722"/>
              <a:gd name="connsiteX52" fmla="*/ 483299 w 607639"/>
              <a:gd name="connsiteY52" fmla="*/ 496344 h 606722"/>
              <a:gd name="connsiteX53" fmla="*/ 400435 w 607639"/>
              <a:gd name="connsiteY53" fmla="*/ 496344 h 606722"/>
              <a:gd name="connsiteX54" fmla="*/ 345252 w 607639"/>
              <a:gd name="connsiteY54" fmla="*/ 496344 h 606722"/>
              <a:gd name="connsiteX55" fmla="*/ 262387 w 607639"/>
              <a:gd name="connsiteY55" fmla="*/ 496344 h 606722"/>
              <a:gd name="connsiteX56" fmla="*/ 207115 w 607639"/>
              <a:gd name="connsiteY56" fmla="*/ 496344 h 606722"/>
              <a:gd name="connsiteX57" fmla="*/ 124251 w 607639"/>
              <a:gd name="connsiteY57" fmla="*/ 496344 h 606722"/>
              <a:gd name="connsiteX58" fmla="*/ 69068 w 607639"/>
              <a:gd name="connsiteY58" fmla="*/ 496344 h 606722"/>
              <a:gd name="connsiteX59" fmla="*/ 55272 w 607639"/>
              <a:gd name="connsiteY59" fmla="*/ 496344 h 606722"/>
              <a:gd name="connsiteX60" fmla="*/ 55272 w 607639"/>
              <a:gd name="connsiteY60" fmla="*/ 537758 h 606722"/>
              <a:gd name="connsiteX61" fmla="*/ 41387 w 607639"/>
              <a:gd name="connsiteY61" fmla="*/ 551533 h 606722"/>
              <a:gd name="connsiteX62" fmla="*/ 27592 w 607639"/>
              <a:gd name="connsiteY62" fmla="*/ 551533 h 606722"/>
              <a:gd name="connsiteX63" fmla="*/ 27592 w 607639"/>
              <a:gd name="connsiteY63" fmla="*/ 579083 h 606722"/>
              <a:gd name="connsiteX64" fmla="*/ 579958 w 607639"/>
              <a:gd name="connsiteY64" fmla="*/ 579083 h 606722"/>
              <a:gd name="connsiteX65" fmla="*/ 579958 w 607639"/>
              <a:gd name="connsiteY65" fmla="*/ 551533 h 606722"/>
              <a:gd name="connsiteX66" fmla="*/ 96660 w 607639"/>
              <a:gd name="connsiteY66" fmla="*/ 551533 h 606722"/>
              <a:gd name="connsiteX67" fmla="*/ 82864 w 607639"/>
              <a:gd name="connsiteY67" fmla="*/ 537758 h 606722"/>
              <a:gd name="connsiteX68" fmla="*/ 96660 w 607639"/>
              <a:gd name="connsiteY68" fmla="*/ 523983 h 606722"/>
              <a:gd name="connsiteX69" fmla="*/ 593843 w 607639"/>
              <a:gd name="connsiteY69" fmla="*/ 523983 h 606722"/>
              <a:gd name="connsiteX70" fmla="*/ 607639 w 607639"/>
              <a:gd name="connsiteY70" fmla="*/ 537758 h 606722"/>
              <a:gd name="connsiteX71" fmla="*/ 607639 w 607639"/>
              <a:gd name="connsiteY71" fmla="*/ 592947 h 606722"/>
              <a:gd name="connsiteX72" fmla="*/ 593843 w 607639"/>
              <a:gd name="connsiteY72" fmla="*/ 606722 h 606722"/>
              <a:gd name="connsiteX73" fmla="*/ 13796 w 607639"/>
              <a:gd name="connsiteY73" fmla="*/ 606722 h 606722"/>
              <a:gd name="connsiteX74" fmla="*/ 0 w 607639"/>
              <a:gd name="connsiteY74" fmla="*/ 592947 h 606722"/>
              <a:gd name="connsiteX75" fmla="*/ 0 w 607639"/>
              <a:gd name="connsiteY75" fmla="*/ 537758 h 606722"/>
              <a:gd name="connsiteX76" fmla="*/ 13796 w 607639"/>
              <a:gd name="connsiteY76" fmla="*/ 523983 h 606722"/>
              <a:gd name="connsiteX77" fmla="*/ 27592 w 607639"/>
              <a:gd name="connsiteY77" fmla="*/ 523983 h 606722"/>
              <a:gd name="connsiteX78" fmla="*/ 27592 w 607639"/>
              <a:gd name="connsiteY78" fmla="*/ 482569 h 606722"/>
              <a:gd name="connsiteX79" fmla="*/ 41387 w 607639"/>
              <a:gd name="connsiteY79" fmla="*/ 468794 h 606722"/>
              <a:gd name="connsiteX80" fmla="*/ 55272 w 607639"/>
              <a:gd name="connsiteY80" fmla="*/ 468794 h 606722"/>
              <a:gd name="connsiteX81" fmla="*/ 55272 w 607639"/>
              <a:gd name="connsiteY81" fmla="*/ 261992 h 606722"/>
              <a:gd name="connsiteX82" fmla="*/ 41387 w 607639"/>
              <a:gd name="connsiteY82" fmla="*/ 261992 h 606722"/>
              <a:gd name="connsiteX83" fmla="*/ 27592 w 607639"/>
              <a:gd name="connsiteY83" fmla="*/ 248217 h 606722"/>
              <a:gd name="connsiteX84" fmla="*/ 41387 w 607639"/>
              <a:gd name="connsiteY84" fmla="*/ 234442 h 606722"/>
              <a:gd name="connsiteX85" fmla="*/ 69068 w 607639"/>
              <a:gd name="connsiteY85" fmla="*/ 234442 h 606722"/>
              <a:gd name="connsiteX86" fmla="*/ 124251 w 607639"/>
              <a:gd name="connsiteY86" fmla="*/ 234442 h 606722"/>
              <a:gd name="connsiteX87" fmla="*/ 207115 w 607639"/>
              <a:gd name="connsiteY87" fmla="*/ 234442 h 606722"/>
              <a:gd name="connsiteX88" fmla="*/ 262387 w 607639"/>
              <a:gd name="connsiteY88" fmla="*/ 234442 h 606722"/>
              <a:gd name="connsiteX89" fmla="*/ 345252 w 607639"/>
              <a:gd name="connsiteY89" fmla="*/ 234442 h 606722"/>
              <a:gd name="connsiteX90" fmla="*/ 400435 w 607639"/>
              <a:gd name="connsiteY90" fmla="*/ 234442 h 606722"/>
              <a:gd name="connsiteX91" fmla="*/ 483299 w 607639"/>
              <a:gd name="connsiteY91" fmla="*/ 234442 h 606722"/>
              <a:gd name="connsiteX92" fmla="*/ 538571 w 607639"/>
              <a:gd name="connsiteY92" fmla="*/ 234442 h 606722"/>
              <a:gd name="connsiteX93" fmla="*/ 552367 w 607639"/>
              <a:gd name="connsiteY93" fmla="*/ 234442 h 606722"/>
              <a:gd name="connsiteX94" fmla="*/ 552367 w 607639"/>
              <a:gd name="connsiteY94" fmla="*/ 193028 h 606722"/>
              <a:gd name="connsiteX95" fmla="*/ 552367 w 607639"/>
              <a:gd name="connsiteY95" fmla="*/ 175076 h 606722"/>
              <a:gd name="connsiteX96" fmla="*/ 303775 w 607639"/>
              <a:gd name="connsiteY96" fmla="*/ 84072 h 606722"/>
              <a:gd name="connsiteX97" fmla="*/ 55272 w 607639"/>
              <a:gd name="connsiteY97" fmla="*/ 175076 h 606722"/>
              <a:gd name="connsiteX98" fmla="*/ 55272 w 607639"/>
              <a:gd name="connsiteY98" fmla="*/ 179253 h 606722"/>
              <a:gd name="connsiteX99" fmla="*/ 510979 w 607639"/>
              <a:gd name="connsiteY99" fmla="*/ 179253 h 606722"/>
              <a:gd name="connsiteX100" fmla="*/ 524775 w 607639"/>
              <a:gd name="connsiteY100" fmla="*/ 193028 h 606722"/>
              <a:gd name="connsiteX101" fmla="*/ 510979 w 607639"/>
              <a:gd name="connsiteY101" fmla="*/ 206803 h 606722"/>
              <a:gd name="connsiteX102" fmla="*/ 41387 w 607639"/>
              <a:gd name="connsiteY102" fmla="*/ 206803 h 606722"/>
              <a:gd name="connsiteX103" fmla="*/ 27592 w 607639"/>
              <a:gd name="connsiteY103" fmla="*/ 193028 h 606722"/>
              <a:gd name="connsiteX104" fmla="*/ 27592 w 607639"/>
              <a:gd name="connsiteY104" fmla="*/ 165478 h 606722"/>
              <a:gd name="connsiteX105" fmla="*/ 37293 w 607639"/>
              <a:gd name="connsiteY105" fmla="*/ 153036 h 606722"/>
              <a:gd name="connsiteX106" fmla="*/ 136712 w 607639"/>
              <a:gd name="connsiteY106" fmla="*/ 115799 h 606722"/>
              <a:gd name="connsiteX107" fmla="*/ 303775 w 607639"/>
              <a:gd name="connsiteY107" fmla="*/ 0 h 6067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607639" h="606722">
                <a:moveTo>
                  <a:pt x="497095" y="261992"/>
                </a:moveTo>
                <a:lnTo>
                  <a:pt x="497095" y="468794"/>
                </a:lnTo>
                <a:lnTo>
                  <a:pt x="524775" y="468794"/>
                </a:lnTo>
                <a:lnTo>
                  <a:pt x="524775" y="261992"/>
                </a:lnTo>
                <a:close/>
                <a:moveTo>
                  <a:pt x="414320" y="261992"/>
                </a:moveTo>
                <a:lnTo>
                  <a:pt x="414320" y="468794"/>
                </a:lnTo>
                <a:lnTo>
                  <a:pt x="469503" y="468794"/>
                </a:lnTo>
                <a:lnTo>
                  <a:pt x="469503" y="261992"/>
                </a:lnTo>
                <a:close/>
                <a:moveTo>
                  <a:pt x="359047" y="261992"/>
                </a:moveTo>
                <a:lnTo>
                  <a:pt x="359047" y="468794"/>
                </a:lnTo>
                <a:lnTo>
                  <a:pt x="386639" y="468794"/>
                </a:lnTo>
                <a:lnTo>
                  <a:pt x="386639" y="261992"/>
                </a:lnTo>
                <a:close/>
                <a:moveTo>
                  <a:pt x="276183" y="261992"/>
                </a:moveTo>
                <a:lnTo>
                  <a:pt x="276183" y="468794"/>
                </a:lnTo>
                <a:lnTo>
                  <a:pt x="331456" y="468794"/>
                </a:lnTo>
                <a:lnTo>
                  <a:pt x="331456" y="261992"/>
                </a:lnTo>
                <a:close/>
                <a:moveTo>
                  <a:pt x="220911" y="261992"/>
                </a:moveTo>
                <a:lnTo>
                  <a:pt x="220911" y="468794"/>
                </a:lnTo>
                <a:lnTo>
                  <a:pt x="248592" y="468794"/>
                </a:lnTo>
                <a:lnTo>
                  <a:pt x="248592" y="261992"/>
                </a:lnTo>
                <a:close/>
                <a:moveTo>
                  <a:pt x="138136" y="261992"/>
                </a:moveTo>
                <a:lnTo>
                  <a:pt x="138136" y="468794"/>
                </a:lnTo>
                <a:lnTo>
                  <a:pt x="193319" y="468794"/>
                </a:lnTo>
                <a:lnTo>
                  <a:pt x="193319" y="261992"/>
                </a:lnTo>
                <a:close/>
                <a:moveTo>
                  <a:pt x="82864" y="261992"/>
                </a:moveTo>
                <a:lnTo>
                  <a:pt x="82864" y="468794"/>
                </a:lnTo>
                <a:lnTo>
                  <a:pt x="110455" y="468794"/>
                </a:lnTo>
                <a:lnTo>
                  <a:pt x="110455" y="261992"/>
                </a:lnTo>
                <a:close/>
                <a:moveTo>
                  <a:pt x="303820" y="110294"/>
                </a:moveTo>
                <a:cubicBezTo>
                  <a:pt x="319078" y="110294"/>
                  <a:pt x="331447" y="122647"/>
                  <a:pt x="331447" y="137885"/>
                </a:cubicBezTo>
                <a:cubicBezTo>
                  <a:pt x="331447" y="153123"/>
                  <a:pt x="319078" y="165476"/>
                  <a:pt x="303820" y="165476"/>
                </a:cubicBezTo>
                <a:cubicBezTo>
                  <a:pt x="288562" y="165476"/>
                  <a:pt x="276193" y="153123"/>
                  <a:pt x="276193" y="137885"/>
                </a:cubicBezTo>
                <a:cubicBezTo>
                  <a:pt x="276193" y="122647"/>
                  <a:pt x="288562" y="110294"/>
                  <a:pt x="303820" y="110294"/>
                </a:cubicBezTo>
                <a:close/>
                <a:moveTo>
                  <a:pt x="303775" y="27550"/>
                </a:moveTo>
                <a:cubicBezTo>
                  <a:pt x="248592" y="27550"/>
                  <a:pt x="198838" y="57944"/>
                  <a:pt x="174005" y="103446"/>
                </a:cubicBezTo>
                <a:lnTo>
                  <a:pt x="299681" y="56522"/>
                </a:lnTo>
                <a:cubicBezTo>
                  <a:pt x="302440" y="55189"/>
                  <a:pt x="305199" y="55189"/>
                  <a:pt x="309293" y="55189"/>
                </a:cubicBezTo>
                <a:lnTo>
                  <a:pt x="434969" y="102024"/>
                </a:lnTo>
                <a:cubicBezTo>
                  <a:pt x="408712" y="57944"/>
                  <a:pt x="359047" y="27550"/>
                  <a:pt x="303775" y="27550"/>
                </a:cubicBezTo>
                <a:close/>
                <a:moveTo>
                  <a:pt x="303775" y="0"/>
                </a:moveTo>
                <a:cubicBezTo>
                  <a:pt x="379786" y="0"/>
                  <a:pt x="446006" y="48257"/>
                  <a:pt x="470927" y="115799"/>
                </a:cubicBezTo>
                <a:lnTo>
                  <a:pt x="570346" y="153036"/>
                </a:lnTo>
                <a:cubicBezTo>
                  <a:pt x="575864" y="154458"/>
                  <a:pt x="579958" y="159968"/>
                  <a:pt x="579958" y="165478"/>
                </a:cubicBezTo>
                <a:lnTo>
                  <a:pt x="579958" y="193028"/>
                </a:lnTo>
                <a:lnTo>
                  <a:pt x="579958" y="248217"/>
                </a:lnTo>
                <a:cubicBezTo>
                  <a:pt x="579958" y="256482"/>
                  <a:pt x="574440" y="261992"/>
                  <a:pt x="566163" y="261992"/>
                </a:cubicBezTo>
                <a:lnTo>
                  <a:pt x="552367" y="261992"/>
                </a:lnTo>
                <a:lnTo>
                  <a:pt x="552367" y="468794"/>
                </a:lnTo>
                <a:lnTo>
                  <a:pt x="566163" y="468794"/>
                </a:lnTo>
                <a:cubicBezTo>
                  <a:pt x="574440" y="468794"/>
                  <a:pt x="579958" y="474304"/>
                  <a:pt x="579958" y="482569"/>
                </a:cubicBezTo>
                <a:cubicBezTo>
                  <a:pt x="579958" y="490834"/>
                  <a:pt x="574440" y="496344"/>
                  <a:pt x="566163" y="496344"/>
                </a:cubicBezTo>
                <a:lnTo>
                  <a:pt x="538571" y="496344"/>
                </a:lnTo>
                <a:lnTo>
                  <a:pt x="483299" y="496344"/>
                </a:lnTo>
                <a:lnTo>
                  <a:pt x="400435" y="496344"/>
                </a:lnTo>
                <a:lnTo>
                  <a:pt x="345252" y="496344"/>
                </a:lnTo>
                <a:lnTo>
                  <a:pt x="262387" y="496344"/>
                </a:lnTo>
                <a:lnTo>
                  <a:pt x="207115" y="496344"/>
                </a:lnTo>
                <a:lnTo>
                  <a:pt x="124251" y="496344"/>
                </a:lnTo>
                <a:lnTo>
                  <a:pt x="69068" y="496344"/>
                </a:lnTo>
                <a:lnTo>
                  <a:pt x="55272" y="496344"/>
                </a:lnTo>
                <a:lnTo>
                  <a:pt x="55272" y="537758"/>
                </a:lnTo>
                <a:cubicBezTo>
                  <a:pt x="55272" y="546023"/>
                  <a:pt x="49754" y="551533"/>
                  <a:pt x="41387" y="551533"/>
                </a:cubicBezTo>
                <a:lnTo>
                  <a:pt x="27592" y="551533"/>
                </a:lnTo>
                <a:lnTo>
                  <a:pt x="27592" y="579083"/>
                </a:lnTo>
                <a:lnTo>
                  <a:pt x="579958" y="579083"/>
                </a:lnTo>
                <a:lnTo>
                  <a:pt x="579958" y="551533"/>
                </a:lnTo>
                <a:lnTo>
                  <a:pt x="96660" y="551533"/>
                </a:lnTo>
                <a:cubicBezTo>
                  <a:pt x="88382" y="551533"/>
                  <a:pt x="82864" y="546023"/>
                  <a:pt x="82864" y="537758"/>
                </a:cubicBezTo>
                <a:cubicBezTo>
                  <a:pt x="82864" y="529493"/>
                  <a:pt x="88382" y="523983"/>
                  <a:pt x="96660" y="523983"/>
                </a:cubicBezTo>
                <a:lnTo>
                  <a:pt x="593843" y="523983"/>
                </a:lnTo>
                <a:cubicBezTo>
                  <a:pt x="602121" y="523983"/>
                  <a:pt x="607639" y="529493"/>
                  <a:pt x="607639" y="537758"/>
                </a:cubicBezTo>
                <a:lnTo>
                  <a:pt x="607639" y="592947"/>
                </a:lnTo>
                <a:cubicBezTo>
                  <a:pt x="607639" y="601212"/>
                  <a:pt x="602121" y="606722"/>
                  <a:pt x="593843" y="606722"/>
                </a:cubicBezTo>
                <a:lnTo>
                  <a:pt x="13796" y="606722"/>
                </a:lnTo>
                <a:cubicBezTo>
                  <a:pt x="5518" y="606722"/>
                  <a:pt x="0" y="601212"/>
                  <a:pt x="0" y="592947"/>
                </a:cubicBezTo>
                <a:lnTo>
                  <a:pt x="0" y="537758"/>
                </a:lnTo>
                <a:cubicBezTo>
                  <a:pt x="0" y="529493"/>
                  <a:pt x="5518" y="523983"/>
                  <a:pt x="13796" y="523983"/>
                </a:cubicBezTo>
                <a:lnTo>
                  <a:pt x="27592" y="523983"/>
                </a:lnTo>
                <a:lnTo>
                  <a:pt x="27592" y="482569"/>
                </a:lnTo>
                <a:cubicBezTo>
                  <a:pt x="27592" y="474304"/>
                  <a:pt x="33110" y="468794"/>
                  <a:pt x="41387" y="468794"/>
                </a:cubicBezTo>
                <a:lnTo>
                  <a:pt x="55272" y="468794"/>
                </a:lnTo>
                <a:lnTo>
                  <a:pt x="55272" y="261992"/>
                </a:lnTo>
                <a:lnTo>
                  <a:pt x="41387" y="261992"/>
                </a:lnTo>
                <a:cubicBezTo>
                  <a:pt x="33110" y="261992"/>
                  <a:pt x="27592" y="256482"/>
                  <a:pt x="27592" y="248217"/>
                </a:cubicBezTo>
                <a:cubicBezTo>
                  <a:pt x="27592" y="239952"/>
                  <a:pt x="33110" y="234442"/>
                  <a:pt x="41387" y="234442"/>
                </a:cubicBezTo>
                <a:lnTo>
                  <a:pt x="69068" y="234442"/>
                </a:lnTo>
                <a:lnTo>
                  <a:pt x="124251" y="234442"/>
                </a:lnTo>
                <a:lnTo>
                  <a:pt x="207115" y="234442"/>
                </a:lnTo>
                <a:lnTo>
                  <a:pt x="262387" y="234442"/>
                </a:lnTo>
                <a:lnTo>
                  <a:pt x="345252" y="234442"/>
                </a:lnTo>
                <a:lnTo>
                  <a:pt x="400435" y="234442"/>
                </a:lnTo>
                <a:lnTo>
                  <a:pt x="483299" y="234442"/>
                </a:lnTo>
                <a:lnTo>
                  <a:pt x="538571" y="234442"/>
                </a:lnTo>
                <a:lnTo>
                  <a:pt x="552367" y="234442"/>
                </a:lnTo>
                <a:lnTo>
                  <a:pt x="552367" y="193028"/>
                </a:lnTo>
                <a:lnTo>
                  <a:pt x="552367" y="175076"/>
                </a:lnTo>
                <a:lnTo>
                  <a:pt x="303775" y="84072"/>
                </a:lnTo>
                <a:lnTo>
                  <a:pt x="55272" y="175076"/>
                </a:lnTo>
                <a:lnTo>
                  <a:pt x="55272" y="179253"/>
                </a:lnTo>
                <a:lnTo>
                  <a:pt x="510979" y="179253"/>
                </a:lnTo>
                <a:cubicBezTo>
                  <a:pt x="519257" y="179253"/>
                  <a:pt x="524775" y="184763"/>
                  <a:pt x="524775" y="193028"/>
                </a:cubicBezTo>
                <a:cubicBezTo>
                  <a:pt x="524775" y="201293"/>
                  <a:pt x="519257" y="206803"/>
                  <a:pt x="510979" y="206803"/>
                </a:cubicBezTo>
                <a:lnTo>
                  <a:pt x="41387" y="206803"/>
                </a:lnTo>
                <a:cubicBezTo>
                  <a:pt x="33110" y="206803"/>
                  <a:pt x="27592" y="201293"/>
                  <a:pt x="27592" y="193028"/>
                </a:cubicBezTo>
                <a:lnTo>
                  <a:pt x="27592" y="165478"/>
                </a:lnTo>
                <a:cubicBezTo>
                  <a:pt x="27592" y="159968"/>
                  <a:pt x="31775" y="154458"/>
                  <a:pt x="37293" y="153036"/>
                </a:cubicBezTo>
                <a:lnTo>
                  <a:pt x="136712" y="115799"/>
                </a:lnTo>
                <a:cubicBezTo>
                  <a:pt x="161545" y="48257"/>
                  <a:pt x="227853" y="0"/>
                  <a:pt x="3037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="horz" wrap="non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defPPr>
              <a:defRPr lang="zh-CN"/>
            </a:defPPr>
            <a:lvl1pPr marL="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18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377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566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754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5943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131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32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50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endParaRPr lang="zh-CN" altLang="en-US" b="1"/>
          </a:p>
        </p:txBody>
      </p:sp>
      <p:sp>
        <p:nvSpPr>
          <p:cNvPr id="18" name="PA_库_任意多边形 17">
            <a:extLst>
              <a:ext uri="{FF2B5EF4-FFF2-40B4-BE49-F238E27FC236}">
                <a16:creationId xmlns:a16="http://schemas.microsoft.com/office/drawing/2014/main" xmlns="" id="{D466492C-42B7-4733-8608-A7368B5698BA}"/>
              </a:ext>
            </a:extLst>
          </p:cNvPr>
          <p:cNvSpPr/>
          <p:nvPr>
            <p:custDataLst>
              <p:tags r:id="rId15"/>
            </p:custDataLst>
          </p:nvPr>
        </p:nvSpPr>
        <p:spPr>
          <a:xfrm>
            <a:off x="4548792" y="3167706"/>
            <a:ext cx="679674" cy="678648"/>
          </a:xfrm>
          <a:custGeom>
            <a:avLst/>
            <a:gdLst>
              <a:gd name="connsiteX0" fmla="*/ 497095 w 607639"/>
              <a:gd name="connsiteY0" fmla="*/ 261992 h 606722"/>
              <a:gd name="connsiteX1" fmla="*/ 497095 w 607639"/>
              <a:gd name="connsiteY1" fmla="*/ 468794 h 606722"/>
              <a:gd name="connsiteX2" fmla="*/ 524775 w 607639"/>
              <a:gd name="connsiteY2" fmla="*/ 468794 h 606722"/>
              <a:gd name="connsiteX3" fmla="*/ 524775 w 607639"/>
              <a:gd name="connsiteY3" fmla="*/ 261992 h 606722"/>
              <a:gd name="connsiteX4" fmla="*/ 414320 w 607639"/>
              <a:gd name="connsiteY4" fmla="*/ 261992 h 606722"/>
              <a:gd name="connsiteX5" fmla="*/ 414320 w 607639"/>
              <a:gd name="connsiteY5" fmla="*/ 468794 h 606722"/>
              <a:gd name="connsiteX6" fmla="*/ 469503 w 607639"/>
              <a:gd name="connsiteY6" fmla="*/ 468794 h 606722"/>
              <a:gd name="connsiteX7" fmla="*/ 469503 w 607639"/>
              <a:gd name="connsiteY7" fmla="*/ 261992 h 606722"/>
              <a:gd name="connsiteX8" fmla="*/ 359047 w 607639"/>
              <a:gd name="connsiteY8" fmla="*/ 261992 h 606722"/>
              <a:gd name="connsiteX9" fmla="*/ 359047 w 607639"/>
              <a:gd name="connsiteY9" fmla="*/ 468794 h 606722"/>
              <a:gd name="connsiteX10" fmla="*/ 386639 w 607639"/>
              <a:gd name="connsiteY10" fmla="*/ 468794 h 606722"/>
              <a:gd name="connsiteX11" fmla="*/ 386639 w 607639"/>
              <a:gd name="connsiteY11" fmla="*/ 261992 h 606722"/>
              <a:gd name="connsiteX12" fmla="*/ 276183 w 607639"/>
              <a:gd name="connsiteY12" fmla="*/ 261992 h 606722"/>
              <a:gd name="connsiteX13" fmla="*/ 276183 w 607639"/>
              <a:gd name="connsiteY13" fmla="*/ 468794 h 606722"/>
              <a:gd name="connsiteX14" fmla="*/ 331456 w 607639"/>
              <a:gd name="connsiteY14" fmla="*/ 468794 h 606722"/>
              <a:gd name="connsiteX15" fmla="*/ 331456 w 607639"/>
              <a:gd name="connsiteY15" fmla="*/ 261992 h 606722"/>
              <a:gd name="connsiteX16" fmla="*/ 220911 w 607639"/>
              <a:gd name="connsiteY16" fmla="*/ 261992 h 606722"/>
              <a:gd name="connsiteX17" fmla="*/ 220911 w 607639"/>
              <a:gd name="connsiteY17" fmla="*/ 468794 h 606722"/>
              <a:gd name="connsiteX18" fmla="*/ 248592 w 607639"/>
              <a:gd name="connsiteY18" fmla="*/ 468794 h 606722"/>
              <a:gd name="connsiteX19" fmla="*/ 248592 w 607639"/>
              <a:gd name="connsiteY19" fmla="*/ 261992 h 606722"/>
              <a:gd name="connsiteX20" fmla="*/ 138136 w 607639"/>
              <a:gd name="connsiteY20" fmla="*/ 261992 h 606722"/>
              <a:gd name="connsiteX21" fmla="*/ 138136 w 607639"/>
              <a:gd name="connsiteY21" fmla="*/ 468794 h 606722"/>
              <a:gd name="connsiteX22" fmla="*/ 193319 w 607639"/>
              <a:gd name="connsiteY22" fmla="*/ 468794 h 606722"/>
              <a:gd name="connsiteX23" fmla="*/ 193319 w 607639"/>
              <a:gd name="connsiteY23" fmla="*/ 261992 h 606722"/>
              <a:gd name="connsiteX24" fmla="*/ 82864 w 607639"/>
              <a:gd name="connsiteY24" fmla="*/ 261992 h 606722"/>
              <a:gd name="connsiteX25" fmla="*/ 82864 w 607639"/>
              <a:gd name="connsiteY25" fmla="*/ 468794 h 606722"/>
              <a:gd name="connsiteX26" fmla="*/ 110455 w 607639"/>
              <a:gd name="connsiteY26" fmla="*/ 468794 h 606722"/>
              <a:gd name="connsiteX27" fmla="*/ 110455 w 607639"/>
              <a:gd name="connsiteY27" fmla="*/ 261992 h 606722"/>
              <a:gd name="connsiteX28" fmla="*/ 303820 w 607639"/>
              <a:gd name="connsiteY28" fmla="*/ 110294 h 606722"/>
              <a:gd name="connsiteX29" fmla="*/ 331447 w 607639"/>
              <a:gd name="connsiteY29" fmla="*/ 137885 h 606722"/>
              <a:gd name="connsiteX30" fmla="*/ 303820 w 607639"/>
              <a:gd name="connsiteY30" fmla="*/ 165476 h 606722"/>
              <a:gd name="connsiteX31" fmla="*/ 276193 w 607639"/>
              <a:gd name="connsiteY31" fmla="*/ 137885 h 606722"/>
              <a:gd name="connsiteX32" fmla="*/ 303820 w 607639"/>
              <a:gd name="connsiteY32" fmla="*/ 110294 h 606722"/>
              <a:gd name="connsiteX33" fmla="*/ 303775 w 607639"/>
              <a:gd name="connsiteY33" fmla="*/ 27550 h 606722"/>
              <a:gd name="connsiteX34" fmla="*/ 174005 w 607639"/>
              <a:gd name="connsiteY34" fmla="*/ 103446 h 606722"/>
              <a:gd name="connsiteX35" fmla="*/ 299681 w 607639"/>
              <a:gd name="connsiteY35" fmla="*/ 56522 h 606722"/>
              <a:gd name="connsiteX36" fmla="*/ 309293 w 607639"/>
              <a:gd name="connsiteY36" fmla="*/ 55189 h 606722"/>
              <a:gd name="connsiteX37" fmla="*/ 434969 w 607639"/>
              <a:gd name="connsiteY37" fmla="*/ 102024 h 606722"/>
              <a:gd name="connsiteX38" fmla="*/ 303775 w 607639"/>
              <a:gd name="connsiteY38" fmla="*/ 27550 h 606722"/>
              <a:gd name="connsiteX39" fmla="*/ 303775 w 607639"/>
              <a:gd name="connsiteY39" fmla="*/ 0 h 606722"/>
              <a:gd name="connsiteX40" fmla="*/ 470927 w 607639"/>
              <a:gd name="connsiteY40" fmla="*/ 115799 h 606722"/>
              <a:gd name="connsiteX41" fmla="*/ 570346 w 607639"/>
              <a:gd name="connsiteY41" fmla="*/ 153036 h 606722"/>
              <a:gd name="connsiteX42" fmla="*/ 579958 w 607639"/>
              <a:gd name="connsiteY42" fmla="*/ 165478 h 606722"/>
              <a:gd name="connsiteX43" fmla="*/ 579958 w 607639"/>
              <a:gd name="connsiteY43" fmla="*/ 193028 h 606722"/>
              <a:gd name="connsiteX44" fmla="*/ 579958 w 607639"/>
              <a:gd name="connsiteY44" fmla="*/ 248217 h 606722"/>
              <a:gd name="connsiteX45" fmla="*/ 566163 w 607639"/>
              <a:gd name="connsiteY45" fmla="*/ 261992 h 606722"/>
              <a:gd name="connsiteX46" fmla="*/ 552367 w 607639"/>
              <a:gd name="connsiteY46" fmla="*/ 261992 h 606722"/>
              <a:gd name="connsiteX47" fmla="*/ 552367 w 607639"/>
              <a:gd name="connsiteY47" fmla="*/ 468794 h 606722"/>
              <a:gd name="connsiteX48" fmla="*/ 566163 w 607639"/>
              <a:gd name="connsiteY48" fmla="*/ 468794 h 606722"/>
              <a:gd name="connsiteX49" fmla="*/ 579958 w 607639"/>
              <a:gd name="connsiteY49" fmla="*/ 482569 h 606722"/>
              <a:gd name="connsiteX50" fmla="*/ 566163 w 607639"/>
              <a:gd name="connsiteY50" fmla="*/ 496344 h 606722"/>
              <a:gd name="connsiteX51" fmla="*/ 538571 w 607639"/>
              <a:gd name="connsiteY51" fmla="*/ 496344 h 606722"/>
              <a:gd name="connsiteX52" fmla="*/ 483299 w 607639"/>
              <a:gd name="connsiteY52" fmla="*/ 496344 h 606722"/>
              <a:gd name="connsiteX53" fmla="*/ 400435 w 607639"/>
              <a:gd name="connsiteY53" fmla="*/ 496344 h 606722"/>
              <a:gd name="connsiteX54" fmla="*/ 345252 w 607639"/>
              <a:gd name="connsiteY54" fmla="*/ 496344 h 606722"/>
              <a:gd name="connsiteX55" fmla="*/ 262387 w 607639"/>
              <a:gd name="connsiteY55" fmla="*/ 496344 h 606722"/>
              <a:gd name="connsiteX56" fmla="*/ 207115 w 607639"/>
              <a:gd name="connsiteY56" fmla="*/ 496344 h 606722"/>
              <a:gd name="connsiteX57" fmla="*/ 124251 w 607639"/>
              <a:gd name="connsiteY57" fmla="*/ 496344 h 606722"/>
              <a:gd name="connsiteX58" fmla="*/ 69068 w 607639"/>
              <a:gd name="connsiteY58" fmla="*/ 496344 h 606722"/>
              <a:gd name="connsiteX59" fmla="*/ 55272 w 607639"/>
              <a:gd name="connsiteY59" fmla="*/ 496344 h 606722"/>
              <a:gd name="connsiteX60" fmla="*/ 55272 w 607639"/>
              <a:gd name="connsiteY60" fmla="*/ 537758 h 606722"/>
              <a:gd name="connsiteX61" fmla="*/ 41387 w 607639"/>
              <a:gd name="connsiteY61" fmla="*/ 551533 h 606722"/>
              <a:gd name="connsiteX62" fmla="*/ 27592 w 607639"/>
              <a:gd name="connsiteY62" fmla="*/ 551533 h 606722"/>
              <a:gd name="connsiteX63" fmla="*/ 27592 w 607639"/>
              <a:gd name="connsiteY63" fmla="*/ 579083 h 606722"/>
              <a:gd name="connsiteX64" fmla="*/ 579958 w 607639"/>
              <a:gd name="connsiteY64" fmla="*/ 579083 h 606722"/>
              <a:gd name="connsiteX65" fmla="*/ 579958 w 607639"/>
              <a:gd name="connsiteY65" fmla="*/ 551533 h 606722"/>
              <a:gd name="connsiteX66" fmla="*/ 96660 w 607639"/>
              <a:gd name="connsiteY66" fmla="*/ 551533 h 606722"/>
              <a:gd name="connsiteX67" fmla="*/ 82864 w 607639"/>
              <a:gd name="connsiteY67" fmla="*/ 537758 h 606722"/>
              <a:gd name="connsiteX68" fmla="*/ 96660 w 607639"/>
              <a:gd name="connsiteY68" fmla="*/ 523983 h 606722"/>
              <a:gd name="connsiteX69" fmla="*/ 593843 w 607639"/>
              <a:gd name="connsiteY69" fmla="*/ 523983 h 606722"/>
              <a:gd name="connsiteX70" fmla="*/ 607639 w 607639"/>
              <a:gd name="connsiteY70" fmla="*/ 537758 h 606722"/>
              <a:gd name="connsiteX71" fmla="*/ 607639 w 607639"/>
              <a:gd name="connsiteY71" fmla="*/ 592947 h 606722"/>
              <a:gd name="connsiteX72" fmla="*/ 593843 w 607639"/>
              <a:gd name="connsiteY72" fmla="*/ 606722 h 606722"/>
              <a:gd name="connsiteX73" fmla="*/ 13796 w 607639"/>
              <a:gd name="connsiteY73" fmla="*/ 606722 h 606722"/>
              <a:gd name="connsiteX74" fmla="*/ 0 w 607639"/>
              <a:gd name="connsiteY74" fmla="*/ 592947 h 606722"/>
              <a:gd name="connsiteX75" fmla="*/ 0 w 607639"/>
              <a:gd name="connsiteY75" fmla="*/ 537758 h 606722"/>
              <a:gd name="connsiteX76" fmla="*/ 13796 w 607639"/>
              <a:gd name="connsiteY76" fmla="*/ 523983 h 606722"/>
              <a:gd name="connsiteX77" fmla="*/ 27592 w 607639"/>
              <a:gd name="connsiteY77" fmla="*/ 523983 h 606722"/>
              <a:gd name="connsiteX78" fmla="*/ 27592 w 607639"/>
              <a:gd name="connsiteY78" fmla="*/ 482569 h 606722"/>
              <a:gd name="connsiteX79" fmla="*/ 41387 w 607639"/>
              <a:gd name="connsiteY79" fmla="*/ 468794 h 606722"/>
              <a:gd name="connsiteX80" fmla="*/ 55272 w 607639"/>
              <a:gd name="connsiteY80" fmla="*/ 468794 h 606722"/>
              <a:gd name="connsiteX81" fmla="*/ 55272 w 607639"/>
              <a:gd name="connsiteY81" fmla="*/ 261992 h 606722"/>
              <a:gd name="connsiteX82" fmla="*/ 41387 w 607639"/>
              <a:gd name="connsiteY82" fmla="*/ 261992 h 606722"/>
              <a:gd name="connsiteX83" fmla="*/ 27592 w 607639"/>
              <a:gd name="connsiteY83" fmla="*/ 248217 h 606722"/>
              <a:gd name="connsiteX84" fmla="*/ 41387 w 607639"/>
              <a:gd name="connsiteY84" fmla="*/ 234442 h 606722"/>
              <a:gd name="connsiteX85" fmla="*/ 69068 w 607639"/>
              <a:gd name="connsiteY85" fmla="*/ 234442 h 606722"/>
              <a:gd name="connsiteX86" fmla="*/ 124251 w 607639"/>
              <a:gd name="connsiteY86" fmla="*/ 234442 h 606722"/>
              <a:gd name="connsiteX87" fmla="*/ 207115 w 607639"/>
              <a:gd name="connsiteY87" fmla="*/ 234442 h 606722"/>
              <a:gd name="connsiteX88" fmla="*/ 262387 w 607639"/>
              <a:gd name="connsiteY88" fmla="*/ 234442 h 606722"/>
              <a:gd name="connsiteX89" fmla="*/ 345252 w 607639"/>
              <a:gd name="connsiteY89" fmla="*/ 234442 h 606722"/>
              <a:gd name="connsiteX90" fmla="*/ 400435 w 607639"/>
              <a:gd name="connsiteY90" fmla="*/ 234442 h 606722"/>
              <a:gd name="connsiteX91" fmla="*/ 483299 w 607639"/>
              <a:gd name="connsiteY91" fmla="*/ 234442 h 606722"/>
              <a:gd name="connsiteX92" fmla="*/ 538571 w 607639"/>
              <a:gd name="connsiteY92" fmla="*/ 234442 h 606722"/>
              <a:gd name="connsiteX93" fmla="*/ 552367 w 607639"/>
              <a:gd name="connsiteY93" fmla="*/ 234442 h 606722"/>
              <a:gd name="connsiteX94" fmla="*/ 552367 w 607639"/>
              <a:gd name="connsiteY94" fmla="*/ 193028 h 606722"/>
              <a:gd name="connsiteX95" fmla="*/ 552367 w 607639"/>
              <a:gd name="connsiteY95" fmla="*/ 175076 h 606722"/>
              <a:gd name="connsiteX96" fmla="*/ 303775 w 607639"/>
              <a:gd name="connsiteY96" fmla="*/ 84072 h 606722"/>
              <a:gd name="connsiteX97" fmla="*/ 55272 w 607639"/>
              <a:gd name="connsiteY97" fmla="*/ 175076 h 606722"/>
              <a:gd name="connsiteX98" fmla="*/ 55272 w 607639"/>
              <a:gd name="connsiteY98" fmla="*/ 179253 h 606722"/>
              <a:gd name="connsiteX99" fmla="*/ 510979 w 607639"/>
              <a:gd name="connsiteY99" fmla="*/ 179253 h 606722"/>
              <a:gd name="connsiteX100" fmla="*/ 524775 w 607639"/>
              <a:gd name="connsiteY100" fmla="*/ 193028 h 606722"/>
              <a:gd name="connsiteX101" fmla="*/ 510979 w 607639"/>
              <a:gd name="connsiteY101" fmla="*/ 206803 h 606722"/>
              <a:gd name="connsiteX102" fmla="*/ 41387 w 607639"/>
              <a:gd name="connsiteY102" fmla="*/ 206803 h 606722"/>
              <a:gd name="connsiteX103" fmla="*/ 27592 w 607639"/>
              <a:gd name="connsiteY103" fmla="*/ 193028 h 606722"/>
              <a:gd name="connsiteX104" fmla="*/ 27592 w 607639"/>
              <a:gd name="connsiteY104" fmla="*/ 165478 h 606722"/>
              <a:gd name="connsiteX105" fmla="*/ 37293 w 607639"/>
              <a:gd name="connsiteY105" fmla="*/ 153036 h 606722"/>
              <a:gd name="connsiteX106" fmla="*/ 136712 w 607639"/>
              <a:gd name="connsiteY106" fmla="*/ 115799 h 606722"/>
              <a:gd name="connsiteX107" fmla="*/ 303775 w 607639"/>
              <a:gd name="connsiteY107" fmla="*/ 0 h 6067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607639" h="606722">
                <a:moveTo>
                  <a:pt x="497095" y="261992"/>
                </a:moveTo>
                <a:lnTo>
                  <a:pt x="497095" y="468794"/>
                </a:lnTo>
                <a:lnTo>
                  <a:pt x="524775" y="468794"/>
                </a:lnTo>
                <a:lnTo>
                  <a:pt x="524775" y="261992"/>
                </a:lnTo>
                <a:close/>
                <a:moveTo>
                  <a:pt x="414320" y="261992"/>
                </a:moveTo>
                <a:lnTo>
                  <a:pt x="414320" y="468794"/>
                </a:lnTo>
                <a:lnTo>
                  <a:pt x="469503" y="468794"/>
                </a:lnTo>
                <a:lnTo>
                  <a:pt x="469503" y="261992"/>
                </a:lnTo>
                <a:close/>
                <a:moveTo>
                  <a:pt x="359047" y="261992"/>
                </a:moveTo>
                <a:lnTo>
                  <a:pt x="359047" y="468794"/>
                </a:lnTo>
                <a:lnTo>
                  <a:pt x="386639" y="468794"/>
                </a:lnTo>
                <a:lnTo>
                  <a:pt x="386639" y="261992"/>
                </a:lnTo>
                <a:close/>
                <a:moveTo>
                  <a:pt x="276183" y="261992"/>
                </a:moveTo>
                <a:lnTo>
                  <a:pt x="276183" y="468794"/>
                </a:lnTo>
                <a:lnTo>
                  <a:pt x="331456" y="468794"/>
                </a:lnTo>
                <a:lnTo>
                  <a:pt x="331456" y="261992"/>
                </a:lnTo>
                <a:close/>
                <a:moveTo>
                  <a:pt x="220911" y="261992"/>
                </a:moveTo>
                <a:lnTo>
                  <a:pt x="220911" y="468794"/>
                </a:lnTo>
                <a:lnTo>
                  <a:pt x="248592" y="468794"/>
                </a:lnTo>
                <a:lnTo>
                  <a:pt x="248592" y="261992"/>
                </a:lnTo>
                <a:close/>
                <a:moveTo>
                  <a:pt x="138136" y="261992"/>
                </a:moveTo>
                <a:lnTo>
                  <a:pt x="138136" y="468794"/>
                </a:lnTo>
                <a:lnTo>
                  <a:pt x="193319" y="468794"/>
                </a:lnTo>
                <a:lnTo>
                  <a:pt x="193319" y="261992"/>
                </a:lnTo>
                <a:close/>
                <a:moveTo>
                  <a:pt x="82864" y="261992"/>
                </a:moveTo>
                <a:lnTo>
                  <a:pt x="82864" y="468794"/>
                </a:lnTo>
                <a:lnTo>
                  <a:pt x="110455" y="468794"/>
                </a:lnTo>
                <a:lnTo>
                  <a:pt x="110455" y="261992"/>
                </a:lnTo>
                <a:close/>
                <a:moveTo>
                  <a:pt x="303820" y="110294"/>
                </a:moveTo>
                <a:cubicBezTo>
                  <a:pt x="319078" y="110294"/>
                  <a:pt x="331447" y="122647"/>
                  <a:pt x="331447" y="137885"/>
                </a:cubicBezTo>
                <a:cubicBezTo>
                  <a:pt x="331447" y="153123"/>
                  <a:pt x="319078" y="165476"/>
                  <a:pt x="303820" y="165476"/>
                </a:cubicBezTo>
                <a:cubicBezTo>
                  <a:pt x="288562" y="165476"/>
                  <a:pt x="276193" y="153123"/>
                  <a:pt x="276193" y="137885"/>
                </a:cubicBezTo>
                <a:cubicBezTo>
                  <a:pt x="276193" y="122647"/>
                  <a:pt x="288562" y="110294"/>
                  <a:pt x="303820" y="110294"/>
                </a:cubicBezTo>
                <a:close/>
                <a:moveTo>
                  <a:pt x="303775" y="27550"/>
                </a:moveTo>
                <a:cubicBezTo>
                  <a:pt x="248592" y="27550"/>
                  <a:pt x="198838" y="57944"/>
                  <a:pt x="174005" y="103446"/>
                </a:cubicBezTo>
                <a:lnTo>
                  <a:pt x="299681" y="56522"/>
                </a:lnTo>
                <a:cubicBezTo>
                  <a:pt x="302440" y="55189"/>
                  <a:pt x="305199" y="55189"/>
                  <a:pt x="309293" y="55189"/>
                </a:cubicBezTo>
                <a:lnTo>
                  <a:pt x="434969" y="102024"/>
                </a:lnTo>
                <a:cubicBezTo>
                  <a:pt x="408712" y="57944"/>
                  <a:pt x="359047" y="27550"/>
                  <a:pt x="303775" y="27550"/>
                </a:cubicBezTo>
                <a:close/>
                <a:moveTo>
                  <a:pt x="303775" y="0"/>
                </a:moveTo>
                <a:cubicBezTo>
                  <a:pt x="379786" y="0"/>
                  <a:pt x="446006" y="48257"/>
                  <a:pt x="470927" y="115799"/>
                </a:cubicBezTo>
                <a:lnTo>
                  <a:pt x="570346" y="153036"/>
                </a:lnTo>
                <a:cubicBezTo>
                  <a:pt x="575864" y="154458"/>
                  <a:pt x="579958" y="159968"/>
                  <a:pt x="579958" y="165478"/>
                </a:cubicBezTo>
                <a:lnTo>
                  <a:pt x="579958" y="193028"/>
                </a:lnTo>
                <a:lnTo>
                  <a:pt x="579958" y="248217"/>
                </a:lnTo>
                <a:cubicBezTo>
                  <a:pt x="579958" y="256482"/>
                  <a:pt x="574440" y="261992"/>
                  <a:pt x="566163" y="261992"/>
                </a:cubicBezTo>
                <a:lnTo>
                  <a:pt x="552367" y="261992"/>
                </a:lnTo>
                <a:lnTo>
                  <a:pt x="552367" y="468794"/>
                </a:lnTo>
                <a:lnTo>
                  <a:pt x="566163" y="468794"/>
                </a:lnTo>
                <a:cubicBezTo>
                  <a:pt x="574440" y="468794"/>
                  <a:pt x="579958" y="474304"/>
                  <a:pt x="579958" y="482569"/>
                </a:cubicBezTo>
                <a:cubicBezTo>
                  <a:pt x="579958" y="490834"/>
                  <a:pt x="574440" y="496344"/>
                  <a:pt x="566163" y="496344"/>
                </a:cubicBezTo>
                <a:lnTo>
                  <a:pt x="538571" y="496344"/>
                </a:lnTo>
                <a:lnTo>
                  <a:pt x="483299" y="496344"/>
                </a:lnTo>
                <a:lnTo>
                  <a:pt x="400435" y="496344"/>
                </a:lnTo>
                <a:lnTo>
                  <a:pt x="345252" y="496344"/>
                </a:lnTo>
                <a:lnTo>
                  <a:pt x="262387" y="496344"/>
                </a:lnTo>
                <a:lnTo>
                  <a:pt x="207115" y="496344"/>
                </a:lnTo>
                <a:lnTo>
                  <a:pt x="124251" y="496344"/>
                </a:lnTo>
                <a:lnTo>
                  <a:pt x="69068" y="496344"/>
                </a:lnTo>
                <a:lnTo>
                  <a:pt x="55272" y="496344"/>
                </a:lnTo>
                <a:lnTo>
                  <a:pt x="55272" y="537758"/>
                </a:lnTo>
                <a:cubicBezTo>
                  <a:pt x="55272" y="546023"/>
                  <a:pt x="49754" y="551533"/>
                  <a:pt x="41387" y="551533"/>
                </a:cubicBezTo>
                <a:lnTo>
                  <a:pt x="27592" y="551533"/>
                </a:lnTo>
                <a:lnTo>
                  <a:pt x="27592" y="579083"/>
                </a:lnTo>
                <a:lnTo>
                  <a:pt x="579958" y="579083"/>
                </a:lnTo>
                <a:lnTo>
                  <a:pt x="579958" y="551533"/>
                </a:lnTo>
                <a:lnTo>
                  <a:pt x="96660" y="551533"/>
                </a:lnTo>
                <a:cubicBezTo>
                  <a:pt x="88382" y="551533"/>
                  <a:pt x="82864" y="546023"/>
                  <a:pt x="82864" y="537758"/>
                </a:cubicBezTo>
                <a:cubicBezTo>
                  <a:pt x="82864" y="529493"/>
                  <a:pt x="88382" y="523983"/>
                  <a:pt x="96660" y="523983"/>
                </a:cubicBezTo>
                <a:lnTo>
                  <a:pt x="593843" y="523983"/>
                </a:lnTo>
                <a:cubicBezTo>
                  <a:pt x="602121" y="523983"/>
                  <a:pt x="607639" y="529493"/>
                  <a:pt x="607639" y="537758"/>
                </a:cubicBezTo>
                <a:lnTo>
                  <a:pt x="607639" y="592947"/>
                </a:lnTo>
                <a:cubicBezTo>
                  <a:pt x="607639" y="601212"/>
                  <a:pt x="602121" y="606722"/>
                  <a:pt x="593843" y="606722"/>
                </a:cubicBezTo>
                <a:lnTo>
                  <a:pt x="13796" y="606722"/>
                </a:lnTo>
                <a:cubicBezTo>
                  <a:pt x="5518" y="606722"/>
                  <a:pt x="0" y="601212"/>
                  <a:pt x="0" y="592947"/>
                </a:cubicBezTo>
                <a:lnTo>
                  <a:pt x="0" y="537758"/>
                </a:lnTo>
                <a:cubicBezTo>
                  <a:pt x="0" y="529493"/>
                  <a:pt x="5518" y="523983"/>
                  <a:pt x="13796" y="523983"/>
                </a:cubicBezTo>
                <a:lnTo>
                  <a:pt x="27592" y="523983"/>
                </a:lnTo>
                <a:lnTo>
                  <a:pt x="27592" y="482569"/>
                </a:lnTo>
                <a:cubicBezTo>
                  <a:pt x="27592" y="474304"/>
                  <a:pt x="33110" y="468794"/>
                  <a:pt x="41387" y="468794"/>
                </a:cubicBezTo>
                <a:lnTo>
                  <a:pt x="55272" y="468794"/>
                </a:lnTo>
                <a:lnTo>
                  <a:pt x="55272" y="261992"/>
                </a:lnTo>
                <a:lnTo>
                  <a:pt x="41387" y="261992"/>
                </a:lnTo>
                <a:cubicBezTo>
                  <a:pt x="33110" y="261992"/>
                  <a:pt x="27592" y="256482"/>
                  <a:pt x="27592" y="248217"/>
                </a:cubicBezTo>
                <a:cubicBezTo>
                  <a:pt x="27592" y="239952"/>
                  <a:pt x="33110" y="234442"/>
                  <a:pt x="41387" y="234442"/>
                </a:cubicBezTo>
                <a:lnTo>
                  <a:pt x="69068" y="234442"/>
                </a:lnTo>
                <a:lnTo>
                  <a:pt x="124251" y="234442"/>
                </a:lnTo>
                <a:lnTo>
                  <a:pt x="207115" y="234442"/>
                </a:lnTo>
                <a:lnTo>
                  <a:pt x="262387" y="234442"/>
                </a:lnTo>
                <a:lnTo>
                  <a:pt x="345252" y="234442"/>
                </a:lnTo>
                <a:lnTo>
                  <a:pt x="400435" y="234442"/>
                </a:lnTo>
                <a:lnTo>
                  <a:pt x="483299" y="234442"/>
                </a:lnTo>
                <a:lnTo>
                  <a:pt x="538571" y="234442"/>
                </a:lnTo>
                <a:lnTo>
                  <a:pt x="552367" y="234442"/>
                </a:lnTo>
                <a:lnTo>
                  <a:pt x="552367" y="193028"/>
                </a:lnTo>
                <a:lnTo>
                  <a:pt x="552367" y="175076"/>
                </a:lnTo>
                <a:lnTo>
                  <a:pt x="303775" y="84072"/>
                </a:lnTo>
                <a:lnTo>
                  <a:pt x="55272" y="175076"/>
                </a:lnTo>
                <a:lnTo>
                  <a:pt x="55272" y="179253"/>
                </a:lnTo>
                <a:lnTo>
                  <a:pt x="510979" y="179253"/>
                </a:lnTo>
                <a:cubicBezTo>
                  <a:pt x="519257" y="179253"/>
                  <a:pt x="524775" y="184763"/>
                  <a:pt x="524775" y="193028"/>
                </a:cubicBezTo>
                <a:cubicBezTo>
                  <a:pt x="524775" y="201293"/>
                  <a:pt x="519257" y="206803"/>
                  <a:pt x="510979" y="206803"/>
                </a:cubicBezTo>
                <a:lnTo>
                  <a:pt x="41387" y="206803"/>
                </a:lnTo>
                <a:cubicBezTo>
                  <a:pt x="33110" y="206803"/>
                  <a:pt x="27592" y="201293"/>
                  <a:pt x="27592" y="193028"/>
                </a:cubicBezTo>
                <a:lnTo>
                  <a:pt x="27592" y="165478"/>
                </a:lnTo>
                <a:cubicBezTo>
                  <a:pt x="27592" y="159968"/>
                  <a:pt x="31775" y="154458"/>
                  <a:pt x="37293" y="153036"/>
                </a:cubicBezTo>
                <a:lnTo>
                  <a:pt x="136712" y="115799"/>
                </a:lnTo>
                <a:cubicBezTo>
                  <a:pt x="161545" y="48257"/>
                  <a:pt x="227853" y="0"/>
                  <a:pt x="3037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="horz" wrap="non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defPPr>
              <a:defRPr lang="zh-CN"/>
            </a:defPPr>
            <a:lvl1pPr marL="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18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377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566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754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5943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131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32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50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endParaRPr lang="zh-CN" altLang="en-US" b="1"/>
          </a:p>
        </p:txBody>
      </p:sp>
      <p:sp>
        <p:nvSpPr>
          <p:cNvPr id="19" name="PA_库_任意多边形 18">
            <a:extLst>
              <a:ext uri="{FF2B5EF4-FFF2-40B4-BE49-F238E27FC236}">
                <a16:creationId xmlns:a16="http://schemas.microsoft.com/office/drawing/2014/main" xmlns="" id="{2B879CC0-9619-44BC-975B-0020FD0B8533}"/>
              </a:ext>
            </a:extLst>
          </p:cNvPr>
          <p:cNvSpPr/>
          <p:nvPr>
            <p:custDataLst>
              <p:tags r:id="rId16"/>
            </p:custDataLst>
          </p:nvPr>
        </p:nvSpPr>
        <p:spPr>
          <a:xfrm>
            <a:off x="7101356" y="3167706"/>
            <a:ext cx="679674" cy="678648"/>
          </a:xfrm>
          <a:custGeom>
            <a:avLst/>
            <a:gdLst>
              <a:gd name="connsiteX0" fmla="*/ 497095 w 607639"/>
              <a:gd name="connsiteY0" fmla="*/ 261992 h 606722"/>
              <a:gd name="connsiteX1" fmla="*/ 497095 w 607639"/>
              <a:gd name="connsiteY1" fmla="*/ 468794 h 606722"/>
              <a:gd name="connsiteX2" fmla="*/ 524775 w 607639"/>
              <a:gd name="connsiteY2" fmla="*/ 468794 h 606722"/>
              <a:gd name="connsiteX3" fmla="*/ 524775 w 607639"/>
              <a:gd name="connsiteY3" fmla="*/ 261992 h 606722"/>
              <a:gd name="connsiteX4" fmla="*/ 414320 w 607639"/>
              <a:gd name="connsiteY4" fmla="*/ 261992 h 606722"/>
              <a:gd name="connsiteX5" fmla="*/ 414320 w 607639"/>
              <a:gd name="connsiteY5" fmla="*/ 468794 h 606722"/>
              <a:gd name="connsiteX6" fmla="*/ 469503 w 607639"/>
              <a:gd name="connsiteY6" fmla="*/ 468794 h 606722"/>
              <a:gd name="connsiteX7" fmla="*/ 469503 w 607639"/>
              <a:gd name="connsiteY7" fmla="*/ 261992 h 606722"/>
              <a:gd name="connsiteX8" fmla="*/ 359047 w 607639"/>
              <a:gd name="connsiteY8" fmla="*/ 261992 h 606722"/>
              <a:gd name="connsiteX9" fmla="*/ 359047 w 607639"/>
              <a:gd name="connsiteY9" fmla="*/ 468794 h 606722"/>
              <a:gd name="connsiteX10" fmla="*/ 386639 w 607639"/>
              <a:gd name="connsiteY10" fmla="*/ 468794 h 606722"/>
              <a:gd name="connsiteX11" fmla="*/ 386639 w 607639"/>
              <a:gd name="connsiteY11" fmla="*/ 261992 h 606722"/>
              <a:gd name="connsiteX12" fmla="*/ 276183 w 607639"/>
              <a:gd name="connsiteY12" fmla="*/ 261992 h 606722"/>
              <a:gd name="connsiteX13" fmla="*/ 276183 w 607639"/>
              <a:gd name="connsiteY13" fmla="*/ 468794 h 606722"/>
              <a:gd name="connsiteX14" fmla="*/ 331456 w 607639"/>
              <a:gd name="connsiteY14" fmla="*/ 468794 h 606722"/>
              <a:gd name="connsiteX15" fmla="*/ 331456 w 607639"/>
              <a:gd name="connsiteY15" fmla="*/ 261992 h 606722"/>
              <a:gd name="connsiteX16" fmla="*/ 220911 w 607639"/>
              <a:gd name="connsiteY16" fmla="*/ 261992 h 606722"/>
              <a:gd name="connsiteX17" fmla="*/ 220911 w 607639"/>
              <a:gd name="connsiteY17" fmla="*/ 468794 h 606722"/>
              <a:gd name="connsiteX18" fmla="*/ 248592 w 607639"/>
              <a:gd name="connsiteY18" fmla="*/ 468794 h 606722"/>
              <a:gd name="connsiteX19" fmla="*/ 248592 w 607639"/>
              <a:gd name="connsiteY19" fmla="*/ 261992 h 606722"/>
              <a:gd name="connsiteX20" fmla="*/ 138136 w 607639"/>
              <a:gd name="connsiteY20" fmla="*/ 261992 h 606722"/>
              <a:gd name="connsiteX21" fmla="*/ 138136 w 607639"/>
              <a:gd name="connsiteY21" fmla="*/ 468794 h 606722"/>
              <a:gd name="connsiteX22" fmla="*/ 193319 w 607639"/>
              <a:gd name="connsiteY22" fmla="*/ 468794 h 606722"/>
              <a:gd name="connsiteX23" fmla="*/ 193319 w 607639"/>
              <a:gd name="connsiteY23" fmla="*/ 261992 h 606722"/>
              <a:gd name="connsiteX24" fmla="*/ 82864 w 607639"/>
              <a:gd name="connsiteY24" fmla="*/ 261992 h 606722"/>
              <a:gd name="connsiteX25" fmla="*/ 82864 w 607639"/>
              <a:gd name="connsiteY25" fmla="*/ 468794 h 606722"/>
              <a:gd name="connsiteX26" fmla="*/ 110455 w 607639"/>
              <a:gd name="connsiteY26" fmla="*/ 468794 h 606722"/>
              <a:gd name="connsiteX27" fmla="*/ 110455 w 607639"/>
              <a:gd name="connsiteY27" fmla="*/ 261992 h 606722"/>
              <a:gd name="connsiteX28" fmla="*/ 303820 w 607639"/>
              <a:gd name="connsiteY28" fmla="*/ 110294 h 606722"/>
              <a:gd name="connsiteX29" fmla="*/ 331447 w 607639"/>
              <a:gd name="connsiteY29" fmla="*/ 137885 h 606722"/>
              <a:gd name="connsiteX30" fmla="*/ 303820 w 607639"/>
              <a:gd name="connsiteY30" fmla="*/ 165476 h 606722"/>
              <a:gd name="connsiteX31" fmla="*/ 276193 w 607639"/>
              <a:gd name="connsiteY31" fmla="*/ 137885 h 606722"/>
              <a:gd name="connsiteX32" fmla="*/ 303820 w 607639"/>
              <a:gd name="connsiteY32" fmla="*/ 110294 h 606722"/>
              <a:gd name="connsiteX33" fmla="*/ 303775 w 607639"/>
              <a:gd name="connsiteY33" fmla="*/ 27550 h 606722"/>
              <a:gd name="connsiteX34" fmla="*/ 174005 w 607639"/>
              <a:gd name="connsiteY34" fmla="*/ 103446 h 606722"/>
              <a:gd name="connsiteX35" fmla="*/ 299681 w 607639"/>
              <a:gd name="connsiteY35" fmla="*/ 56522 h 606722"/>
              <a:gd name="connsiteX36" fmla="*/ 309293 w 607639"/>
              <a:gd name="connsiteY36" fmla="*/ 55189 h 606722"/>
              <a:gd name="connsiteX37" fmla="*/ 434969 w 607639"/>
              <a:gd name="connsiteY37" fmla="*/ 102024 h 606722"/>
              <a:gd name="connsiteX38" fmla="*/ 303775 w 607639"/>
              <a:gd name="connsiteY38" fmla="*/ 27550 h 606722"/>
              <a:gd name="connsiteX39" fmla="*/ 303775 w 607639"/>
              <a:gd name="connsiteY39" fmla="*/ 0 h 606722"/>
              <a:gd name="connsiteX40" fmla="*/ 470927 w 607639"/>
              <a:gd name="connsiteY40" fmla="*/ 115799 h 606722"/>
              <a:gd name="connsiteX41" fmla="*/ 570346 w 607639"/>
              <a:gd name="connsiteY41" fmla="*/ 153036 h 606722"/>
              <a:gd name="connsiteX42" fmla="*/ 579958 w 607639"/>
              <a:gd name="connsiteY42" fmla="*/ 165478 h 606722"/>
              <a:gd name="connsiteX43" fmla="*/ 579958 w 607639"/>
              <a:gd name="connsiteY43" fmla="*/ 193028 h 606722"/>
              <a:gd name="connsiteX44" fmla="*/ 579958 w 607639"/>
              <a:gd name="connsiteY44" fmla="*/ 248217 h 606722"/>
              <a:gd name="connsiteX45" fmla="*/ 566163 w 607639"/>
              <a:gd name="connsiteY45" fmla="*/ 261992 h 606722"/>
              <a:gd name="connsiteX46" fmla="*/ 552367 w 607639"/>
              <a:gd name="connsiteY46" fmla="*/ 261992 h 606722"/>
              <a:gd name="connsiteX47" fmla="*/ 552367 w 607639"/>
              <a:gd name="connsiteY47" fmla="*/ 468794 h 606722"/>
              <a:gd name="connsiteX48" fmla="*/ 566163 w 607639"/>
              <a:gd name="connsiteY48" fmla="*/ 468794 h 606722"/>
              <a:gd name="connsiteX49" fmla="*/ 579958 w 607639"/>
              <a:gd name="connsiteY49" fmla="*/ 482569 h 606722"/>
              <a:gd name="connsiteX50" fmla="*/ 566163 w 607639"/>
              <a:gd name="connsiteY50" fmla="*/ 496344 h 606722"/>
              <a:gd name="connsiteX51" fmla="*/ 538571 w 607639"/>
              <a:gd name="connsiteY51" fmla="*/ 496344 h 606722"/>
              <a:gd name="connsiteX52" fmla="*/ 483299 w 607639"/>
              <a:gd name="connsiteY52" fmla="*/ 496344 h 606722"/>
              <a:gd name="connsiteX53" fmla="*/ 400435 w 607639"/>
              <a:gd name="connsiteY53" fmla="*/ 496344 h 606722"/>
              <a:gd name="connsiteX54" fmla="*/ 345252 w 607639"/>
              <a:gd name="connsiteY54" fmla="*/ 496344 h 606722"/>
              <a:gd name="connsiteX55" fmla="*/ 262387 w 607639"/>
              <a:gd name="connsiteY55" fmla="*/ 496344 h 606722"/>
              <a:gd name="connsiteX56" fmla="*/ 207115 w 607639"/>
              <a:gd name="connsiteY56" fmla="*/ 496344 h 606722"/>
              <a:gd name="connsiteX57" fmla="*/ 124251 w 607639"/>
              <a:gd name="connsiteY57" fmla="*/ 496344 h 606722"/>
              <a:gd name="connsiteX58" fmla="*/ 69068 w 607639"/>
              <a:gd name="connsiteY58" fmla="*/ 496344 h 606722"/>
              <a:gd name="connsiteX59" fmla="*/ 55272 w 607639"/>
              <a:gd name="connsiteY59" fmla="*/ 496344 h 606722"/>
              <a:gd name="connsiteX60" fmla="*/ 55272 w 607639"/>
              <a:gd name="connsiteY60" fmla="*/ 537758 h 606722"/>
              <a:gd name="connsiteX61" fmla="*/ 41387 w 607639"/>
              <a:gd name="connsiteY61" fmla="*/ 551533 h 606722"/>
              <a:gd name="connsiteX62" fmla="*/ 27592 w 607639"/>
              <a:gd name="connsiteY62" fmla="*/ 551533 h 606722"/>
              <a:gd name="connsiteX63" fmla="*/ 27592 w 607639"/>
              <a:gd name="connsiteY63" fmla="*/ 579083 h 606722"/>
              <a:gd name="connsiteX64" fmla="*/ 579958 w 607639"/>
              <a:gd name="connsiteY64" fmla="*/ 579083 h 606722"/>
              <a:gd name="connsiteX65" fmla="*/ 579958 w 607639"/>
              <a:gd name="connsiteY65" fmla="*/ 551533 h 606722"/>
              <a:gd name="connsiteX66" fmla="*/ 96660 w 607639"/>
              <a:gd name="connsiteY66" fmla="*/ 551533 h 606722"/>
              <a:gd name="connsiteX67" fmla="*/ 82864 w 607639"/>
              <a:gd name="connsiteY67" fmla="*/ 537758 h 606722"/>
              <a:gd name="connsiteX68" fmla="*/ 96660 w 607639"/>
              <a:gd name="connsiteY68" fmla="*/ 523983 h 606722"/>
              <a:gd name="connsiteX69" fmla="*/ 593843 w 607639"/>
              <a:gd name="connsiteY69" fmla="*/ 523983 h 606722"/>
              <a:gd name="connsiteX70" fmla="*/ 607639 w 607639"/>
              <a:gd name="connsiteY70" fmla="*/ 537758 h 606722"/>
              <a:gd name="connsiteX71" fmla="*/ 607639 w 607639"/>
              <a:gd name="connsiteY71" fmla="*/ 592947 h 606722"/>
              <a:gd name="connsiteX72" fmla="*/ 593843 w 607639"/>
              <a:gd name="connsiteY72" fmla="*/ 606722 h 606722"/>
              <a:gd name="connsiteX73" fmla="*/ 13796 w 607639"/>
              <a:gd name="connsiteY73" fmla="*/ 606722 h 606722"/>
              <a:gd name="connsiteX74" fmla="*/ 0 w 607639"/>
              <a:gd name="connsiteY74" fmla="*/ 592947 h 606722"/>
              <a:gd name="connsiteX75" fmla="*/ 0 w 607639"/>
              <a:gd name="connsiteY75" fmla="*/ 537758 h 606722"/>
              <a:gd name="connsiteX76" fmla="*/ 13796 w 607639"/>
              <a:gd name="connsiteY76" fmla="*/ 523983 h 606722"/>
              <a:gd name="connsiteX77" fmla="*/ 27592 w 607639"/>
              <a:gd name="connsiteY77" fmla="*/ 523983 h 606722"/>
              <a:gd name="connsiteX78" fmla="*/ 27592 w 607639"/>
              <a:gd name="connsiteY78" fmla="*/ 482569 h 606722"/>
              <a:gd name="connsiteX79" fmla="*/ 41387 w 607639"/>
              <a:gd name="connsiteY79" fmla="*/ 468794 h 606722"/>
              <a:gd name="connsiteX80" fmla="*/ 55272 w 607639"/>
              <a:gd name="connsiteY80" fmla="*/ 468794 h 606722"/>
              <a:gd name="connsiteX81" fmla="*/ 55272 w 607639"/>
              <a:gd name="connsiteY81" fmla="*/ 261992 h 606722"/>
              <a:gd name="connsiteX82" fmla="*/ 41387 w 607639"/>
              <a:gd name="connsiteY82" fmla="*/ 261992 h 606722"/>
              <a:gd name="connsiteX83" fmla="*/ 27592 w 607639"/>
              <a:gd name="connsiteY83" fmla="*/ 248217 h 606722"/>
              <a:gd name="connsiteX84" fmla="*/ 41387 w 607639"/>
              <a:gd name="connsiteY84" fmla="*/ 234442 h 606722"/>
              <a:gd name="connsiteX85" fmla="*/ 69068 w 607639"/>
              <a:gd name="connsiteY85" fmla="*/ 234442 h 606722"/>
              <a:gd name="connsiteX86" fmla="*/ 124251 w 607639"/>
              <a:gd name="connsiteY86" fmla="*/ 234442 h 606722"/>
              <a:gd name="connsiteX87" fmla="*/ 207115 w 607639"/>
              <a:gd name="connsiteY87" fmla="*/ 234442 h 606722"/>
              <a:gd name="connsiteX88" fmla="*/ 262387 w 607639"/>
              <a:gd name="connsiteY88" fmla="*/ 234442 h 606722"/>
              <a:gd name="connsiteX89" fmla="*/ 345252 w 607639"/>
              <a:gd name="connsiteY89" fmla="*/ 234442 h 606722"/>
              <a:gd name="connsiteX90" fmla="*/ 400435 w 607639"/>
              <a:gd name="connsiteY90" fmla="*/ 234442 h 606722"/>
              <a:gd name="connsiteX91" fmla="*/ 483299 w 607639"/>
              <a:gd name="connsiteY91" fmla="*/ 234442 h 606722"/>
              <a:gd name="connsiteX92" fmla="*/ 538571 w 607639"/>
              <a:gd name="connsiteY92" fmla="*/ 234442 h 606722"/>
              <a:gd name="connsiteX93" fmla="*/ 552367 w 607639"/>
              <a:gd name="connsiteY93" fmla="*/ 234442 h 606722"/>
              <a:gd name="connsiteX94" fmla="*/ 552367 w 607639"/>
              <a:gd name="connsiteY94" fmla="*/ 193028 h 606722"/>
              <a:gd name="connsiteX95" fmla="*/ 552367 w 607639"/>
              <a:gd name="connsiteY95" fmla="*/ 175076 h 606722"/>
              <a:gd name="connsiteX96" fmla="*/ 303775 w 607639"/>
              <a:gd name="connsiteY96" fmla="*/ 84072 h 606722"/>
              <a:gd name="connsiteX97" fmla="*/ 55272 w 607639"/>
              <a:gd name="connsiteY97" fmla="*/ 175076 h 606722"/>
              <a:gd name="connsiteX98" fmla="*/ 55272 w 607639"/>
              <a:gd name="connsiteY98" fmla="*/ 179253 h 606722"/>
              <a:gd name="connsiteX99" fmla="*/ 510979 w 607639"/>
              <a:gd name="connsiteY99" fmla="*/ 179253 h 606722"/>
              <a:gd name="connsiteX100" fmla="*/ 524775 w 607639"/>
              <a:gd name="connsiteY100" fmla="*/ 193028 h 606722"/>
              <a:gd name="connsiteX101" fmla="*/ 510979 w 607639"/>
              <a:gd name="connsiteY101" fmla="*/ 206803 h 606722"/>
              <a:gd name="connsiteX102" fmla="*/ 41387 w 607639"/>
              <a:gd name="connsiteY102" fmla="*/ 206803 h 606722"/>
              <a:gd name="connsiteX103" fmla="*/ 27592 w 607639"/>
              <a:gd name="connsiteY103" fmla="*/ 193028 h 606722"/>
              <a:gd name="connsiteX104" fmla="*/ 27592 w 607639"/>
              <a:gd name="connsiteY104" fmla="*/ 165478 h 606722"/>
              <a:gd name="connsiteX105" fmla="*/ 37293 w 607639"/>
              <a:gd name="connsiteY105" fmla="*/ 153036 h 606722"/>
              <a:gd name="connsiteX106" fmla="*/ 136712 w 607639"/>
              <a:gd name="connsiteY106" fmla="*/ 115799 h 606722"/>
              <a:gd name="connsiteX107" fmla="*/ 303775 w 607639"/>
              <a:gd name="connsiteY107" fmla="*/ 0 h 6067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607639" h="606722">
                <a:moveTo>
                  <a:pt x="497095" y="261992"/>
                </a:moveTo>
                <a:lnTo>
                  <a:pt x="497095" y="468794"/>
                </a:lnTo>
                <a:lnTo>
                  <a:pt x="524775" y="468794"/>
                </a:lnTo>
                <a:lnTo>
                  <a:pt x="524775" y="261992"/>
                </a:lnTo>
                <a:close/>
                <a:moveTo>
                  <a:pt x="414320" y="261992"/>
                </a:moveTo>
                <a:lnTo>
                  <a:pt x="414320" y="468794"/>
                </a:lnTo>
                <a:lnTo>
                  <a:pt x="469503" y="468794"/>
                </a:lnTo>
                <a:lnTo>
                  <a:pt x="469503" y="261992"/>
                </a:lnTo>
                <a:close/>
                <a:moveTo>
                  <a:pt x="359047" y="261992"/>
                </a:moveTo>
                <a:lnTo>
                  <a:pt x="359047" y="468794"/>
                </a:lnTo>
                <a:lnTo>
                  <a:pt x="386639" y="468794"/>
                </a:lnTo>
                <a:lnTo>
                  <a:pt x="386639" y="261992"/>
                </a:lnTo>
                <a:close/>
                <a:moveTo>
                  <a:pt x="276183" y="261992"/>
                </a:moveTo>
                <a:lnTo>
                  <a:pt x="276183" y="468794"/>
                </a:lnTo>
                <a:lnTo>
                  <a:pt x="331456" y="468794"/>
                </a:lnTo>
                <a:lnTo>
                  <a:pt x="331456" y="261992"/>
                </a:lnTo>
                <a:close/>
                <a:moveTo>
                  <a:pt x="220911" y="261992"/>
                </a:moveTo>
                <a:lnTo>
                  <a:pt x="220911" y="468794"/>
                </a:lnTo>
                <a:lnTo>
                  <a:pt x="248592" y="468794"/>
                </a:lnTo>
                <a:lnTo>
                  <a:pt x="248592" y="261992"/>
                </a:lnTo>
                <a:close/>
                <a:moveTo>
                  <a:pt x="138136" y="261992"/>
                </a:moveTo>
                <a:lnTo>
                  <a:pt x="138136" y="468794"/>
                </a:lnTo>
                <a:lnTo>
                  <a:pt x="193319" y="468794"/>
                </a:lnTo>
                <a:lnTo>
                  <a:pt x="193319" y="261992"/>
                </a:lnTo>
                <a:close/>
                <a:moveTo>
                  <a:pt x="82864" y="261992"/>
                </a:moveTo>
                <a:lnTo>
                  <a:pt x="82864" y="468794"/>
                </a:lnTo>
                <a:lnTo>
                  <a:pt x="110455" y="468794"/>
                </a:lnTo>
                <a:lnTo>
                  <a:pt x="110455" y="261992"/>
                </a:lnTo>
                <a:close/>
                <a:moveTo>
                  <a:pt x="303820" y="110294"/>
                </a:moveTo>
                <a:cubicBezTo>
                  <a:pt x="319078" y="110294"/>
                  <a:pt x="331447" y="122647"/>
                  <a:pt x="331447" y="137885"/>
                </a:cubicBezTo>
                <a:cubicBezTo>
                  <a:pt x="331447" y="153123"/>
                  <a:pt x="319078" y="165476"/>
                  <a:pt x="303820" y="165476"/>
                </a:cubicBezTo>
                <a:cubicBezTo>
                  <a:pt x="288562" y="165476"/>
                  <a:pt x="276193" y="153123"/>
                  <a:pt x="276193" y="137885"/>
                </a:cubicBezTo>
                <a:cubicBezTo>
                  <a:pt x="276193" y="122647"/>
                  <a:pt x="288562" y="110294"/>
                  <a:pt x="303820" y="110294"/>
                </a:cubicBezTo>
                <a:close/>
                <a:moveTo>
                  <a:pt x="303775" y="27550"/>
                </a:moveTo>
                <a:cubicBezTo>
                  <a:pt x="248592" y="27550"/>
                  <a:pt x="198838" y="57944"/>
                  <a:pt x="174005" y="103446"/>
                </a:cubicBezTo>
                <a:lnTo>
                  <a:pt x="299681" y="56522"/>
                </a:lnTo>
                <a:cubicBezTo>
                  <a:pt x="302440" y="55189"/>
                  <a:pt x="305199" y="55189"/>
                  <a:pt x="309293" y="55189"/>
                </a:cubicBezTo>
                <a:lnTo>
                  <a:pt x="434969" y="102024"/>
                </a:lnTo>
                <a:cubicBezTo>
                  <a:pt x="408712" y="57944"/>
                  <a:pt x="359047" y="27550"/>
                  <a:pt x="303775" y="27550"/>
                </a:cubicBezTo>
                <a:close/>
                <a:moveTo>
                  <a:pt x="303775" y="0"/>
                </a:moveTo>
                <a:cubicBezTo>
                  <a:pt x="379786" y="0"/>
                  <a:pt x="446006" y="48257"/>
                  <a:pt x="470927" y="115799"/>
                </a:cubicBezTo>
                <a:lnTo>
                  <a:pt x="570346" y="153036"/>
                </a:lnTo>
                <a:cubicBezTo>
                  <a:pt x="575864" y="154458"/>
                  <a:pt x="579958" y="159968"/>
                  <a:pt x="579958" y="165478"/>
                </a:cubicBezTo>
                <a:lnTo>
                  <a:pt x="579958" y="193028"/>
                </a:lnTo>
                <a:lnTo>
                  <a:pt x="579958" y="248217"/>
                </a:lnTo>
                <a:cubicBezTo>
                  <a:pt x="579958" y="256482"/>
                  <a:pt x="574440" y="261992"/>
                  <a:pt x="566163" y="261992"/>
                </a:cubicBezTo>
                <a:lnTo>
                  <a:pt x="552367" y="261992"/>
                </a:lnTo>
                <a:lnTo>
                  <a:pt x="552367" y="468794"/>
                </a:lnTo>
                <a:lnTo>
                  <a:pt x="566163" y="468794"/>
                </a:lnTo>
                <a:cubicBezTo>
                  <a:pt x="574440" y="468794"/>
                  <a:pt x="579958" y="474304"/>
                  <a:pt x="579958" y="482569"/>
                </a:cubicBezTo>
                <a:cubicBezTo>
                  <a:pt x="579958" y="490834"/>
                  <a:pt x="574440" y="496344"/>
                  <a:pt x="566163" y="496344"/>
                </a:cubicBezTo>
                <a:lnTo>
                  <a:pt x="538571" y="496344"/>
                </a:lnTo>
                <a:lnTo>
                  <a:pt x="483299" y="496344"/>
                </a:lnTo>
                <a:lnTo>
                  <a:pt x="400435" y="496344"/>
                </a:lnTo>
                <a:lnTo>
                  <a:pt x="345252" y="496344"/>
                </a:lnTo>
                <a:lnTo>
                  <a:pt x="262387" y="496344"/>
                </a:lnTo>
                <a:lnTo>
                  <a:pt x="207115" y="496344"/>
                </a:lnTo>
                <a:lnTo>
                  <a:pt x="124251" y="496344"/>
                </a:lnTo>
                <a:lnTo>
                  <a:pt x="69068" y="496344"/>
                </a:lnTo>
                <a:lnTo>
                  <a:pt x="55272" y="496344"/>
                </a:lnTo>
                <a:lnTo>
                  <a:pt x="55272" y="537758"/>
                </a:lnTo>
                <a:cubicBezTo>
                  <a:pt x="55272" y="546023"/>
                  <a:pt x="49754" y="551533"/>
                  <a:pt x="41387" y="551533"/>
                </a:cubicBezTo>
                <a:lnTo>
                  <a:pt x="27592" y="551533"/>
                </a:lnTo>
                <a:lnTo>
                  <a:pt x="27592" y="579083"/>
                </a:lnTo>
                <a:lnTo>
                  <a:pt x="579958" y="579083"/>
                </a:lnTo>
                <a:lnTo>
                  <a:pt x="579958" y="551533"/>
                </a:lnTo>
                <a:lnTo>
                  <a:pt x="96660" y="551533"/>
                </a:lnTo>
                <a:cubicBezTo>
                  <a:pt x="88382" y="551533"/>
                  <a:pt x="82864" y="546023"/>
                  <a:pt x="82864" y="537758"/>
                </a:cubicBezTo>
                <a:cubicBezTo>
                  <a:pt x="82864" y="529493"/>
                  <a:pt x="88382" y="523983"/>
                  <a:pt x="96660" y="523983"/>
                </a:cubicBezTo>
                <a:lnTo>
                  <a:pt x="593843" y="523983"/>
                </a:lnTo>
                <a:cubicBezTo>
                  <a:pt x="602121" y="523983"/>
                  <a:pt x="607639" y="529493"/>
                  <a:pt x="607639" y="537758"/>
                </a:cubicBezTo>
                <a:lnTo>
                  <a:pt x="607639" y="592947"/>
                </a:lnTo>
                <a:cubicBezTo>
                  <a:pt x="607639" y="601212"/>
                  <a:pt x="602121" y="606722"/>
                  <a:pt x="593843" y="606722"/>
                </a:cubicBezTo>
                <a:lnTo>
                  <a:pt x="13796" y="606722"/>
                </a:lnTo>
                <a:cubicBezTo>
                  <a:pt x="5518" y="606722"/>
                  <a:pt x="0" y="601212"/>
                  <a:pt x="0" y="592947"/>
                </a:cubicBezTo>
                <a:lnTo>
                  <a:pt x="0" y="537758"/>
                </a:lnTo>
                <a:cubicBezTo>
                  <a:pt x="0" y="529493"/>
                  <a:pt x="5518" y="523983"/>
                  <a:pt x="13796" y="523983"/>
                </a:cubicBezTo>
                <a:lnTo>
                  <a:pt x="27592" y="523983"/>
                </a:lnTo>
                <a:lnTo>
                  <a:pt x="27592" y="482569"/>
                </a:lnTo>
                <a:cubicBezTo>
                  <a:pt x="27592" y="474304"/>
                  <a:pt x="33110" y="468794"/>
                  <a:pt x="41387" y="468794"/>
                </a:cubicBezTo>
                <a:lnTo>
                  <a:pt x="55272" y="468794"/>
                </a:lnTo>
                <a:lnTo>
                  <a:pt x="55272" y="261992"/>
                </a:lnTo>
                <a:lnTo>
                  <a:pt x="41387" y="261992"/>
                </a:lnTo>
                <a:cubicBezTo>
                  <a:pt x="33110" y="261992"/>
                  <a:pt x="27592" y="256482"/>
                  <a:pt x="27592" y="248217"/>
                </a:cubicBezTo>
                <a:cubicBezTo>
                  <a:pt x="27592" y="239952"/>
                  <a:pt x="33110" y="234442"/>
                  <a:pt x="41387" y="234442"/>
                </a:cubicBezTo>
                <a:lnTo>
                  <a:pt x="69068" y="234442"/>
                </a:lnTo>
                <a:lnTo>
                  <a:pt x="124251" y="234442"/>
                </a:lnTo>
                <a:lnTo>
                  <a:pt x="207115" y="234442"/>
                </a:lnTo>
                <a:lnTo>
                  <a:pt x="262387" y="234442"/>
                </a:lnTo>
                <a:lnTo>
                  <a:pt x="345252" y="234442"/>
                </a:lnTo>
                <a:lnTo>
                  <a:pt x="400435" y="234442"/>
                </a:lnTo>
                <a:lnTo>
                  <a:pt x="483299" y="234442"/>
                </a:lnTo>
                <a:lnTo>
                  <a:pt x="538571" y="234442"/>
                </a:lnTo>
                <a:lnTo>
                  <a:pt x="552367" y="234442"/>
                </a:lnTo>
                <a:lnTo>
                  <a:pt x="552367" y="193028"/>
                </a:lnTo>
                <a:lnTo>
                  <a:pt x="552367" y="175076"/>
                </a:lnTo>
                <a:lnTo>
                  <a:pt x="303775" y="84072"/>
                </a:lnTo>
                <a:lnTo>
                  <a:pt x="55272" y="175076"/>
                </a:lnTo>
                <a:lnTo>
                  <a:pt x="55272" y="179253"/>
                </a:lnTo>
                <a:lnTo>
                  <a:pt x="510979" y="179253"/>
                </a:lnTo>
                <a:cubicBezTo>
                  <a:pt x="519257" y="179253"/>
                  <a:pt x="524775" y="184763"/>
                  <a:pt x="524775" y="193028"/>
                </a:cubicBezTo>
                <a:cubicBezTo>
                  <a:pt x="524775" y="201293"/>
                  <a:pt x="519257" y="206803"/>
                  <a:pt x="510979" y="206803"/>
                </a:cubicBezTo>
                <a:lnTo>
                  <a:pt x="41387" y="206803"/>
                </a:lnTo>
                <a:cubicBezTo>
                  <a:pt x="33110" y="206803"/>
                  <a:pt x="27592" y="201293"/>
                  <a:pt x="27592" y="193028"/>
                </a:cubicBezTo>
                <a:lnTo>
                  <a:pt x="27592" y="165478"/>
                </a:lnTo>
                <a:cubicBezTo>
                  <a:pt x="27592" y="159968"/>
                  <a:pt x="31775" y="154458"/>
                  <a:pt x="37293" y="153036"/>
                </a:cubicBezTo>
                <a:lnTo>
                  <a:pt x="136712" y="115799"/>
                </a:lnTo>
                <a:cubicBezTo>
                  <a:pt x="161545" y="48257"/>
                  <a:pt x="227853" y="0"/>
                  <a:pt x="3037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="horz" wrap="non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defPPr>
              <a:defRPr lang="zh-CN"/>
            </a:defPPr>
            <a:lvl1pPr marL="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18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377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566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754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5943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131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32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50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endParaRPr lang="zh-CN" altLang="en-US" b="1"/>
          </a:p>
        </p:txBody>
      </p:sp>
      <p:sp>
        <p:nvSpPr>
          <p:cNvPr id="20" name="PA_库_任意多边形 19">
            <a:extLst>
              <a:ext uri="{FF2B5EF4-FFF2-40B4-BE49-F238E27FC236}">
                <a16:creationId xmlns:a16="http://schemas.microsoft.com/office/drawing/2014/main" xmlns="" id="{D23CBCA3-F06E-4EA9-8807-9C856C0E0498}"/>
              </a:ext>
            </a:extLst>
          </p:cNvPr>
          <p:cNvSpPr/>
          <p:nvPr>
            <p:custDataLst>
              <p:tags r:id="rId17"/>
            </p:custDataLst>
          </p:nvPr>
        </p:nvSpPr>
        <p:spPr>
          <a:xfrm>
            <a:off x="9653919" y="2791354"/>
            <a:ext cx="679674" cy="678648"/>
          </a:xfrm>
          <a:custGeom>
            <a:avLst/>
            <a:gdLst>
              <a:gd name="connsiteX0" fmla="*/ 497095 w 607639"/>
              <a:gd name="connsiteY0" fmla="*/ 261992 h 606722"/>
              <a:gd name="connsiteX1" fmla="*/ 497095 w 607639"/>
              <a:gd name="connsiteY1" fmla="*/ 468794 h 606722"/>
              <a:gd name="connsiteX2" fmla="*/ 524775 w 607639"/>
              <a:gd name="connsiteY2" fmla="*/ 468794 h 606722"/>
              <a:gd name="connsiteX3" fmla="*/ 524775 w 607639"/>
              <a:gd name="connsiteY3" fmla="*/ 261992 h 606722"/>
              <a:gd name="connsiteX4" fmla="*/ 414320 w 607639"/>
              <a:gd name="connsiteY4" fmla="*/ 261992 h 606722"/>
              <a:gd name="connsiteX5" fmla="*/ 414320 w 607639"/>
              <a:gd name="connsiteY5" fmla="*/ 468794 h 606722"/>
              <a:gd name="connsiteX6" fmla="*/ 469503 w 607639"/>
              <a:gd name="connsiteY6" fmla="*/ 468794 h 606722"/>
              <a:gd name="connsiteX7" fmla="*/ 469503 w 607639"/>
              <a:gd name="connsiteY7" fmla="*/ 261992 h 606722"/>
              <a:gd name="connsiteX8" fmla="*/ 359047 w 607639"/>
              <a:gd name="connsiteY8" fmla="*/ 261992 h 606722"/>
              <a:gd name="connsiteX9" fmla="*/ 359047 w 607639"/>
              <a:gd name="connsiteY9" fmla="*/ 468794 h 606722"/>
              <a:gd name="connsiteX10" fmla="*/ 386639 w 607639"/>
              <a:gd name="connsiteY10" fmla="*/ 468794 h 606722"/>
              <a:gd name="connsiteX11" fmla="*/ 386639 w 607639"/>
              <a:gd name="connsiteY11" fmla="*/ 261992 h 606722"/>
              <a:gd name="connsiteX12" fmla="*/ 276183 w 607639"/>
              <a:gd name="connsiteY12" fmla="*/ 261992 h 606722"/>
              <a:gd name="connsiteX13" fmla="*/ 276183 w 607639"/>
              <a:gd name="connsiteY13" fmla="*/ 468794 h 606722"/>
              <a:gd name="connsiteX14" fmla="*/ 331456 w 607639"/>
              <a:gd name="connsiteY14" fmla="*/ 468794 h 606722"/>
              <a:gd name="connsiteX15" fmla="*/ 331456 w 607639"/>
              <a:gd name="connsiteY15" fmla="*/ 261992 h 606722"/>
              <a:gd name="connsiteX16" fmla="*/ 220911 w 607639"/>
              <a:gd name="connsiteY16" fmla="*/ 261992 h 606722"/>
              <a:gd name="connsiteX17" fmla="*/ 220911 w 607639"/>
              <a:gd name="connsiteY17" fmla="*/ 468794 h 606722"/>
              <a:gd name="connsiteX18" fmla="*/ 248592 w 607639"/>
              <a:gd name="connsiteY18" fmla="*/ 468794 h 606722"/>
              <a:gd name="connsiteX19" fmla="*/ 248592 w 607639"/>
              <a:gd name="connsiteY19" fmla="*/ 261992 h 606722"/>
              <a:gd name="connsiteX20" fmla="*/ 138136 w 607639"/>
              <a:gd name="connsiteY20" fmla="*/ 261992 h 606722"/>
              <a:gd name="connsiteX21" fmla="*/ 138136 w 607639"/>
              <a:gd name="connsiteY21" fmla="*/ 468794 h 606722"/>
              <a:gd name="connsiteX22" fmla="*/ 193319 w 607639"/>
              <a:gd name="connsiteY22" fmla="*/ 468794 h 606722"/>
              <a:gd name="connsiteX23" fmla="*/ 193319 w 607639"/>
              <a:gd name="connsiteY23" fmla="*/ 261992 h 606722"/>
              <a:gd name="connsiteX24" fmla="*/ 82864 w 607639"/>
              <a:gd name="connsiteY24" fmla="*/ 261992 h 606722"/>
              <a:gd name="connsiteX25" fmla="*/ 82864 w 607639"/>
              <a:gd name="connsiteY25" fmla="*/ 468794 h 606722"/>
              <a:gd name="connsiteX26" fmla="*/ 110455 w 607639"/>
              <a:gd name="connsiteY26" fmla="*/ 468794 h 606722"/>
              <a:gd name="connsiteX27" fmla="*/ 110455 w 607639"/>
              <a:gd name="connsiteY27" fmla="*/ 261992 h 606722"/>
              <a:gd name="connsiteX28" fmla="*/ 303820 w 607639"/>
              <a:gd name="connsiteY28" fmla="*/ 110294 h 606722"/>
              <a:gd name="connsiteX29" fmla="*/ 331447 w 607639"/>
              <a:gd name="connsiteY29" fmla="*/ 137885 h 606722"/>
              <a:gd name="connsiteX30" fmla="*/ 303820 w 607639"/>
              <a:gd name="connsiteY30" fmla="*/ 165476 h 606722"/>
              <a:gd name="connsiteX31" fmla="*/ 276193 w 607639"/>
              <a:gd name="connsiteY31" fmla="*/ 137885 h 606722"/>
              <a:gd name="connsiteX32" fmla="*/ 303820 w 607639"/>
              <a:gd name="connsiteY32" fmla="*/ 110294 h 606722"/>
              <a:gd name="connsiteX33" fmla="*/ 303775 w 607639"/>
              <a:gd name="connsiteY33" fmla="*/ 27550 h 606722"/>
              <a:gd name="connsiteX34" fmla="*/ 174005 w 607639"/>
              <a:gd name="connsiteY34" fmla="*/ 103446 h 606722"/>
              <a:gd name="connsiteX35" fmla="*/ 299681 w 607639"/>
              <a:gd name="connsiteY35" fmla="*/ 56522 h 606722"/>
              <a:gd name="connsiteX36" fmla="*/ 309293 w 607639"/>
              <a:gd name="connsiteY36" fmla="*/ 55189 h 606722"/>
              <a:gd name="connsiteX37" fmla="*/ 434969 w 607639"/>
              <a:gd name="connsiteY37" fmla="*/ 102024 h 606722"/>
              <a:gd name="connsiteX38" fmla="*/ 303775 w 607639"/>
              <a:gd name="connsiteY38" fmla="*/ 27550 h 606722"/>
              <a:gd name="connsiteX39" fmla="*/ 303775 w 607639"/>
              <a:gd name="connsiteY39" fmla="*/ 0 h 606722"/>
              <a:gd name="connsiteX40" fmla="*/ 470927 w 607639"/>
              <a:gd name="connsiteY40" fmla="*/ 115799 h 606722"/>
              <a:gd name="connsiteX41" fmla="*/ 570346 w 607639"/>
              <a:gd name="connsiteY41" fmla="*/ 153036 h 606722"/>
              <a:gd name="connsiteX42" fmla="*/ 579958 w 607639"/>
              <a:gd name="connsiteY42" fmla="*/ 165478 h 606722"/>
              <a:gd name="connsiteX43" fmla="*/ 579958 w 607639"/>
              <a:gd name="connsiteY43" fmla="*/ 193028 h 606722"/>
              <a:gd name="connsiteX44" fmla="*/ 579958 w 607639"/>
              <a:gd name="connsiteY44" fmla="*/ 248217 h 606722"/>
              <a:gd name="connsiteX45" fmla="*/ 566163 w 607639"/>
              <a:gd name="connsiteY45" fmla="*/ 261992 h 606722"/>
              <a:gd name="connsiteX46" fmla="*/ 552367 w 607639"/>
              <a:gd name="connsiteY46" fmla="*/ 261992 h 606722"/>
              <a:gd name="connsiteX47" fmla="*/ 552367 w 607639"/>
              <a:gd name="connsiteY47" fmla="*/ 468794 h 606722"/>
              <a:gd name="connsiteX48" fmla="*/ 566163 w 607639"/>
              <a:gd name="connsiteY48" fmla="*/ 468794 h 606722"/>
              <a:gd name="connsiteX49" fmla="*/ 579958 w 607639"/>
              <a:gd name="connsiteY49" fmla="*/ 482569 h 606722"/>
              <a:gd name="connsiteX50" fmla="*/ 566163 w 607639"/>
              <a:gd name="connsiteY50" fmla="*/ 496344 h 606722"/>
              <a:gd name="connsiteX51" fmla="*/ 538571 w 607639"/>
              <a:gd name="connsiteY51" fmla="*/ 496344 h 606722"/>
              <a:gd name="connsiteX52" fmla="*/ 483299 w 607639"/>
              <a:gd name="connsiteY52" fmla="*/ 496344 h 606722"/>
              <a:gd name="connsiteX53" fmla="*/ 400435 w 607639"/>
              <a:gd name="connsiteY53" fmla="*/ 496344 h 606722"/>
              <a:gd name="connsiteX54" fmla="*/ 345252 w 607639"/>
              <a:gd name="connsiteY54" fmla="*/ 496344 h 606722"/>
              <a:gd name="connsiteX55" fmla="*/ 262387 w 607639"/>
              <a:gd name="connsiteY55" fmla="*/ 496344 h 606722"/>
              <a:gd name="connsiteX56" fmla="*/ 207115 w 607639"/>
              <a:gd name="connsiteY56" fmla="*/ 496344 h 606722"/>
              <a:gd name="connsiteX57" fmla="*/ 124251 w 607639"/>
              <a:gd name="connsiteY57" fmla="*/ 496344 h 606722"/>
              <a:gd name="connsiteX58" fmla="*/ 69068 w 607639"/>
              <a:gd name="connsiteY58" fmla="*/ 496344 h 606722"/>
              <a:gd name="connsiteX59" fmla="*/ 55272 w 607639"/>
              <a:gd name="connsiteY59" fmla="*/ 496344 h 606722"/>
              <a:gd name="connsiteX60" fmla="*/ 55272 w 607639"/>
              <a:gd name="connsiteY60" fmla="*/ 537758 h 606722"/>
              <a:gd name="connsiteX61" fmla="*/ 41387 w 607639"/>
              <a:gd name="connsiteY61" fmla="*/ 551533 h 606722"/>
              <a:gd name="connsiteX62" fmla="*/ 27592 w 607639"/>
              <a:gd name="connsiteY62" fmla="*/ 551533 h 606722"/>
              <a:gd name="connsiteX63" fmla="*/ 27592 w 607639"/>
              <a:gd name="connsiteY63" fmla="*/ 579083 h 606722"/>
              <a:gd name="connsiteX64" fmla="*/ 579958 w 607639"/>
              <a:gd name="connsiteY64" fmla="*/ 579083 h 606722"/>
              <a:gd name="connsiteX65" fmla="*/ 579958 w 607639"/>
              <a:gd name="connsiteY65" fmla="*/ 551533 h 606722"/>
              <a:gd name="connsiteX66" fmla="*/ 96660 w 607639"/>
              <a:gd name="connsiteY66" fmla="*/ 551533 h 606722"/>
              <a:gd name="connsiteX67" fmla="*/ 82864 w 607639"/>
              <a:gd name="connsiteY67" fmla="*/ 537758 h 606722"/>
              <a:gd name="connsiteX68" fmla="*/ 96660 w 607639"/>
              <a:gd name="connsiteY68" fmla="*/ 523983 h 606722"/>
              <a:gd name="connsiteX69" fmla="*/ 593843 w 607639"/>
              <a:gd name="connsiteY69" fmla="*/ 523983 h 606722"/>
              <a:gd name="connsiteX70" fmla="*/ 607639 w 607639"/>
              <a:gd name="connsiteY70" fmla="*/ 537758 h 606722"/>
              <a:gd name="connsiteX71" fmla="*/ 607639 w 607639"/>
              <a:gd name="connsiteY71" fmla="*/ 592947 h 606722"/>
              <a:gd name="connsiteX72" fmla="*/ 593843 w 607639"/>
              <a:gd name="connsiteY72" fmla="*/ 606722 h 606722"/>
              <a:gd name="connsiteX73" fmla="*/ 13796 w 607639"/>
              <a:gd name="connsiteY73" fmla="*/ 606722 h 606722"/>
              <a:gd name="connsiteX74" fmla="*/ 0 w 607639"/>
              <a:gd name="connsiteY74" fmla="*/ 592947 h 606722"/>
              <a:gd name="connsiteX75" fmla="*/ 0 w 607639"/>
              <a:gd name="connsiteY75" fmla="*/ 537758 h 606722"/>
              <a:gd name="connsiteX76" fmla="*/ 13796 w 607639"/>
              <a:gd name="connsiteY76" fmla="*/ 523983 h 606722"/>
              <a:gd name="connsiteX77" fmla="*/ 27592 w 607639"/>
              <a:gd name="connsiteY77" fmla="*/ 523983 h 606722"/>
              <a:gd name="connsiteX78" fmla="*/ 27592 w 607639"/>
              <a:gd name="connsiteY78" fmla="*/ 482569 h 606722"/>
              <a:gd name="connsiteX79" fmla="*/ 41387 w 607639"/>
              <a:gd name="connsiteY79" fmla="*/ 468794 h 606722"/>
              <a:gd name="connsiteX80" fmla="*/ 55272 w 607639"/>
              <a:gd name="connsiteY80" fmla="*/ 468794 h 606722"/>
              <a:gd name="connsiteX81" fmla="*/ 55272 w 607639"/>
              <a:gd name="connsiteY81" fmla="*/ 261992 h 606722"/>
              <a:gd name="connsiteX82" fmla="*/ 41387 w 607639"/>
              <a:gd name="connsiteY82" fmla="*/ 261992 h 606722"/>
              <a:gd name="connsiteX83" fmla="*/ 27592 w 607639"/>
              <a:gd name="connsiteY83" fmla="*/ 248217 h 606722"/>
              <a:gd name="connsiteX84" fmla="*/ 41387 w 607639"/>
              <a:gd name="connsiteY84" fmla="*/ 234442 h 606722"/>
              <a:gd name="connsiteX85" fmla="*/ 69068 w 607639"/>
              <a:gd name="connsiteY85" fmla="*/ 234442 h 606722"/>
              <a:gd name="connsiteX86" fmla="*/ 124251 w 607639"/>
              <a:gd name="connsiteY86" fmla="*/ 234442 h 606722"/>
              <a:gd name="connsiteX87" fmla="*/ 207115 w 607639"/>
              <a:gd name="connsiteY87" fmla="*/ 234442 h 606722"/>
              <a:gd name="connsiteX88" fmla="*/ 262387 w 607639"/>
              <a:gd name="connsiteY88" fmla="*/ 234442 h 606722"/>
              <a:gd name="connsiteX89" fmla="*/ 345252 w 607639"/>
              <a:gd name="connsiteY89" fmla="*/ 234442 h 606722"/>
              <a:gd name="connsiteX90" fmla="*/ 400435 w 607639"/>
              <a:gd name="connsiteY90" fmla="*/ 234442 h 606722"/>
              <a:gd name="connsiteX91" fmla="*/ 483299 w 607639"/>
              <a:gd name="connsiteY91" fmla="*/ 234442 h 606722"/>
              <a:gd name="connsiteX92" fmla="*/ 538571 w 607639"/>
              <a:gd name="connsiteY92" fmla="*/ 234442 h 606722"/>
              <a:gd name="connsiteX93" fmla="*/ 552367 w 607639"/>
              <a:gd name="connsiteY93" fmla="*/ 234442 h 606722"/>
              <a:gd name="connsiteX94" fmla="*/ 552367 w 607639"/>
              <a:gd name="connsiteY94" fmla="*/ 193028 h 606722"/>
              <a:gd name="connsiteX95" fmla="*/ 552367 w 607639"/>
              <a:gd name="connsiteY95" fmla="*/ 175076 h 606722"/>
              <a:gd name="connsiteX96" fmla="*/ 303775 w 607639"/>
              <a:gd name="connsiteY96" fmla="*/ 84072 h 606722"/>
              <a:gd name="connsiteX97" fmla="*/ 55272 w 607639"/>
              <a:gd name="connsiteY97" fmla="*/ 175076 h 606722"/>
              <a:gd name="connsiteX98" fmla="*/ 55272 w 607639"/>
              <a:gd name="connsiteY98" fmla="*/ 179253 h 606722"/>
              <a:gd name="connsiteX99" fmla="*/ 510979 w 607639"/>
              <a:gd name="connsiteY99" fmla="*/ 179253 h 606722"/>
              <a:gd name="connsiteX100" fmla="*/ 524775 w 607639"/>
              <a:gd name="connsiteY100" fmla="*/ 193028 h 606722"/>
              <a:gd name="connsiteX101" fmla="*/ 510979 w 607639"/>
              <a:gd name="connsiteY101" fmla="*/ 206803 h 606722"/>
              <a:gd name="connsiteX102" fmla="*/ 41387 w 607639"/>
              <a:gd name="connsiteY102" fmla="*/ 206803 h 606722"/>
              <a:gd name="connsiteX103" fmla="*/ 27592 w 607639"/>
              <a:gd name="connsiteY103" fmla="*/ 193028 h 606722"/>
              <a:gd name="connsiteX104" fmla="*/ 27592 w 607639"/>
              <a:gd name="connsiteY104" fmla="*/ 165478 h 606722"/>
              <a:gd name="connsiteX105" fmla="*/ 37293 w 607639"/>
              <a:gd name="connsiteY105" fmla="*/ 153036 h 606722"/>
              <a:gd name="connsiteX106" fmla="*/ 136712 w 607639"/>
              <a:gd name="connsiteY106" fmla="*/ 115799 h 606722"/>
              <a:gd name="connsiteX107" fmla="*/ 303775 w 607639"/>
              <a:gd name="connsiteY107" fmla="*/ 0 h 6067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607639" h="606722">
                <a:moveTo>
                  <a:pt x="497095" y="261992"/>
                </a:moveTo>
                <a:lnTo>
                  <a:pt x="497095" y="468794"/>
                </a:lnTo>
                <a:lnTo>
                  <a:pt x="524775" y="468794"/>
                </a:lnTo>
                <a:lnTo>
                  <a:pt x="524775" y="261992"/>
                </a:lnTo>
                <a:close/>
                <a:moveTo>
                  <a:pt x="414320" y="261992"/>
                </a:moveTo>
                <a:lnTo>
                  <a:pt x="414320" y="468794"/>
                </a:lnTo>
                <a:lnTo>
                  <a:pt x="469503" y="468794"/>
                </a:lnTo>
                <a:lnTo>
                  <a:pt x="469503" y="261992"/>
                </a:lnTo>
                <a:close/>
                <a:moveTo>
                  <a:pt x="359047" y="261992"/>
                </a:moveTo>
                <a:lnTo>
                  <a:pt x="359047" y="468794"/>
                </a:lnTo>
                <a:lnTo>
                  <a:pt x="386639" y="468794"/>
                </a:lnTo>
                <a:lnTo>
                  <a:pt x="386639" y="261992"/>
                </a:lnTo>
                <a:close/>
                <a:moveTo>
                  <a:pt x="276183" y="261992"/>
                </a:moveTo>
                <a:lnTo>
                  <a:pt x="276183" y="468794"/>
                </a:lnTo>
                <a:lnTo>
                  <a:pt x="331456" y="468794"/>
                </a:lnTo>
                <a:lnTo>
                  <a:pt x="331456" y="261992"/>
                </a:lnTo>
                <a:close/>
                <a:moveTo>
                  <a:pt x="220911" y="261992"/>
                </a:moveTo>
                <a:lnTo>
                  <a:pt x="220911" y="468794"/>
                </a:lnTo>
                <a:lnTo>
                  <a:pt x="248592" y="468794"/>
                </a:lnTo>
                <a:lnTo>
                  <a:pt x="248592" y="261992"/>
                </a:lnTo>
                <a:close/>
                <a:moveTo>
                  <a:pt x="138136" y="261992"/>
                </a:moveTo>
                <a:lnTo>
                  <a:pt x="138136" y="468794"/>
                </a:lnTo>
                <a:lnTo>
                  <a:pt x="193319" y="468794"/>
                </a:lnTo>
                <a:lnTo>
                  <a:pt x="193319" y="261992"/>
                </a:lnTo>
                <a:close/>
                <a:moveTo>
                  <a:pt x="82864" y="261992"/>
                </a:moveTo>
                <a:lnTo>
                  <a:pt x="82864" y="468794"/>
                </a:lnTo>
                <a:lnTo>
                  <a:pt x="110455" y="468794"/>
                </a:lnTo>
                <a:lnTo>
                  <a:pt x="110455" y="261992"/>
                </a:lnTo>
                <a:close/>
                <a:moveTo>
                  <a:pt x="303820" y="110294"/>
                </a:moveTo>
                <a:cubicBezTo>
                  <a:pt x="319078" y="110294"/>
                  <a:pt x="331447" y="122647"/>
                  <a:pt x="331447" y="137885"/>
                </a:cubicBezTo>
                <a:cubicBezTo>
                  <a:pt x="331447" y="153123"/>
                  <a:pt x="319078" y="165476"/>
                  <a:pt x="303820" y="165476"/>
                </a:cubicBezTo>
                <a:cubicBezTo>
                  <a:pt x="288562" y="165476"/>
                  <a:pt x="276193" y="153123"/>
                  <a:pt x="276193" y="137885"/>
                </a:cubicBezTo>
                <a:cubicBezTo>
                  <a:pt x="276193" y="122647"/>
                  <a:pt x="288562" y="110294"/>
                  <a:pt x="303820" y="110294"/>
                </a:cubicBezTo>
                <a:close/>
                <a:moveTo>
                  <a:pt x="303775" y="27550"/>
                </a:moveTo>
                <a:cubicBezTo>
                  <a:pt x="248592" y="27550"/>
                  <a:pt x="198838" y="57944"/>
                  <a:pt x="174005" y="103446"/>
                </a:cubicBezTo>
                <a:lnTo>
                  <a:pt x="299681" y="56522"/>
                </a:lnTo>
                <a:cubicBezTo>
                  <a:pt x="302440" y="55189"/>
                  <a:pt x="305199" y="55189"/>
                  <a:pt x="309293" y="55189"/>
                </a:cubicBezTo>
                <a:lnTo>
                  <a:pt x="434969" y="102024"/>
                </a:lnTo>
                <a:cubicBezTo>
                  <a:pt x="408712" y="57944"/>
                  <a:pt x="359047" y="27550"/>
                  <a:pt x="303775" y="27550"/>
                </a:cubicBezTo>
                <a:close/>
                <a:moveTo>
                  <a:pt x="303775" y="0"/>
                </a:moveTo>
                <a:cubicBezTo>
                  <a:pt x="379786" y="0"/>
                  <a:pt x="446006" y="48257"/>
                  <a:pt x="470927" y="115799"/>
                </a:cubicBezTo>
                <a:lnTo>
                  <a:pt x="570346" y="153036"/>
                </a:lnTo>
                <a:cubicBezTo>
                  <a:pt x="575864" y="154458"/>
                  <a:pt x="579958" y="159968"/>
                  <a:pt x="579958" y="165478"/>
                </a:cubicBezTo>
                <a:lnTo>
                  <a:pt x="579958" y="193028"/>
                </a:lnTo>
                <a:lnTo>
                  <a:pt x="579958" y="248217"/>
                </a:lnTo>
                <a:cubicBezTo>
                  <a:pt x="579958" y="256482"/>
                  <a:pt x="574440" y="261992"/>
                  <a:pt x="566163" y="261992"/>
                </a:cubicBezTo>
                <a:lnTo>
                  <a:pt x="552367" y="261992"/>
                </a:lnTo>
                <a:lnTo>
                  <a:pt x="552367" y="468794"/>
                </a:lnTo>
                <a:lnTo>
                  <a:pt x="566163" y="468794"/>
                </a:lnTo>
                <a:cubicBezTo>
                  <a:pt x="574440" y="468794"/>
                  <a:pt x="579958" y="474304"/>
                  <a:pt x="579958" y="482569"/>
                </a:cubicBezTo>
                <a:cubicBezTo>
                  <a:pt x="579958" y="490834"/>
                  <a:pt x="574440" y="496344"/>
                  <a:pt x="566163" y="496344"/>
                </a:cubicBezTo>
                <a:lnTo>
                  <a:pt x="538571" y="496344"/>
                </a:lnTo>
                <a:lnTo>
                  <a:pt x="483299" y="496344"/>
                </a:lnTo>
                <a:lnTo>
                  <a:pt x="400435" y="496344"/>
                </a:lnTo>
                <a:lnTo>
                  <a:pt x="345252" y="496344"/>
                </a:lnTo>
                <a:lnTo>
                  <a:pt x="262387" y="496344"/>
                </a:lnTo>
                <a:lnTo>
                  <a:pt x="207115" y="496344"/>
                </a:lnTo>
                <a:lnTo>
                  <a:pt x="124251" y="496344"/>
                </a:lnTo>
                <a:lnTo>
                  <a:pt x="69068" y="496344"/>
                </a:lnTo>
                <a:lnTo>
                  <a:pt x="55272" y="496344"/>
                </a:lnTo>
                <a:lnTo>
                  <a:pt x="55272" y="537758"/>
                </a:lnTo>
                <a:cubicBezTo>
                  <a:pt x="55272" y="546023"/>
                  <a:pt x="49754" y="551533"/>
                  <a:pt x="41387" y="551533"/>
                </a:cubicBezTo>
                <a:lnTo>
                  <a:pt x="27592" y="551533"/>
                </a:lnTo>
                <a:lnTo>
                  <a:pt x="27592" y="579083"/>
                </a:lnTo>
                <a:lnTo>
                  <a:pt x="579958" y="579083"/>
                </a:lnTo>
                <a:lnTo>
                  <a:pt x="579958" y="551533"/>
                </a:lnTo>
                <a:lnTo>
                  <a:pt x="96660" y="551533"/>
                </a:lnTo>
                <a:cubicBezTo>
                  <a:pt x="88382" y="551533"/>
                  <a:pt x="82864" y="546023"/>
                  <a:pt x="82864" y="537758"/>
                </a:cubicBezTo>
                <a:cubicBezTo>
                  <a:pt x="82864" y="529493"/>
                  <a:pt x="88382" y="523983"/>
                  <a:pt x="96660" y="523983"/>
                </a:cubicBezTo>
                <a:lnTo>
                  <a:pt x="593843" y="523983"/>
                </a:lnTo>
                <a:cubicBezTo>
                  <a:pt x="602121" y="523983"/>
                  <a:pt x="607639" y="529493"/>
                  <a:pt x="607639" y="537758"/>
                </a:cubicBezTo>
                <a:lnTo>
                  <a:pt x="607639" y="592947"/>
                </a:lnTo>
                <a:cubicBezTo>
                  <a:pt x="607639" y="601212"/>
                  <a:pt x="602121" y="606722"/>
                  <a:pt x="593843" y="606722"/>
                </a:cubicBezTo>
                <a:lnTo>
                  <a:pt x="13796" y="606722"/>
                </a:lnTo>
                <a:cubicBezTo>
                  <a:pt x="5518" y="606722"/>
                  <a:pt x="0" y="601212"/>
                  <a:pt x="0" y="592947"/>
                </a:cubicBezTo>
                <a:lnTo>
                  <a:pt x="0" y="537758"/>
                </a:lnTo>
                <a:cubicBezTo>
                  <a:pt x="0" y="529493"/>
                  <a:pt x="5518" y="523983"/>
                  <a:pt x="13796" y="523983"/>
                </a:cubicBezTo>
                <a:lnTo>
                  <a:pt x="27592" y="523983"/>
                </a:lnTo>
                <a:lnTo>
                  <a:pt x="27592" y="482569"/>
                </a:lnTo>
                <a:cubicBezTo>
                  <a:pt x="27592" y="474304"/>
                  <a:pt x="33110" y="468794"/>
                  <a:pt x="41387" y="468794"/>
                </a:cubicBezTo>
                <a:lnTo>
                  <a:pt x="55272" y="468794"/>
                </a:lnTo>
                <a:lnTo>
                  <a:pt x="55272" y="261992"/>
                </a:lnTo>
                <a:lnTo>
                  <a:pt x="41387" y="261992"/>
                </a:lnTo>
                <a:cubicBezTo>
                  <a:pt x="33110" y="261992"/>
                  <a:pt x="27592" y="256482"/>
                  <a:pt x="27592" y="248217"/>
                </a:cubicBezTo>
                <a:cubicBezTo>
                  <a:pt x="27592" y="239952"/>
                  <a:pt x="33110" y="234442"/>
                  <a:pt x="41387" y="234442"/>
                </a:cubicBezTo>
                <a:lnTo>
                  <a:pt x="69068" y="234442"/>
                </a:lnTo>
                <a:lnTo>
                  <a:pt x="124251" y="234442"/>
                </a:lnTo>
                <a:lnTo>
                  <a:pt x="207115" y="234442"/>
                </a:lnTo>
                <a:lnTo>
                  <a:pt x="262387" y="234442"/>
                </a:lnTo>
                <a:lnTo>
                  <a:pt x="345252" y="234442"/>
                </a:lnTo>
                <a:lnTo>
                  <a:pt x="400435" y="234442"/>
                </a:lnTo>
                <a:lnTo>
                  <a:pt x="483299" y="234442"/>
                </a:lnTo>
                <a:lnTo>
                  <a:pt x="538571" y="234442"/>
                </a:lnTo>
                <a:lnTo>
                  <a:pt x="552367" y="234442"/>
                </a:lnTo>
                <a:lnTo>
                  <a:pt x="552367" y="193028"/>
                </a:lnTo>
                <a:lnTo>
                  <a:pt x="552367" y="175076"/>
                </a:lnTo>
                <a:lnTo>
                  <a:pt x="303775" y="84072"/>
                </a:lnTo>
                <a:lnTo>
                  <a:pt x="55272" y="175076"/>
                </a:lnTo>
                <a:lnTo>
                  <a:pt x="55272" y="179253"/>
                </a:lnTo>
                <a:lnTo>
                  <a:pt x="510979" y="179253"/>
                </a:lnTo>
                <a:cubicBezTo>
                  <a:pt x="519257" y="179253"/>
                  <a:pt x="524775" y="184763"/>
                  <a:pt x="524775" y="193028"/>
                </a:cubicBezTo>
                <a:cubicBezTo>
                  <a:pt x="524775" y="201293"/>
                  <a:pt x="519257" y="206803"/>
                  <a:pt x="510979" y="206803"/>
                </a:cubicBezTo>
                <a:lnTo>
                  <a:pt x="41387" y="206803"/>
                </a:lnTo>
                <a:cubicBezTo>
                  <a:pt x="33110" y="206803"/>
                  <a:pt x="27592" y="201293"/>
                  <a:pt x="27592" y="193028"/>
                </a:cubicBezTo>
                <a:lnTo>
                  <a:pt x="27592" y="165478"/>
                </a:lnTo>
                <a:cubicBezTo>
                  <a:pt x="27592" y="159968"/>
                  <a:pt x="31775" y="154458"/>
                  <a:pt x="37293" y="153036"/>
                </a:cubicBezTo>
                <a:lnTo>
                  <a:pt x="136712" y="115799"/>
                </a:lnTo>
                <a:cubicBezTo>
                  <a:pt x="161545" y="48257"/>
                  <a:pt x="227853" y="0"/>
                  <a:pt x="3037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="horz" wrap="non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defPPr>
              <a:defRPr lang="zh-CN"/>
            </a:defPPr>
            <a:lvl1pPr marL="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18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377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566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754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5943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131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320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509" algn="l" defTabSz="914377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endParaRPr lang="zh-CN" altLang="en-US" b="1"/>
          </a:p>
        </p:txBody>
      </p:sp>
    </p:spTree>
    <p:extLst>
      <p:ext uri="{BB962C8B-B14F-4D97-AF65-F5344CB8AC3E}">
        <p14:creationId xmlns:p14="http://schemas.microsoft.com/office/powerpoint/2010/main" val="6474847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28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500"/>
                            </p:stCondLst>
                            <p:childTnLst>
                              <p:par>
                                <p:cTn id="42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000"/>
                            </p:stCondLst>
                            <p:childTnLst>
                              <p:par>
                                <p:cTn id="51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17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7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17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4500"/>
                            </p:stCondLst>
                            <p:childTnLst>
                              <p:par>
                                <p:cTn id="76" presetID="17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17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8" presetID="17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/>
      <p:bldP spid="8" grpId="0"/>
      <p:bldP spid="9" grpId="0"/>
      <p:bldP spid="10" grpId="0"/>
      <p:bldP spid="11" grpId="0" animBg="1"/>
      <p:bldP spid="12" grpId="0" animBg="1"/>
      <p:bldP spid="13" grpId="0" animBg="1"/>
      <p:bldP spid="14" grpId="0" animBg="1"/>
      <p:bldP spid="15" grpId="0" animBg="1"/>
      <p:bldP spid="16" grpId="0" animBg="1"/>
      <p:bldP spid="17" grpId="0" animBg="1"/>
      <p:bldP spid="18" grpId="0" animBg="1"/>
      <p:bldP spid="19" grpId="0" animBg="1"/>
      <p:bldP spid="2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A_矩形 3">
            <a:extLst>
              <a:ext uri="{FF2B5EF4-FFF2-40B4-BE49-F238E27FC236}">
                <a16:creationId xmlns:a16="http://schemas.microsoft.com/office/drawing/2014/main" xmlns="" id="{6D18E3C1-2969-422F-8F29-1AB4DC33F432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1755531" y="2316773"/>
            <a:ext cx="5515707" cy="2224454"/>
          </a:xfrm>
          <a:prstGeom prst="rect">
            <a:avLst/>
          </a:prstGeom>
          <a:blipFill dpi="0" rotWithShape="1">
            <a:blip r:embed="rId7"/>
            <a:srcRect/>
            <a:stretch>
              <a:fillRect t="-32729" b="-32729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矩形 4">
            <a:extLst>
              <a:ext uri="{FF2B5EF4-FFF2-40B4-BE49-F238E27FC236}">
                <a16:creationId xmlns:a16="http://schemas.microsoft.com/office/drawing/2014/main" xmlns="" id="{339E7697-3195-437E-96C9-4B9A9319CA3F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7271238" y="2316773"/>
            <a:ext cx="175847" cy="222445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6" name="PA_文本框 3">
            <a:extLst>
              <a:ext uri="{FF2B5EF4-FFF2-40B4-BE49-F238E27FC236}">
                <a16:creationId xmlns:a16="http://schemas.microsoft.com/office/drawing/2014/main" xmlns="" id="{F286D0AB-0549-4442-9C30-37F25C6E8A12}"/>
              </a:ext>
            </a:extLst>
          </p:cNvPr>
          <p:cNvSpPr txBox="1"/>
          <p:nvPr>
            <p:custDataLst>
              <p:tags r:id="rId3"/>
            </p:custDataLst>
          </p:nvPr>
        </p:nvSpPr>
        <p:spPr>
          <a:xfrm>
            <a:off x="7593622" y="3873012"/>
            <a:ext cx="2174632" cy="668215"/>
          </a:xfrm>
          <a:prstGeom prst="rect">
            <a:avLst/>
          </a:prstGeom>
          <a:noFill/>
        </p:spPr>
        <p:txBody>
          <a:bodyPr wrap="square" lIns="0" tIns="0" rIns="0" bIns="0" anchor="b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/>
              <a:t>点击输入替换内容点击输入替换内容</a:t>
            </a:r>
            <a:br>
              <a:rPr lang="zh-CN" altLang="en-US" sz="1050" dirty="0"/>
            </a:br>
            <a:endParaRPr lang="zh-CN" altLang="en-US" sz="1050" dirty="0"/>
          </a:p>
        </p:txBody>
      </p:sp>
      <p:sp>
        <p:nvSpPr>
          <p:cNvPr id="7" name="PA_文本框 4">
            <a:extLst>
              <a:ext uri="{FF2B5EF4-FFF2-40B4-BE49-F238E27FC236}">
                <a16:creationId xmlns:a16="http://schemas.microsoft.com/office/drawing/2014/main" xmlns="" id="{DFB545E2-04E7-46C0-95E9-8AC8BD2AB428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7593622" y="3429000"/>
            <a:ext cx="2174632" cy="668215"/>
          </a:xfrm>
          <a:prstGeom prst="rect">
            <a:avLst/>
          </a:prstGeom>
          <a:noFill/>
        </p:spPr>
        <p:txBody>
          <a:bodyPr wrap="none" lIns="0" tIns="0" rIns="0" bIns="0" anchor="t" anchorCtr="0">
            <a:normAutofit/>
          </a:bodyPr>
          <a:lstStyle/>
          <a:p>
            <a:pPr defTabSz="914378">
              <a:defRPr/>
            </a:pPr>
            <a:r>
              <a:rPr lang="zh-CN" altLang="en-US" sz="2400" dirty="0"/>
              <a:t>输入标题文本</a:t>
            </a:r>
          </a:p>
        </p:txBody>
      </p:sp>
    </p:spTree>
    <p:extLst>
      <p:ext uri="{BB962C8B-B14F-4D97-AF65-F5344CB8AC3E}">
        <p14:creationId xmlns:p14="http://schemas.microsoft.com/office/powerpoint/2010/main" val="1803572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/>
      <p:bldP spid="7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" name="PA_直接连接符 3">
            <a:extLst>
              <a:ext uri="{FF2B5EF4-FFF2-40B4-BE49-F238E27FC236}">
                <a16:creationId xmlns:a16="http://schemas.microsoft.com/office/drawing/2014/main" xmlns="" id="{4328984D-8E93-40B0-BAAC-0F9E020A14F6}"/>
              </a:ext>
            </a:extLst>
          </p:cNvPr>
          <p:cNvCxnSpPr/>
          <p:nvPr>
            <p:custDataLst>
              <p:tags r:id="rId1"/>
            </p:custDataLst>
          </p:nvPr>
        </p:nvCxnSpPr>
        <p:spPr>
          <a:xfrm>
            <a:off x="6118160" y="5314"/>
            <a:ext cx="0" cy="6126480"/>
          </a:xfrm>
          <a:prstGeom prst="line">
            <a:avLst/>
          </a:prstGeom>
          <a:ln w="19050" cap="rnd">
            <a:solidFill>
              <a:schemeClr val="tx1">
                <a:lumMod val="50000"/>
                <a:lumOff val="50000"/>
              </a:schemeClr>
            </a:solidFill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PA_椭圆 4">
            <a:extLst>
              <a:ext uri="{FF2B5EF4-FFF2-40B4-BE49-F238E27FC236}">
                <a16:creationId xmlns:a16="http://schemas.microsoft.com/office/drawing/2014/main" xmlns="" id="{ED00B918-E350-4529-8AD5-935249F597F3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6000721" y="1704869"/>
            <a:ext cx="234875" cy="234875"/>
          </a:xfrm>
          <a:prstGeom prst="ellipse">
            <a:avLst/>
          </a:prstGeom>
          <a:solidFill>
            <a:schemeClr val="tx1">
              <a:lumMod val="20000"/>
              <a:lumOff val="80000"/>
            </a:schemeClr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6" name="PA_椭圆 5">
            <a:extLst>
              <a:ext uri="{FF2B5EF4-FFF2-40B4-BE49-F238E27FC236}">
                <a16:creationId xmlns:a16="http://schemas.microsoft.com/office/drawing/2014/main" xmlns="" id="{3C737AEB-C716-4EF1-91F7-939A003701C1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6000720" y="3544861"/>
            <a:ext cx="234875" cy="234875"/>
          </a:xfrm>
          <a:prstGeom prst="ellipse">
            <a:avLst/>
          </a:prstGeom>
          <a:solidFill>
            <a:schemeClr val="tx1">
              <a:lumMod val="20000"/>
              <a:lumOff val="80000"/>
            </a:schemeClr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7" name="PA_椭圆 6">
            <a:extLst>
              <a:ext uri="{FF2B5EF4-FFF2-40B4-BE49-F238E27FC236}">
                <a16:creationId xmlns:a16="http://schemas.microsoft.com/office/drawing/2014/main" xmlns="" id="{F970721F-D90B-4394-9A3A-66EB0C927606}"/>
              </a:ext>
            </a:extLst>
          </p:cNvPr>
          <p:cNvSpPr/>
          <p:nvPr>
            <p:custDataLst>
              <p:tags r:id="rId4"/>
            </p:custDataLst>
          </p:nvPr>
        </p:nvSpPr>
        <p:spPr>
          <a:xfrm>
            <a:off x="5899357" y="5912994"/>
            <a:ext cx="437599" cy="437599"/>
          </a:xfrm>
          <a:prstGeom prst="ellipse">
            <a:avLst/>
          </a:prstGeom>
          <a:solidFill>
            <a:schemeClr val="tx1">
              <a:lumMod val="20000"/>
              <a:lumOff val="80000"/>
            </a:schemeClr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cxnSp>
        <p:nvCxnSpPr>
          <p:cNvPr id="8" name="PA_直接连接符 7">
            <a:extLst>
              <a:ext uri="{FF2B5EF4-FFF2-40B4-BE49-F238E27FC236}">
                <a16:creationId xmlns:a16="http://schemas.microsoft.com/office/drawing/2014/main" xmlns="" id="{811ED16F-3E33-4DCC-A76F-8AD84ECA5DAB}"/>
              </a:ext>
            </a:extLst>
          </p:cNvPr>
          <p:cNvCxnSpPr>
            <a:cxnSpLocks/>
          </p:cNvCxnSpPr>
          <p:nvPr>
            <p:custDataLst>
              <p:tags r:id="rId5"/>
            </p:custDataLst>
          </p:nvPr>
        </p:nvCxnSpPr>
        <p:spPr>
          <a:xfrm>
            <a:off x="6715879" y="3025412"/>
            <a:ext cx="3947496" cy="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PA_文本框 30">
            <a:extLst>
              <a:ext uri="{FF2B5EF4-FFF2-40B4-BE49-F238E27FC236}">
                <a16:creationId xmlns:a16="http://schemas.microsoft.com/office/drawing/2014/main" xmlns="" id="{18DC7CF5-BCE2-4340-9F49-01669E3A1879}"/>
              </a:ext>
            </a:extLst>
          </p:cNvPr>
          <p:cNvSpPr txBox="1"/>
          <p:nvPr>
            <p:custDataLst>
              <p:tags r:id="rId6"/>
            </p:custDataLst>
          </p:nvPr>
        </p:nvSpPr>
        <p:spPr>
          <a:xfrm>
            <a:off x="7090108" y="2694441"/>
            <a:ext cx="3876950" cy="246221"/>
          </a:xfrm>
          <a:prstGeom prst="rect">
            <a:avLst/>
          </a:prstGeom>
          <a:noFill/>
        </p:spPr>
        <p:txBody>
          <a:bodyPr wrap="none" lIns="0" tIns="0" rIns="0" bIns="0">
            <a:normAutofit/>
          </a:bodyPr>
          <a:lstStyle/>
          <a:p>
            <a:r>
              <a:rPr lang="zh-CN" altLang="en-US" sz="1600" b="1" dirty="0">
                <a:solidFill>
                  <a:schemeClr val="dk1">
                    <a:lumMod val="100000"/>
                  </a:schemeClr>
                </a:solidFill>
              </a:rPr>
              <a:t>输入标题文本</a:t>
            </a:r>
          </a:p>
        </p:txBody>
      </p:sp>
      <p:sp>
        <p:nvSpPr>
          <p:cNvPr id="10" name="PA_矩形 9">
            <a:extLst>
              <a:ext uri="{FF2B5EF4-FFF2-40B4-BE49-F238E27FC236}">
                <a16:creationId xmlns:a16="http://schemas.microsoft.com/office/drawing/2014/main" xmlns="" id="{5865C07C-A357-4FB9-902B-7A982CEF064E}"/>
              </a:ext>
            </a:extLst>
          </p:cNvPr>
          <p:cNvSpPr/>
          <p:nvPr>
            <p:custDataLst>
              <p:tags r:id="rId7"/>
            </p:custDataLst>
          </p:nvPr>
        </p:nvSpPr>
        <p:spPr>
          <a:xfrm>
            <a:off x="6721893" y="3145388"/>
            <a:ext cx="4192693" cy="369332"/>
          </a:xfrm>
          <a:prstGeom prst="rect">
            <a:avLst/>
          </a:prstGeom>
        </p:spPr>
        <p:txBody>
          <a:bodyPr wrap="square" lIns="0" tIns="0" rIns="0" bIns="0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</a:rPr>
              <a:t>点击输入替换内容点击输入替换</a:t>
            </a:r>
            <a:r>
              <a:rPr lang="zh-CN" altLang="en-US" sz="1000" dirty="0" smtClean="0">
                <a:solidFill>
                  <a:schemeClr val="dk1">
                    <a:lumMod val="100000"/>
                  </a:schemeClr>
                </a:solidFill>
                <a:effectLst/>
              </a:rPr>
              <a:t>内容</a:t>
            </a: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</a:rPr>
              <a:t/>
            </a:r>
            <a:b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</a:rPr>
            </a:b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  <a:effectLst/>
              </a:rPr>
              <a:t>如需更改请在（设置形状格式）菜单下（文本选项）中调整</a:t>
            </a:r>
          </a:p>
        </p:txBody>
      </p:sp>
      <p:sp>
        <p:nvSpPr>
          <p:cNvPr id="34" name="PA_椭圆 33">
            <a:extLst>
              <a:ext uri="{FF2B5EF4-FFF2-40B4-BE49-F238E27FC236}">
                <a16:creationId xmlns:a16="http://schemas.microsoft.com/office/drawing/2014/main" xmlns="" id="{98B4317D-4159-4EAF-A07D-1943BADD17D9}"/>
              </a:ext>
            </a:extLst>
          </p:cNvPr>
          <p:cNvSpPr/>
          <p:nvPr>
            <p:custDataLst>
              <p:tags r:id="rId8"/>
            </p:custDataLst>
          </p:nvPr>
        </p:nvSpPr>
        <p:spPr>
          <a:xfrm>
            <a:off x="1753319" y="2148403"/>
            <a:ext cx="2977116" cy="2977116"/>
          </a:xfrm>
          <a:prstGeom prst="ellipse">
            <a:avLst/>
          </a:prstGeom>
          <a:noFill/>
          <a:ln w="127000">
            <a:solidFill>
              <a:schemeClr val="bg1">
                <a:lumMod val="85000"/>
                <a:alpha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5" name="PA_椭圆 34">
            <a:extLst>
              <a:ext uri="{FF2B5EF4-FFF2-40B4-BE49-F238E27FC236}">
                <a16:creationId xmlns:a16="http://schemas.microsoft.com/office/drawing/2014/main" xmlns="" id="{29CC3F67-47DE-4DF5-BFEC-7E5631F6DEF4}"/>
              </a:ext>
            </a:extLst>
          </p:cNvPr>
          <p:cNvSpPr/>
          <p:nvPr>
            <p:custDataLst>
              <p:tags r:id="rId9"/>
            </p:custDataLst>
          </p:nvPr>
        </p:nvSpPr>
        <p:spPr>
          <a:xfrm>
            <a:off x="1935845" y="2330929"/>
            <a:ext cx="2612065" cy="2612065"/>
          </a:xfrm>
          <a:prstGeom prst="ellipse">
            <a:avLst/>
          </a:prstGeom>
          <a:noFill/>
          <a:ln w="127000">
            <a:solidFill>
              <a:schemeClr val="bg1">
                <a:lumMod val="85000"/>
                <a:alpha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6" name="PA_椭圆 35">
            <a:extLst>
              <a:ext uri="{FF2B5EF4-FFF2-40B4-BE49-F238E27FC236}">
                <a16:creationId xmlns:a16="http://schemas.microsoft.com/office/drawing/2014/main" xmlns="" id="{6D81A7FB-48A7-4775-8713-A1E92C5B52CA}"/>
              </a:ext>
            </a:extLst>
          </p:cNvPr>
          <p:cNvSpPr/>
          <p:nvPr>
            <p:custDataLst>
              <p:tags r:id="rId10"/>
            </p:custDataLst>
          </p:nvPr>
        </p:nvSpPr>
        <p:spPr>
          <a:xfrm>
            <a:off x="2117165" y="2512249"/>
            <a:ext cx="2249424" cy="2249424"/>
          </a:xfrm>
          <a:prstGeom prst="ellipse">
            <a:avLst/>
          </a:prstGeom>
          <a:noFill/>
          <a:ln w="127000">
            <a:solidFill>
              <a:schemeClr val="bg1">
                <a:lumMod val="85000"/>
                <a:alpha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7" name="PA_椭圆 36">
            <a:extLst>
              <a:ext uri="{FF2B5EF4-FFF2-40B4-BE49-F238E27FC236}">
                <a16:creationId xmlns:a16="http://schemas.microsoft.com/office/drawing/2014/main" xmlns="" id="{B847050D-C0D0-4812-B6A8-AE5E59E235C3}"/>
              </a:ext>
            </a:extLst>
          </p:cNvPr>
          <p:cNvSpPr/>
          <p:nvPr>
            <p:custDataLst>
              <p:tags r:id="rId11"/>
            </p:custDataLst>
          </p:nvPr>
        </p:nvSpPr>
        <p:spPr>
          <a:xfrm>
            <a:off x="2300045" y="2695129"/>
            <a:ext cx="1883664" cy="1883664"/>
          </a:xfrm>
          <a:prstGeom prst="ellipse">
            <a:avLst/>
          </a:prstGeom>
          <a:noFill/>
          <a:ln w="127000" cap="rnd">
            <a:solidFill>
              <a:schemeClr val="bg1">
                <a:lumMod val="85000"/>
                <a:alpha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8" name="PA_弧形 37">
            <a:extLst>
              <a:ext uri="{FF2B5EF4-FFF2-40B4-BE49-F238E27FC236}">
                <a16:creationId xmlns:a16="http://schemas.microsoft.com/office/drawing/2014/main" xmlns="" id="{35496217-6BDF-4155-82BC-CAFBBD5EE45C}"/>
              </a:ext>
            </a:extLst>
          </p:cNvPr>
          <p:cNvSpPr/>
          <p:nvPr>
            <p:custDataLst>
              <p:tags r:id="rId12"/>
            </p:custDataLst>
          </p:nvPr>
        </p:nvSpPr>
        <p:spPr>
          <a:xfrm>
            <a:off x="1753319" y="2148403"/>
            <a:ext cx="2977116" cy="2977116"/>
          </a:xfrm>
          <a:prstGeom prst="arc">
            <a:avLst>
              <a:gd name="adj1" fmla="val 16200000"/>
              <a:gd name="adj2" fmla="val 20886546"/>
            </a:avLst>
          </a:prstGeom>
          <a:noFill/>
          <a:ln w="12700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9" name="PA_弧形 38">
            <a:extLst>
              <a:ext uri="{FF2B5EF4-FFF2-40B4-BE49-F238E27FC236}">
                <a16:creationId xmlns:a16="http://schemas.microsoft.com/office/drawing/2014/main" xmlns="" id="{45674E0F-286C-4801-8034-73A4229A15D1}"/>
              </a:ext>
            </a:extLst>
          </p:cNvPr>
          <p:cNvSpPr/>
          <p:nvPr>
            <p:custDataLst>
              <p:tags r:id="rId13"/>
            </p:custDataLst>
          </p:nvPr>
        </p:nvSpPr>
        <p:spPr>
          <a:xfrm>
            <a:off x="1935845" y="2330928"/>
            <a:ext cx="2612065" cy="2612065"/>
          </a:xfrm>
          <a:prstGeom prst="arc">
            <a:avLst>
              <a:gd name="adj1" fmla="val 12350273"/>
              <a:gd name="adj2" fmla="val 15240146"/>
            </a:avLst>
          </a:prstGeom>
          <a:noFill/>
          <a:ln w="127000" cap="rnd">
            <a:solidFill>
              <a:schemeClr val="accent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0" name="PA_弧形 39">
            <a:extLst>
              <a:ext uri="{FF2B5EF4-FFF2-40B4-BE49-F238E27FC236}">
                <a16:creationId xmlns:a16="http://schemas.microsoft.com/office/drawing/2014/main" xmlns="" id="{20D0C279-B20F-44AD-85C7-A2B694005E8F}"/>
              </a:ext>
            </a:extLst>
          </p:cNvPr>
          <p:cNvSpPr/>
          <p:nvPr>
            <p:custDataLst>
              <p:tags r:id="rId14"/>
            </p:custDataLst>
          </p:nvPr>
        </p:nvSpPr>
        <p:spPr>
          <a:xfrm>
            <a:off x="2117165" y="2512249"/>
            <a:ext cx="2249424" cy="2249424"/>
          </a:xfrm>
          <a:prstGeom prst="arc">
            <a:avLst>
              <a:gd name="adj1" fmla="val 3842578"/>
              <a:gd name="adj2" fmla="val 9752989"/>
            </a:avLst>
          </a:prstGeom>
          <a:noFill/>
          <a:ln w="127000" cap="rnd"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1" name="PA_弧形 40">
            <a:extLst>
              <a:ext uri="{FF2B5EF4-FFF2-40B4-BE49-F238E27FC236}">
                <a16:creationId xmlns:a16="http://schemas.microsoft.com/office/drawing/2014/main" xmlns="" id="{B06E902D-8672-4E06-9897-2D38466F4C65}"/>
              </a:ext>
            </a:extLst>
          </p:cNvPr>
          <p:cNvSpPr/>
          <p:nvPr>
            <p:custDataLst>
              <p:tags r:id="rId15"/>
            </p:custDataLst>
          </p:nvPr>
        </p:nvSpPr>
        <p:spPr>
          <a:xfrm>
            <a:off x="2300045" y="2695129"/>
            <a:ext cx="1883664" cy="1883664"/>
          </a:xfrm>
          <a:prstGeom prst="arc">
            <a:avLst>
              <a:gd name="adj1" fmla="val 21482739"/>
              <a:gd name="adj2" fmla="val 2573572"/>
            </a:avLst>
          </a:prstGeom>
          <a:noFill/>
          <a:ln w="127000" cap="rnd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2" name="PA_文本框 43">
            <a:extLst>
              <a:ext uri="{FF2B5EF4-FFF2-40B4-BE49-F238E27FC236}">
                <a16:creationId xmlns:a16="http://schemas.microsoft.com/office/drawing/2014/main" xmlns="" id="{CAFC9A40-42AF-408F-9EC1-D814A7F4D9C7}"/>
              </a:ext>
            </a:extLst>
          </p:cNvPr>
          <p:cNvSpPr txBox="1"/>
          <p:nvPr>
            <p:custDataLst>
              <p:tags r:id="rId16"/>
            </p:custDataLst>
          </p:nvPr>
        </p:nvSpPr>
        <p:spPr>
          <a:xfrm>
            <a:off x="2475104" y="3484732"/>
            <a:ext cx="1523065" cy="307777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pPr algn="ctr"/>
            <a:r>
              <a:rPr lang="zh-CN" altLang="en-US" sz="1400" b="1">
                <a:solidFill>
                  <a:schemeClr val="dk1">
                    <a:lumMod val="100000"/>
                  </a:schemeClr>
                </a:solidFill>
              </a:rPr>
              <a:t>关键词</a:t>
            </a:r>
          </a:p>
        </p:txBody>
      </p:sp>
      <p:sp>
        <p:nvSpPr>
          <p:cNvPr id="43" name="PA_文本框 6">
            <a:extLst>
              <a:ext uri="{FF2B5EF4-FFF2-40B4-BE49-F238E27FC236}">
                <a16:creationId xmlns:a16="http://schemas.microsoft.com/office/drawing/2014/main" xmlns="" id="{89D3A8D2-930F-4518-9CF9-AB9ADF60D8A2}"/>
              </a:ext>
            </a:extLst>
          </p:cNvPr>
          <p:cNvSpPr txBox="1"/>
          <p:nvPr>
            <p:custDataLst>
              <p:tags r:id="rId17"/>
            </p:custDataLst>
          </p:nvPr>
        </p:nvSpPr>
        <p:spPr>
          <a:xfrm>
            <a:off x="4845895" y="3011750"/>
            <a:ext cx="458780" cy="276999"/>
          </a:xfrm>
          <a:prstGeom prst="rect">
            <a:avLst/>
          </a:prstGeom>
          <a:noFill/>
        </p:spPr>
        <p:txBody>
          <a:bodyPr wrap="none">
            <a:normAutofit fontScale="85000" lnSpcReduction="20000"/>
          </a:bodyPr>
          <a:lstStyle/>
          <a:p>
            <a:r>
              <a:rPr lang="en-US"/>
              <a:t>65%</a:t>
            </a:r>
          </a:p>
        </p:txBody>
      </p:sp>
      <p:sp>
        <p:nvSpPr>
          <p:cNvPr id="44" name="PA_文本框 58">
            <a:extLst>
              <a:ext uri="{FF2B5EF4-FFF2-40B4-BE49-F238E27FC236}">
                <a16:creationId xmlns:a16="http://schemas.microsoft.com/office/drawing/2014/main" xmlns="" id="{7BB2F32E-8178-4F24-9789-4FE9EFE02A49}"/>
              </a:ext>
            </a:extLst>
          </p:cNvPr>
          <p:cNvSpPr txBox="1"/>
          <p:nvPr>
            <p:custDataLst>
              <p:tags r:id="rId18"/>
            </p:custDataLst>
          </p:nvPr>
        </p:nvSpPr>
        <p:spPr>
          <a:xfrm>
            <a:off x="4797287" y="4128083"/>
            <a:ext cx="433132" cy="276999"/>
          </a:xfrm>
          <a:prstGeom prst="rect">
            <a:avLst/>
          </a:prstGeom>
          <a:noFill/>
        </p:spPr>
        <p:txBody>
          <a:bodyPr wrap="none">
            <a:normAutofit fontScale="85000" lnSpcReduction="20000"/>
          </a:bodyPr>
          <a:lstStyle/>
          <a:p>
            <a:r>
              <a:rPr lang="en-US"/>
              <a:t>10%</a:t>
            </a:r>
          </a:p>
        </p:txBody>
      </p:sp>
      <p:sp>
        <p:nvSpPr>
          <p:cNvPr id="45" name="PA_文本框 60">
            <a:extLst>
              <a:ext uri="{FF2B5EF4-FFF2-40B4-BE49-F238E27FC236}">
                <a16:creationId xmlns:a16="http://schemas.microsoft.com/office/drawing/2014/main" xmlns="" id="{0C417D51-3CA6-499E-A21C-2DC6F6758DF3}"/>
              </a:ext>
            </a:extLst>
          </p:cNvPr>
          <p:cNvSpPr txBox="1"/>
          <p:nvPr>
            <p:custDataLst>
              <p:tags r:id="rId19"/>
            </p:custDataLst>
          </p:nvPr>
        </p:nvSpPr>
        <p:spPr>
          <a:xfrm>
            <a:off x="1224943" y="4221112"/>
            <a:ext cx="452368" cy="276999"/>
          </a:xfrm>
          <a:prstGeom prst="rect">
            <a:avLst/>
          </a:prstGeom>
          <a:noFill/>
        </p:spPr>
        <p:txBody>
          <a:bodyPr wrap="none">
            <a:normAutofit fontScale="85000" lnSpcReduction="20000"/>
          </a:bodyPr>
          <a:lstStyle/>
          <a:p>
            <a:r>
              <a:rPr lang="en-US"/>
              <a:t>45%</a:t>
            </a:r>
          </a:p>
        </p:txBody>
      </p:sp>
      <p:sp>
        <p:nvSpPr>
          <p:cNvPr id="46" name="PA_文本框 61">
            <a:extLst>
              <a:ext uri="{FF2B5EF4-FFF2-40B4-BE49-F238E27FC236}">
                <a16:creationId xmlns:a16="http://schemas.microsoft.com/office/drawing/2014/main" xmlns="" id="{AA1850C8-5379-4ADB-85CF-C206830177A9}"/>
              </a:ext>
            </a:extLst>
          </p:cNvPr>
          <p:cNvSpPr txBox="1"/>
          <p:nvPr>
            <p:custDataLst>
              <p:tags r:id="rId20"/>
            </p:custDataLst>
          </p:nvPr>
        </p:nvSpPr>
        <p:spPr>
          <a:xfrm>
            <a:off x="2024340" y="1913873"/>
            <a:ext cx="450764" cy="276999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en-US" sz="1200">
                <a:solidFill>
                  <a:schemeClr val="dk1">
                    <a:lumMod val="100000"/>
                  </a:schemeClr>
                </a:solidFill>
              </a:rPr>
              <a:t>20%</a:t>
            </a:r>
          </a:p>
        </p:txBody>
      </p:sp>
      <p:sp>
        <p:nvSpPr>
          <p:cNvPr id="12" name="PA_文本框 64">
            <a:extLst>
              <a:ext uri="{FF2B5EF4-FFF2-40B4-BE49-F238E27FC236}">
                <a16:creationId xmlns:a16="http://schemas.microsoft.com/office/drawing/2014/main" xmlns="" id="{CE2B0F31-9827-4002-AA4D-40B06783A138}"/>
              </a:ext>
            </a:extLst>
          </p:cNvPr>
          <p:cNvSpPr txBox="1"/>
          <p:nvPr>
            <p:custDataLst>
              <p:tags r:id="rId21"/>
            </p:custDataLst>
          </p:nvPr>
        </p:nvSpPr>
        <p:spPr>
          <a:xfrm>
            <a:off x="7495800" y="5381863"/>
            <a:ext cx="1055827" cy="332513"/>
          </a:xfrm>
          <a:prstGeom prst="rect">
            <a:avLst/>
          </a:prstGeom>
          <a:noFill/>
        </p:spPr>
        <p:txBody>
          <a:bodyPr wrap="none" lIns="0" tIns="0" rIns="0" bIns="0" anchor="ctr" anchorCtr="0">
            <a:normAutofit/>
          </a:bodyPr>
          <a:lstStyle/>
          <a:p>
            <a:r>
              <a:rPr lang="zh-CN" altLang="en-US" sz="1100">
                <a:solidFill>
                  <a:schemeClr val="dk1">
                    <a:lumMod val="100000"/>
                  </a:schemeClr>
                </a:solidFill>
              </a:rPr>
              <a:t>关键词</a:t>
            </a:r>
          </a:p>
        </p:txBody>
      </p:sp>
      <p:sp>
        <p:nvSpPr>
          <p:cNvPr id="13" name="PA_椭圆 12">
            <a:extLst>
              <a:ext uri="{FF2B5EF4-FFF2-40B4-BE49-F238E27FC236}">
                <a16:creationId xmlns:a16="http://schemas.microsoft.com/office/drawing/2014/main" xmlns="" id="{965BB9F0-F230-4034-B2DF-222D0F3ECD15}"/>
              </a:ext>
            </a:extLst>
          </p:cNvPr>
          <p:cNvSpPr/>
          <p:nvPr>
            <p:custDataLst>
              <p:tags r:id="rId22"/>
            </p:custDataLst>
          </p:nvPr>
        </p:nvSpPr>
        <p:spPr>
          <a:xfrm>
            <a:off x="6000720" y="5147076"/>
            <a:ext cx="234875" cy="234875"/>
          </a:xfrm>
          <a:prstGeom prst="ellipse">
            <a:avLst/>
          </a:prstGeom>
          <a:solidFill>
            <a:schemeClr val="tx1">
              <a:lumMod val="20000"/>
              <a:lumOff val="80000"/>
            </a:schemeClr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4" name="PA_文本框 67">
            <a:extLst>
              <a:ext uri="{FF2B5EF4-FFF2-40B4-BE49-F238E27FC236}">
                <a16:creationId xmlns:a16="http://schemas.microsoft.com/office/drawing/2014/main" xmlns="" id="{4024FBC0-D071-498C-87B3-6056B0942A05}"/>
              </a:ext>
            </a:extLst>
          </p:cNvPr>
          <p:cNvSpPr txBox="1"/>
          <p:nvPr>
            <p:custDataLst>
              <p:tags r:id="rId23"/>
            </p:custDataLst>
          </p:nvPr>
        </p:nvSpPr>
        <p:spPr>
          <a:xfrm>
            <a:off x="9153860" y="5381862"/>
            <a:ext cx="1055827" cy="332513"/>
          </a:xfrm>
          <a:prstGeom prst="rect">
            <a:avLst/>
          </a:prstGeom>
          <a:noFill/>
        </p:spPr>
        <p:txBody>
          <a:bodyPr wrap="none" lIns="0" tIns="0" rIns="0" bIns="0" anchor="ctr" anchorCtr="0">
            <a:normAutofit/>
          </a:bodyPr>
          <a:lstStyle/>
          <a:p>
            <a:r>
              <a:rPr lang="zh-CN" altLang="en-US" sz="1100">
                <a:solidFill>
                  <a:schemeClr val="dk1">
                    <a:lumMod val="100000"/>
                  </a:schemeClr>
                </a:solidFill>
              </a:rPr>
              <a:t>关键词</a:t>
            </a:r>
          </a:p>
        </p:txBody>
      </p:sp>
      <p:sp>
        <p:nvSpPr>
          <p:cNvPr id="15" name="PA_等腰三角形 14">
            <a:extLst>
              <a:ext uri="{FF2B5EF4-FFF2-40B4-BE49-F238E27FC236}">
                <a16:creationId xmlns:a16="http://schemas.microsoft.com/office/drawing/2014/main" xmlns="" id="{586A7C33-A17B-40EE-B3D1-F22BDF4DC56E}"/>
              </a:ext>
            </a:extLst>
          </p:cNvPr>
          <p:cNvSpPr/>
          <p:nvPr>
            <p:custDataLst>
              <p:tags r:id="rId24"/>
            </p:custDataLst>
          </p:nvPr>
        </p:nvSpPr>
        <p:spPr>
          <a:xfrm rot="5400000">
            <a:off x="6311201" y="1738203"/>
            <a:ext cx="86779" cy="170570"/>
          </a:xfrm>
          <a:prstGeom prst="triangle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6" name="PA_等腰三角形 15">
            <a:extLst>
              <a:ext uri="{FF2B5EF4-FFF2-40B4-BE49-F238E27FC236}">
                <a16:creationId xmlns:a16="http://schemas.microsoft.com/office/drawing/2014/main" xmlns="" id="{8EE52C4B-4E13-44E0-9696-EFEE55FD352C}"/>
              </a:ext>
            </a:extLst>
          </p:cNvPr>
          <p:cNvSpPr/>
          <p:nvPr>
            <p:custDataLst>
              <p:tags r:id="rId25"/>
            </p:custDataLst>
          </p:nvPr>
        </p:nvSpPr>
        <p:spPr>
          <a:xfrm rot="5400000">
            <a:off x="6309644" y="5179228"/>
            <a:ext cx="86779" cy="170570"/>
          </a:xfrm>
          <a:prstGeom prst="triangle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7" name="PA_等腰三角形 16">
            <a:extLst>
              <a:ext uri="{FF2B5EF4-FFF2-40B4-BE49-F238E27FC236}">
                <a16:creationId xmlns:a16="http://schemas.microsoft.com/office/drawing/2014/main" xmlns="" id="{87D9F5C4-9E13-448A-B158-6E1F8BF6B6A1}"/>
              </a:ext>
            </a:extLst>
          </p:cNvPr>
          <p:cNvSpPr/>
          <p:nvPr>
            <p:custDataLst>
              <p:tags r:id="rId26"/>
            </p:custDataLst>
          </p:nvPr>
        </p:nvSpPr>
        <p:spPr>
          <a:xfrm rot="16200000" flipH="1">
            <a:off x="5841347" y="3577013"/>
            <a:ext cx="86779" cy="170570"/>
          </a:xfrm>
          <a:prstGeom prst="triangle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8" name="PA_任意多边形 17">
            <a:extLst>
              <a:ext uri="{FF2B5EF4-FFF2-40B4-BE49-F238E27FC236}">
                <a16:creationId xmlns:a16="http://schemas.microsoft.com/office/drawing/2014/main" xmlns="" id="{FB26BD25-DF71-4F08-AC0C-5BBFFDA99993}"/>
              </a:ext>
            </a:extLst>
          </p:cNvPr>
          <p:cNvSpPr/>
          <p:nvPr>
            <p:custDataLst>
              <p:tags r:id="rId27"/>
            </p:custDataLst>
          </p:nvPr>
        </p:nvSpPr>
        <p:spPr>
          <a:xfrm>
            <a:off x="6725255" y="2670264"/>
            <a:ext cx="260743" cy="270398"/>
          </a:xfrm>
          <a:custGeom>
            <a:avLst/>
            <a:gdLst>
              <a:gd name="connsiteX0" fmla="*/ 128587 w 312287"/>
              <a:gd name="connsiteY0" fmla="*/ 12700 h 323850"/>
              <a:gd name="connsiteX1" fmla="*/ 11112 w 312287"/>
              <a:gd name="connsiteY1" fmla="*/ 129382 h 323850"/>
              <a:gd name="connsiteX2" fmla="*/ 128587 w 312287"/>
              <a:gd name="connsiteY2" fmla="*/ 246064 h 323850"/>
              <a:gd name="connsiteX3" fmla="*/ 246062 w 312287"/>
              <a:gd name="connsiteY3" fmla="*/ 129382 h 323850"/>
              <a:gd name="connsiteX4" fmla="*/ 128587 w 312287"/>
              <a:gd name="connsiteY4" fmla="*/ 12700 h 323850"/>
              <a:gd name="connsiteX5" fmla="*/ 128775 w 312287"/>
              <a:gd name="connsiteY5" fmla="*/ 0 h 323850"/>
              <a:gd name="connsiteX6" fmla="*/ 257549 w 312287"/>
              <a:gd name="connsiteY6" fmla="*/ 128491 h 323850"/>
              <a:gd name="connsiteX7" fmla="*/ 219442 w 312287"/>
              <a:gd name="connsiteY7" fmla="*/ 218959 h 323850"/>
              <a:gd name="connsiteX8" fmla="*/ 311424 w 312287"/>
              <a:gd name="connsiteY8" fmla="*/ 314672 h 323850"/>
              <a:gd name="connsiteX9" fmla="*/ 310110 w 312287"/>
              <a:gd name="connsiteY9" fmla="*/ 322539 h 323850"/>
              <a:gd name="connsiteX10" fmla="*/ 306168 w 312287"/>
              <a:gd name="connsiteY10" fmla="*/ 323850 h 323850"/>
              <a:gd name="connsiteX11" fmla="*/ 302226 w 312287"/>
              <a:gd name="connsiteY11" fmla="*/ 322539 h 323850"/>
              <a:gd name="connsiteX12" fmla="*/ 210244 w 312287"/>
              <a:gd name="connsiteY12" fmla="*/ 228137 h 323850"/>
              <a:gd name="connsiteX13" fmla="*/ 128775 w 312287"/>
              <a:gd name="connsiteY13" fmla="*/ 256982 h 323850"/>
              <a:gd name="connsiteX14" fmla="*/ 0 w 312287"/>
              <a:gd name="connsiteY14" fmla="*/ 128491 h 323850"/>
              <a:gd name="connsiteX15" fmla="*/ 128775 w 312287"/>
              <a:gd name="connsiteY15" fmla="*/ 0 h 323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312287" h="323850">
                <a:moveTo>
                  <a:pt x="128587" y="12700"/>
                </a:moveTo>
                <a:cubicBezTo>
                  <a:pt x="63707" y="12700"/>
                  <a:pt x="11112" y="64940"/>
                  <a:pt x="11112" y="129382"/>
                </a:cubicBezTo>
                <a:cubicBezTo>
                  <a:pt x="11112" y="193824"/>
                  <a:pt x="63707" y="246064"/>
                  <a:pt x="128587" y="246064"/>
                </a:cubicBezTo>
                <a:cubicBezTo>
                  <a:pt x="193467" y="246064"/>
                  <a:pt x="246062" y="193824"/>
                  <a:pt x="246062" y="129382"/>
                </a:cubicBezTo>
                <a:cubicBezTo>
                  <a:pt x="246062" y="64940"/>
                  <a:pt x="193467" y="12700"/>
                  <a:pt x="128587" y="12700"/>
                </a:cubicBezTo>
                <a:close/>
                <a:moveTo>
                  <a:pt x="128775" y="0"/>
                </a:moveTo>
                <a:cubicBezTo>
                  <a:pt x="199732" y="0"/>
                  <a:pt x="257549" y="57690"/>
                  <a:pt x="257549" y="128491"/>
                </a:cubicBezTo>
                <a:cubicBezTo>
                  <a:pt x="257549" y="163892"/>
                  <a:pt x="243095" y="196670"/>
                  <a:pt x="219442" y="218959"/>
                </a:cubicBezTo>
                <a:cubicBezTo>
                  <a:pt x="219442" y="218959"/>
                  <a:pt x="219442" y="218959"/>
                  <a:pt x="311424" y="314672"/>
                </a:cubicBezTo>
                <a:cubicBezTo>
                  <a:pt x="312738" y="315983"/>
                  <a:pt x="312738" y="319917"/>
                  <a:pt x="310110" y="322539"/>
                </a:cubicBezTo>
                <a:cubicBezTo>
                  <a:pt x="310110" y="323850"/>
                  <a:pt x="307482" y="323850"/>
                  <a:pt x="306168" y="323850"/>
                </a:cubicBezTo>
                <a:cubicBezTo>
                  <a:pt x="304854" y="323850"/>
                  <a:pt x="303540" y="323850"/>
                  <a:pt x="302226" y="322539"/>
                </a:cubicBezTo>
                <a:cubicBezTo>
                  <a:pt x="302226" y="322539"/>
                  <a:pt x="302226" y="322539"/>
                  <a:pt x="210244" y="228137"/>
                </a:cubicBezTo>
                <a:cubicBezTo>
                  <a:pt x="187906" y="246493"/>
                  <a:pt x="160311" y="256982"/>
                  <a:pt x="128775" y="256982"/>
                </a:cubicBezTo>
                <a:cubicBezTo>
                  <a:pt x="57817" y="256982"/>
                  <a:pt x="0" y="199292"/>
                  <a:pt x="0" y="128491"/>
                </a:cubicBezTo>
                <a:cubicBezTo>
                  <a:pt x="0" y="57690"/>
                  <a:pt x="57817" y="0"/>
                  <a:pt x="128775" y="0"/>
                </a:cubicBezTo>
                <a:close/>
              </a:path>
            </a:pathLst>
          </a:custGeom>
          <a:solidFill>
            <a:schemeClr val="dk1">
              <a:lumMod val="100000"/>
            </a:schemeClr>
          </a:solid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2" name="PA_圆角矩形 31">
            <a:extLst>
              <a:ext uri="{FF2B5EF4-FFF2-40B4-BE49-F238E27FC236}">
                <a16:creationId xmlns:a16="http://schemas.microsoft.com/office/drawing/2014/main" xmlns="" id="{8022D574-6B03-449A-ACF2-27CC89475438}"/>
              </a:ext>
            </a:extLst>
          </p:cNvPr>
          <p:cNvSpPr/>
          <p:nvPr>
            <p:custDataLst>
              <p:tags r:id="rId28"/>
            </p:custDataLst>
          </p:nvPr>
        </p:nvSpPr>
        <p:spPr>
          <a:xfrm>
            <a:off x="6739982" y="4917897"/>
            <a:ext cx="714140" cy="714140"/>
          </a:xfrm>
          <a:prstGeom prst="roundRect">
            <a:avLst>
              <a:gd name="adj" fmla="val 35272"/>
            </a:avLst>
          </a:prstGeom>
          <a:solidFill>
            <a:schemeClr val="accent1">
              <a:lumMod val="10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3" name="PA_任意多边形 32">
            <a:extLst>
              <a:ext uri="{FF2B5EF4-FFF2-40B4-BE49-F238E27FC236}">
                <a16:creationId xmlns:a16="http://schemas.microsoft.com/office/drawing/2014/main" xmlns="" id="{258EBF1E-9049-49E6-8AF3-E18E6099059E}"/>
              </a:ext>
            </a:extLst>
          </p:cNvPr>
          <p:cNvSpPr/>
          <p:nvPr>
            <p:custDataLst>
              <p:tags r:id="rId29"/>
            </p:custDataLst>
          </p:nvPr>
        </p:nvSpPr>
        <p:spPr>
          <a:xfrm>
            <a:off x="6934738" y="5112877"/>
            <a:ext cx="324628" cy="324181"/>
          </a:xfrm>
          <a:custGeom>
            <a:avLst/>
            <a:gdLst>
              <a:gd name="connsiteX0" fmla="*/ 142851 w 336480"/>
              <a:gd name="connsiteY0" fmla="*/ 229463 h 336016"/>
              <a:gd name="connsiteX1" fmla="*/ 152983 w 336480"/>
              <a:gd name="connsiteY1" fmla="*/ 229627 h 336016"/>
              <a:gd name="connsiteX2" fmla="*/ 160827 w 336480"/>
              <a:gd name="connsiteY2" fmla="*/ 247930 h 336016"/>
              <a:gd name="connsiteX3" fmla="*/ 124221 w 336480"/>
              <a:gd name="connsiteY3" fmla="*/ 327678 h 336016"/>
              <a:gd name="connsiteX4" fmla="*/ 105918 w 336480"/>
              <a:gd name="connsiteY4" fmla="*/ 334215 h 336016"/>
              <a:gd name="connsiteX5" fmla="*/ 99382 w 336480"/>
              <a:gd name="connsiteY5" fmla="*/ 315912 h 336016"/>
              <a:gd name="connsiteX6" fmla="*/ 134680 w 336480"/>
              <a:gd name="connsiteY6" fmla="*/ 236164 h 336016"/>
              <a:gd name="connsiteX7" fmla="*/ 142851 w 336480"/>
              <a:gd name="connsiteY7" fmla="*/ 229463 h 336016"/>
              <a:gd name="connsiteX8" fmla="*/ 122081 w 336480"/>
              <a:gd name="connsiteY8" fmla="*/ 201355 h 336016"/>
              <a:gd name="connsiteX9" fmla="*/ 132722 w 336480"/>
              <a:gd name="connsiteY9" fmla="*/ 205345 h 336016"/>
              <a:gd name="connsiteX10" fmla="*/ 132722 w 336480"/>
              <a:gd name="connsiteY10" fmla="*/ 225296 h 336016"/>
              <a:gd name="connsiteX11" fmla="*/ 66218 w 336480"/>
              <a:gd name="connsiteY11" fmla="*/ 291800 h 336016"/>
              <a:gd name="connsiteX12" fmla="*/ 46267 w 336480"/>
              <a:gd name="connsiteY12" fmla="*/ 291800 h 336016"/>
              <a:gd name="connsiteX13" fmla="*/ 46267 w 336480"/>
              <a:gd name="connsiteY13" fmla="*/ 271849 h 336016"/>
              <a:gd name="connsiteX14" fmla="*/ 111441 w 336480"/>
              <a:gd name="connsiteY14" fmla="*/ 205345 h 336016"/>
              <a:gd name="connsiteX15" fmla="*/ 122081 w 336480"/>
              <a:gd name="connsiteY15" fmla="*/ 201355 h 336016"/>
              <a:gd name="connsiteX16" fmla="*/ 100115 w 336480"/>
              <a:gd name="connsiteY16" fmla="*/ 177086 h 336016"/>
              <a:gd name="connsiteX17" fmla="*/ 108403 w 336480"/>
              <a:gd name="connsiteY17" fmla="*/ 183814 h 336016"/>
              <a:gd name="connsiteX18" fmla="*/ 100447 w 336480"/>
              <a:gd name="connsiteY18" fmla="*/ 202193 h 336016"/>
              <a:gd name="connsiteX19" fmla="*/ 20884 w 336480"/>
              <a:gd name="connsiteY19" fmla="*/ 238950 h 336016"/>
              <a:gd name="connsiteX20" fmla="*/ 994 w 336480"/>
              <a:gd name="connsiteY20" fmla="*/ 232386 h 336016"/>
              <a:gd name="connsiteX21" fmla="*/ 8950 w 336480"/>
              <a:gd name="connsiteY21" fmla="*/ 214008 h 336016"/>
              <a:gd name="connsiteX22" fmla="*/ 89838 w 336480"/>
              <a:gd name="connsiteY22" fmla="*/ 177251 h 336016"/>
              <a:gd name="connsiteX23" fmla="*/ 100115 w 336480"/>
              <a:gd name="connsiteY23" fmla="*/ 177086 h 336016"/>
              <a:gd name="connsiteX24" fmla="*/ 222974 w 336480"/>
              <a:gd name="connsiteY24" fmla="*/ 30162 h 336016"/>
              <a:gd name="connsiteX25" fmla="*/ 136455 w 336480"/>
              <a:gd name="connsiteY25" fmla="*/ 115094 h 336016"/>
              <a:gd name="connsiteX26" fmla="*/ 222974 w 336480"/>
              <a:gd name="connsiteY26" fmla="*/ 200026 h 336016"/>
              <a:gd name="connsiteX27" fmla="*/ 309493 w 336480"/>
              <a:gd name="connsiteY27" fmla="*/ 115094 h 336016"/>
              <a:gd name="connsiteX28" fmla="*/ 222974 w 336480"/>
              <a:gd name="connsiteY28" fmla="*/ 30162 h 336016"/>
              <a:gd name="connsiteX29" fmla="*/ 222180 w 336480"/>
              <a:gd name="connsiteY29" fmla="*/ 0 h 336016"/>
              <a:gd name="connsiteX30" fmla="*/ 336480 w 336480"/>
              <a:gd name="connsiteY30" fmla="*/ 115094 h 336016"/>
              <a:gd name="connsiteX31" fmla="*/ 222180 w 336480"/>
              <a:gd name="connsiteY31" fmla="*/ 230188 h 336016"/>
              <a:gd name="connsiteX32" fmla="*/ 107880 w 336480"/>
              <a:gd name="connsiteY32" fmla="*/ 115094 h 336016"/>
              <a:gd name="connsiteX33" fmla="*/ 222180 w 336480"/>
              <a:gd name="connsiteY33" fmla="*/ 0 h 3360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336480" h="336016">
                <a:moveTo>
                  <a:pt x="142851" y="229463"/>
                </a:moveTo>
                <a:cubicBezTo>
                  <a:pt x="146120" y="228319"/>
                  <a:pt x="149715" y="228319"/>
                  <a:pt x="152983" y="229627"/>
                </a:cubicBezTo>
                <a:cubicBezTo>
                  <a:pt x="160827" y="232241"/>
                  <a:pt x="163442" y="241393"/>
                  <a:pt x="160827" y="247930"/>
                </a:cubicBezTo>
                <a:cubicBezTo>
                  <a:pt x="160827" y="247930"/>
                  <a:pt x="160827" y="247930"/>
                  <a:pt x="124221" y="327678"/>
                </a:cubicBezTo>
                <a:cubicBezTo>
                  <a:pt x="121607" y="335522"/>
                  <a:pt x="113762" y="338137"/>
                  <a:pt x="105918" y="334215"/>
                </a:cubicBezTo>
                <a:cubicBezTo>
                  <a:pt x="99382" y="331600"/>
                  <a:pt x="96767" y="323756"/>
                  <a:pt x="99382" y="315912"/>
                </a:cubicBezTo>
                <a:cubicBezTo>
                  <a:pt x="99382" y="315912"/>
                  <a:pt x="99382" y="315912"/>
                  <a:pt x="134680" y="236164"/>
                </a:cubicBezTo>
                <a:cubicBezTo>
                  <a:pt x="136641" y="232895"/>
                  <a:pt x="139583" y="230607"/>
                  <a:pt x="142851" y="229463"/>
                </a:cubicBezTo>
                <a:close/>
                <a:moveTo>
                  <a:pt x="122081" y="201355"/>
                </a:moveTo>
                <a:cubicBezTo>
                  <a:pt x="125739" y="201355"/>
                  <a:pt x="129397" y="202685"/>
                  <a:pt x="132722" y="205345"/>
                </a:cubicBezTo>
                <a:cubicBezTo>
                  <a:pt x="138042" y="211996"/>
                  <a:pt x="138042" y="219976"/>
                  <a:pt x="132722" y="225296"/>
                </a:cubicBezTo>
                <a:cubicBezTo>
                  <a:pt x="132722" y="225296"/>
                  <a:pt x="132722" y="225296"/>
                  <a:pt x="66218" y="291800"/>
                </a:cubicBezTo>
                <a:cubicBezTo>
                  <a:pt x="59568" y="298450"/>
                  <a:pt x="51587" y="297120"/>
                  <a:pt x="46267" y="291800"/>
                </a:cubicBezTo>
                <a:cubicBezTo>
                  <a:pt x="39617" y="286479"/>
                  <a:pt x="39617" y="277169"/>
                  <a:pt x="46267" y="271849"/>
                </a:cubicBezTo>
                <a:cubicBezTo>
                  <a:pt x="46267" y="271849"/>
                  <a:pt x="46267" y="271849"/>
                  <a:pt x="111441" y="205345"/>
                </a:cubicBezTo>
                <a:cubicBezTo>
                  <a:pt x="114766" y="202685"/>
                  <a:pt x="118423" y="201355"/>
                  <a:pt x="122081" y="201355"/>
                </a:cubicBezTo>
                <a:close/>
                <a:moveTo>
                  <a:pt x="100115" y="177086"/>
                </a:moveTo>
                <a:cubicBezTo>
                  <a:pt x="103430" y="178235"/>
                  <a:pt x="106414" y="180532"/>
                  <a:pt x="108403" y="183814"/>
                </a:cubicBezTo>
                <a:cubicBezTo>
                  <a:pt x="111055" y="191691"/>
                  <a:pt x="108403" y="199567"/>
                  <a:pt x="100447" y="202193"/>
                </a:cubicBezTo>
                <a:cubicBezTo>
                  <a:pt x="100447" y="202193"/>
                  <a:pt x="100447" y="202193"/>
                  <a:pt x="20884" y="238950"/>
                </a:cubicBezTo>
                <a:cubicBezTo>
                  <a:pt x="12928" y="242888"/>
                  <a:pt x="3646" y="238950"/>
                  <a:pt x="994" y="232386"/>
                </a:cubicBezTo>
                <a:cubicBezTo>
                  <a:pt x="-1658" y="224510"/>
                  <a:pt x="994" y="216633"/>
                  <a:pt x="8950" y="214008"/>
                </a:cubicBezTo>
                <a:cubicBezTo>
                  <a:pt x="8950" y="214008"/>
                  <a:pt x="8950" y="214008"/>
                  <a:pt x="89838" y="177251"/>
                </a:cubicBezTo>
                <a:cubicBezTo>
                  <a:pt x="93153" y="175938"/>
                  <a:pt x="96800" y="175938"/>
                  <a:pt x="100115" y="177086"/>
                </a:cubicBezTo>
                <a:close/>
                <a:moveTo>
                  <a:pt x="222974" y="30162"/>
                </a:moveTo>
                <a:cubicBezTo>
                  <a:pt x="175191" y="30162"/>
                  <a:pt x="136455" y="68187"/>
                  <a:pt x="136455" y="115094"/>
                </a:cubicBezTo>
                <a:cubicBezTo>
                  <a:pt x="136455" y="162001"/>
                  <a:pt x="175191" y="200026"/>
                  <a:pt x="222974" y="200026"/>
                </a:cubicBezTo>
                <a:cubicBezTo>
                  <a:pt x="270757" y="200026"/>
                  <a:pt x="309493" y="162001"/>
                  <a:pt x="309493" y="115094"/>
                </a:cubicBezTo>
                <a:cubicBezTo>
                  <a:pt x="309493" y="68187"/>
                  <a:pt x="270757" y="30162"/>
                  <a:pt x="222974" y="30162"/>
                </a:cubicBezTo>
                <a:close/>
                <a:moveTo>
                  <a:pt x="222180" y="0"/>
                </a:moveTo>
                <a:cubicBezTo>
                  <a:pt x="285306" y="0"/>
                  <a:pt x="336480" y="51529"/>
                  <a:pt x="336480" y="115094"/>
                </a:cubicBezTo>
                <a:cubicBezTo>
                  <a:pt x="336480" y="178659"/>
                  <a:pt x="285306" y="230188"/>
                  <a:pt x="222180" y="230188"/>
                </a:cubicBezTo>
                <a:cubicBezTo>
                  <a:pt x="159054" y="230188"/>
                  <a:pt x="107880" y="178659"/>
                  <a:pt x="107880" y="115094"/>
                </a:cubicBezTo>
                <a:cubicBezTo>
                  <a:pt x="107880" y="51529"/>
                  <a:pt x="159054" y="0"/>
                  <a:pt x="222180" y="0"/>
                </a:cubicBezTo>
                <a:close/>
              </a:path>
            </a:pathLst>
          </a:custGeom>
          <a:solidFill>
            <a:schemeClr val="bg1">
              <a:lumMod val="100000"/>
            </a:schemeClr>
          </a:solid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0" name="PA_圆角矩形 29">
            <a:extLst>
              <a:ext uri="{FF2B5EF4-FFF2-40B4-BE49-F238E27FC236}">
                <a16:creationId xmlns:a16="http://schemas.microsoft.com/office/drawing/2014/main" xmlns="" id="{6D3C7B47-9158-4C65-9016-99163380EF52}"/>
              </a:ext>
            </a:extLst>
          </p:cNvPr>
          <p:cNvSpPr/>
          <p:nvPr>
            <p:custDataLst>
              <p:tags r:id="rId30"/>
            </p:custDataLst>
          </p:nvPr>
        </p:nvSpPr>
        <p:spPr>
          <a:xfrm>
            <a:off x="8396317" y="4917897"/>
            <a:ext cx="714140" cy="714140"/>
          </a:xfrm>
          <a:prstGeom prst="roundRect">
            <a:avLst>
              <a:gd name="adj" fmla="val 35272"/>
            </a:avLst>
          </a:prstGeom>
          <a:solidFill>
            <a:schemeClr val="accent2">
              <a:lumMod val="10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1" name="PA_任意多边形 30">
            <a:extLst>
              <a:ext uri="{FF2B5EF4-FFF2-40B4-BE49-F238E27FC236}">
                <a16:creationId xmlns:a16="http://schemas.microsoft.com/office/drawing/2014/main" xmlns="" id="{6819CA00-D251-42BA-924C-0D4CC98154DE}"/>
              </a:ext>
            </a:extLst>
          </p:cNvPr>
          <p:cNvSpPr/>
          <p:nvPr>
            <p:custDataLst>
              <p:tags r:id="rId31"/>
            </p:custDataLst>
          </p:nvPr>
        </p:nvSpPr>
        <p:spPr>
          <a:xfrm>
            <a:off x="8623984" y="5112653"/>
            <a:ext cx="258806" cy="324628"/>
          </a:xfrm>
          <a:custGeom>
            <a:avLst/>
            <a:gdLst>
              <a:gd name="connsiteX0" fmla="*/ 79065 w 268312"/>
              <a:gd name="connsiteY0" fmla="*/ 303213 h 336550"/>
              <a:gd name="connsiteX1" fmla="*/ 69850 w 268312"/>
              <a:gd name="connsiteY1" fmla="*/ 311945 h 336550"/>
              <a:gd name="connsiteX2" fmla="*/ 79065 w 268312"/>
              <a:gd name="connsiteY2" fmla="*/ 320676 h 336550"/>
              <a:gd name="connsiteX3" fmla="*/ 114610 w 268312"/>
              <a:gd name="connsiteY3" fmla="*/ 320676 h 336550"/>
              <a:gd name="connsiteX4" fmla="*/ 123825 w 268312"/>
              <a:gd name="connsiteY4" fmla="*/ 311945 h 336550"/>
              <a:gd name="connsiteX5" fmla="*/ 114610 w 268312"/>
              <a:gd name="connsiteY5" fmla="*/ 303213 h 336550"/>
              <a:gd name="connsiteX6" fmla="*/ 79065 w 268312"/>
              <a:gd name="connsiteY6" fmla="*/ 303213 h 336550"/>
              <a:gd name="connsiteX7" fmla="*/ 184235 w 268312"/>
              <a:gd name="connsiteY7" fmla="*/ 119063 h 336550"/>
              <a:gd name="connsiteX8" fmla="*/ 181644 w 268312"/>
              <a:gd name="connsiteY8" fmla="*/ 121725 h 336550"/>
              <a:gd name="connsiteX9" fmla="*/ 181644 w 268312"/>
              <a:gd name="connsiteY9" fmla="*/ 125717 h 336550"/>
              <a:gd name="connsiteX10" fmla="*/ 177759 w 268312"/>
              <a:gd name="connsiteY10" fmla="*/ 131039 h 336550"/>
              <a:gd name="connsiteX11" fmla="*/ 164808 w 268312"/>
              <a:gd name="connsiteY11" fmla="*/ 148339 h 336550"/>
              <a:gd name="connsiteX12" fmla="*/ 175169 w 268312"/>
              <a:gd name="connsiteY12" fmla="*/ 165638 h 336550"/>
              <a:gd name="connsiteX13" fmla="*/ 186825 w 268312"/>
              <a:gd name="connsiteY13" fmla="*/ 170961 h 336550"/>
              <a:gd name="connsiteX14" fmla="*/ 192005 w 268312"/>
              <a:gd name="connsiteY14" fmla="*/ 173622 h 336550"/>
              <a:gd name="connsiteX15" fmla="*/ 190710 w 268312"/>
              <a:gd name="connsiteY15" fmla="*/ 185598 h 336550"/>
              <a:gd name="connsiteX16" fmla="*/ 181644 w 268312"/>
              <a:gd name="connsiteY16" fmla="*/ 186929 h 336550"/>
              <a:gd name="connsiteX17" fmla="*/ 169989 w 268312"/>
              <a:gd name="connsiteY17" fmla="*/ 182937 h 336550"/>
              <a:gd name="connsiteX18" fmla="*/ 166103 w 268312"/>
              <a:gd name="connsiteY18" fmla="*/ 184268 h 336550"/>
              <a:gd name="connsiteX19" fmla="*/ 164808 w 268312"/>
              <a:gd name="connsiteY19" fmla="*/ 190921 h 336550"/>
              <a:gd name="connsiteX20" fmla="*/ 166103 w 268312"/>
              <a:gd name="connsiteY20" fmla="*/ 196244 h 336550"/>
              <a:gd name="connsiteX21" fmla="*/ 177759 w 268312"/>
              <a:gd name="connsiteY21" fmla="*/ 198905 h 336550"/>
              <a:gd name="connsiteX22" fmla="*/ 180349 w 268312"/>
              <a:gd name="connsiteY22" fmla="*/ 202898 h 336550"/>
              <a:gd name="connsiteX23" fmla="*/ 180349 w 268312"/>
              <a:gd name="connsiteY23" fmla="*/ 206890 h 336550"/>
              <a:gd name="connsiteX24" fmla="*/ 182939 w 268312"/>
              <a:gd name="connsiteY24" fmla="*/ 209551 h 336550"/>
              <a:gd name="connsiteX25" fmla="*/ 189415 w 268312"/>
              <a:gd name="connsiteY25" fmla="*/ 209551 h 336550"/>
              <a:gd name="connsiteX26" fmla="*/ 192005 w 268312"/>
              <a:gd name="connsiteY26" fmla="*/ 206890 h 336550"/>
              <a:gd name="connsiteX27" fmla="*/ 192005 w 268312"/>
              <a:gd name="connsiteY27" fmla="*/ 201567 h 336550"/>
              <a:gd name="connsiteX28" fmla="*/ 194595 w 268312"/>
              <a:gd name="connsiteY28" fmla="*/ 197575 h 336550"/>
              <a:gd name="connsiteX29" fmla="*/ 204956 w 268312"/>
              <a:gd name="connsiteY29" fmla="*/ 190921 h 336550"/>
              <a:gd name="connsiteX30" fmla="*/ 199775 w 268312"/>
              <a:gd name="connsiteY30" fmla="*/ 160315 h 336550"/>
              <a:gd name="connsiteX31" fmla="*/ 188120 w 268312"/>
              <a:gd name="connsiteY31" fmla="*/ 154992 h 336550"/>
              <a:gd name="connsiteX32" fmla="*/ 182939 w 268312"/>
              <a:gd name="connsiteY32" fmla="*/ 152331 h 336550"/>
              <a:gd name="connsiteX33" fmla="*/ 184235 w 268312"/>
              <a:gd name="connsiteY33" fmla="*/ 141685 h 336550"/>
              <a:gd name="connsiteX34" fmla="*/ 188120 w 268312"/>
              <a:gd name="connsiteY34" fmla="*/ 141685 h 336550"/>
              <a:gd name="connsiteX35" fmla="*/ 201071 w 268312"/>
              <a:gd name="connsiteY35" fmla="*/ 144347 h 336550"/>
              <a:gd name="connsiteX36" fmla="*/ 204956 w 268312"/>
              <a:gd name="connsiteY36" fmla="*/ 143016 h 336550"/>
              <a:gd name="connsiteX37" fmla="*/ 207546 w 268312"/>
              <a:gd name="connsiteY37" fmla="*/ 135032 h 336550"/>
              <a:gd name="connsiteX38" fmla="*/ 204956 w 268312"/>
              <a:gd name="connsiteY38" fmla="*/ 132370 h 336550"/>
              <a:gd name="connsiteX39" fmla="*/ 197185 w 268312"/>
              <a:gd name="connsiteY39" fmla="*/ 129709 h 336550"/>
              <a:gd name="connsiteX40" fmla="*/ 193300 w 268312"/>
              <a:gd name="connsiteY40" fmla="*/ 124386 h 336550"/>
              <a:gd name="connsiteX41" fmla="*/ 186825 w 268312"/>
              <a:gd name="connsiteY41" fmla="*/ 119063 h 336550"/>
              <a:gd name="connsiteX42" fmla="*/ 184235 w 268312"/>
              <a:gd name="connsiteY42" fmla="*/ 119063 h 336550"/>
              <a:gd name="connsiteX43" fmla="*/ 187192 w 268312"/>
              <a:gd name="connsiteY43" fmla="*/ 84090 h 336550"/>
              <a:gd name="connsiteX44" fmla="*/ 244570 w 268312"/>
              <a:gd name="connsiteY44" fmla="*/ 107760 h 336550"/>
              <a:gd name="connsiteX45" fmla="*/ 244570 w 268312"/>
              <a:gd name="connsiteY45" fmla="*/ 222168 h 336550"/>
              <a:gd name="connsiteX46" fmla="*/ 145642 w 268312"/>
              <a:gd name="connsiteY46" fmla="*/ 234003 h 336550"/>
              <a:gd name="connsiteX47" fmla="*/ 111347 w 268312"/>
              <a:gd name="connsiteY47" fmla="*/ 243208 h 336550"/>
              <a:gd name="connsiteX48" fmla="*/ 110028 w 268312"/>
              <a:gd name="connsiteY48" fmla="*/ 237948 h 336550"/>
              <a:gd name="connsiteX49" fmla="*/ 127175 w 268312"/>
              <a:gd name="connsiteY49" fmla="*/ 218223 h 336550"/>
              <a:gd name="connsiteX50" fmla="*/ 125856 w 268312"/>
              <a:gd name="connsiteY50" fmla="*/ 218223 h 336550"/>
              <a:gd name="connsiteX51" fmla="*/ 129813 w 268312"/>
              <a:gd name="connsiteY51" fmla="*/ 107760 h 336550"/>
              <a:gd name="connsiteX52" fmla="*/ 187192 w 268312"/>
              <a:gd name="connsiteY52" fmla="*/ 84090 h 336550"/>
              <a:gd name="connsiteX53" fmla="*/ 36992 w 268312"/>
              <a:gd name="connsiteY53" fmla="*/ 0 h 336550"/>
              <a:gd name="connsiteX54" fmla="*/ 161179 w 268312"/>
              <a:gd name="connsiteY54" fmla="*/ 0 h 336550"/>
              <a:gd name="connsiteX55" fmla="*/ 196850 w 268312"/>
              <a:gd name="connsiteY55" fmla="*/ 36810 h 336550"/>
              <a:gd name="connsiteX56" fmla="*/ 196850 w 268312"/>
              <a:gd name="connsiteY56" fmla="*/ 67047 h 336550"/>
              <a:gd name="connsiteX57" fmla="*/ 187602 w 268312"/>
              <a:gd name="connsiteY57" fmla="*/ 67047 h 336550"/>
              <a:gd name="connsiteX58" fmla="*/ 178354 w 268312"/>
              <a:gd name="connsiteY58" fmla="*/ 67047 h 336550"/>
              <a:gd name="connsiteX59" fmla="*/ 178354 w 268312"/>
              <a:gd name="connsiteY59" fmla="*/ 60474 h 336550"/>
              <a:gd name="connsiteX60" fmla="*/ 178354 w 268312"/>
              <a:gd name="connsiteY60" fmla="*/ 59159 h 336550"/>
              <a:gd name="connsiteX61" fmla="*/ 169106 w 268312"/>
              <a:gd name="connsiteY61" fmla="*/ 48642 h 336550"/>
              <a:gd name="connsiteX62" fmla="*/ 29065 w 268312"/>
              <a:gd name="connsiteY62" fmla="*/ 48642 h 336550"/>
              <a:gd name="connsiteX63" fmla="*/ 19817 w 268312"/>
              <a:gd name="connsiteY63" fmla="*/ 59159 h 336550"/>
              <a:gd name="connsiteX64" fmla="*/ 19817 w 268312"/>
              <a:gd name="connsiteY64" fmla="*/ 278706 h 336550"/>
              <a:gd name="connsiteX65" fmla="*/ 29065 w 268312"/>
              <a:gd name="connsiteY65" fmla="*/ 287908 h 336550"/>
              <a:gd name="connsiteX66" fmla="*/ 169106 w 268312"/>
              <a:gd name="connsiteY66" fmla="*/ 287908 h 336550"/>
              <a:gd name="connsiteX67" fmla="*/ 178354 w 268312"/>
              <a:gd name="connsiteY67" fmla="*/ 278706 h 336550"/>
              <a:gd name="connsiteX68" fmla="*/ 178354 w 268312"/>
              <a:gd name="connsiteY68" fmla="*/ 261615 h 336550"/>
              <a:gd name="connsiteX69" fmla="*/ 187602 w 268312"/>
              <a:gd name="connsiteY69" fmla="*/ 262930 h 336550"/>
              <a:gd name="connsiteX70" fmla="*/ 196850 w 268312"/>
              <a:gd name="connsiteY70" fmla="*/ 261615 h 336550"/>
              <a:gd name="connsiteX71" fmla="*/ 196850 w 268312"/>
              <a:gd name="connsiteY71" fmla="*/ 299740 h 336550"/>
              <a:gd name="connsiteX72" fmla="*/ 161179 w 268312"/>
              <a:gd name="connsiteY72" fmla="*/ 336550 h 336550"/>
              <a:gd name="connsiteX73" fmla="*/ 36992 w 268312"/>
              <a:gd name="connsiteY73" fmla="*/ 336550 h 336550"/>
              <a:gd name="connsiteX74" fmla="*/ 0 w 268312"/>
              <a:gd name="connsiteY74" fmla="*/ 299740 h 336550"/>
              <a:gd name="connsiteX75" fmla="*/ 0 w 268312"/>
              <a:gd name="connsiteY75" fmla="*/ 36810 h 336550"/>
              <a:gd name="connsiteX76" fmla="*/ 36992 w 268312"/>
              <a:gd name="connsiteY76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268312" h="336550">
                <a:moveTo>
                  <a:pt x="79065" y="303213"/>
                </a:moveTo>
                <a:cubicBezTo>
                  <a:pt x="73799" y="303213"/>
                  <a:pt x="69850" y="306955"/>
                  <a:pt x="69850" y="311945"/>
                </a:cubicBezTo>
                <a:cubicBezTo>
                  <a:pt x="69850" y="316934"/>
                  <a:pt x="73799" y="320676"/>
                  <a:pt x="79065" y="320676"/>
                </a:cubicBezTo>
                <a:cubicBezTo>
                  <a:pt x="79065" y="320676"/>
                  <a:pt x="79065" y="320676"/>
                  <a:pt x="114610" y="320676"/>
                </a:cubicBezTo>
                <a:cubicBezTo>
                  <a:pt x="119875" y="320676"/>
                  <a:pt x="123825" y="316934"/>
                  <a:pt x="123825" y="311945"/>
                </a:cubicBezTo>
                <a:cubicBezTo>
                  <a:pt x="123825" y="306955"/>
                  <a:pt x="119875" y="303213"/>
                  <a:pt x="114610" y="303213"/>
                </a:cubicBezTo>
                <a:cubicBezTo>
                  <a:pt x="114610" y="303213"/>
                  <a:pt x="114610" y="303213"/>
                  <a:pt x="79065" y="303213"/>
                </a:cubicBezTo>
                <a:close/>
                <a:moveTo>
                  <a:pt x="184235" y="119063"/>
                </a:moveTo>
                <a:cubicBezTo>
                  <a:pt x="181644" y="119063"/>
                  <a:pt x="181644" y="119063"/>
                  <a:pt x="181644" y="121725"/>
                </a:cubicBezTo>
                <a:cubicBezTo>
                  <a:pt x="181644" y="121725"/>
                  <a:pt x="181644" y="121725"/>
                  <a:pt x="181644" y="125717"/>
                </a:cubicBezTo>
                <a:cubicBezTo>
                  <a:pt x="181644" y="129709"/>
                  <a:pt x="181644" y="129709"/>
                  <a:pt x="177759" y="131039"/>
                </a:cubicBezTo>
                <a:cubicBezTo>
                  <a:pt x="169989" y="133701"/>
                  <a:pt x="164808" y="139024"/>
                  <a:pt x="164808" y="148339"/>
                </a:cubicBezTo>
                <a:cubicBezTo>
                  <a:pt x="164808" y="156323"/>
                  <a:pt x="168694" y="161646"/>
                  <a:pt x="175169" y="165638"/>
                </a:cubicBezTo>
                <a:cubicBezTo>
                  <a:pt x="179054" y="168299"/>
                  <a:pt x="182939" y="169630"/>
                  <a:pt x="186825" y="170961"/>
                </a:cubicBezTo>
                <a:cubicBezTo>
                  <a:pt x="188120" y="172291"/>
                  <a:pt x="190710" y="172291"/>
                  <a:pt x="192005" y="173622"/>
                </a:cubicBezTo>
                <a:cubicBezTo>
                  <a:pt x="195890" y="177614"/>
                  <a:pt x="194595" y="182937"/>
                  <a:pt x="190710" y="185598"/>
                </a:cubicBezTo>
                <a:cubicBezTo>
                  <a:pt x="188120" y="186929"/>
                  <a:pt x="184235" y="186929"/>
                  <a:pt x="181644" y="186929"/>
                </a:cubicBezTo>
                <a:cubicBezTo>
                  <a:pt x="177759" y="185598"/>
                  <a:pt x="173874" y="184268"/>
                  <a:pt x="169989" y="182937"/>
                </a:cubicBezTo>
                <a:cubicBezTo>
                  <a:pt x="167398" y="181606"/>
                  <a:pt x="167398" y="181606"/>
                  <a:pt x="166103" y="184268"/>
                </a:cubicBezTo>
                <a:cubicBezTo>
                  <a:pt x="166103" y="186929"/>
                  <a:pt x="164808" y="188260"/>
                  <a:pt x="164808" y="190921"/>
                </a:cubicBezTo>
                <a:cubicBezTo>
                  <a:pt x="163513" y="193583"/>
                  <a:pt x="163513" y="194913"/>
                  <a:pt x="166103" y="196244"/>
                </a:cubicBezTo>
                <a:cubicBezTo>
                  <a:pt x="169989" y="197575"/>
                  <a:pt x="173874" y="198905"/>
                  <a:pt x="177759" y="198905"/>
                </a:cubicBezTo>
                <a:cubicBezTo>
                  <a:pt x="180349" y="198905"/>
                  <a:pt x="180349" y="198905"/>
                  <a:pt x="180349" y="202898"/>
                </a:cubicBezTo>
                <a:cubicBezTo>
                  <a:pt x="180349" y="204228"/>
                  <a:pt x="180349" y="205559"/>
                  <a:pt x="180349" y="206890"/>
                </a:cubicBezTo>
                <a:cubicBezTo>
                  <a:pt x="180349" y="208220"/>
                  <a:pt x="181644" y="209551"/>
                  <a:pt x="182939" y="209551"/>
                </a:cubicBezTo>
                <a:cubicBezTo>
                  <a:pt x="185530" y="209551"/>
                  <a:pt x="188120" y="209551"/>
                  <a:pt x="189415" y="209551"/>
                </a:cubicBezTo>
                <a:cubicBezTo>
                  <a:pt x="190710" y="209551"/>
                  <a:pt x="192005" y="208220"/>
                  <a:pt x="192005" y="206890"/>
                </a:cubicBezTo>
                <a:cubicBezTo>
                  <a:pt x="192005" y="205559"/>
                  <a:pt x="192005" y="202898"/>
                  <a:pt x="192005" y="201567"/>
                </a:cubicBezTo>
                <a:cubicBezTo>
                  <a:pt x="192005" y="198905"/>
                  <a:pt x="193300" y="198905"/>
                  <a:pt x="194595" y="197575"/>
                </a:cubicBezTo>
                <a:cubicBezTo>
                  <a:pt x="198480" y="196244"/>
                  <a:pt x="202366" y="193583"/>
                  <a:pt x="204956" y="190921"/>
                </a:cubicBezTo>
                <a:cubicBezTo>
                  <a:pt x="212726" y="180276"/>
                  <a:pt x="210136" y="166969"/>
                  <a:pt x="199775" y="160315"/>
                </a:cubicBezTo>
                <a:cubicBezTo>
                  <a:pt x="195890" y="157654"/>
                  <a:pt x="192005" y="156323"/>
                  <a:pt x="188120" y="154992"/>
                </a:cubicBezTo>
                <a:cubicBezTo>
                  <a:pt x="186825" y="153661"/>
                  <a:pt x="184235" y="153661"/>
                  <a:pt x="182939" y="152331"/>
                </a:cubicBezTo>
                <a:cubicBezTo>
                  <a:pt x="179054" y="148339"/>
                  <a:pt x="180349" y="144347"/>
                  <a:pt x="184235" y="141685"/>
                </a:cubicBezTo>
                <a:cubicBezTo>
                  <a:pt x="185530" y="141685"/>
                  <a:pt x="186825" y="141685"/>
                  <a:pt x="188120" y="141685"/>
                </a:cubicBezTo>
                <a:cubicBezTo>
                  <a:pt x="192005" y="141685"/>
                  <a:pt x="197185" y="141685"/>
                  <a:pt x="201071" y="144347"/>
                </a:cubicBezTo>
                <a:cubicBezTo>
                  <a:pt x="203661" y="145677"/>
                  <a:pt x="203661" y="145677"/>
                  <a:pt x="204956" y="143016"/>
                </a:cubicBezTo>
                <a:cubicBezTo>
                  <a:pt x="204956" y="140354"/>
                  <a:pt x="206251" y="137693"/>
                  <a:pt x="207546" y="135032"/>
                </a:cubicBezTo>
                <a:cubicBezTo>
                  <a:pt x="207546" y="133701"/>
                  <a:pt x="206251" y="132370"/>
                  <a:pt x="204956" y="132370"/>
                </a:cubicBezTo>
                <a:cubicBezTo>
                  <a:pt x="202366" y="131039"/>
                  <a:pt x="199775" y="129709"/>
                  <a:pt x="197185" y="129709"/>
                </a:cubicBezTo>
                <a:cubicBezTo>
                  <a:pt x="193300" y="128378"/>
                  <a:pt x="193300" y="128378"/>
                  <a:pt x="193300" y="124386"/>
                </a:cubicBezTo>
                <a:cubicBezTo>
                  <a:pt x="193300" y="119063"/>
                  <a:pt x="193300" y="119063"/>
                  <a:pt x="186825" y="119063"/>
                </a:cubicBezTo>
                <a:cubicBezTo>
                  <a:pt x="186825" y="119063"/>
                  <a:pt x="186825" y="119063"/>
                  <a:pt x="184235" y="119063"/>
                </a:cubicBezTo>
                <a:close/>
                <a:moveTo>
                  <a:pt x="187192" y="84090"/>
                </a:moveTo>
                <a:cubicBezTo>
                  <a:pt x="207967" y="84090"/>
                  <a:pt x="228741" y="91980"/>
                  <a:pt x="244570" y="107760"/>
                </a:cubicBezTo>
                <a:cubicBezTo>
                  <a:pt x="276226" y="139321"/>
                  <a:pt x="276226" y="190607"/>
                  <a:pt x="244570" y="222168"/>
                </a:cubicBezTo>
                <a:cubicBezTo>
                  <a:pt x="216870" y="248468"/>
                  <a:pt x="177299" y="252413"/>
                  <a:pt x="145642" y="234003"/>
                </a:cubicBezTo>
                <a:cubicBezTo>
                  <a:pt x="132452" y="243208"/>
                  <a:pt x="120580" y="244523"/>
                  <a:pt x="111347" y="243208"/>
                </a:cubicBezTo>
                <a:cubicBezTo>
                  <a:pt x="107390" y="243208"/>
                  <a:pt x="107390" y="239263"/>
                  <a:pt x="110028" y="237948"/>
                </a:cubicBezTo>
                <a:cubicBezTo>
                  <a:pt x="117942" y="234003"/>
                  <a:pt x="123218" y="224798"/>
                  <a:pt x="127175" y="218223"/>
                </a:cubicBezTo>
                <a:cubicBezTo>
                  <a:pt x="127175" y="218223"/>
                  <a:pt x="127175" y="218223"/>
                  <a:pt x="125856" y="218223"/>
                </a:cubicBezTo>
                <a:cubicBezTo>
                  <a:pt x="96838" y="186662"/>
                  <a:pt x="98157" y="138006"/>
                  <a:pt x="129813" y="107760"/>
                </a:cubicBezTo>
                <a:cubicBezTo>
                  <a:pt x="145642" y="91980"/>
                  <a:pt x="166417" y="84090"/>
                  <a:pt x="187192" y="84090"/>
                </a:cubicBezTo>
                <a:close/>
                <a:moveTo>
                  <a:pt x="36992" y="0"/>
                </a:moveTo>
                <a:cubicBezTo>
                  <a:pt x="36992" y="0"/>
                  <a:pt x="36992" y="0"/>
                  <a:pt x="161179" y="0"/>
                </a:cubicBezTo>
                <a:cubicBezTo>
                  <a:pt x="180997" y="0"/>
                  <a:pt x="196850" y="15776"/>
                  <a:pt x="196850" y="36810"/>
                </a:cubicBezTo>
                <a:cubicBezTo>
                  <a:pt x="196850" y="36810"/>
                  <a:pt x="196850" y="36810"/>
                  <a:pt x="196850" y="67047"/>
                </a:cubicBezTo>
                <a:cubicBezTo>
                  <a:pt x="194208" y="67047"/>
                  <a:pt x="191566" y="67047"/>
                  <a:pt x="187602" y="67047"/>
                </a:cubicBezTo>
                <a:cubicBezTo>
                  <a:pt x="184960" y="67047"/>
                  <a:pt x="180997" y="67047"/>
                  <a:pt x="178354" y="67047"/>
                </a:cubicBezTo>
                <a:cubicBezTo>
                  <a:pt x="178354" y="67047"/>
                  <a:pt x="178354" y="67047"/>
                  <a:pt x="178354" y="60474"/>
                </a:cubicBezTo>
                <a:cubicBezTo>
                  <a:pt x="178354" y="60474"/>
                  <a:pt x="178354" y="60474"/>
                  <a:pt x="178354" y="59159"/>
                </a:cubicBezTo>
                <a:cubicBezTo>
                  <a:pt x="178354" y="53900"/>
                  <a:pt x="174391" y="48642"/>
                  <a:pt x="169106" y="48642"/>
                </a:cubicBezTo>
                <a:cubicBezTo>
                  <a:pt x="169106" y="48642"/>
                  <a:pt x="169106" y="48642"/>
                  <a:pt x="29065" y="48642"/>
                </a:cubicBezTo>
                <a:cubicBezTo>
                  <a:pt x="23780" y="48642"/>
                  <a:pt x="19817" y="53900"/>
                  <a:pt x="19817" y="59159"/>
                </a:cubicBezTo>
                <a:cubicBezTo>
                  <a:pt x="19817" y="59159"/>
                  <a:pt x="19817" y="59159"/>
                  <a:pt x="19817" y="278706"/>
                </a:cubicBezTo>
                <a:cubicBezTo>
                  <a:pt x="19817" y="283964"/>
                  <a:pt x="23780" y="287908"/>
                  <a:pt x="29065" y="287908"/>
                </a:cubicBezTo>
                <a:cubicBezTo>
                  <a:pt x="29065" y="287908"/>
                  <a:pt x="29065" y="287908"/>
                  <a:pt x="169106" y="287908"/>
                </a:cubicBezTo>
                <a:cubicBezTo>
                  <a:pt x="174391" y="287908"/>
                  <a:pt x="178354" y="282650"/>
                  <a:pt x="178354" y="278706"/>
                </a:cubicBezTo>
                <a:cubicBezTo>
                  <a:pt x="178354" y="278706"/>
                  <a:pt x="178354" y="278706"/>
                  <a:pt x="178354" y="261615"/>
                </a:cubicBezTo>
                <a:cubicBezTo>
                  <a:pt x="180997" y="261615"/>
                  <a:pt x="184960" y="262930"/>
                  <a:pt x="187602" y="262930"/>
                </a:cubicBezTo>
                <a:cubicBezTo>
                  <a:pt x="191566" y="262930"/>
                  <a:pt x="194208" y="261615"/>
                  <a:pt x="196850" y="261615"/>
                </a:cubicBezTo>
                <a:cubicBezTo>
                  <a:pt x="196850" y="261615"/>
                  <a:pt x="196850" y="261615"/>
                  <a:pt x="196850" y="299740"/>
                </a:cubicBezTo>
                <a:cubicBezTo>
                  <a:pt x="196850" y="320774"/>
                  <a:pt x="180997" y="336550"/>
                  <a:pt x="161179" y="336550"/>
                </a:cubicBezTo>
                <a:cubicBezTo>
                  <a:pt x="161179" y="336550"/>
                  <a:pt x="161179" y="336550"/>
                  <a:pt x="36992" y="336550"/>
                </a:cubicBezTo>
                <a:cubicBezTo>
                  <a:pt x="17175" y="336550"/>
                  <a:pt x="0" y="320774"/>
                  <a:pt x="0" y="299740"/>
                </a:cubicBezTo>
                <a:cubicBezTo>
                  <a:pt x="0" y="299740"/>
                  <a:pt x="0" y="299740"/>
                  <a:pt x="0" y="36810"/>
                </a:cubicBezTo>
                <a:cubicBezTo>
                  <a:pt x="0" y="15776"/>
                  <a:pt x="17175" y="0"/>
                  <a:pt x="36992" y="0"/>
                </a:cubicBezTo>
                <a:close/>
              </a:path>
            </a:pathLst>
          </a:custGeom>
          <a:solidFill>
            <a:schemeClr val="bg1">
              <a:lumMod val="100000"/>
            </a:schemeClr>
          </a:solid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8" name="PA_椭圆 27">
            <a:extLst>
              <a:ext uri="{FF2B5EF4-FFF2-40B4-BE49-F238E27FC236}">
                <a16:creationId xmlns:a16="http://schemas.microsoft.com/office/drawing/2014/main" xmlns="" id="{0EB77C6B-E2C7-469B-9140-056C4B4290B9}"/>
              </a:ext>
            </a:extLst>
          </p:cNvPr>
          <p:cNvSpPr/>
          <p:nvPr>
            <p:custDataLst>
              <p:tags r:id="rId32"/>
            </p:custDataLst>
          </p:nvPr>
        </p:nvSpPr>
        <p:spPr>
          <a:xfrm>
            <a:off x="8117004" y="1333400"/>
            <a:ext cx="1044040" cy="1044040"/>
          </a:xfrm>
          <a:prstGeom prst="ellipse">
            <a:avLst/>
          </a:prstGeom>
          <a:noFill/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9" name="PA_任意多边形 28">
            <a:extLst>
              <a:ext uri="{FF2B5EF4-FFF2-40B4-BE49-F238E27FC236}">
                <a16:creationId xmlns:a16="http://schemas.microsoft.com/office/drawing/2014/main" xmlns="" id="{90B322D1-6BBE-470C-BFAA-EC58B83E9948}"/>
              </a:ext>
            </a:extLst>
          </p:cNvPr>
          <p:cNvSpPr/>
          <p:nvPr>
            <p:custDataLst>
              <p:tags r:id="rId33"/>
            </p:custDataLst>
          </p:nvPr>
        </p:nvSpPr>
        <p:spPr>
          <a:xfrm>
            <a:off x="8368644" y="1634832"/>
            <a:ext cx="540759" cy="441176"/>
          </a:xfrm>
          <a:custGeom>
            <a:avLst/>
            <a:gdLst>
              <a:gd name="connsiteX0" fmla="*/ 163513 w 338575"/>
              <a:gd name="connsiteY0" fmla="*/ 228600 h 276225"/>
              <a:gd name="connsiteX1" fmla="*/ 191294 w 338575"/>
              <a:gd name="connsiteY1" fmla="*/ 228600 h 276225"/>
              <a:gd name="connsiteX2" fmla="*/ 197909 w 338575"/>
              <a:gd name="connsiteY2" fmla="*/ 240185 h 276225"/>
              <a:gd name="connsiteX3" fmla="*/ 201878 w 338575"/>
              <a:gd name="connsiteY3" fmla="*/ 228600 h 276225"/>
              <a:gd name="connsiteX4" fmla="*/ 227013 w 338575"/>
              <a:gd name="connsiteY4" fmla="*/ 228600 h 276225"/>
              <a:gd name="connsiteX5" fmla="*/ 212461 w 338575"/>
              <a:gd name="connsiteY5" fmla="*/ 268502 h 276225"/>
              <a:gd name="connsiteX6" fmla="*/ 203200 w 338575"/>
              <a:gd name="connsiteY6" fmla="*/ 276225 h 276225"/>
              <a:gd name="connsiteX7" fmla="*/ 201878 w 338575"/>
              <a:gd name="connsiteY7" fmla="*/ 276225 h 276225"/>
              <a:gd name="connsiteX8" fmla="*/ 192617 w 338575"/>
              <a:gd name="connsiteY8" fmla="*/ 271077 h 276225"/>
              <a:gd name="connsiteX9" fmla="*/ 163513 w 338575"/>
              <a:gd name="connsiteY9" fmla="*/ 228600 h 276225"/>
              <a:gd name="connsiteX10" fmla="*/ 69850 w 338575"/>
              <a:gd name="connsiteY10" fmla="*/ 207962 h 276225"/>
              <a:gd name="connsiteX11" fmla="*/ 98425 w 338575"/>
              <a:gd name="connsiteY11" fmla="*/ 236537 h 276225"/>
              <a:gd name="connsiteX12" fmla="*/ 69850 w 338575"/>
              <a:gd name="connsiteY12" fmla="*/ 265112 h 276225"/>
              <a:gd name="connsiteX13" fmla="*/ 41275 w 338575"/>
              <a:gd name="connsiteY13" fmla="*/ 236537 h 276225"/>
              <a:gd name="connsiteX14" fmla="*/ 69850 w 338575"/>
              <a:gd name="connsiteY14" fmla="*/ 207962 h 276225"/>
              <a:gd name="connsiteX15" fmla="*/ 3957 w 338575"/>
              <a:gd name="connsiteY15" fmla="*/ 92075 h 276225"/>
              <a:gd name="connsiteX16" fmla="*/ 269093 w 338575"/>
              <a:gd name="connsiteY16" fmla="*/ 92075 h 276225"/>
              <a:gd name="connsiteX17" fmla="*/ 271731 w 338575"/>
              <a:gd name="connsiteY17" fmla="*/ 93387 h 276225"/>
              <a:gd name="connsiteX18" fmla="*/ 273050 w 338575"/>
              <a:gd name="connsiteY18" fmla="*/ 97321 h 276225"/>
              <a:gd name="connsiteX19" fmla="*/ 234797 w 338575"/>
              <a:gd name="connsiteY19" fmla="*/ 210102 h 276225"/>
              <a:gd name="connsiteX20" fmla="*/ 230839 w 338575"/>
              <a:gd name="connsiteY20" fmla="*/ 212725 h 276225"/>
              <a:gd name="connsiteX21" fmla="*/ 106846 w 338575"/>
              <a:gd name="connsiteY21" fmla="*/ 212725 h 276225"/>
              <a:gd name="connsiteX22" fmla="*/ 69911 w 338575"/>
              <a:gd name="connsiteY22" fmla="*/ 193054 h 276225"/>
              <a:gd name="connsiteX23" fmla="*/ 64635 w 338575"/>
              <a:gd name="connsiteY23" fmla="*/ 193054 h 276225"/>
              <a:gd name="connsiteX24" fmla="*/ 0 w 338575"/>
              <a:gd name="connsiteY24" fmla="*/ 97321 h 276225"/>
              <a:gd name="connsiteX25" fmla="*/ 0 w 338575"/>
              <a:gd name="connsiteY25" fmla="*/ 93387 h 276225"/>
              <a:gd name="connsiteX26" fmla="*/ 3957 w 338575"/>
              <a:gd name="connsiteY26" fmla="*/ 92075 h 276225"/>
              <a:gd name="connsiteX27" fmla="*/ 325870 w 338575"/>
              <a:gd name="connsiteY27" fmla="*/ 83703 h 276225"/>
              <a:gd name="connsiteX28" fmla="*/ 334384 w 338575"/>
              <a:gd name="connsiteY28" fmla="*/ 86501 h 276225"/>
              <a:gd name="connsiteX29" fmla="*/ 335719 w 338575"/>
              <a:gd name="connsiteY29" fmla="*/ 102304 h 276225"/>
              <a:gd name="connsiteX30" fmla="*/ 255588 w 338575"/>
              <a:gd name="connsiteY30" fmla="*/ 198438 h 276225"/>
              <a:gd name="connsiteX31" fmla="*/ 275621 w 338575"/>
              <a:gd name="connsiteY31" fmla="*/ 137860 h 276225"/>
              <a:gd name="connsiteX32" fmla="*/ 318358 w 338575"/>
              <a:gd name="connsiteY32" fmla="*/ 87818 h 276225"/>
              <a:gd name="connsiteX33" fmla="*/ 325870 w 338575"/>
              <a:gd name="connsiteY33" fmla="*/ 83703 h 276225"/>
              <a:gd name="connsiteX34" fmla="*/ 146580 w 338575"/>
              <a:gd name="connsiteY34" fmla="*/ 0 h 276225"/>
              <a:gd name="connsiteX35" fmla="*/ 184944 w 338575"/>
              <a:gd name="connsiteY35" fmla="*/ 29410 h 276225"/>
              <a:gd name="connsiteX36" fmla="*/ 203465 w 338575"/>
              <a:gd name="connsiteY36" fmla="*/ 42779 h 276225"/>
              <a:gd name="connsiteX37" fmla="*/ 252413 w 338575"/>
              <a:gd name="connsiteY37" fmla="*/ 76200 h 276225"/>
              <a:gd name="connsiteX38" fmla="*/ 14288 w 338575"/>
              <a:gd name="connsiteY38" fmla="*/ 76200 h 276225"/>
              <a:gd name="connsiteX39" fmla="*/ 63236 w 338575"/>
              <a:gd name="connsiteY39" fmla="*/ 42779 h 276225"/>
              <a:gd name="connsiteX40" fmla="*/ 72496 w 338575"/>
              <a:gd name="connsiteY40" fmla="*/ 42779 h 276225"/>
              <a:gd name="connsiteX41" fmla="*/ 117476 w 338575"/>
              <a:gd name="connsiteY41" fmla="*/ 14705 h 276225"/>
              <a:gd name="connsiteX42" fmla="*/ 146580 w 338575"/>
              <a:gd name="connsiteY42" fmla="*/ 0 h 27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338575" h="276225">
                <a:moveTo>
                  <a:pt x="163513" y="228600"/>
                </a:moveTo>
                <a:cubicBezTo>
                  <a:pt x="163513" y="228600"/>
                  <a:pt x="163513" y="228600"/>
                  <a:pt x="191294" y="228600"/>
                </a:cubicBezTo>
                <a:cubicBezTo>
                  <a:pt x="191294" y="228600"/>
                  <a:pt x="191294" y="228600"/>
                  <a:pt x="197909" y="240185"/>
                </a:cubicBezTo>
                <a:cubicBezTo>
                  <a:pt x="197909" y="240185"/>
                  <a:pt x="197909" y="240185"/>
                  <a:pt x="201878" y="228600"/>
                </a:cubicBezTo>
                <a:cubicBezTo>
                  <a:pt x="201878" y="228600"/>
                  <a:pt x="201878" y="228600"/>
                  <a:pt x="227013" y="228600"/>
                </a:cubicBezTo>
                <a:lnTo>
                  <a:pt x="212461" y="268502"/>
                </a:lnTo>
                <a:cubicBezTo>
                  <a:pt x="211138" y="272364"/>
                  <a:pt x="208492" y="274938"/>
                  <a:pt x="203200" y="276225"/>
                </a:cubicBezTo>
                <a:cubicBezTo>
                  <a:pt x="203200" y="276225"/>
                  <a:pt x="201878" y="276225"/>
                  <a:pt x="201878" y="276225"/>
                </a:cubicBezTo>
                <a:cubicBezTo>
                  <a:pt x="197909" y="276225"/>
                  <a:pt x="193940" y="274938"/>
                  <a:pt x="192617" y="271077"/>
                </a:cubicBezTo>
                <a:cubicBezTo>
                  <a:pt x="192617" y="271077"/>
                  <a:pt x="192617" y="271077"/>
                  <a:pt x="163513" y="228600"/>
                </a:cubicBezTo>
                <a:close/>
                <a:moveTo>
                  <a:pt x="69850" y="207962"/>
                </a:moveTo>
                <a:cubicBezTo>
                  <a:pt x="85632" y="207962"/>
                  <a:pt x="98425" y="220755"/>
                  <a:pt x="98425" y="236537"/>
                </a:cubicBezTo>
                <a:cubicBezTo>
                  <a:pt x="98425" y="252319"/>
                  <a:pt x="85632" y="265112"/>
                  <a:pt x="69850" y="265112"/>
                </a:cubicBezTo>
                <a:cubicBezTo>
                  <a:pt x="54068" y="265112"/>
                  <a:pt x="41275" y="252319"/>
                  <a:pt x="41275" y="236537"/>
                </a:cubicBezTo>
                <a:cubicBezTo>
                  <a:pt x="41275" y="220755"/>
                  <a:pt x="54068" y="207962"/>
                  <a:pt x="69850" y="207962"/>
                </a:cubicBezTo>
                <a:close/>
                <a:moveTo>
                  <a:pt x="3957" y="92075"/>
                </a:moveTo>
                <a:cubicBezTo>
                  <a:pt x="3957" y="92075"/>
                  <a:pt x="3957" y="92075"/>
                  <a:pt x="269093" y="92075"/>
                </a:cubicBezTo>
                <a:cubicBezTo>
                  <a:pt x="270412" y="92075"/>
                  <a:pt x="271731" y="93387"/>
                  <a:pt x="271731" y="93387"/>
                </a:cubicBezTo>
                <a:cubicBezTo>
                  <a:pt x="273050" y="94698"/>
                  <a:pt x="273050" y="96009"/>
                  <a:pt x="273050" y="97321"/>
                </a:cubicBezTo>
                <a:cubicBezTo>
                  <a:pt x="273050" y="97321"/>
                  <a:pt x="273050" y="97321"/>
                  <a:pt x="234797" y="210102"/>
                </a:cubicBezTo>
                <a:cubicBezTo>
                  <a:pt x="233478" y="211414"/>
                  <a:pt x="232158" y="212725"/>
                  <a:pt x="230839" y="212725"/>
                </a:cubicBezTo>
                <a:cubicBezTo>
                  <a:pt x="230839" y="212725"/>
                  <a:pt x="230839" y="212725"/>
                  <a:pt x="106846" y="212725"/>
                </a:cubicBezTo>
                <a:cubicBezTo>
                  <a:pt x="98931" y="200923"/>
                  <a:pt x="85740" y="193054"/>
                  <a:pt x="69911" y="193054"/>
                </a:cubicBezTo>
                <a:cubicBezTo>
                  <a:pt x="67273" y="193054"/>
                  <a:pt x="65954" y="193054"/>
                  <a:pt x="64635" y="193054"/>
                </a:cubicBezTo>
                <a:cubicBezTo>
                  <a:pt x="64635" y="193054"/>
                  <a:pt x="64635" y="193054"/>
                  <a:pt x="0" y="97321"/>
                </a:cubicBezTo>
                <a:cubicBezTo>
                  <a:pt x="0" y="96009"/>
                  <a:pt x="0" y="94698"/>
                  <a:pt x="0" y="93387"/>
                </a:cubicBezTo>
                <a:cubicBezTo>
                  <a:pt x="1319" y="93387"/>
                  <a:pt x="2638" y="92075"/>
                  <a:pt x="3957" y="92075"/>
                </a:cubicBezTo>
                <a:close/>
                <a:moveTo>
                  <a:pt x="325870" y="83703"/>
                </a:moveTo>
                <a:cubicBezTo>
                  <a:pt x="328708" y="83538"/>
                  <a:pt x="331713" y="84526"/>
                  <a:pt x="334384" y="86501"/>
                </a:cubicBezTo>
                <a:cubicBezTo>
                  <a:pt x="339726" y="90452"/>
                  <a:pt x="339726" y="98353"/>
                  <a:pt x="335719" y="102304"/>
                </a:cubicBezTo>
                <a:cubicBezTo>
                  <a:pt x="335719" y="102304"/>
                  <a:pt x="335719" y="102304"/>
                  <a:pt x="255588" y="198438"/>
                </a:cubicBezTo>
                <a:cubicBezTo>
                  <a:pt x="255588" y="198438"/>
                  <a:pt x="255588" y="198438"/>
                  <a:pt x="275621" y="137860"/>
                </a:cubicBezTo>
                <a:cubicBezTo>
                  <a:pt x="275621" y="137860"/>
                  <a:pt x="275621" y="137860"/>
                  <a:pt x="318358" y="87818"/>
                </a:cubicBezTo>
                <a:cubicBezTo>
                  <a:pt x="320361" y="85184"/>
                  <a:pt x="323032" y="83867"/>
                  <a:pt x="325870" y="83703"/>
                </a:cubicBezTo>
                <a:close/>
                <a:moveTo>
                  <a:pt x="146580" y="0"/>
                </a:moveTo>
                <a:cubicBezTo>
                  <a:pt x="165100" y="0"/>
                  <a:pt x="179653" y="12031"/>
                  <a:pt x="184944" y="29410"/>
                </a:cubicBezTo>
                <a:cubicBezTo>
                  <a:pt x="192882" y="30747"/>
                  <a:pt x="199496" y="36094"/>
                  <a:pt x="203465" y="42779"/>
                </a:cubicBezTo>
                <a:cubicBezTo>
                  <a:pt x="225955" y="42779"/>
                  <a:pt x="244475" y="56147"/>
                  <a:pt x="252413" y="76200"/>
                </a:cubicBezTo>
                <a:lnTo>
                  <a:pt x="14288" y="76200"/>
                </a:lnTo>
                <a:cubicBezTo>
                  <a:pt x="22226" y="56147"/>
                  <a:pt x="42069" y="42779"/>
                  <a:pt x="63236" y="42779"/>
                </a:cubicBezTo>
                <a:cubicBezTo>
                  <a:pt x="67205" y="42779"/>
                  <a:pt x="69851" y="42779"/>
                  <a:pt x="72496" y="42779"/>
                </a:cubicBezTo>
                <a:cubicBezTo>
                  <a:pt x="80434" y="26737"/>
                  <a:pt x="97632" y="14705"/>
                  <a:pt x="117476" y="14705"/>
                </a:cubicBezTo>
                <a:cubicBezTo>
                  <a:pt x="124090" y="5347"/>
                  <a:pt x="135996" y="0"/>
                  <a:pt x="146580" y="0"/>
                </a:cubicBezTo>
                <a:close/>
              </a:path>
            </a:pathLst>
          </a:custGeom>
          <a:solidFill>
            <a:schemeClr val="accent2">
              <a:lumMod val="100000"/>
            </a:schemeClr>
          </a:solidFill>
          <a:ln w="12700" cap="flat" cmpd="sng" algn="ctr">
            <a:solidFill>
              <a:schemeClr val="accent2">
                <a:lumMod val="100000"/>
              </a:schemeClr>
            </a:solidFill>
            <a:prstDash val="solid"/>
            <a:miter lim="800000"/>
            <a:headEnd type="none" w="med" len="med"/>
            <a:tailEnd type="none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6" name="PA_椭圆 25">
            <a:extLst>
              <a:ext uri="{FF2B5EF4-FFF2-40B4-BE49-F238E27FC236}">
                <a16:creationId xmlns:a16="http://schemas.microsoft.com/office/drawing/2014/main" xmlns="" id="{F9972B16-A480-4592-96B8-FA1FFF74EC38}"/>
              </a:ext>
            </a:extLst>
          </p:cNvPr>
          <p:cNvSpPr/>
          <p:nvPr>
            <p:custDataLst>
              <p:tags r:id="rId34"/>
            </p:custDataLst>
          </p:nvPr>
        </p:nvSpPr>
        <p:spPr>
          <a:xfrm>
            <a:off x="9437092" y="1333400"/>
            <a:ext cx="1044040" cy="1044040"/>
          </a:xfrm>
          <a:prstGeom prst="ellipse">
            <a:avLst/>
          </a:prstGeom>
          <a:noFill/>
          <a:ln w="38100"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7" name="PA_任意多边形 26">
            <a:extLst>
              <a:ext uri="{FF2B5EF4-FFF2-40B4-BE49-F238E27FC236}">
                <a16:creationId xmlns:a16="http://schemas.microsoft.com/office/drawing/2014/main" xmlns="" id="{23AE6723-12FD-48C3-B122-B0FC88CC04D3}"/>
              </a:ext>
            </a:extLst>
          </p:cNvPr>
          <p:cNvSpPr/>
          <p:nvPr>
            <p:custDataLst>
              <p:tags r:id="rId35"/>
            </p:custDataLst>
          </p:nvPr>
        </p:nvSpPr>
        <p:spPr>
          <a:xfrm>
            <a:off x="9688732" y="1595197"/>
            <a:ext cx="540759" cy="520447"/>
          </a:xfrm>
          <a:custGeom>
            <a:avLst/>
            <a:gdLst>
              <a:gd name="connsiteX0" fmla="*/ 87400 w 338138"/>
              <a:gd name="connsiteY0" fmla="*/ 185737 h 325437"/>
              <a:gd name="connsiteX1" fmla="*/ 90049 w 338138"/>
              <a:gd name="connsiteY1" fmla="*/ 185737 h 325437"/>
              <a:gd name="connsiteX2" fmla="*/ 92697 w 338138"/>
              <a:gd name="connsiteY2" fmla="*/ 187043 h 325437"/>
              <a:gd name="connsiteX3" fmla="*/ 119182 w 338138"/>
              <a:gd name="connsiteY3" fmla="*/ 198793 h 325437"/>
              <a:gd name="connsiteX4" fmla="*/ 121831 w 338138"/>
              <a:gd name="connsiteY4" fmla="*/ 201405 h 325437"/>
              <a:gd name="connsiteX5" fmla="*/ 131101 w 338138"/>
              <a:gd name="connsiteY5" fmla="*/ 226211 h 325437"/>
              <a:gd name="connsiteX6" fmla="*/ 141694 w 338138"/>
              <a:gd name="connsiteY6" fmla="*/ 201405 h 325437"/>
              <a:gd name="connsiteX7" fmla="*/ 144343 w 338138"/>
              <a:gd name="connsiteY7" fmla="*/ 198793 h 325437"/>
              <a:gd name="connsiteX8" fmla="*/ 170828 w 338138"/>
              <a:gd name="connsiteY8" fmla="*/ 187043 h 325437"/>
              <a:gd name="connsiteX9" fmla="*/ 173476 w 338138"/>
              <a:gd name="connsiteY9" fmla="*/ 185737 h 325437"/>
              <a:gd name="connsiteX10" fmla="*/ 176125 w 338138"/>
              <a:gd name="connsiteY10" fmla="*/ 185737 h 325437"/>
              <a:gd name="connsiteX11" fmla="*/ 237040 w 338138"/>
              <a:gd name="connsiteY11" fmla="*/ 219683 h 325437"/>
              <a:gd name="connsiteX12" fmla="*/ 263525 w 338138"/>
              <a:gd name="connsiteY12" fmla="*/ 281047 h 325437"/>
              <a:gd name="connsiteX13" fmla="*/ 263525 w 338138"/>
              <a:gd name="connsiteY13" fmla="*/ 283658 h 325437"/>
              <a:gd name="connsiteX14" fmla="*/ 131101 w 338138"/>
              <a:gd name="connsiteY14" fmla="*/ 325437 h 325437"/>
              <a:gd name="connsiteX15" fmla="*/ 0 w 338138"/>
              <a:gd name="connsiteY15" fmla="*/ 283658 h 325437"/>
              <a:gd name="connsiteX16" fmla="*/ 0 w 338138"/>
              <a:gd name="connsiteY16" fmla="*/ 281047 h 325437"/>
              <a:gd name="connsiteX17" fmla="*/ 26485 w 338138"/>
              <a:gd name="connsiteY17" fmla="*/ 219683 h 325437"/>
              <a:gd name="connsiteX18" fmla="*/ 87400 w 338138"/>
              <a:gd name="connsiteY18" fmla="*/ 185737 h 325437"/>
              <a:gd name="connsiteX19" fmla="*/ 131108 w 338138"/>
              <a:gd name="connsiteY19" fmla="*/ 25400 h 325437"/>
              <a:gd name="connsiteX20" fmla="*/ 186098 w 338138"/>
              <a:gd name="connsiteY20" fmla="*/ 46600 h 325437"/>
              <a:gd name="connsiteX21" fmla="*/ 195263 w 338138"/>
              <a:gd name="connsiteY21" fmla="*/ 77075 h 325437"/>
              <a:gd name="connsiteX22" fmla="*/ 191335 w 338138"/>
              <a:gd name="connsiteY22" fmla="*/ 89000 h 325437"/>
              <a:gd name="connsiteX23" fmla="*/ 191335 w 338138"/>
              <a:gd name="connsiteY23" fmla="*/ 135375 h 325437"/>
              <a:gd name="connsiteX24" fmla="*/ 192645 w 338138"/>
              <a:gd name="connsiteY24" fmla="*/ 143325 h 325437"/>
              <a:gd name="connsiteX25" fmla="*/ 157294 w 338138"/>
              <a:gd name="connsiteY25" fmla="*/ 145975 h 325437"/>
              <a:gd name="connsiteX26" fmla="*/ 153366 w 338138"/>
              <a:gd name="connsiteY26" fmla="*/ 145975 h 325437"/>
              <a:gd name="connsiteX27" fmla="*/ 141583 w 338138"/>
              <a:gd name="connsiteY27" fmla="*/ 142000 h 325437"/>
              <a:gd name="connsiteX28" fmla="*/ 128490 w 338138"/>
              <a:gd name="connsiteY28" fmla="*/ 142000 h 325437"/>
              <a:gd name="connsiteX29" fmla="*/ 110160 w 338138"/>
              <a:gd name="connsiteY29" fmla="*/ 159225 h 325437"/>
              <a:gd name="connsiteX30" fmla="*/ 128490 w 338138"/>
              <a:gd name="connsiteY30" fmla="*/ 177775 h 325437"/>
              <a:gd name="connsiteX31" fmla="*/ 141583 w 338138"/>
              <a:gd name="connsiteY31" fmla="*/ 177775 h 325437"/>
              <a:gd name="connsiteX32" fmla="*/ 152057 w 338138"/>
              <a:gd name="connsiteY32" fmla="*/ 173800 h 325437"/>
              <a:gd name="connsiteX33" fmla="*/ 157294 w 338138"/>
              <a:gd name="connsiteY33" fmla="*/ 173800 h 325437"/>
              <a:gd name="connsiteX34" fmla="*/ 174315 w 338138"/>
              <a:gd name="connsiteY34" fmla="*/ 173800 h 325437"/>
              <a:gd name="connsiteX35" fmla="*/ 131108 w 338138"/>
              <a:gd name="connsiteY35" fmla="*/ 193675 h 325437"/>
              <a:gd name="connsiteX36" fmla="*/ 69572 w 338138"/>
              <a:gd name="connsiteY36" fmla="*/ 145975 h 325437"/>
              <a:gd name="connsiteX37" fmla="*/ 72191 w 338138"/>
              <a:gd name="connsiteY37" fmla="*/ 135375 h 325437"/>
              <a:gd name="connsiteX38" fmla="*/ 72191 w 338138"/>
              <a:gd name="connsiteY38" fmla="*/ 89000 h 325437"/>
              <a:gd name="connsiteX39" fmla="*/ 68263 w 338138"/>
              <a:gd name="connsiteY39" fmla="*/ 75750 h 325437"/>
              <a:gd name="connsiteX40" fmla="*/ 81356 w 338138"/>
              <a:gd name="connsiteY40" fmla="*/ 39975 h 325437"/>
              <a:gd name="connsiteX41" fmla="*/ 131108 w 338138"/>
              <a:gd name="connsiteY41" fmla="*/ 25400 h 325437"/>
              <a:gd name="connsiteX42" fmla="*/ 212887 w 338138"/>
              <a:gd name="connsiteY42" fmla="*/ 0 h 325437"/>
              <a:gd name="connsiteX43" fmla="*/ 338138 w 338138"/>
              <a:gd name="connsiteY43" fmla="*/ 95557 h 325437"/>
              <a:gd name="connsiteX44" fmla="*/ 311769 w 338138"/>
              <a:gd name="connsiteY44" fmla="*/ 154462 h 325437"/>
              <a:gd name="connsiteX45" fmla="*/ 302540 w 338138"/>
              <a:gd name="connsiteY45" fmla="*/ 215984 h 325437"/>
              <a:gd name="connsiteX46" fmla="*/ 298585 w 338138"/>
              <a:gd name="connsiteY46" fmla="*/ 222529 h 325437"/>
              <a:gd name="connsiteX47" fmla="*/ 294630 w 338138"/>
              <a:gd name="connsiteY47" fmla="*/ 223838 h 325437"/>
              <a:gd name="connsiteX48" fmla="*/ 290675 w 338138"/>
              <a:gd name="connsiteY48" fmla="*/ 222529 h 325437"/>
              <a:gd name="connsiteX49" fmla="*/ 241893 w 338138"/>
              <a:gd name="connsiteY49" fmla="*/ 188495 h 325437"/>
              <a:gd name="connsiteX50" fmla="*/ 212887 w 338138"/>
              <a:gd name="connsiteY50" fmla="*/ 191113 h 325437"/>
              <a:gd name="connsiteX51" fmla="*/ 206295 w 338138"/>
              <a:gd name="connsiteY51" fmla="*/ 191113 h 325437"/>
              <a:gd name="connsiteX52" fmla="*/ 182563 w 338138"/>
              <a:gd name="connsiteY52" fmla="*/ 179332 h 325437"/>
              <a:gd name="connsiteX53" fmla="*/ 189155 w 338138"/>
              <a:gd name="connsiteY53" fmla="*/ 172787 h 325437"/>
              <a:gd name="connsiteX54" fmla="*/ 191792 w 338138"/>
              <a:gd name="connsiteY54" fmla="*/ 172787 h 325437"/>
              <a:gd name="connsiteX55" fmla="*/ 212887 w 338138"/>
              <a:gd name="connsiteY55" fmla="*/ 174096 h 325437"/>
              <a:gd name="connsiteX56" fmla="*/ 239256 w 338138"/>
              <a:gd name="connsiteY56" fmla="*/ 171478 h 325437"/>
              <a:gd name="connsiteX57" fmla="*/ 245848 w 338138"/>
              <a:gd name="connsiteY57" fmla="*/ 170169 h 325437"/>
              <a:gd name="connsiteX58" fmla="*/ 252440 w 338138"/>
              <a:gd name="connsiteY58" fmla="*/ 174096 h 325437"/>
              <a:gd name="connsiteX59" fmla="*/ 288038 w 338138"/>
              <a:gd name="connsiteY59" fmla="*/ 198967 h 325437"/>
              <a:gd name="connsiteX60" fmla="*/ 294630 w 338138"/>
              <a:gd name="connsiteY60" fmla="*/ 151844 h 325437"/>
              <a:gd name="connsiteX61" fmla="*/ 295948 w 338138"/>
              <a:gd name="connsiteY61" fmla="*/ 145299 h 325437"/>
              <a:gd name="connsiteX62" fmla="*/ 299904 w 338138"/>
              <a:gd name="connsiteY62" fmla="*/ 141372 h 325437"/>
              <a:gd name="connsiteX63" fmla="*/ 319680 w 338138"/>
              <a:gd name="connsiteY63" fmla="*/ 95557 h 325437"/>
              <a:gd name="connsiteX64" fmla="*/ 290675 w 338138"/>
              <a:gd name="connsiteY64" fmla="*/ 41888 h 325437"/>
              <a:gd name="connsiteX65" fmla="*/ 212887 w 338138"/>
              <a:gd name="connsiteY65" fmla="*/ 17017 h 325437"/>
              <a:gd name="connsiteX66" fmla="*/ 204976 w 338138"/>
              <a:gd name="connsiteY66" fmla="*/ 18326 h 325437"/>
              <a:gd name="connsiteX67" fmla="*/ 183882 w 338138"/>
              <a:gd name="connsiteY67" fmla="*/ 2618 h 325437"/>
              <a:gd name="connsiteX68" fmla="*/ 212887 w 338138"/>
              <a:gd name="connsiteY68" fmla="*/ 0 h 325437"/>
              <a:gd name="connsiteX69" fmla="*/ 131102 w 338138"/>
              <a:gd name="connsiteY69" fmla="*/ 0 h 325437"/>
              <a:gd name="connsiteX70" fmla="*/ 207736 w 338138"/>
              <a:gd name="connsiteY70" fmla="*/ 33125 h 325437"/>
              <a:gd name="connsiteX71" fmla="*/ 220949 w 338138"/>
              <a:gd name="connsiteY71" fmla="*/ 78175 h 325437"/>
              <a:gd name="connsiteX72" fmla="*/ 227555 w 338138"/>
              <a:gd name="connsiteY72" fmla="*/ 78175 h 325437"/>
              <a:gd name="connsiteX73" fmla="*/ 238125 w 338138"/>
              <a:gd name="connsiteY73" fmla="*/ 88775 h 325437"/>
              <a:gd name="connsiteX74" fmla="*/ 238125 w 338138"/>
              <a:gd name="connsiteY74" fmla="*/ 135150 h 325437"/>
              <a:gd name="connsiteX75" fmla="*/ 227555 w 338138"/>
              <a:gd name="connsiteY75" fmla="*/ 145750 h 325437"/>
              <a:gd name="connsiteX76" fmla="*/ 222270 w 338138"/>
              <a:gd name="connsiteY76" fmla="*/ 145750 h 325437"/>
              <a:gd name="connsiteX77" fmla="*/ 220949 w 338138"/>
              <a:gd name="connsiteY77" fmla="*/ 147075 h 325437"/>
              <a:gd name="connsiteX78" fmla="*/ 157527 w 338138"/>
              <a:gd name="connsiteY78" fmla="*/ 165625 h 325437"/>
              <a:gd name="connsiteX79" fmla="*/ 148279 w 338138"/>
              <a:gd name="connsiteY79" fmla="*/ 164300 h 325437"/>
              <a:gd name="connsiteX80" fmla="*/ 141672 w 338138"/>
              <a:gd name="connsiteY80" fmla="*/ 168275 h 325437"/>
              <a:gd name="connsiteX81" fmla="*/ 128459 w 338138"/>
              <a:gd name="connsiteY81" fmla="*/ 168275 h 325437"/>
              <a:gd name="connsiteX82" fmla="*/ 119211 w 338138"/>
              <a:gd name="connsiteY82" fmla="*/ 159000 h 325437"/>
              <a:gd name="connsiteX83" fmla="*/ 128459 w 338138"/>
              <a:gd name="connsiteY83" fmla="*/ 149725 h 325437"/>
              <a:gd name="connsiteX84" fmla="*/ 141672 w 338138"/>
              <a:gd name="connsiteY84" fmla="*/ 149725 h 325437"/>
              <a:gd name="connsiteX85" fmla="*/ 149600 w 338138"/>
              <a:gd name="connsiteY85" fmla="*/ 155025 h 325437"/>
              <a:gd name="connsiteX86" fmla="*/ 157527 w 338138"/>
              <a:gd name="connsiteY86" fmla="*/ 155025 h 325437"/>
              <a:gd name="connsiteX87" fmla="*/ 209057 w 338138"/>
              <a:gd name="connsiteY87" fmla="*/ 145750 h 325437"/>
              <a:gd name="connsiteX88" fmla="*/ 199808 w 338138"/>
              <a:gd name="connsiteY88" fmla="*/ 135150 h 325437"/>
              <a:gd name="connsiteX89" fmla="*/ 199808 w 338138"/>
              <a:gd name="connsiteY89" fmla="*/ 88775 h 325437"/>
              <a:gd name="connsiteX90" fmla="*/ 205093 w 338138"/>
              <a:gd name="connsiteY90" fmla="*/ 79500 h 325437"/>
              <a:gd name="connsiteX91" fmla="*/ 194523 w 338138"/>
              <a:gd name="connsiteY91" fmla="*/ 42400 h 325437"/>
              <a:gd name="connsiteX92" fmla="*/ 131102 w 338138"/>
              <a:gd name="connsiteY92" fmla="*/ 15900 h 325437"/>
              <a:gd name="connsiteX93" fmla="*/ 57110 w 338138"/>
              <a:gd name="connsiteY93" fmla="*/ 79500 h 325437"/>
              <a:gd name="connsiteX94" fmla="*/ 63717 w 338138"/>
              <a:gd name="connsiteY94" fmla="*/ 88775 h 325437"/>
              <a:gd name="connsiteX95" fmla="*/ 63717 w 338138"/>
              <a:gd name="connsiteY95" fmla="*/ 135150 h 325437"/>
              <a:gd name="connsiteX96" fmla="*/ 51825 w 338138"/>
              <a:gd name="connsiteY96" fmla="*/ 145750 h 325437"/>
              <a:gd name="connsiteX97" fmla="*/ 35970 w 338138"/>
              <a:gd name="connsiteY97" fmla="*/ 145750 h 325437"/>
              <a:gd name="connsiteX98" fmla="*/ 25400 w 338138"/>
              <a:gd name="connsiteY98" fmla="*/ 135150 h 325437"/>
              <a:gd name="connsiteX99" fmla="*/ 25400 w 338138"/>
              <a:gd name="connsiteY99" fmla="*/ 88775 h 325437"/>
              <a:gd name="connsiteX100" fmla="*/ 35970 w 338138"/>
              <a:gd name="connsiteY100" fmla="*/ 78175 h 325437"/>
              <a:gd name="connsiteX101" fmla="*/ 42576 w 338138"/>
              <a:gd name="connsiteY101" fmla="*/ 78175 h 325437"/>
              <a:gd name="connsiteX102" fmla="*/ 55789 w 338138"/>
              <a:gd name="connsiteY102" fmla="*/ 33125 h 325437"/>
              <a:gd name="connsiteX103" fmla="*/ 131102 w 338138"/>
              <a:gd name="connsiteY103" fmla="*/ 0 h 32543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</a:cxnLst>
            <a:rect l="l" t="t" r="r" b="b"/>
            <a:pathLst>
              <a:path w="338138" h="325437">
                <a:moveTo>
                  <a:pt x="87400" y="185737"/>
                </a:moveTo>
                <a:cubicBezTo>
                  <a:pt x="88725" y="185737"/>
                  <a:pt x="88725" y="185737"/>
                  <a:pt x="90049" y="185737"/>
                </a:cubicBezTo>
                <a:cubicBezTo>
                  <a:pt x="91373" y="185737"/>
                  <a:pt x="91373" y="185737"/>
                  <a:pt x="92697" y="187043"/>
                </a:cubicBezTo>
                <a:cubicBezTo>
                  <a:pt x="100643" y="192265"/>
                  <a:pt x="109913" y="196182"/>
                  <a:pt x="119182" y="198793"/>
                </a:cubicBezTo>
                <a:cubicBezTo>
                  <a:pt x="120507" y="198793"/>
                  <a:pt x="121831" y="200099"/>
                  <a:pt x="121831" y="201405"/>
                </a:cubicBezTo>
                <a:cubicBezTo>
                  <a:pt x="121831" y="201405"/>
                  <a:pt x="121831" y="201405"/>
                  <a:pt x="131101" y="226211"/>
                </a:cubicBezTo>
                <a:cubicBezTo>
                  <a:pt x="131101" y="226211"/>
                  <a:pt x="131101" y="226211"/>
                  <a:pt x="141694" y="201405"/>
                </a:cubicBezTo>
                <a:cubicBezTo>
                  <a:pt x="141694" y="200099"/>
                  <a:pt x="143019" y="198793"/>
                  <a:pt x="144343" y="198793"/>
                </a:cubicBezTo>
                <a:cubicBezTo>
                  <a:pt x="153613" y="196182"/>
                  <a:pt x="162882" y="192265"/>
                  <a:pt x="170828" y="187043"/>
                </a:cubicBezTo>
                <a:cubicBezTo>
                  <a:pt x="172152" y="185737"/>
                  <a:pt x="172152" y="185737"/>
                  <a:pt x="173476" y="185737"/>
                </a:cubicBezTo>
                <a:cubicBezTo>
                  <a:pt x="174801" y="185737"/>
                  <a:pt x="174801" y="185737"/>
                  <a:pt x="176125" y="185737"/>
                </a:cubicBezTo>
                <a:cubicBezTo>
                  <a:pt x="192016" y="193571"/>
                  <a:pt x="227770" y="213155"/>
                  <a:pt x="237040" y="219683"/>
                </a:cubicBezTo>
                <a:cubicBezTo>
                  <a:pt x="252931" y="230128"/>
                  <a:pt x="259552" y="258851"/>
                  <a:pt x="263525" y="281047"/>
                </a:cubicBezTo>
                <a:cubicBezTo>
                  <a:pt x="263525" y="281047"/>
                  <a:pt x="263525" y="282352"/>
                  <a:pt x="263525" y="283658"/>
                </a:cubicBezTo>
                <a:cubicBezTo>
                  <a:pt x="262201" y="284963"/>
                  <a:pt x="246310" y="325437"/>
                  <a:pt x="131101" y="325437"/>
                </a:cubicBezTo>
                <a:cubicBezTo>
                  <a:pt x="17215" y="325437"/>
                  <a:pt x="1324" y="284963"/>
                  <a:pt x="0" y="283658"/>
                </a:cubicBezTo>
                <a:cubicBezTo>
                  <a:pt x="0" y="282352"/>
                  <a:pt x="0" y="281047"/>
                  <a:pt x="0" y="281047"/>
                </a:cubicBezTo>
                <a:cubicBezTo>
                  <a:pt x="1324" y="273213"/>
                  <a:pt x="9270" y="231434"/>
                  <a:pt x="26485" y="219683"/>
                </a:cubicBezTo>
                <a:cubicBezTo>
                  <a:pt x="35755" y="213155"/>
                  <a:pt x="72834" y="193571"/>
                  <a:pt x="87400" y="185737"/>
                </a:cubicBezTo>
                <a:close/>
                <a:moveTo>
                  <a:pt x="131108" y="25400"/>
                </a:moveTo>
                <a:cubicBezTo>
                  <a:pt x="159913" y="25400"/>
                  <a:pt x="178243" y="32025"/>
                  <a:pt x="186098" y="46600"/>
                </a:cubicBezTo>
                <a:cubicBezTo>
                  <a:pt x="191335" y="53225"/>
                  <a:pt x="193954" y="63825"/>
                  <a:pt x="195263" y="77075"/>
                </a:cubicBezTo>
                <a:cubicBezTo>
                  <a:pt x="192645" y="79725"/>
                  <a:pt x="191335" y="85025"/>
                  <a:pt x="191335" y="89000"/>
                </a:cubicBezTo>
                <a:cubicBezTo>
                  <a:pt x="191335" y="89000"/>
                  <a:pt x="191335" y="89000"/>
                  <a:pt x="191335" y="135375"/>
                </a:cubicBezTo>
                <a:cubicBezTo>
                  <a:pt x="191335" y="138025"/>
                  <a:pt x="191335" y="140675"/>
                  <a:pt x="192645" y="143325"/>
                </a:cubicBezTo>
                <a:cubicBezTo>
                  <a:pt x="184789" y="144650"/>
                  <a:pt x="174315" y="145975"/>
                  <a:pt x="157294" y="145975"/>
                </a:cubicBezTo>
                <a:cubicBezTo>
                  <a:pt x="155985" y="145975"/>
                  <a:pt x="154676" y="145975"/>
                  <a:pt x="153366" y="145975"/>
                </a:cubicBezTo>
                <a:cubicBezTo>
                  <a:pt x="150748" y="143325"/>
                  <a:pt x="145511" y="142000"/>
                  <a:pt x="141583" y="142000"/>
                </a:cubicBezTo>
                <a:cubicBezTo>
                  <a:pt x="141583" y="142000"/>
                  <a:pt x="141583" y="142000"/>
                  <a:pt x="128490" y="142000"/>
                </a:cubicBezTo>
                <a:cubicBezTo>
                  <a:pt x="118016" y="142000"/>
                  <a:pt x="110160" y="149950"/>
                  <a:pt x="110160" y="159225"/>
                </a:cubicBezTo>
                <a:cubicBezTo>
                  <a:pt x="110160" y="169825"/>
                  <a:pt x="118016" y="177775"/>
                  <a:pt x="128490" y="177775"/>
                </a:cubicBezTo>
                <a:cubicBezTo>
                  <a:pt x="128490" y="177775"/>
                  <a:pt x="128490" y="177775"/>
                  <a:pt x="141583" y="177775"/>
                </a:cubicBezTo>
                <a:cubicBezTo>
                  <a:pt x="145511" y="177775"/>
                  <a:pt x="149438" y="176450"/>
                  <a:pt x="152057" y="173800"/>
                </a:cubicBezTo>
                <a:cubicBezTo>
                  <a:pt x="153366" y="173800"/>
                  <a:pt x="154676" y="173800"/>
                  <a:pt x="157294" y="173800"/>
                </a:cubicBezTo>
                <a:cubicBezTo>
                  <a:pt x="162531" y="173800"/>
                  <a:pt x="169078" y="173800"/>
                  <a:pt x="174315" y="173800"/>
                </a:cubicBezTo>
                <a:cubicBezTo>
                  <a:pt x="159913" y="187050"/>
                  <a:pt x="141583" y="193675"/>
                  <a:pt x="131108" y="193675"/>
                </a:cubicBezTo>
                <a:cubicBezTo>
                  <a:pt x="115397" y="193675"/>
                  <a:pt x="83974" y="179100"/>
                  <a:pt x="69572" y="145975"/>
                </a:cubicBezTo>
                <a:cubicBezTo>
                  <a:pt x="70882" y="143325"/>
                  <a:pt x="72191" y="139350"/>
                  <a:pt x="72191" y="135375"/>
                </a:cubicBezTo>
                <a:cubicBezTo>
                  <a:pt x="72191" y="135375"/>
                  <a:pt x="72191" y="135375"/>
                  <a:pt x="72191" y="89000"/>
                </a:cubicBezTo>
                <a:cubicBezTo>
                  <a:pt x="72191" y="85025"/>
                  <a:pt x="70882" y="79725"/>
                  <a:pt x="68263" y="75750"/>
                </a:cubicBezTo>
                <a:cubicBezTo>
                  <a:pt x="69572" y="59850"/>
                  <a:pt x="74810" y="47925"/>
                  <a:pt x="81356" y="39975"/>
                </a:cubicBezTo>
                <a:cubicBezTo>
                  <a:pt x="91830" y="29375"/>
                  <a:pt x="107541" y="25400"/>
                  <a:pt x="131108" y="25400"/>
                </a:cubicBezTo>
                <a:close/>
                <a:moveTo>
                  <a:pt x="212887" y="0"/>
                </a:moveTo>
                <a:cubicBezTo>
                  <a:pt x="281446" y="0"/>
                  <a:pt x="338138" y="43197"/>
                  <a:pt x="338138" y="95557"/>
                </a:cubicBezTo>
                <a:cubicBezTo>
                  <a:pt x="338138" y="117810"/>
                  <a:pt x="328909" y="137445"/>
                  <a:pt x="311769" y="154462"/>
                </a:cubicBezTo>
                <a:cubicBezTo>
                  <a:pt x="311769" y="154462"/>
                  <a:pt x="311769" y="154462"/>
                  <a:pt x="302540" y="215984"/>
                </a:cubicBezTo>
                <a:cubicBezTo>
                  <a:pt x="302540" y="219911"/>
                  <a:pt x="301222" y="221220"/>
                  <a:pt x="298585" y="222529"/>
                </a:cubicBezTo>
                <a:cubicBezTo>
                  <a:pt x="297267" y="222529"/>
                  <a:pt x="295948" y="223838"/>
                  <a:pt x="294630" y="223838"/>
                </a:cubicBezTo>
                <a:cubicBezTo>
                  <a:pt x="293311" y="223838"/>
                  <a:pt x="291993" y="222529"/>
                  <a:pt x="290675" y="222529"/>
                </a:cubicBezTo>
                <a:cubicBezTo>
                  <a:pt x="290675" y="222529"/>
                  <a:pt x="290675" y="222529"/>
                  <a:pt x="241893" y="188495"/>
                </a:cubicBezTo>
                <a:cubicBezTo>
                  <a:pt x="232664" y="191113"/>
                  <a:pt x="223435" y="191113"/>
                  <a:pt x="212887" y="191113"/>
                </a:cubicBezTo>
                <a:cubicBezTo>
                  <a:pt x="210250" y="191113"/>
                  <a:pt x="207613" y="191113"/>
                  <a:pt x="206295" y="191113"/>
                </a:cubicBezTo>
                <a:cubicBezTo>
                  <a:pt x="198384" y="187186"/>
                  <a:pt x="190474" y="183259"/>
                  <a:pt x="182563" y="179332"/>
                </a:cubicBezTo>
                <a:cubicBezTo>
                  <a:pt x="182563" y="179332"/>
                  <a:pt x="182563" y="179332"/>
                  <a:pt x="189155" y="172787"/>
                </a:cubicBezTo>
                <a:cubicBezTo>
                  <a:pt x="190474" y="172787"/>
                  <a:pt x="190474" y="172787"/>
                  <a:pt x="191792" y="172787"/>
                </a:cubicBezTo>
                <a:cubicBezTo>
                  <a:pt x="198384" y="174096"/>
                  <a:pt x="204976" y="174096"/>
                  <a:pt x="212887" y="174096"/>
                </a:cubicBezTo>
                <a:cubicBezTo>
                  <a:pt x="222116" y="174096"/>
                  <a:pt x="230027" y="172787"/>
                  <a:pt x="239256" y="171478"/>
                </a:cubicBezTo>
                <a:cubicBezTo>
                  <a:pt x="239256" y="171478"/>
                  <a:pt x="239256" y="171478"/>
                  <a:pt x="245848" y="170169"/>
                </a:cubicBezTo>
                <a:cubicBezTo>
                  <a:pt x="245848" y="170169"/>
                  <a:pt x="245848" y="170169"/>
                  <a:pt x="252440" y="174096"/>
                </a:cubicBezTo>
                <a:cubicBezTo>
                  <a:pt x="252440" y="174096"/>
                  <a:pt x="252440" y="174096"/>
                  <a:pt x="288038" y="198967"/>
                </a:cubicBezTo>
                <a:cubicBezTo>
                  <a:pt x="288038" y="198967"/>
                  <a:pt x="288038" y="198967"/>
                  <a:pt x="294630" y="151844"/>
                </a:cubicBezTo>
                <a:cubicBezTo>
                  <a:pt x="294630" y="151844"/>
                  <a:pt x="294630" y="151844"/>
                  <a:pt x="295948" y="145299"/>
                </a:cubicBezTo>
                <a:cubicBezTo>
                  <a:pt x="295948" y="145299"/>
                  <a:pt x="295948" y="145299"/>
                  <a:pt x="299904" y="141372"/>
                </a:cubicBezTo>
                <a:cubicBezTo>
                  <a:pt x="313088" y="128282"/>
                  <a:pt x="319680" y="112574"/>
                  <a:pt x="319680" y="95557"/>
                </a:cubicBezTo>
                <a:cubicBezTo>
                  <a:pt x="319680" y="75922"/>
                  <a:pt x="309133" y="56287"/>
                  <a:pt x="290675" y="41888"/>
                </a:cubicBezTo>
                <a:cubicBezTo>
                  <a:pt x="269580" y="26180"/>
                  <a:pt x="241893" y="17017"/>
                  <a:pt x="212887" y="17017"/>
                </a:cubicBezTo>
                <a:cubicBezTo>
                  <a:pt x="210250" y="17017"/>
                  <a:pt x="207613" y="18326"/>
                  <a:pt x="204976" y="18326"/>
                </a:cubicBezTo>
                <a:cubicBezTo>
                  <a:pt x="199703" y="11781"/>
                  <a:pt x="191792" y="6545"/>
                  <a:pt x="183882" y="2618"/>
                </a:cubicBezTo>
                <a:cubicBezTo>
                  <a:pt x="193111" y="1309"/>
                  <a:pt x="202340" y="0"/>
                  <a:pt x="212887" y="0"/>
                </a:cubicBezTo>
                <a:close/>
                <a:moveTo>
                  <a:pt x="131102" y="0"/>
                </a:moveTo>
                <a:cubicBezTo>
                  <a:pt x="169419" y="0"/>
                  <a:pt x="194523" y="10600"/>
                  <a:pt x="207736" y="33125"/>
                </a:cubicBezTo>
                <a:cubicBezTo>
                  <a:pt x="215663" y="46375"/>
                  <a:pt x="219627" y="60950"/>
                  <a:pt x="220949" y="78175"/>
                </a:cubicBezTo>
                <a:cubicBezTo>
                  <a:pt x="220949" y="78175"/>
                  <a:pt x="220949" y="78175"/>
                  <a:pt x="227555" y="78175"/>
                </a:cubicBezTo>
                <a:cubicBezTo>
                  <a:pt x="232840" y="78175"/>
                  <a:pt x="238125" y="83475"/>
                  <a:pt x="238125" y="88775"/>
                </a:cubicBezTo>
                <a:cubicBezTo>
                  <a:pt x="238125" y="88775"/>
                  <a:pt x="238125" y="88775"/>
                  <a:pt x="238125" y="135150"/>
                </a:cubicBezTo>
                <a:cubicBezTo>
                  <a:pt x="238125" y="141775"/>
                  <a:pt x="232840" y="145750"/>
                  <a:pt x="227555" y="145750"/>
                </a:cubicBezTo>
                <a:cubicBezTo>
                  <a:pt x="227555" y="145750"/>
                  <a:pt x="227555" y="145750"/>
                  <a:pt x="222270" y="145750"/>
                </a:cubicBezTo>
                <a:cubicBezTo>
                  <a:pt x="222270" y="147075"/>
                  <a:pt x="220949" y="147075"/>
                  <a:pt x="220949" y="147075"/>
                </a:cubicBezTo>
                <a:cubicBezTo>
                  <a:pt x="213021" y="159000"/>
                  <a:pt x="190559" y="165625"/>
                  <a:pt x="157527" y="165625"/>
                </a:cubicBezTo>
                <a:cubicBezTo>
                  <a:pt x="154885" y="165625"/>
                  <a:pt x="150921" y="165625"/>
                  <a:pt x="148279" y="164300"/>
                </a:cubicBezTo>
                <a:cubicBezTo>
                  <a:pt x="146957" y="166950"/>
                  <a:pt x="144315" y="168275"/>
                  <a:pt x="141672" y="168275"/>
                </a:cubicBezTo>
                <a:cubicBezTo>
                  <a:pt x="141672" y="168275"/>
                  <a:pt x="141672" y="168275"/>
                  <a:pt x="128459" y="168275"/>
                </a:cubicBezTo>
                <a:cubicBezTo>
                  <a:pt x="123174" y="168275"/>
                  <a:pt x="119211" y="164300"/>
                  <a:pt x="119211" y="159000"/>
                </a:cubicBezTo>
                <a:cubicBezTo>
                  <a:pt x="119211" y="153700"/>
                  <a:pt x="123174" y="149725"/>
                  <a:pt x="128459" y="149725"/>
                </a:cubicBezTo>
                <a:cubicBezTo>
                  <a:pt x="128459" y="149725"/>
                  <a:pt x="128459" y="149725"/>
                  <a:pt x="141672" y="149725"/>
                </a:cubicBezTo>
                <a:cubicBezTo>
                  <a:pt x="144315" y="149725"/>
                  <a:pt x="148279" y="152375"/>
                  <a:pt x="149600" y="155025"/>
                </a:cubicBezTo>
                <a:cubicBezTo>
                  <a:pt x="152242" y="155025"/>
                  <a:pt x="154885" y="155025"/>
                  <a:pt x="157527" y="155025"/>
                </a:cubicBezTo>
                <a:cubicBezTo>
                  <a:pt x="186595" y="155025"/>
                  <a:pt x="201129" y="151050"/>
                  <a:pt x="209057" y="145750"/>
                </a:cubicBezTo>
                <a:cubicBezTo>
                  <a:pt x="203772" y="144425"/>
                  <a:pt x="199808" y="140450"/>
                  <a:pt x="199808" y="135150"/>
                </a:cubicBezTo>
                <a:cubicBezTo>
                  <a:pt x="199808" y="135150"/>
                  <a:pt x="199808" y="135150"/>
                  <a:pt x="199808" y="88775"/>
                </a:cubicBezTo>
                <a:cubicBezTo>
                  <a:pt x="199808" y="84800"/>
                  <a:pt x="202451" y="82150"/>
                  <a:pt x="205093" y="79500"/>
                </a:cubicBezTo>
                <a:cubicBezTo>
                  <a:pt x="203772" y="64925"/>
                  <a:pt x="201129" y="51675"/>
                  <a:pt x="194523" y="42400"/>
                </a:cubicBezTo>
                <a:cubicBezTo>
                  <a:pt x="183953" y="23850"/>
                  <a:pt x="164134" y="15900"/>
                  <a:pt x="131102" y="15900"/>
                </a:cubicBezTo>
                <a:cubicBezTo>
                  <a:pt x="75609" y="15900"/>
                  <a:pt x="61074" y="42400"/>
                  <a:pt x="57110" y="79500"/>
                </a:cubicBezTo>
                <a:cubicBezTo>
                  <a:pt x="61074" y="82150"/>
                  <a:pt x="63717" y="84800"/>
                  <a:pt x="63717" y="88775"/>
                </a:cubicBezTo>
                <a:cubicBezTo>
                  <a:pt x="63717" y="88775"/>
                  <a:pt x="63717" y="88775"/>
                  <a:pt x="63717" y="135150"/>
                </a:cubicBezTo>
                <a:cubicBezTo>
                  <a:pt x="63717" y="141775"/>
                  <a:pt x="58432" y="145750"/>
                  <a:pt x="51825" y="145750"/>
                </a:cubicBezTo>
                <a:cubicBezTo>
                  <a:pt x="51825" y="145750"/>
                  <a:pt x="51825" y="145750"/>
                  <a:pt x="35970" y="145750"/>
                </a:cubicBezTo>
                <a:cubicBezTo>
                  <a:pt x="30685" y="145750"/>
                  <a:pt x="25400" y="141775"/>
                  <a:pt x="25400" y="135150"/>
                </a:cubicBezTo>
                <a:cubicBezTo>
                  <a:pt x="25400" y="135150"/>
                  <a:pt x="25400" y="135150"/>
                  <a:pt x="25400" y="88775"/>
                </a:cubicBezTo>
                <a:cubicBezTo>
                  <a:pt x="25400" y="83475"/>
                  <a:pt x="30685" y="78175"/>
                  <a:pt x="35970" y="78175"/>
                </a:cubicBezTo>
                <a:cubicBezTo>
                  <a:pt x="35970" y="78175"/>
                  <a:pt x="35970" y="78175"/>
                  <a:pt x="42576" y="78175"/>
                </a:cubicBezTo>
                <a:cubicBezTo>
                  <a:pt x="43898" y="60950"/>
                  <a:pt x="47862" y="46375"/>
                  <a:pt x="55789" y="33125"/>
                </a:cubicBezTo>
                <a:cubicBezTo>
                  <a:pt x="69002" y="10600"/>
                  <a:pt x="94106" y="0"/>
                  <a:pt x="131102" y="0"/>
                </a:cubicBezTo>
                <a:close/>
              </a:path>
            </a:pathLst>
          </a:custGeom>
          <a:solidFill>
            <a:schemeClr val="accent3">
              <a:lumMod val="100000"/>
            </a:schemeClr>
          </a:solidFill>
          <a:ln w="12700" cap="flat" cmpd="sng" algn="ctr">
            <a:solidFill>
              <a:schemeClr val="accent3">
                <a:lumMod val="100000"/>
              </a:schemeClr>
            </a:solidFill>
            <a:prstDash val="solid"/>
            <a:miter lim="800000"/>
            <a:headEnd type="none" w="med" len="med"/>
            <a:tailEnd type="none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4" name="PA_椭圆 23">
            <a:extLst>
              <a:ext uri="{FF2B5EF4-FFF2-40B4-BE49-F238E27FC236}">
                <a16:creationId xmlns:a16="http://schemas.microsoft.com/office/drawing/2014/main" xmlns="" id="{A7E7BD45-30BC-4BD6-9371-ABB6A24EB2E9}"/>
              </a:ext>
            </a:extLst>
          </p:cNvPr>
          <p:cNvSpPr/>
          <p:nvPr>
            <p:custDataLst>
              <p:tags r:id="rId36"/>
            </p:custDataLst>
          </p:nvPr>
        </p:nvSpPr>
        <p:spPr>
          <a:xfrm>
            <a:off x="6796916" y="1333400"/>
            <a:ext cx="1044040" cy="1044040"/>
          </a:xfrm>
          <a:prstGeom prst="ellipse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25" name="PA_任意多边形 24">
            <a:extLst>
              <a:ext uri="{FF2B5EF4-FFF2-40B4-BE49-F238E27FC236}">
                <a16:creationId xmlns:a16="http://schemas.microsoft.com/office/drawing/2014/main" xmlns="" id="{D536CD3B-0958-4C14-98C6-B2495DD227EA}"/>
              </a:ext>
            </a:extLst>
          </p:cNvPr>
          <p:cNvSpPr/>
          <p:nvPr>
            <p:custDataLst>
              <p:tags r:id="rId37"/>
            </p:custDataLst>
          </p:nvPr>
        </p:nvSpPr>
        <p:spPr>
          <a:xfrm>
            <a:off x="7058760" y="1585040"/>
            <a:ext cx="520353" cy="540759"/>
          </a:xfrm>
          <a:custGeom>
            <a:avLst/>
            <a:gdLst>
              <a:gd name="connsiteX0" fmla="*/ 200025 w 323850"/>
              <a:gd name="connsiteY0" fmla="*/ 303213 h 336550"/>
              <a:gd name="connsiteX1" fmla="*/ 188912 w 323850"/>
              <a:gd name="connsiteY1" fmla="*/ 314326 h 336550"/>
              <a:gd name="connsiteX2" fmla="*/ 200025 w 323850"/>
              <a:gd name="connsiteY2" fmla="*/ 325439 h 336550"/>
              <a:gd name="connsiteX3" fmla="*/ 211138 w 323850"/>
              <a:gd name="connsiteY3" fmla="*/ 314326 h 336550"/>
              <a:gd name="connsiteX4" fmla="*/ 200025 w 323850"/>
              <a:gd name="connsiteY4" fmla="*/ 303213 h 336550"/>
              <a:gd name="connsiteX5" fmla="*/ 267890 w 323850"/>
              <a:gd name="connsiteY5" fmla="*/ 200026 h 336550"/>
              <a:gd name="connsiteX6" fmla="*/ 306529 w 323850"/>
              <a:gd name="connsiteY6" fmla="*/ 200026 h 336550"/>
              <a:gd name="connsiteX7" fmla="*/ 323850 w 323850"/>
              <a:gd name="connsiteY7" fmla="*/ 217105 h 336550"/>
              <a:gd name="connsiteX8" fmla="*/ 323850 w 323850"/>
              <a:gd name="connsiteY8" fmla="*/ 219733 h 336550"/>
              <a:gd name="connsiteX9" fmla="*/ 306529 w 323850"/>
              <a:gd name="connsiteY9" fmla="*/ 238126 h 336550"/>
              <a:gd name="connsiteX10" fmla="*/ 267890 w 323850"/>
              <a:gd name="connsiteY10" fmla="*/ 238126 h 336550"/>
              <a:gd name="connsiteX11" fmla="*/ 249237 w 323850"/>
              <a:gd name="connsiteY11" fmla="*/ 219733 h 336550"/>
              <a:gd name="connsiteX12" fmla="*/ 249237 w 323850"/>
              <a:gd name="connsiteY12" fmla="*/ 217105 h 336550"/>
              <a:gd name="connsiteX13" fmla="*/ 267890 w 323850"/>
              <a:gd name="connsiteY13" fmla="*/ 200026 h 336550"/>
              <a:gd name="connsiteX14" fmla="*/ 267890 w 323850"/>
              <a:gd name="connsiteY14" fmla="*/ 155576 h 336550"/>
              <a:gd name="connsiteX15" fmla="*/ 306529 w 323850"/>
              <a:gd name="connsiteY15" fmla="*/ 155576 h 336550"/>
              <a:gd name="connsiteX16" fmla="*/ 323850 w 323850"/>
              <a:gd name="connsiteY16" fmla="*/ 172528 h 336550"/>
              <a:gd name="connsiteX17" fmla="*/ 323850 w 323850"/>
              <a:gd name="connsiteY17" fmla="*/ 175137 h 336550"/>
              <a:gd name="connsiteX18" fmla="*/ 306529 w 323850"/>
              <a:gd name="connsiteY18" fmla="*/ 192089 h 336550"/>
              <a:gd name="connsiteX19" fmla="*/ 267890 w 323850"/>
              <a:gd name="connsiteY19" fmla="*/ 192089 h 336550"/>
              <a:gd name="connsiteX20" fmla="*/ 249237 w 323850"/>
              <a:gd name="connsiteY20" fmla="*/ 175137 h 336550"/>
              <a:gd name="connsiteX21" fmla="*/ 249237 w 323850"/>
              <a:gd name="connsiteY21" fmla="*/ 172528 h 336550"/>
              <a:gd name="connsiteX22" fmla="*/ 267890 w 323850"/>
              <a:gd name="connsiteY22" fmla="*/ 155576 h 336550"/>
              <a:gd name="connsiteX23" fmla="*/ 175670 w 323850"/>
              <a:gd name="connsiteY23" fmla="*/ 15876 h 336550"/>
              <a:gd name="connsiteX24" fmla="*/ 173037 w 323850"/>
              <a:gd name="connsiteY24" fmla="*/ 19686 h 336550"/>
              <a:gd name="connsiteX25" fmla="*/ 175670 w 323850"/>
              <a:gd name="connsiteY25" fmla="*/ 22226 h 336550"/>
              <a:gd name="connsiteX26" fmla="*/ 224379 w 323850"/>
              <a:gd name="connsiteY26" fmla="*/ 22226 h 336550"/>
              <a:gd name="connsiteX27" fmla="*/ 227012 w 323850"/>
              <a:gd name="connsiteY27" fmla="*/ 19686 h 336550"/>
              <a:gd name="connsiteX28" fmla="*/ 224379 w 323850"/>
              <a:gd name="connsiteY28" fmla="*/ 15876 h 336550"/>
              <a:gd name="connsiteX29" fmla="*/ 175670 w 323850"/>
              <a:gd name="connsiteY29" fmla="*/ 15876 h 336550"/>
              <a:gd name="connsiteX30" fmla="*/ 125064 w 323850"/>
              <a:gd name="connsiteY30" fmla="*/ 0 h 336550"/>
              <a:gd name="connsiteX31" fmla="*/ 276458 w 323850"/>
              <a:gd name="connsiteY31" fmla="*/ 0 h 336550"/>
              <a:gd name="connsiteX32" fmla="*/ 298837 w 323850"/>
              <a:gd name="connsiteY32" fmla="*/ 22349 h 336550"/>
              <a:gd name="connsiteX33" fmla="*/ 298837 w 323850"/>
              <a:gd name="connsiteY33" fmla="*/ 109116 h 336550"/>
              <a:gd name="connsiteX34" fmla="*/ 306736 w 323850"/>
              <a:gd name="connsiteY34" fmla="*/ 109116 h 336550"/>
              <a:gd name="connsiteX35" fmla="*/ 323850 w 323850"/>
              <a:gd name="connsiteY35" fmla="*/ 127521 h 336550"/>
              <a:gd name="connsiteX36" fmla="*/ 323850 w 323850"/>
              <a:gd name="connsiteY36" fmla="*/ 130150 h 336550"/>
              <a:gd name="connsiteX37" fmla="*/ 306736 w 323850"/>
              <a:gd name="connsiteY37" fmla="*/ 147241 h 336550"/>
              <a:gd name="connsiteX38" fmla="*/ 268559 w 323850"/>
              <a:gd name="connsiteY38" fmla="*/ 147241 h 336550"/>
              <a:gd name="connsiteX39" fmla="*/ 250128 w 323850"/>
              <a:gd name="connsiteY39" fmla="*/ 130150 h 336550"/>
              <a:gd name="connsiteX40" fmla="*/ 250128 w 323850"/>
              <a:gd name="connsiteY40" fmla="*/ 127521 h 336550"/>
              <a:gd name="connsiteX41" fmla="*/ 268559 w 323850"/>
              <a:gd name="connsiteY41" fmla="*/ 109116 h 336550"/>
              <a:gd name="connsiteX42" fmla="*/ 272508 w 323850"/>
              <a:gd name="connsiteY42" fmla="*/ 109116 h 336550"/>
              <a:gd name="connsiteX43" fmla="*/ 283040 w 323850"/>
              <a:gd name="connsiteY43" fmla="*/ 109116 h 336550"/>
              <a:gd name="connsiteX44" fmla="*/ 283040 w 323850"/>
              <a:gd name="connsiteY44" fmla="*/ 35496 h 336550"/>
              <a:gd name="connsiteX45" fmla="*/ 118481 w 323850"/>
              <a:gd name="connsiteY45" fmla="*/ 35496 h 336550"/>
              <a:gd name="connsiteX46" fmla="*/ 118481 w 323850"/>
              <a:gd name="connsiteY46" fmla="*/ 76250 h 336550"/>
              <a:gd name="connsiteX47" fmla="*/ 155342 w 323850"/>
              <a:gd name="connsiteY47" fmla="*/ 56530 h 336550"/>
              <a:gd name="connsiteX48" fmla="*/ 184305 w 323850"/>
              <a:gd name="connsiteY48" fmla="*/ 74935 h 336550"/>
              <a:gd name="connsiteX49" fmla="*/ 139545 w 323850"/>
              <a:gd name="connsiteY49" fmla="*/ 117004 h 336550"/>
              <a:gd name="connsiteX50" fmla="*/ 118481 w 323850"/>
              <a:gd name="connsiteY50" fmla="*/ 131465 h 336550"/>
              <a:gd name="connsiteX51" fmla="*/ 118481 w 323850"/>
              <a:gd name="connsiteY51" fmla="*/ 294481 h 336550"/>
              <a:gd name="connsiteX52" fmla="*/ 283040 w 323850"/>
              <a:gd name="connsiteY52" fmla="*/ 294481 h 336550"/>
              <a:gd name="connsiteX53" fmla="*/ 283040 w 323850"/>
              <a:gd name="connsiteY53" fmla="*/ 282649 h 336550"/>
              <a:gd name="connsiteX54" fmla="*/ 268559 w 323850"/>
              <a:gd name="connsiteY54" fmla="*/ 282649 h 336550"/>
              <a:gd name="connsiteX55" fmla="*/ 250128 w 323850"/>
              <a:gd name="connsiteY55" fmla="*/ 264244 h 336550"/>
              <a:gd name="connsiteX56" fmla="*/ 250128 w 323850"/>
              <a:gd name="connsiteY56" fmla="*/ 262930 h 336550"/>
              <a:gd name="connsiteX57" fmla="*/ 268559 w 323850"/>
              <a:gd name="connsiteY57" fmla="*/ 244525 h 336550"/>
              <a:gd name="connsiteX58" fmla="*/ 306736 w 323850"/>
              <a:gd name="connsiteY58" fmla="*/ 244525 h 336550"/>
              <a:gd name="connsiteX59" fmla="*/ 323850 w 323850"/>
              <a:gd name="connsiteY59" fmla="*/ 262930 h 336550"/>
              <a:gd name="connsiteX60" fmla="*/ 323850 w 323850"/>
              <a:gd name="connsiteY60" fmla="*/ 264244 h 336550"/>
              <a:gd name="connsiteX61" fmla="*/ 306736 w 323850"/>
              <a:gd name="connsiteY61" fmla="*/ 282649 h 336550"/>
              <a:gd name="connsiteX62" fmla="*/ 301470 w 323850"/>
              <a:gd name="connsiteY62" fmla="*/ 282649 h 336550"/>
              <a:gd name="connsiteX63" fmla="*/ 298837 w 323850"/>
              <a:gd name="connsiteY63" fmla="*/ 282649 h 336550"/>
              <a:gd name="connsiteX64" fmla="*/ 298837 w 323850"/>
              <a:gd name="connsiteY64" fmla="*/ 314201 h 336550"/>
              <a:gd name="connsiteX65" fmla="*/ 276458 w 323850"/>
              <a:gd name="connsiteY65" fmla="*/ 336550 h 336550"/>
              <a:gd name="connsiteX66" fmla="*/ 125064 w 323850"/>
              <a:gd name="connsiteY66" fmla="*/ 336550 h 336550"/>
              <a:gd name="connsiteX67" fmla="*/ 102684 w 323850"/>
              <a:gd name="connsiteY67" fmla="*/ 314201 h 336550"/>
              <a:gd name="connsiteX68" fmla="*/ 102684 w 323850"/>
              <a:gd name="connsiteY68" fmla="*/ 287908 h 336550"/>
              <a:gd name="connsiteX69" fmla="*/ 75038 w 323850"/>
              <a:gd name="connsiteY69" fmla="*/ 287908 h 336550"/>
              <a:gd name="connsiteX70" fmla="*/ 13164 w 323850"/>
              <a:gd name="connsiteY70" fmla="*/ 255042 h 336550"/>
              <a:gd name="connsiteX71" fmla="*/ 11848 w 323850"/>
              <a:gd name="connsiteY71" fmla="*/ 253727 h 336550"/>
              <a:gd name="connsiteX72" fmla="*/ 9215 w 323850"/>
              <a:gd name="connsiteY72" fmla="*/ 249783 h 336550"/>
              <a:gd name="connsiteX73" fmla="*/ 7899 w 323850"/>
              <a:gd name="connsiteY73" fmla="*/ 244525 h 336550"/>
              <a:gd name="connsiteX74" fmla="*/ 6582 w 323850"/>
              <a:gd name="connsiteY74" fmla="*/ 240581 h 336550"/>
              <a:gd name="connsiteX75" fmla="*/ 2633 w 323850"/>
              <a:gd name="connsiteY75" fmla="*/ 231378 h 336550"/>
              <a:gd name="connsiteX76" fmla="*/ 2633 w 323850"/>
              <a:gd name="connsiteY76" fmla="*/ 228749 h 336550"/>
              <a:gd name="connsiteX77" fmla="*/ 0 w 323850"/>
              <a:gd name="connsiteY77" fmla="*/ 219546 h 336550"/>
              <a:gd name="connsiteX78" fmla="*/ 0 w 323850"/>
              <a:gd name="connsiteY78" fmla="*/ 215602 h 336550"/>
              <a:gd name="connsiteX79" fmla="*/ 0 w 323850"/>
              <a:gd name="connsiteY79" fmla="*/ 202456 h 336550"/>
              <a:gd name="connsiteX80" fmla="*/ 40810 w 323850"/>
              <a:gd name="connsiteY80" fmla="*/ 119633 h 336550"/>
              <a:gd name="connsiteX81" fmla="*/ 102684 w 323850"/>
              <a:gd name="connsiteY81" fmla="*/ 85452 h 336550"/>
              <a:gd name="connsiteX82" fmla="*/ 102684 w 323850"/>
              <a:gd name="connsiteY82" fmla="*/ 22349 h 336550"/>
              <a:gd name="connsiteX83" fmla="*/ 125064 w 323850"/>
              <a:gd name="connsiteY83" fmla="*/ 0 h 336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36550">
                <a:moveTo>
                  <a:pt x="200025" y="303213"/>
                </a:moveTo>
                <a:cubicBezTo>
                  <a:pt x="193887" y="303213"/>
                  <a:pt x="188912" y="308188"/>
                  <a:pt x="188912" y="314326"/>
                </a:cubicBezTo>
                <a:cubicBezTo>
                  <a:pt x="188912" y="320464"/>
                  <a:pt x="193887" y="325439"/>
                  <a:pt x="200025" y="325439"/>
                </a:cubicBezTo>
                <a:cubicBezTo>
                  <a:pt x="206163" y="325439"/>
                  <a:pt x="211138" y="320464"/>
                  <a:pt x="211138" y="314326"/>
                </a:cubicBezTo>
                <a:cubicBezTo>
                  <a:pt x="211138" y="308188"/>
                  <a:pt x="206163" y="303213"/>
                  <a:pt x="200025" y="303213"/>
                </a:cubicBezTo>
                <a:close/>
                <a:moveTo>
                  <a:pt x="267890" y="200026"/>
                </a:moveTo>
                <a:cubicBezTo>
                  <a:pt x="267890" y="200026"/>
                  <a:pt x="267890" y="200026"/>
                  <a:pt x="306529" y="200026"/>
                </a:cubicBezTo>
                <a:cubicBezTo>
                  <a:pt x="315856" y="200026"/>
                  <a:pt x="323850" y="207909"/>
                  <a:pt x="323850" y="217105"/>
                </a:cubicBezTo>
                <a:cubicBezTo>
                  <a:pt x="323850" y="217105"/>
                  <a:pt x="323850" y="217105"/>
                  <a:pt x="323850" y="219733"/>
                </a:cubicBezTo>
                <a:cubicBezTo>
                  <a:pt x="323850" y="228929"/>
                  <a:pt x="315856" y="238126"/>
                  <a:pt x="306529" y="238126"/>
                </a:cubicBezTo>
                <a:cubicBezTo>
                  <a:pt x="306529" y="238126"/>
                  <a:pt x="306529" y="238126"/>
                  <a:pt x="267890" y="238126"/>
                </a:cubicBezTo>
                <a:cubicBezTo>
                  <a:pt x="257231" y="238126"/>
                  <a:pt x="249237" y="228929"/>
                  <a:pt x="249237" y="219733"/>
                </a:cubicBezTo>
                <a:cubicBezTo>
                  <a:pt x="249237" y="219733"/>
                  <a:pt x="249237" y="219733"/>
                  <a:pt x="249237" y="217105"/>
                </a:cubicBezTo>
                <a:cubicBezTo>
                  <a:pt x="249237" y="207909"/>
                  <a:pt x="257231" y="200026"/>
                  <a:pt x="267890" y="200026"/>
                </a:cubicBezTo>
                <a:close/>
                <a:moveTo>
                  <a:pt x="267890" y="155576"/>
                </a:moveTo>
                <a:cubicBezTo>
                  <a:pt x="267890" y="155576"/>
                  <a:pt x="267890" y="155576"/>
                  <a:pt x="306529" y="155576"/>
                </a:cubicBezTo>
                <a:cubicBezTo>
                  <a:pt x="315856" y="155576"/>
                  <a:pt x="323850" y="163400"/>
                  <a:pt x="323850" y="172528"/>
                </a:cubicBezTo>
                <a:cubicBezTo>
                  <a:pt x="323850" y="172528"/>
                  <a:pt x="323850" y="172528"/>
                  <a:pt x="323850" y="175137"/>
                </a:cubicBezTo>
                <a:cubicBezTo>
                  <a:pt x="323850" y="184265"/>
                  <a:pt x="315856" y="192089"/>
                  <a:pt x="306529" y="192089"/>
                </a:cubicBezTo>
                <a:cubicBezTo>
                  <a:pt x="306529" y="192089"/>
                  <a:pt x="306529" y="192089"/>
                  <a:pt x="267890" y="192089"/>
                </a:cubicBezTo>
                <a:cubicBezTo>
                  <a:pt x="257231" y="192089"/>
                  <a:pt x="249237" y="184265"/>
                  <a:pt x="249237" y="175137"/>
                </a:cubicBezTo>
                <a:cubicBezTo>
                  <a:pt x="249237" y="175137"/>
                  <a:pt x="249237" y="175137"/>
                  <a:pt x="249237" y="172528"/>
                </a:cubicBezTo>
                <a:cubicBezTo>
                  <a:pt x="249237" y="163400"/>
                  <a:pt x="257231" y="155576"/>
                  <a:pt x="267890" y="155576"/>
                </a:cubicBezTo>
                <a:close/>
                <a:moveTo>
                  <a:pt x="175670" y="15876"/>
                </a:moveTo>
                <a:cubicBezTo>
                  <a:pt x="174353" y="15876"/>
                  <a:pt x="173037" y="17146"/>
                  <a:pt x="173037" y="19686"/>
                </a:cubicBezTo>
                <a:cubicBezTo>
                  <a:pt x="173037" y="20956"/>
                  <a:pt x="174353" y="22226"/>
                  <a:pt x="175670" y="22226"/>
                </a:cubicBezTo>
                <a:cubicBezTo>
                  <a:pt x="175670" y="22226"/>
                  <a:pt x="175670" y="22226"/>
                  <a:pt x="224379" y="22226"/>
                </a:cubicBezTo>
                <a:cubicBezTo>
                  <a:pt x="225695" y="22226"/>
                  <a:pt x="227012" y="20956"/>
                  <a:pt x="227012" y="19686"/>
                </a:cubicBezTo>
                <a:cubicBezTo>
                  <a:pt x="227012" y="17146"/>
                  <a:pt x="225695" y="15876"/>
                  <a:pt x="224379" y="15876"/>
                </a:cubicBezTo>
                <a:cubicBezTo>
                  <a:pt x="224379" y="15876"/>
                  <a:pt x="224379" y="15876"/>
                  <a:pt x="175670" y="15876"/>
                </a:cubicBezTo>
                <a:close/>
                <a:moveTo>
                  <a:pt x="125064" y="0"/>
                </a:moveTo>
                <a:cubicBezTo>
                  <a:pt x="125064" y="0"/>
                  <a:pt x="125064" y="0"/>
                  <a:pt x="276458" y="0"/>
                </a:cubicBezTo>
                <a:cubicBezTo>
                  <a:pt x="288306" y="0"/>
                  <a:pt x="298837" y="10517"/>
                  <a:pt x="298837" y="22349"/>
                </a:cubicBezTo>
                <a:cubicBezTo>
                  <a:pt x="298837" y="22349"/>
                  <a:pt x="298837" y="22349"/>
                  <a:pt x="298837" y="109116"/>
                </a:cubicBezTo>
                <a:cubicBezTo>
                  <a:pt x="298837" y="109116"/>
                  <a:pt x="298837" y="109116"/>
                  <a:pt x="306736" y="109116"/>
                </a:cubicBezTo>
                <a:cubicBezTo>
                  <a:pt x="315951" y="109116"/>
                  <a:pt x="323850" y="118318"/>
                  <a:pt x="323850" y="127521"/>
                </a:cubicBezTo>
                <a:cubicBezTo>
                  <a:pt x="323850" y="127521"/>
                  <a:pt x="323850" y="127521"/>
                  <a:pt x="323850" y="130150"/>
                </a:cubicBezTo>
                <a:cubicBezTo>
                  <a:pt x="323850" y="139353"/>
                  <a:pt x="315951" y="147241"/>
                  <a:pt x="306736" y="147241"/>
                </a:cubicBezTo>
                <a:cubicBezTo>
                  <a:pt x="306736" y="147241"/>
                  <a:pt x="306736" y="147241"/>
                  <a:pt x="268559" y="147241"/>
                </a:cubicBezTo>
                <a:cubicBezTo>
                  <a:pt x="258027" y="147241"/>
                  <a:pt x="250128" y="139353"/>
                  <a:pt x="250128" y="130150"/>
                </a:cubicBezTo>
                <a:cubicBezTo>
                  <a:pt x="250128" y="130150"/>
                  <a:pt x="250128" y="130150"/>
                  <a:pt x="250128" y="127521"/>
                </a:cubicBezTo>
                <a:cubicBezTo>
                  <a:pt x="250128" y="118318"/>
                  <a:pt x="258027" y="109116"/>
                  <a:pt x="268559" y="109116"/>
                </a:cubicBezTo>
                <a:cubicBezTo>
                  <a:pt x="268559" y="109116"/>
                  <a:pt x="268559" y="109116"/>
                  <a:pt x="272508" y="109116"/>
                </a:cubicBezTo>
                <a:cubicBezTo>
                  <a:pt x="272508" y="109116"/>
                  <a:pt x="272508" y="109116"/>
                  <a:pt x="283040" y="109116"/>
                </a:cubicBezTo>
                <a:cubicBezTo>
                  <a:pt x="283040" y="109116"/>
                  <a:pt x="283040" y="109116"/>
                  <a:pt x="283040" y="35496"/>
                </a:cubicBezTo>
                <a:cubicBezTo>
                  <a:pt x="283040" y="35496"/>
                  <a:pt x="283040" y="35496"/>
                  <a:pt x="118481" y="35496"/>
                </a:cubicBezTo>
                <a:cubicBezTo>
                  <a:pt x="118481" y="35496"/>
                  <a:pt x="118481" y="35496"/>
                  <a:pt x="118481" y="76250"/>
                </a:cubicBezTo>
                <a:cubicBezTo>
                  <a:pt x="134279" y="67047"/>
                  <a:pt x="148760" y="59159"/>
                  <a:pt x="155342" y="56530"/>
                </a:cubicBezTo>
                <a:cubicBezTo>
                  <a:pt x="176406" y="44698"/>
                  <a:pt x="188254" y="59159"/>
                  <a:pt x="184305" y="74935"/>
                </a:cubicBezTo>
                <a:cubicBezTo>
                  <a:pt x="181672" y="86767"/>
                  <a:pt x="160608" y="99913"/>
                  <a:pt x="139545" y="117004"/>
                </a:cubicBezTo>
                <a:cubicBezTo>
                  <a:pt x="134279" y="120948"/>
                  <a:pt x="126380" y="126206"/>
                  <a:pt x="118481" y="131465"/>
                </a:cubicBezTo>
                <a:cubicBezTo>
                  <a:pt x="118481" y="131465"/>
                  <a:pt x="118481" y="131465"/>
                  <a:pt x="118481" y="294481"/>
                </a:cubicBezTo>
                <a:cubicBezTo>
                  <a:pt x="118481" y="294481"/>
                  <a:pt x="118481" y="294481"/>
                  <a:pt x="283040" y="294481"/>
                </a:cubicBezTo>
                <a:cubicBezTo>
                  <a:pt x="283040" y="294481"/>
                  <a:pt x="283040" y="294481"/>
                  <a:pt x="283040" y="282649"/>
                </a:cubicBezTo>
                <a:cubicBezTo>
                  <a:pt x="283040" y="282649"/>
                  <a:pt x="283040" y="282649"/>
                  <a:pt x="268559" y="282649"/>
                </a:cubicBezTo>
                <a:cubicBezTo>
                  <a:pt x="258027" y="282649"/>
                  <a:pt x="250128" y="274762"/>
                  <a:pt x="250128" y="264244"/>
                </a:cubicBezTo>
                <a:cubicBezTo>
                  <a:pt x="250128" y="264244"/>
                  <a:pt x="250128" y="264244"/>
                  <a:pt x="250128" y="262930"/>
                </a:cubicBezTo>
                <a:cubicBezTo>
                  <a:pt x="250128" y="252413"/>
                  <a:pt x="258027" y="244525"/>
                  <a:pt x="268559" y="244525"/>
                </a:cubicBezTo>
                <a:cubicBezTo>
                  <a:pt x="268559" y="244525"/>
                  <a:pt x="268559" y="244525"/>
                  <a:pt x="306736" y="244525"/>
                </a:cubicBezTo>
                <a:cubicBezTo>
                  <a:pt x="315951" y="244525"/>
                  <a:pt x="323850" y="252413"/>
                  <a:pt x="323850" y="262930"/>
                </a:cubicBezTo>
                <a:cubicBezTo>
                  <a:pt x="323850" y="262930"/>
                  <a:pt x="323850" y="262930"/>
                  <a:pt x="323850" y="264244"/>
                </a:cubicBezTo>
                <a:cubicBezTo>
                  <a:pt x="323850" y="274762"/>
                  <a:pt x="315951" y="282649"/>
                  <a:pt x="306736" y="282649"/>
                </a:cubicBezTo>
                <a:cubicBezTo>
                  <a:pt x="306736" y="282649"/>
                  <a:pt x="306736" y="282649"/>
                  <a:pt x="301470" y="282649"/>
                </a:cubicBezTo>
                <a:cubicBezTo>
                  <a:pt x="301470" y="282649"/>
                  <a:pt x="301470" y="282649"/>
                  <a:pt x="298837" y="282649"/>
                </a:cubicBezTo>
                <a:cubicBezTo>
                  <a:pt x="298837" y="282649"/>
                  <a:pt x="298837" y="282649"/>
                  <a:pt x="298837" y="314201"/>
                </a:cubicBezTo>
                <a:cubicBezTo>
                  <a:pt x="298837" y="326033"/>
                  <a:pt x="288306" y="336550"/>
                  <a:pt x="276458" y="336550"/>
                </a:cubicBezTo>
                <a:cubicBezTo>
                  <a:pt x="276458" y="336550"/>
                  <a:pt x="276458" y="336550"/>
                  <a:pt x="125064" y="336550"/>
                </a:cubicBezTo>
                <a:cubicBezTo>
                  <a:pt x="113216" y="336550"/>
                  <a:pt x="102684" y="326033"/>
                  <a:pt x="102684" y="314201"/>
                </a:cubicBezTo>
                <a:cubicBezTo>
                  <a:pt x="102684" y="314201"/>
                  <a:pt x="102684" y="314201"/>
                  <a:pt x="102684" y="287908"/>
                </a:cubicBezTo>
                <a:cubicBezTo>
                  <a:pt x="102684" y="287908"/>
                  <a:pt x="102684" y="287908"/>
                  <a:pt x="75038" y="287908"/>
                </a:cubicBezTo>
                <a:cubicBezTo>
                  <a:pt x="75038" y="287908"/>
                  <a:pt x="35544" y="287908"/>
                  <a:pt x="13164" y="255042"/>
                </a:cubicBezTo>
                <a:cubicBezTo>
                  <a:pt x="13164" y="253727"/>
                  <a:pt x="13164" y="253727"/>
                  <a:pt x="11848" y="253727"/>
                </a:cubicBezTo>
                <a:cubicBezTo>
                  <a:pt x="11848" y="252413"/>
                  <a:pt x="10531" y="251098"/>
                  <a:pt x="9215" y="249783"/>
                </a:cubicBezTo>
                <a:cubicBezTo>
                  <a:pt x="9215" y="248469"/>
                  <a:pt x="7899" y="245839"/>
                  <a:pt x="7899" y="244525"/>
                </a:cubicBezTo>
                <a:cubicBezTo>
                  <a:pt x="6582" y="243210"/>
                  <a:pt x="6582" y="241895"/>
                  <a:pt x="6582" y="240581"/>
                </a:cubicBezTo>
                <a:cubicBezTo>
                  <a:pt x="5266" y="237951"/>
                  <a:pt x="3949" y="235322"/>
                  <a:pt x="2633" y="231378"/>
                </a:cubicBezTo>
                <a:cubicBezTo>
                  <a:pt x="2633" y="230063"/>
                  <a:pt x="2633" y="230063"/>
                  <a:pt x="2633" y="228749"/>
                </a:cubicBezTo>
                <a:cubicBezTo>
                  <a:pt x="1316" y="226120"/>
                  <a:pt x="1316" y="223490"/>
                  <a:pt x="0" y="219546"/>
                </a:cubicBezTo>
                <a:cubicBezTo>
                  <a:pt x="0" y="218232"/>
                  <a:pt x="0" y="216917"/>
                  <a:pt x="0" y="215602"/>
                </a:cubicBezTo>
                <a:cubicBezTo>
                  <a:pt x="0" y="211658"/>
                  <a:pt x="0" y="207714"/>
                  <a:pt x="0" y="202456"/>
                </a:cubicBezTo>
                <a:cubicBezTo>
                  <a:pt x="0" y="149870"/>
                  <a:pt x="23696" y="127521"/>
                  <a:pt x="40810" y="119633"/>
                </a:cubicBezTo>
                <a:cubicBezTo>
                  <a:pt x="40810" y="119633"/>
                  <a:pt x="72405" y="102543"/>
                  <a:pt x="102684" y="85452"/>
                </a:cubicBezTo>
                <a:cubicBezTo>
                  <a:pt x="102684" y="85452"/>
                  <a:pt x="102684" y="85452"/>
                  <a:pt x="102684" y="22349"/>
                </a:cubicBezTo>
                <a:cubicBezTo>
                  <a:pt x="102684" y="10517"/>
                  <a:pt x="113216" y="0"/>
                  <a:pt x="125064" y="0"/>
                </a:cubicBezTo>
                <a:close/>
              </a:path>
            </a:pathLst>
          </a:custGeom>
          <a:solidFill>
            <a:schemeClr val="accent1">
              <a:lumMod val="100000"/>
            </a:schemeClr>
          </a:solidFill>
          <a:ln w="12700" cap="flat" cmpd="sng" algn="ctr">
            <a:solidFill>
              <a:schemeClr val="accent2">
                <a:lumMod val="100000"/>
              </a:schemeClr>
            </a:solidFill>
            <a:prstDash val="solid"/>
            <a:miter lim="800000"/>
            <a:headEnd type="none" w="med" len="med"/>
            <a:tailEnd type="none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</p:spTree>
    <p:extLst>
      <p:ext uri="{BB962C8B-B14F-4D97-AF65-F5344CB8AC3E}">
        <p14:creationId xmlns:p14="http://schemas.microsoft.com/office/powerpoint/2010/main" val="17656183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"/>
                            </p:stCondLst>
                            <p:childTnLst>
                              <p:par>
                                <p:cTn id="7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6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1000"/>
                            </p:stCondLst>
                            <p:childTnLst>
                              <p:par>
                                <p:cTn id="96" presetID="2" presetClass="entr" presetSubtype="3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0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4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2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6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0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4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8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2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6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0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4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6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8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1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2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6" presetID="2" presetClass="entr" presetSubtype="3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9" grpId="0"/>
      <p:bldP spid="10" grpId="0"/>
      <p:bldP spid="34" grpId="0" animBg="1"/>
      <p:bldP spid="35" grpId="0" animBg="1"/>
      <p:bldP spid="36" grpId="0" animBg="1"/>
      <p:bldP spid="37" grpId="0" animBg="1"/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12" grpId="0"/>
      <p:bldP spid="13" grpId="0" animBg="1"/>
      <p:bldP spid="14" grpId="0"/>
      <p:bldP spid="15" grpId="0" animBg="1"/>
      <p:bldP spid="16" grpId="0" animBg="1"/>
      <p:bldP spid="17" grpId="0" animBg="1"/>
      <p:bldP spid="18" grpId="0" animBg="1"/>
      <p:bldP spid="32" grpId="0" animBg="1"/>
      <p:bldP spid="33" grpId="0" animBg="1"/>
      <p:bldP spid="30" grpId="0" animBg="1"/>
      <p:bldP spid="31" grpId="0" animBg="1"/>
      <p:bldP spid="28" grpId="0" animBg="1"/>
      <p:bldP spid="29" grpId="0" animBg="1"/>
      <p:bldP spid="26" grpId="0" animBg="1"/>
      <p:bldP spid="27" grpId="0" animBg="1"/>
      <p:bldP spid="24" grpId="0" animBg="1"/>
      <p:bldP spid="25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A_库_任意多边形 3">
            <a:extLst>
              <a:ext uri="{FF2B5EF4-FFF2-40B4-BE49-F238E27FC236}">
                <a16:creationId xmlns:a16="http://schemas.microsoft.com/office/drawing/2014/main" xmlns="" id="{9149E10A-4CB7-4698-86C2-D8C2D8350EFE}"/>
              </a:ext>
            </a:extLst>
          </p:cNvPr>
          <p:cNvSpPr/>
          <p:nvPr>
            <p:custDataLst>
              <p:tags r:id="rId1"/>
            </p:custDataLst>
          </p:nvPr>
        </p:nvSpPr>
        <p:spPr bwMode="auto">
          <a:xfrm>
            <a:off x="1271130" y="1016000"/>
            <a:ext cx="3780754" cy="4789488"/>
          </a:xfrm>
          <a:custGeom>
            <a:avLst/>
            <a:gdLst/>
            <a:ahLst/>
            <a:cxnLst/>
            <a:rect l="l" t="t" r="r" b="b"/>
            <a:pathLst>
              <a:path w="4758300" h="4615750">
                <a:moveTo>
                  <a:pt x="0" y="0"/>
                </a:moveTo>
                <a:lnTo>
                  <a:pt x="1166055" y="0"/>
                </a:lnTo>
                <a:lnTo>
                  <a:pt x="1292879" y="1610497"/>
                </a:lnTo>
                <a:lnTo>
                  <a:pt x="1415516" y="3167448"/>
                </a:lnTo>
                <a:cubicBezTo>
                  <a:pt x="1459796" y="2361718"/>
                  <a:pt x="1570420" y="1305901"/>
                  <a:pt x="1747389" y="0"/>
                </a:cubicBezTo>
                <a:lnTo>
                  <a:pt x="2993761" y="0"/>
                </a:lnTo>
                <a:cubicBezTo>
                  <a:pt x="3010332" y="134977"/>
                  <a:pt x="3053973" y="642453"/>
                  <a:pt x="3124684" y="1522428"/>
                </a:cubicBezTo>
                <a:lnTo>
                  <a:pt x="3257255" y="3278637"/>
                </a:lnTo>
                <a:cubicBezTo>
                  <a:pt x="3325530" y="2161317"/>
                  <a:pt x="3437194" y="1068437"/>
                  <a:pt x="3592246" y="0"/>
                </a:cubicBezTo>
                <a:lnTo>
                  <a:pt x="4758300" y="0"/>
                </a:lnTo>
                <a:lnTo>
                  <a:pt x="4223874" y="4615750"/>
                </a:lnTo>
                <a:lnTo>
                  <a:pt x="2725323" y="4615750"/>
                </a:lnTo>
                <a:cubicBezTo>
                  <a:pt x="2588148" y="3906597"/>
                  <a:pt x="2467056" y="3099767"/>
                  <a:pt x="2362045" y="2195261"/>
                </a:cubicBezTo>
                <a:cubicBezTo>
                  <a:pt x="2314172" y="2583085"/>
                  <a:pt x="2202582" y="3389915"/>
                  <a:pt x="2027276" y="4615750"/>
                </a:cubicBezTo>
                <a:lnTo>
                  <a:pt x="537278" y="4615750"/>
                </a:lnTo>
                <a:close/>
              </a:path>
            </a:pathLst>
          </a:custGeom>
          <a:blipFill dpi="0" rotWithShape="1">
            <a:blip r:embed="rId23"/>
            <a:srcRect/>
            <a:stretch>
              <a:fillRect l="-45011" r="-45011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6" name="PA_库_矩形 5">
            <a:extLst>
              <a:ext uri="{FF2B5EF4-FFF2-40B4-BE49-F238E27FC236}">
                <a16:creationId xmlns:a16="http://schemas.microsoft.com/office/drawing/2014/main" xmlns="" id="{B2F045FD-6922-4091-9AEB-7A73CCB6BCA2}"/>
              </a:ext>
            </a:extLst>
          </p:cNvPr>
          <p:cNvSpPr/>
          <p:nvPr>
            <p:custDataLst>
              <p:tags r:id="rId2"/>
            </p:custDataLst>
          </p:nvPr>
        </p:nvSpPr>
        <p:spPr bwMode="auto">
          <a:xfrm>
            <a:off x="6087800" y="2204864"/>
            <a:ext cx="5868000" cy="36000"/>
          </a:xfrm>
          <a:prstGeom prst="rect">
            <a:avLst/>
          </a:prstGeom>
          <a:solidFill>
            <a:schemeClr val="bg2">
              <a:lumMod val="75000"/>
            </a:schemeClr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7" name="PA_库_任意多边形 6">
            <a:extLst>
              <a:ext uri="{FF2B5EF4-FFF2-40B4-BE49-F238E27FC236}">
                <a16:creationId xmlns:a16="http://schemas.microsoft.com/office/drawing/2014/main" xmlns="" id="{6622C615-0DBC-4E3D-8860-A6D8ECA2FF9C}"/>
              </a:ext>
            </a:extLst>
          </p:cNvPr>
          <p:cNvSpPr/>
          <p:nvPr>
            <p:custDataLst>
              <p:tags r:id="rId3"/>
            </p:custDataLst>
          </p:nvPr>
        </p:nvSpPr>
        <p:spPr bwMode="auto">
          <a:xfrm flipV="1">
            <a:off x="6259037" y="1011840"/>
            <a:ext cx="538022" cy="648072"/>
          </a:xfrm>
          <a:custGeom>
            <a:avLst/>
            <a:gdLst>
              <a:gd name="T0" fmla="*/ 212 w 212"/>
              <a:gd name="T1" fmla="*/ 160 h 256"/>
              <a:gd name="T2" fmla="*/ 210 w 212"/>
              <a:gd name="T3" fmla="*/ 171 h 256"/>
              <a:gd name="T4" fmla="*/ 203 w 212"/>
              <a:gd name="T5" fmla="*/ 180 h 256"/>
              <a:gd name="T6" fmla="*/ 208 w 212"/>
              <a:gd name="T7" fmla="*/ 188 h 256"/>
              <a:gd name="T8" fmla="*/ 209 w 212"/>
              <a:gd name="T9" fmla="*/ 200 h 256"/>
              <a:gd name="T10" fmla="*/ 205 w 212"/>
              <a:gd name="T11" fmla="*/ 212 h 256"/>
              <a:gd name="T12" fmla="*/ 200 w 212"/>
              <a:gd name="T13" fmla="*/ 218 h 256"/>
              <a:gd name="T14" fmla="*/ 193 w 212"/>
              <a:gd name="T15" fmla="*/ 222 h 256"/>
              <a:gd name="T16" fmla="*/ 194 w 212"/>
              <a:gd name="T17" fmla="*/ 235 h 256"/>
              <a:gd name="T18" fmla="*/ 186 w 212"/>
              <a:gd name="T19" fmla="*/ 245 h 256"/>
              <a:gd name="T20" fmla="*/ 176 w 212"/>
              <a:gd name="T21" fmla="*/ 251 h 256"/>
              <a:gd name="T22" fmla="*/ 169 w 212"/>
              <a:gd name="T23" fmla="*/ 254 h 256"/>
              <a:gd name="T24" fmla="*/ 131 w 212"/>
              <a:gd name="T25" fmla="*/ 256 h 256"/>
              <a:gd name="T26" fmla="*/ 91 w 212"/>
              <a:gd name="T27" fmla="*/ 254 h 256"/>
              <a:gd name="T28" fmla="*/ 60 w 212"/>
              <a:gd name="T29" fmla="*/ 247 h 256"/>
              <a:gd name="T30" fmla="*/ 55 w 212"/>
              <a:gd name="T31" fmla="*/ 245 h 256"/>
              <a:gd name="T32" fmla="*/ 50 w 212"/>
              <a:gd name="T33" fmla="*/ 242 h 256"/>
              <a:gd name="T34" fmla="*/ 46 w 212"/>
              <a:gd name="T35" fmla="*/ 239 h 256"/>
              <a:gd name="T36" fmla="*/ 42 w 212"/>
              <a:gd name="T37" fmla="*/ 234 h 256"/>
              <a:gd name="T38" fmla="*/ 0 w 212"/>
              <a:gd name="T39" fmla="*/ 230 h 256"/>
              <a:gd name="T40" fmla="*/ 0 w 212"/>
              <a:gd name="T41" fmla="*/ 136 h 256"/>
              <a:gd name="T42" fmla="*/ 15 w 212"/>
              <a:gd name="T43" fmla="*/ 136 h 256"/>
              <a:gd name="T44" fmla="*/ 30 w 212"/>
              <a:gd name="T45" fmla="*/ 136 h 256"/>
              <a:gd name="T46" fmla="*/ 37 w 212"/>
              <a:gd name="T47" fmla="*/ 131 h 256"/>
              <a:gd name="T48" fmla="*/ 41 w 212"/>
              <a:gd name="T49" fmla="*/ 127 h 256"/>
              <a:gd name="T50" fmla="*/ 43 w 212"/>
              <a:gd name="T51" fmla="*/ 116 h 256"/>
              <a:gd name="T52" fmla="*/ 46 w 212"/>
              <a:gd name="T53" fmla="*/ 104 h 256"/>
              <a:gd name="T54" fmla="*/ 50 w 212"/>
              <a:gd name="T55" fmla="*/ 95 h 256"/>
              <a:gd name="T56" fmla="*/ 56 w 212"/>
              <a:gd name="T57" fmla="*/ 84 h 256"/>
              <a:gd name="T58" fmla="*/ 73 w 212"/>
              <a:gd name="T59" fmla="*/ 68 h 256"/>
              <a:gd name="T60" fmla="*/ 89 w 212"/>
              <a:gd name="T61" fmla="*/ 18 h 256"/>
              <a:gd name="T62" fmla="*/ 89 w 212"/>
              <a:gd name="T63" fmla="*/ 2 h 256"/>
              <a:gd name="T64" fmla="*/ 97 w 212"/>
              <a:gd name="T65" fmla="*/ 0 h 256"/>
              <a:gd name="T66" fmla="*/ 117 w 212"/>
              <a:gd name="T67" fmla="*/ 18 h 256"/>
              <a:gd name="T68" fmla="*/ 121 w 212"/>
              <a:gd name="T69" fmla="*/ 39 h 256"/>
              <a:gd name="T70" fmla="*/ 114 w 212"/>
              <a:gd name="T71" fmla="*/ 59 h 256"/>
              <a:gd name="T72" fmla="*/ 109 w 212"/>
              <a:gd name="T73" fmla="*/ 89 h 256"/>
              <a:gd name="T74" fmla="*/ 113 w 212"/>
              <a:gd name="T75" fmla="*/ 100 h 256"/>
              <a:gd name="T76" fmla="*/ 122 w 212"/>
              <a:gd name="T77" fmla="*/ 107 h 256"/>
              <a:gd name="T78" fmla="*/ 126 w 212"/>
              <a:gd name="T79" fmla="*/ 107 h 256"/>
              <a:gd name="T80" fmla="*/ 131 w 212"/>
              <a:gd name="T81" fmla="*/ 107 h 256"/>
              <a:gd name="T82" fmla="*/ 136 w 212"/>
              <a:gd name="T83" fmla="*/ 107 h 256"/>
              <a:gd name="T84" fmla="*/ 141 w 212"/>
              <a:gd name="T85" fmla="*/ 106 h 256"/>
              <a:gd name="T86" fmla="*/ 152 w 212"/>
              <a:gd name="T87" fmla="*/ 103 h 256"/>
              <a:gd name="T88" fmla="*/ 164 w 212"/>
              <a:gd name="T89" fmla="*/ 99 h 256"/>
              <a:gd name="T90" fmla="*/ 188 w 212"/>
              <a:gd name="T91" fmla="*/ 98 h 256"/>
              <a:gd name="T92" fmla="*/ 198 w 212"/>
              <a:gd name="T93" fmla="*/ 101 h 256"/>
              <a:gd name="T94" fmla="*/ 205 w 212"/>
              <a:gd name="T95" fmla="*/ 106 h 256"/>
              <a:gd name="T96" fmla="*/ 206 w 212"/>
              <a:gd name="T97" fmla="*/ 109 h 256"/>
              <a:gd name="T98" fmla="*/ 207 w 212"/>
              <a:gd name="T99" fmla="*/ 112 h 256"/>
              <a:gd name="T100" fmla="*/ 208 w 212"/>
              <a:gd name="T101" fmla="*/ 115 h 256"/>
              <a:gd name="T102" fmla="*/ 208 w 212"/>
              <a:gd name="T103" fmla="*/ 118 h 256"/>
              <a:gd name="T104" fmla="*/ 208 w 212"/>
              <a:gd name="T105" fmla="*/ 123 h 256"/>
              <a:gd name="T106" fmla="*/ 203 w 212"/>
              <a:gd name="T107" fmla="*/ 136 h 256"/>
              <a:gd name="T108" fmla="*/ 205 w 212"/>
              <a:gd name="T109" fmla="*/ 139 h 256"/>
              <a:gd name="T110" fmla="*/ 207 w 212"/>
              <a:gd name="T111" fmla="*/ 141 h 256"/>
              <a:gd name="T112" fmla="*/ 209 w 212"/>
              <a:gd name="T113" fmla="*/ 144 h 256"/>
              <a:gd name="T114" fmla="*/ 210 w 212"/>
              <a:gd name="T115" fmla="*/ 147 h 256"/>
              <a:gd name="T116" fmla="*/ 211 w 212"/>
              <a:gd name="T117" fmla="*/ 150 h 256"/>
              <a:gd name="T118" fmla="*/ 212 w 212"/>
              <a:gd name="T119" fmla="*/ 155 h 256"/>
              <a:gd name="T120" fmla="*/ 212 w 212"/>
              <a:gd name="T121" fmla="*/ 160 h 2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212" h="256">
                <a:moveTo>
                  <a:pt x="212" y="160"/>
                </a:moveTo>
                <a:cubicBezTo>
                  <a:pt x="212" y="165"/>
                  <a:pt x="211" y="169"/>
                  <a:pt x="210" y="171"/>
                </a:cubicBezTo>
                <a:cubicBezTo>
                  <a:pt x="209" y="174"/>
                  <a:pt x="206" y="177"/>
                  <a:pt x="203" y="180"/>
                </a:cubicBezTo>
                <a:cubicBezTo>
                  <a:pt x="205" y="182"/>
                  <a:pt x="207" y="185"/>
                  <a:pt x="208" y="188"/>
                </a:cubicBezTo>
                <a:cubicBezTo>
                  <a:pt x="208" y="191"/>
                  <a:pt x="209" y="195"/>
                  <a:pt x="209" y="200"/>
                </a:cubicBezTo>
                <a:cubicBezTo>
                  <a:pt x="208" y="205"/>
                  <a:pt x="207" y="209"/>
                  <a:pt x="205" y="212"/>
                </a:cubicBezTo>
                <a:cubicBezTo>
                  <a:pt x="203" y="215"/>
                  <a:pt x="201" y="217"/>
                  <a:pt x="200" y="218"/>
                </a:cubicBezTo>
                <a:cubicBezTo>
                  <a:pt x="199" y="219"/>
                  <a:pt x="196" y="220"/>
                  <a:pt x="193" y="222"/>
                </a:cubicBezTo>
                <a:cubicBezTo>
                  <a:pt x="195" y="227"/>
                  <a:pt x="195" y="231"/>
                  <a:pt x="194" y="235"/>
                </a:cubicBezTo>
                <a:cubicBezTo>
                  <a:pt x="192" y="239"/>
                  <a:pt x="190" y="242"/>
                  <a:pt x="186" y="245"/>
                </a:cubicBezTo>
                <a:cubicBezTo>
                  <a:pt x="183" y="248"/>
                  <a:pt x="180" y="250"/>
                  <a:pt x="176" y="251"/>
                </a:cubicBezTo>
                <a:cubicBezTo>
                  <a:pt x="173" y="253"/>
                  <a:pt x="171" y="254"/>
                  <a:pt x="169" y="254"/>
                </a:cubicBezTo>
                <a:cubicBezTo>
                  <a:pt x="157" y="255"/>
                  <a:pt x="144" y="256"/>
                  <a:pt x="131" y="256"/>
                </a:cubicBezTo>
                <a:cubicBezTo>
                  <a:pt x="118" y="256"/>
                  <a:pt x="104" y="256"/>
                  <a:pt x="91" y="254"/>
                </a:cubicBezTo>
                <a:cubicBezTo>
                  <a:pt x="77" y="253"/>
                  <a:pt x="67" y="250"/>
                  <a:pt x="60" y="247"/>
                </a:cubicBezTo>
                <a:cubicBezTo>
                  <a:pt x="60" y="247"/>
                  <a:pt x="58" y="246"/>
                  <a:pt x="55" y="245"/>
                </a:cubicBezTo>
                <a:cubicBezTo>
                  <a:pt x="53" y="243"/>
                  <a:pt x="51" y="243"/>
                  <a:pt x="50" y="242"/>
                </a:cubicBezTo>
                <a:cubicBezTo>
                  <a:pt x="49" y="241"/>
                  <a:pt x="47" y="240"/>
                  <a:pt x="46" y="239"/>
                </a:cubicBezTo>
                <a:cubicBezTo>
                  <a:pt x="44" y="237"/>
                  <a:pt x="43" y="236"/>
                  <a:pt x="42" y="234"/>
                </a:cubicBezTo>
                <a:cubicBezTo>
                  <a:pt x="37" y="231"/>
                  <a:pt x="24" y="230"/>
                  <a:pt x="0" y="230"/>
                </a:cubicBezTo>
                <a:cubicBezTo>
                  <a:pt x="0" y="136"/>
                  <a:pt x="0" y="136"/>
                  <a:pt x="0" y="136"/>
                </a:cubicBezTo>
                <a:cubicBezTo>
                  <a:pt x="5" y="136"/>
                  <a:pt x="10" y="136"/>
                  <a:pt x="15" y="136"/>
                </a:cubicBezTo>
                <a:cubicBezTo>
                  <a:pt x="21" y="136"/>
                  <a:pt x="26" y="136"/>
                  <a:pt x="30" y="136"/>
                </a:cubicBezTo>
                <a:cubicBezTo>
                  <a:pt x="35" y="135"/>
                  <a:pt x="37" y="134"/>
                  <a:pt x="37" y="131"/>
                </a:cubicBezTo>
                <a:cubicBezTo>
                  <a:pt x="38" y="130"/>
                  <a:pt x="40" y="128"/>
                  <a:pt x="41" y="127"/>
                </a:cubicBezTo>
                <a:cubicBezTo>
                  <a:pt x="41" y="126"/>
                  <a:pt x="42" y="122"/>
                  <a:pt x="43" y="116"/>
                </a:cubicBezTo>
                <a:cubicBezTo>
                  <a:pt x="45" y="111"/>
                  <a:pt x="46" y="107"/>
                  <a:pt x="46" y="104"/>
                </a:cubicBezTo>
                <a:cubicBezTo>
                  <a:pt x="47" y="102"/>
                  <a:pt x="48" y="99"/>
                  <a:pt x="50" y="95"/>
                </a:cubicBezTo>
                <a:cubicBezTo>
                  <a:pt x="52" y="91"/>
                  <a:pt x="54" y="87"/>
                  <a:pt x="56" y="84"/>
                </a:cubicBezTo>
                <a:cubicBezTo>
                  <a:pt x="73" y="68"/>
                  <a:pt x="73" y="68"/>
                  <a:pt x="73" y="68"/>
                </a:cubicBezTo>
                <a:cubicBezTo>
                  <a:pt x="84" y="48"/>
                  <a:pt x="89" y="32"/>
                  <a:pt x="89" y="18"/>
                </a:cubicBezTo>
                <a:cubicBezTo>
                  <a:pt x="89" y="2"/>
                  <a:pt x="89" y="2"/>
                  <a:pt x="89" y="2"/>
                </a:cubicBezTo>
                <a:cubicBezTo>
                  <a:pt x="90" y="1"/>
                  <a:pt x="92" y="0"/>
                  <a:pt x="97" y="0"/>
                </a:cubicBezTo>
                <a:cubicBezTo>
                  <a:pt x="107" y="0"/>
                  <a:pt x="114" y="6"/>
                  <a:pt x="117" y="18"/>
                </a:cubicBezTo>
                <a:cubicBezTo>
                  <a:pt x="121" y="39"/>
                  <a:pt x="121" y="39"/>
                  <a:pt x="121" y="39"/>
                </a:cubicBezTo>
                <a:cubicBezTo>
                  <a:pt x="120" y="49"/>
                  <a:pt x="118" y="56"/>
                  <a:pt x="114" y="59"/>
                </a:cubicBezTo>
                <a:cubicBezTo>
                  <a:pt x="112" y="75"/>
                  <a:pt x="111" y="85"/>
                  <a:pt x="109" y="89"/>
                </a:cubicBezTo>
                <a:cubicBezTo>
                  <a:pt x="108" y="93"/>
                  <a:pt x="110" y="97"/>
                  <a:pt x="113" y="100"/>
                </a:cubicBezTo>
                <a:cubicBezTo>
                  <a:pt x="116" y="104"/>
                  <a:pt x="119" y="106"/>
                  <a:pt x="122" y="107"/>
                </a:cubicBezTo>
                <a:cubicBezTo>
                  <a:pt x="124" y="107"/>
                  <a:pt x="126" y="107"/>
                  <a:pt x="126" y="107"/>
                </a:cubicBezTo>
                <a:cubicBezTo>
                  <a:pt x="127" y="107"/>
                  <a:pt x="129" y="107"/>
                  <a:pt x="131" y="107"/>
                </a:cubicBezTo>
                <a:cubicBezTo>
                  <a:pt x="133" y="107"/>
                  <a:pt x="134" y="107"/>
                  <a:pt x="136" y="107"/>
                </a:cubicBezTo>
                <a:cubicBezTo>
                  <a:pt x="138" y="107"/>
                  <a:pt x="139" y="106"/>
                  <a:pt x="141" y="106"/>
                </a:cubicBezTo>
                <a:cubicBezTo>
                  <a:pt x="143" y="105"/>
                  <a:pt x="147" y="104"/>
                  <a:pt x="152" y="103"/>
                </a:cubicBezTo>
                <a:cubicBezTo>
                  <a:pt x="158" y="101"/>
                  <a:pt x="162" y="100"/>
                  <a:pt x="164" y="99"/>
                </a:cubicBezTo>
                <a:cubicBezTo>
                  <a:pt x="173" y="97"/>
                  <a:pt x="181" y="97"/>
                  <a:pt x="188" y="98"/>
                </a:cubicBezTo>
                <a:cubicBezTo>
                  <a:pt x="191" y="99"/>
                  <a:pt x="195" y="100"/>
                  <a:pt x="198" y="101"/>
                </a:cubicBezTo>
                <a:cubicBezTo>
                  <a:pt x="202" y="103"/>
                  <a:pt x="204" y="104"/>
                  <a:pt x="205" y="106"/>
                </a:cubicBezTo>
                <a:cubicBezTo>
                  <a:pt x="205" y="106"/>
                  <a:pt x="205" y="107"/>
                  <a:pt x="206" y="109"/>
                </a:cubicBezTo>
                <a:cubicBezTo>
                  <a:pt x="207" y="111"/>
                  <a:pt x="207" y="112"/>
                  <a:pt x="207" y="112"/>
                </a:cubicBezTo>
                <a:cubicBezTo>
                  <a:pt x="207" y="112"/>
                  <a:pt x="207" y="113"/>
                  <a:pt x="208" y="115"/>
                </a:cubicBezTo>
                <a:cubicBezTo>
                  <a:pt x="208" y="116"/>
                  <a:pt x="209" y="118"/>
                  <a:pt x="208" y="118"/>
                </a:cubicBezTo>
                <a:cubicBezTo>
                  <a:pt x="208" y="119"/>
                  <a:pt x="208" y="120"/>
                  <a:pt x="208" y="123"/>
                </a:cubicBezTo>
                <a:cubicBezTo>
                  <a:pt x="208" y="125"/>
                  <a:pt x="206" y="129"/>
                  <a:pt x="203" y="136"/>
                </a:cubicBezTo>
                <a:cubicBezTo>
                  <a:pt x="203" y="136"/>
                  <a:pt x="204" y="137"/>
                  <a:pt x="205" y="139"/>
                </a:cubicBezTo>
                <a:cubicBezTo>
                  <a:pt x="206" y="140"/>
                  <a:pt x="207" y="141"/>
                  <a:pt x="207" y="141"/>
                </a:cubicBezTo>
                <a:cubicBezTo>
                  <a:pt x="207" y="142"/>
                  <a:pt x="208" y="143"/>
                  <a:pt x="209" y="144"/>
                </a:cubicBezTo>
                <a:cubicBezTo>
                  <a:pt x="209" y="145"/>
                  <a:pt x="210" y="146"/>
                  <a:pt x="210" y="147"/>
                </a:cubicBezTo>
                <a:cubicBezTo>
                  <a:pt x="210" y="148"/>
                  <a:pt x="211" y="149"/>
                  <a:pt x="211" y="150"/>
                </a:cubicBezTo>
                <a:cubicBezTo>
                  <a:pt x="211" y="152"/>
                  <a:pt x="212" y="153"/>
                  <a:pt x="212" y="155"/>
                </a:cubicBezTo>
                <a:cubicBezTo>
                  <a:pt x="212" y="156"/>
                  <a:pt x="212" y="158"/>
                  <a:pt x="212" y="160"/>
                </a:cubicBezTo>
                <a:close/>
              </a:path>
            </a:pathLst>
          </a:custGeom>
          <a:solidFill>
            <a:schemeClr val="bg2">
              <a:lumMod val="50000"/>
            </a:schemeClr>
          </a:solidFill>
          <a:ln w="19050">
            <a:noFill/>
            <a:round/>
            <a:headEnd/>
            <a:tailEnd/>
          </a:ln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8" name="PA_库_文本框 8">
            <a:extLst>
              <a:ext uri="{FF2B5EF4-FFF2-40B4-BE49-F238E27FC236}">
                <a16:creationId xmlns:a16="http://schemas.microsoft.com/office/drawing/2014/main" xmlns="" id="{38DC7817-0099-41B4-B641-229F43D19BE9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6204012" y="1793888"/>
            <a:ext cx="1728192" cy="276999"/>
          </a:xfrm>
          <a:prstGeom prst="rect">
            <a:avLst/>
          </a:prstGeom>
          <a:noFill/>
        </p:spPr>
        <p:txBody>
          <a:bodyPr wrap="none" lIns="0" tIns="0" rIns="0" bIns="0" anchor="ctr">
            <a:normAutofit/>
          </a:bodyPr>
          <a:lstStyle/>
          <a:p>
            <a:r>
              <a:rPr lang="zh-CN" altLang="en-US" b="1" dirty="0">
                <a:solidFill>
                  <a:schemeClr val="accent6"/>
                </a:solidFill>
              </a:rPr>
              <a:t>输入标题文本</a:t>
            </a:r>
          </a:p>
        </p:txBody>
      </p:sp>
      <p:sp>
        <p:nvSpPr>
          <p:cNvPr id="32" name="PA_库_任意多边形 31">
            <a:extLst>
              <a:ext uri="{FF2B5EF4-FFF2-40B4-BE49-F238E27FC236}">
                <a16:creationId xmlns:a16="http://schemas.microsoft.com/office/drawing/2014/main" xmlns="" id="{7028DA68-3B71-40B8-957F-C1BC94CA9F1B}"/>
              </a:ext>
            </a:extLst>
          </p:cNvPr>
          <p:cNvSpPr/>
          <p:nvPr>
            <p:custDataLst>
              <p:tags r:id="rId5"/>
            </p:custDataLst>
          </p:nvPr>
        </p:nvSpPr>
        <p:spPr>
          <a:xfrm>
            <a:off x="6204012" y="2405481"/>
            <a:ext cx="399214" cy="39921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1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33" name="PA_库_任意多边形 32">
            <a:extLst>
              <a:ext uri="{FF2B5EF4-FFF2-40B4-BE49-F238E27FC236}">
                <a16:creationId xmlns:a16="http://schemas.microsoft.com/office/drawing/2014/main" xmlns="" id="{86C51303-1A49-4389-99DB-59A624218952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6325990" y="2523662"/>
            <a:ext cx="155257" cy="16285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004" h="21302" extrusionOk="0">
                <a:moveTo>
                  <a:pt x="7816" y="21302"/>
                </a:moveTo>
                <a:cubicBezTo>
                  <a:pt x="7132" y="21302"/>
                  <a:pt x="6483" y="20993"/>
                  <a:pt x="6068" y="20461"/>
                </a:cubicBezTo>
                <a:lnTo>
                  <a:pt x="445" y="13277"/>
                </a:lnTo>
                <a:cubicBezTo>
                  <a:pt x="-287" y="12344"/>
                  <a:pt x="-97" y="11016"/>
                  <a:pt x="870" y="10308"/>
                </a:cubicBezTo>
                <a:cubicBezTo>
                  <a:pt x="1838" y="9597"/>
                  <a:pt x="3211" y="9785"/>
                  <a:pt x="3943" y="10719"/>
                </a:cubicBezTo>
                <a:lnTo>
                  <a:pt x="7643" y="15442"/>
                </a:lnTo>
                <a:lnTo>
                  <a:pt x="16946" y="999"/>
                </a:lnTo>
                <a:cubicBezTo>
                  <a:pt x="17586" y="6"/>
                  <a:pt x="18940" y="-298"/>
                  <a:pt x="19969" y="321"/>
                </a:cubicBezTo>
                <a:cubicBezTo>
                  <a:pt x="20997" y="939"/>
                  <a:pt x="21313" y="2248"/>
                  <a:pt x="20671" y="3243"/>
                </a:cubicBezTo>
                <a:lnTo>
                  <a:pt x="9680" y="20301"/>
                </a:lnTo>
                <a:cubicBezTo>
                  <a:pt x="9299" y="20896"/>
                  <a:pt x="8639" y="21267"/>
                  <a:pt x="7917" y="21299"/>
                </a:cubicBezTo>
                <a:cubicBezTo>
                  <a:pt x="7882" y="21302"/>
                  <a:pt x="7851" y="21302"/>
                  <a:pt x="7816" y="21302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30" name="PA_库_矩形 29">
            <a:extLst>
              <a:ext uri="{FF2B5EF4-FFF2-40B4-BE49-F238E27FC236}">
                <a16:creationId xmlns:a16="http://schemas.microsoft.com/office/drawing/2014/main" xmlns="" id="{93FED33A-AA26-49EE-A7E3-22CA69A6A832}"/>
              </a:ext>
            </a:extLst>
          </p:cNvPr>
          <p:cNvSpPr/>
          <p:nvPr>
            <p:custDataLst>
              <p:tags r:id="rId7"/>
            </p:custDataLst>
          </p:nvPr>
        </p:nvSpPr>
        <p:spPr>
          <a:xfrm>
            <a:off x="6603225" y="2374841"/>
            <a:ext cx="4029279" cy="215444"/>
          </a:xfrm>
          <a:prstGeom prst="rect">
            <a:avLst/>
          </a:prstGeom>
        </p:spPr>
        <p:txBody>
          <a:bodyPr wrap="none" lIns="144000" tIns="0" rIns="14400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1"/>
                </a:solidFill>
              </a:rPr>
              <a:t>输入标题文本</a:t>
            </a:r>
          </a:p>
        </p:txBody>
      </p:sp>
      <p:sp>
        <p:nvSpPr>
          <p:cNvPr id="31" name="PA_库_矩形 30">
            <a:extLst>
              <a:ext uri="{FF2B5EF4-FFF2-40B4-BE49-F238E27FC236}">
                <a16:creationId xmlns:a16="http://schemas.microsoft.com/office/drawing/2014/main" xmlns="" id="{46FA6580-ACEE-4C79-BF3E-ED4C78AAE614}"/>
              </a:ext>
            </a:extLst>
          </p:cNvPr>
          <p:cNvSpPr/>
          <p:nvPr>
            <p:custDataLst>
              <p:tags r:id="rId8"/>
            </p:custDataLst>
          </p:nvPr>
        </p:nvSpPr>
        <p:spPr>
          <a:xfrm>
            <a:off x="6603225" y="2590286"/>
            <a:ext cx="4029279" cy="485070"/>
          </a:xfrm>
          <a:prstGeom prst="rect">
            <a:avLst/>
          </a:prstGeom>
        </p:spPr>
        <p:txBody>
          <a:bodyPr wrap="square" lIns="144000" tIns="0" rIns="144000" bIns="0" anchor="t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rgbClr val="000000"/>
                </a:solidFill>
              </a:rPr>
              <a:t>点击输入替换内容点击输入替换</a:t>
            </a:r>
            <a:r>
              <a:rPr lang="zh-CN" altLang="en-US" sz="1050" dirty="0" smtClean="0">
                <a:solidFill>
                  <a:srgbClr val="000000"/>
                </a:solidFill>
              </a:rPr>
              <a:t>内容</a:t>
            </a:r>
            <a:endParaRPr lang="zh-CN" altLang="en-US" sz="1050" dirty="0">
              <a:solidFill>
                <a:srgbClr val="000000"/>
              </a:solidFill>
            </a:endParaRPr>
          </a:p>
        </p:txBody>
      </p:sp>
      <p:sp>
        <p:nvSpPr>
          <p:cNvPr id="28" name="PA_任意多边形 27">
            <a:extLst>
              <a:ext uri="{FF2B5EF4-FFF2-40B4-BE49-F238E27FC236}">
                <a16:creationId xmlns:a16="http://schemas.microsoft.com/office/drawing/2014/main" xmlns="" id="{7DA5DC79-C6DA-484D-A8FE-2FDC3B3334A3}"/>
              </a:ext>
            </a:extLst>
          </p:cNvPr>
          <p:cNvSpPr/>
          <p:nvPr>
            <p:custDataLst>
              <p:tags r:id="rId9"/>
            </p:custDataLst>
          </p:nvPr>
        </p:nvSpPr>
        <p:spPr>
          <a:xfrm>
            <a:off x="6204012" y="3341645"/>
            <a:ext cx="399214" cy="39921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2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29" name="PA_任意多边形 28">
            <a:extLst>
              <a:ext uri="{FF2B5EF4-FFF2-40B4-BE49-F238E27FC236}">
                <a16:creationId xmlns:a16="http://schemas.microsoft.com/office/drawing/2014/main" xmlns="" id="{8F56DFAC-9852-4B0C-82C0-8846094B0AAE}"/>
              </a:ext>
            </a:extLst>
          </p:cNvPr>
          <p:cNvSpPr/>
          <p:nvPr>
            <p:custDataLst>
              <p:tags r:id="rId10"/>
            </p:custDataLst>
          </p:nvPr>
        </p:nvSpPr>
        <p:spPr>
          <a:xfrm>
            <a:off x="6325990" y="3459826"/>
            <a:ext cx="155257" cy="16285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004" h="21302" extrusionOk="0">
                <a:moveTo>
                  <a:pt x="7816" y="21302"/>
                </a:moveTo>
                <a:cubicBezTo>
                  <a:pt x="7132" y="21302"/>
                  <a:pt x="6483" y="20993"/>
                  <a:pt x="6068" y="20461"/>
                </a:cubicBezTo>
                <a:lnTo>
                  <a:pt x="445" y="13277"/>
                </a:lnTo>
                <a:cubicBezTo>
                  <a:pt x="-287" y="12344"/>
                  <a:pt x="-97" y="11016"/>
                  <a:pt x="870" y="10308"/>
                </a:cubicBezTo>
                <a:cubicBezTo>
                  <a:pt x="1838" y="9597"/>
                  <a:pt x="3211" y="9785"/>
                  <a:pt x="3943" y="10719"/>
                </a:cubicBezTo>
                <a:lnTo>
                  <a:pt x="7643" y="15442"/>
                </a:lnTo>
                <a:lnTo>
                  <a:pt x="16946" y="999"/>
                </a:lnTo>
                <a:cubicBezTo>
                  <a:pt x="17586" y="6"/>
                  <a:pt x="18940" y="-298"/>
                  <a:pt x="19969" y="321"/>
                </a:cubicBezTo>
                <a:cubicBezTo>
                  <a:pt x="20997" y="939"/>
                  <a:pt x="21313" y="2248"/>
                  <a:pt x="20671" y="3243"/>
                </a:cubicBezTo>
                <a:lnTo>
                  <a:pt x="9680" y="20301"/>
                </a:lnTo>
                <a:cubicBezTo>
                  <a:pt x="9299" y="20896"/>
                  <a:pt x="8639" y="21267"/>
                  <a:pt x="7917" y="21299"/>
                </a:cubicBezTo>
                <a:cubicBezTo>
                  <a:pt x="7882" y="21302"/>
                  <a:pt x="7851" y="21302"/>
                  <a:pt x="7816" y="21302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26" name="PA_矩形 25">
            <a:extLst>
              <a:ext uri="{FF2B5EF4-FFF2-40B4-BE49-F238E27FC236}">
                <a16:creationId xmlns:a16="http://schemas.microsoft.com/office/drawing/2014/main" xmlns="" id="{126C77A6-2D76-4889-BB22-EF9D4C4F3DBC}"/>
              </a:ext>
            </a:extLst>
          </p:cNvPr>
          <p:cNvSpPr/>
          <p:nvPr>
            <p:custDataLst>
              <p:tags r:id="rId11"/>
            </p:custDataLst>
          </p:nvPr>
        </p:nvSpPr>
        <p:spPr>
          <a:xfrm>
            <a:off x="6614253" y="3263159"/>
            <a:ext cx="4029279" cy="215444"/>
          </a:xfrm>
          <a:prstGeom prst="rect">
            <a:avLst/>
          </a:prstGeom>
        </p:spPr>
        <p:txBody>
          <a:bodyPr wrap="none" lIns="144000" tIns="0" rIns="14400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2"/>
                </a:solidFill>
              </a:rPr>
              <a:t>输入标题文本</a:t>
            </a:r>
          </a:p>
        </p:txBody>
      </p:sp>
      <p:sp>
        <p:nvSpPr>
          <p:cNvPr id="27" name="PA_矩形 26">
            <a:extLst>
              <a:ext uri="{FF2B5EF4-FFF2-40B4-BE49-F238E27FC236}">
                <a16:creationId xmlns:a16="http://schemas.microsoft.com/office/drawing/2014/main" xmlns="" id="{291C9826-B6DB-4A44-9BB6-CFBC1F8B8DAF}"/>
              </a:ext>
            </a:extLst>
          </p:cNvPr>
          <p:cNvSpPr/>
          <p:nvPr>
            <p:custDataLst>
              <p:tags r:id="rId12"/>
            </p:custDataLst>
          </p:nvPr>
        </p:nvSpPr>
        <p:spPr>
          <a:xfrm>
            <a:off x="6614253" y="3478604"/>
            <a:ext cx="4029279" cy="485070"/>
          </a:xfrm>
          <a:prstGeom prst="rect">
            <a:avLst/>
          </a:prstGeom>
        </p:spPr>
        <p:txBody>
          <a:bodyPr wrap="square" lIns="144000" tIns="0" rIns="144000" bIns="0" anchor="t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rgbClr val="000000"/>
                </a:solidFill>
              </a:rPr>
              <a:t>点击输入替换内容点击输入替换</a:t>
            </a:r>
            <a:r>
              <a:rPr lang="zh-CN" altLang="en-US" sz="1050" dirty="0" smtClean="0">
                <a:solidFill>
                  <a:srgbClr val="000000"/>
                </a:solidFill>
              </a:rPr>
              <a:t>内容</a:t>
            </a:r>
            <a:endParaRPr lang="zh-CN" altLang="en-US" sz="1050" dirty="0">
              <a:solidFill>
                <a:srgbClr val="000000"/>
              </a:solidFill>
            </a:endParaRPr>
          </a:p>
        </p:txBody>
      </p:sp>
      <p:sp>
        <p:nvSpPr>
          <p:cNvPr id="24" name="PA_任意多边形 23">
            <a:extLst>
              <a:ext uri="{FF2B5EF4-FFF2-40B4-BE49-F238E27FC236}">
                <a16:creationId xmlns:a16="http://schemas.microsoft.com/office/drawing/2014/main" xmlns="" id="{9E5BF17C-26F0-43E7-8387-27093F919DD6}"/>
              </a:ext>
            </a:extLst>
          </p:cNvPr>
          <p:cNvSpPr/>
          <p:nvPr>
            <p:custDataLst>
              <p:tags r:id="rId13"/>
            </p:custDataLst>
          </p:nvPr>
        </p:nvSpPr>
        <p:spPr>
          <a:xfrm>
            <a:off x="6204012" y="4151477"/>
            <a:ext cx="399214" cy="39921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3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25" name="PA_任意多边形 24">
            <a:extLst>
              <a:ext uri="{FF2B5EF4-FFF2-40B4-BE49-F238E27FC236}">
                <a16:creationId xmlns:a16="http://schemas.microsoft.com/office/drawing/2014/main" xmlns="" id="{E7A934B3-5DD9-480B-8948-656103B6FF59}"/>
              </a:ext>
            </a:extLst>
          </p:cNvPr>
          <p:cNvSpPr/>
          <p:nvPr>
            <p:custDataLst>
              <p:tags r:id="rId14"/>
            </p:custDataLst>
          </p:nvPr>
        </p:nvSpPr>
        <p:spPr>
          <a:xfrm>
            <a:off x="6325990" y="4269658"/>
            <a:ext cx="155257" cy="16285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004" h="21302" extrusionOk="0">
                <a:moveTo>
                  <a:pt x="7816" y="21302"/>
                </a:moveTo>
                <a:cubicBezTo>
                  <a:pt x="7132" y="21302"/>
                  <a:pt x="6483" y="20993"/>
                  <a:pt x="6068" y="20461"/>
                </a:cubicBezTo>
                <a:lnTo>
                  <a:pt x="445" y="13277"/>
                </a:lnTo>
                <a:cubicBezTo>
                  <a:pt x="-287" y="12344"/>
                  <a:pt x="-97" y="11016"/>
                  <a:pt x="870" y="10308"/>
                </a:cubicBezTo>
                <a:cubicBezTo>
                  <a:pt x="1838" y="9597"/>
                  <a:pt x="3211" y="9785"/>
                  <a:pt x="3943" y="10719"/>
                </a:cubicBezTo>
                <a:lnTo>
                  <a:pt x="7643" y="15442"/>
                </a:lnTo>
                <a:lnTo>
                  <a:pt x="16946" y="999"/>
                </a:lnTo>
                <a:cubicBezTo>
                  <a:pt x="17586" y="6"/>
                  <a:pt x="18940" y="-298"/>
                  <a:pt x="19969" y="321"/>
                </a:cubicBezTo>
                <a:cubicBezTo>
                  <a:pt x="20997" y="939"/>
                  <a:pt x="21313" y="2248"/>
                  <a:pt x="20671" y="3243"/>
                </a:cubicBezTo>
                <a:lnTo>
                  <a:pt x="9680" y="20301"/>
                </a:lnTo>
                <a:cubicBezTo>
                  <a:pt x="9299" y="20896"/>
                  <a:pt x="8639" y="21267"/>
                  <a:pt x="7917" y="21299"/>
                </a:cubicBezTo>
                <a:cubicBezTo>
                  <a:pt x="7882" y="21302"/>
                  <a:pt x="7851" y="21302"/>
                  <a:pt x="7816" y="21302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22" name="PA_矩形 21">
            <a:extLst>
              <a:ext uri="{FF2B5EF4-FFF2-40B4-BE49-F238E27FC236}">
                <a16:creationId xmlns:a16="http://schemas.microsoft.com/office/drawing/2014/main" xmlns="" id="{57307B41-E044-4719-A95E-163B9665D8D6}"/>
              </a:ext>
            </a:extLst>
          </p:cNvPr>
          <p:cNvSpPr/>
          <p:nvPr>
            <p:custDataLst>
              <p:tags r:id="rId15"/>
            </p:custDataLst>
          </p:nvPr>
        </p:nvSpPr>
        <p:spPr>
          <a:xfrm>
            <a:off x="6603225" y="4151477"/>
            <a:ext cx="4029279" cy="215444"/>
          </a:xfrm>
          <a:prstGeom prst="rect">
            <a:avLst/>
          </a:prstGeom>
        </p:spPr>
        <p:txBody>
          <a:bodyPr wrap="none" lIns="144000" tIns="0" rIns="14400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3"/>
                </a:solidFill>
              </a:rPr>
              <a:t>输入标题文本</a:t>
            </a:r>
          </a:p>
        </p:txBody>
      </p:sp>
      <p:sp>
        <p:nvSpPr>
          <p:cNvPr id="23" name="PA_矩形 22">
            <a:extLst>
              <a:ext uri="{FF2B5EF4-FFF2-40B4-BE49-F238E27FC236}">
                <a16:creationId xmlns:a16="http://schemas.microsoft.com/office/drawing/2014/main" xmlns="" id="{3C793E2E-6426-45CD-8577-81A652B3AF05}"/>
              </a:ext>
            </a:extLst>
          </p:cNvPr>
          <p:cNvSpPr/>
          <p:nvPr>
            <p:custDataLst>
              <p:tags r:id="rId16"/>
            </p:custDataLst>
          </p:nvPr>
        </p:nvSpPr>
        <p:spPr>
          <a:xfrm>
            <a:off x="6603225" y="4366922"/>
            <a:ext cx="4029279" cy="485070"/>
          </a:xfrm>
          <a:prstGeom prst="rect">
            <a:avLst/>
          </a:prstGeom>
        </p:spPr>
        <p:txBody>
          <a:bodyPr wrap="square" lIns="144000" tIns="0" rIns="144000" bIns="0" anchor="t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rgbClr val="000000"/>
                </a:solidFill>
              </a:rPr>
              <a:t>点击输入替换内容点击输入替换</a:t>
            </a:r>
            <a:r>
              <a:rPr lang="zh-CN" altLang="en-US" sz="1050" dirty="0" smtClean="0">
                <a:solidFill>
                  <a:srgbClr val="000000"/>
                </a:solidFill>
              </a:rPr>
              <a:t>内容</a:t>
            </a:r>
            <a:endParaRPr lang="zh-CN" altLang="en-US" sz="1050" dirty="0">
              <a:solidFill>
                <a:srgbClr val="000000"/>
              </a:solidFill>
            </a:endParaRPr>
          </a:p>
        </p:txBody>
      </p:sp>
      <p:sp>
        <p:nvSpPr>
          <p:cNvPr id="20" name="PA_任意多边形 19">
            <a:extLst>
              <a:ext uri="{FF2B5EF4-FFF2-40B4-BE49-F238E27FC236}">
                <a16:creationId xmlns:a16="http://schemas.microsoft.com/office/drawing/2014/main" xmlns="" id="{07E2AED3-770A-45CF-93A5-8B2C8CCF0C3C}"/>
              </a:ext>
            </a:extLst>
          </p:cNvPr>
          <p:cNvSpPr/>
          <p:nvPr>
            <p:custDataLst>
              <p:tags r:id="rId17"/>
            </p:custDataLst>
          </p:nvPr>
        </p:nvSpPr>
        <p:spPr>
          <a:xfrm>
            <a:off x="6204012" y="5039794"/>
            <a:ext cx="399214" cy="39921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19679" h="19679" extrusionOk="0">
                <a:moveTo>
                  <a:pt x="16796" y="2882"/>
                </a:moveTo>
                <a:cubicBezTo>
                  <a:pt x="20639" y="6724"/>
                  <a:pt x="20639" y="12954"/>
                  <a:pt x="16796" y="16796"/>
                </a:cubicBezTo>
                <a:cubicBezTo>
                  <a:pt x="12954" y="20639"/>
                  <a:pt x="6724" y="20639"/>
                  <a:pt x="2882" y="16796"/>
                </a:cubicBezTo>
                <a:cubicBezTo>
                  <a:pt x="-961" y="12954"/>
                  <a:pt x="-961" y="6724"/>
                  <a:pt x="2882" y="2882"/>
                </a:cubicBezTo>
                <a:cubicBezTo>
                  <a:pt x="6724" y="-961"/>
                  <a:pt x="12954" y="-961"/>
                  <a:pt x="16796" y="2882"/>
                </a:cubicBezTo>
                <a:close/>
              </a:path>
            </a:pathLst>
          </a:custGeom>
          <a:solidFill>
            <a:schemeClr val="accent4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21" name="PA_任意多边形 20">
            <a:extLst>
              <a:ext uri="{FF2B5EF4-FFF2-40B4-BE49-F238E27FC236}">
                <a16:creationId xmlns:a16="http://schemas.microsoft.com/office/drawing/2014/main" xmlns="" id="{44C1FB73-1D10-4C1E-9724-A80E3EBAAC32}"/>
              </a:ext>
            </a:extLst>
          </p:cNvPr>
          <p:cNvSpPr/>
          <p:nvPr>
            <p:custDataLst>
              <p:tags r:id="rId18"/>
            </p:custDataLst>
          </p:nvPr>
        </p:nvSpPr>
        <p:spPr>
          <a:xfrm>
            <a:off x="6325990" y="5157975"/>
            <a:ext cx="155257" cy="16285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004" h="21302" extrusionOk="0">
                <a:moveTo>
                  <a:pt x="7816" y="21302"/>
                </a:moveTo>
                <a:cubicBezTo>
                  <a:pt x="7132" y="21302"/>
                  <a:pt x="6483" y="20993"/>
                  <a:pt x="6068" y="20461"/>
                </a:cubicBezTo>
                <a:lnTo>
                  <a:pt x="445" y="13277"/>
                </a:lnTo>
                <a:cubicBezTo>
                  <a:pt x="-287" y="12344"/>
                  <a:pt x="-97" y="11016"/>
                  <a:pt x="870" y="10308"/>
                </a:cubicBezTo>
                <a:cubicBezTo>
                  <a:pt x="1838" y="9597"/>
                  <a:pt x="3211" y="9785"/>
                  <a:pt x="3943" y="10719"/>
                </a:cubicBezTo>
                <a:lnTo>
                  <a:pt x="7643" y="15442"/>
                </a:lnTo>
                <a:lnTo>
                  <a:pt x="16946" y="999"/>
                </a:lnTo>
                <a:cubicBezTo>
                  <a:pt x="17586" y="6"/>
                  <a:pt x="18940" y="-298"/>
                  <a:pt x="19969" y="321"/>
                </a:cubicBezTo>
                <a:cubicBezTo>
                  <a:pt x="20997" y="939"/>
                  <a:pt x="21313" y="2248"/>
                  <a:pt x="20671" y="3243"/>
                </a:cubicBezTo>
                <a:lnTo>
                  <a:pt x="9680" y="20301"/>
                </a:lnTo>
                <a:cubicBezTo>
                  <a:pt x="9299" y="20896"/>
                  <a:pt x="8639" y="21267"/>
                  <a:pt x="7917" y="21299"/>
                </a:cubicBezTo>
                <a:cubicBezTo>
                  <a:pt x="7882" y="21302"/>
                  <a:pt x="7851" y="21302"/>
                  <a:pt x="7816" y="21302"/>
                </a:cubicBezTo>
                <a:close/>
              </a:path>
            </a:pathLst>
          </a:custGeom>
          <a:solidFill>
            <a:srgbClr val="FFFFFF"/>
          </a:solidFill>
          <a:ln w="12700" cap="flat">
            <a:noFill/>
            <a:miter lim="400000"/>
          </a:ln>
          <a:effec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8" name="PA_矩形 17">
            <a:extLst>
              <a:ext uri="{FF2B5EF4-FFF2-40B4-BE49-F238E27FC236}">
                <a16:creationId xmlns:a16="http://schemas.microsoft.com/office/drawing/2014/main" xmlns="" id="{A231596C-F4B0-4A2F-B0B8-620A6FF9EC11}"/>
              </a:ext>
            </a:extLst>
          </p:cNvPr>
          <p:cNvSpPr/>
          <p:nvPr>
            <p:custDataLst>
              <p:tags r:id="rId19"/>
            </p:custDataLst>
          </p:nvPr>
        </p:nvSpPr>
        <p:spPr>
          <a:xfrm>
            <a:off x="6603225" y="5039794"/>
            <a:ext cx="4029279" cy="215444"/>
          </a:xfrm>
          <a:prstGeom prst="rect">
            <a:avLst/>
          </a:prstGeom>
        </p:spPr>
        <p:txBody>
          <a:bodyPr wrap="none" lIns="144000" tIns="0" rIns="144000" bIns="0" anchor="ctr">
            <a:normAutofit/>
          </a:bodyPr>
          <a:lstStyle/>
          <a:p>
            <a:r>
              <a:rPr lang="zh-CN" altLang="en-US" sz="1400" b="1" dirty="0">
                <a:solidFill>
                  <a:schemeClr val="accent4"/>
                </a:solidFill>
              </a:rPr>
              <a:t>输入标题文本</a:t>
            </a:r>
          </a:p>
        </p:txBody>
      </p:sp>
      <p:sp>
        <p:nvSpPr>
          <p:cNvPr id="19" name="PA_矩形 18">
            <a:extLst>
              <a:ext uri="{FF2B5EF4-FFF2-40B4-BE49-F238E27FC236}">
                <a16:creationId xmlns:a16="http://schemas.microsoft.com/office/drawing/2014/main" xmlns="" id="{D568F0F3-C123-47A4-870D-F1967553460F}"/>
              </a:ext>
            </a:extLst>
          </p:cNvPr>
          <p:cNvSpPr/>
          <p:nvPr>
            <p:custDataLst>
              <p:tags r:id="rId20"/>
            </p:custDataLst>
          </p:nvPr>
        </p:nvSpPr>
        <p:spPr>
          <a:xfrm>
            <a:off x="6603225" y="5255239"/>
            <a:ext cx="4029279" cy="485070"/>
          </a:xfrm>
          <a:prstGeom prst="rect">
            <a:avLst/>
          </a:prstGeom>
        </p:spPr>
        <p:txBody>
          <a:bodyPr wrap="square" lIns="144000" tIns="0" rIns="144000" bIns="0" anchor="t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rgbClr val="000000"/>
                </a:solidFill>
              </a:rPr>
              <a:t>点击输入替换内容点击输入替换</a:t>
            </a:r>
            <a:r>
              <a:rPr lang="zh-CN" altLang="en-US" sz="1050" dirty="0" smtClean="0">
                <a:solidFill>
                  <a:srgbClr val="000000"/>
                </a:solidFill>
              </a:rPr>
              <a:t>内容</a:t>
            </a:r>
            <a:endParaRPr lang="zh-CN" altLang="en-US" sz="1050" dirty="0">
              <a:solidFill>
                <a:srgbClr val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045428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3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800" decel="100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800" decel="100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800" decel="100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-0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800" decel="100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0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0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2500"/>
                            </p:stCondLst>
                            <p:childTnLst>
                              <p:par>
                                <p:cTn id="42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000"/>
                            </p:stCondLst>
                            <p:childTnLst>
                              <p:par>
                                <p:cTn id="51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500"/>
                            </p:stCondLst>
                            <p:childTnLst>
                              <p:par>
                                <p:cTn id="6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000"/>
                            </p:stCondLst>
                            <p:childTnLst>
                              <p:par>
                                <p:cTn id="73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4500"/>
                            </p:stCondLst>
                            <p:childTnLst>
                              <p:par>
                                <p:cTn id="86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5000"/>
                            </p:stCondLst>
                            <p:childTnLst>
                              <p:par>
                                <p:cTn id="95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6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7" fill="hold">
                            <p:stCondLst>
                              <p:cond delay="5500"/>
                            </p:stCondLst>
                            <p:childTnLst>
                              <p:par>
                                <p:cTn id="10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2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6" grpId="0" animBg="1"/>
      <p:bldP spid="7" grpId="0" animBg="1"/>
      <p:bldP spid="8" grpId="0"/>
      <p:bldP spid="32" grpId="0" animBg="1"/>
      <p:bldP spid="33" grpId="0" animBg="1"/>
      <p:bldP spid="30" grpId="0"/>
      <p:bldP spid="31" grpId="0"/>
      <p:bldP spid="28" grpId="0" animBg="1" autoUpdateAnimBg="0"/>
      <p:bldP spid="29" grpId="0" animBg="1" autoUpdateAnimBg="0"/>
      <p:bldP spid="26" grpId="0"/>
      <p:bldP spid="27" grpId="0"/>
      <p:bldP spid="24" grpId="0" animBg="1" autoUpdateAnimBg="0"/>
      <p:bldP spid="25" grpId="0" animBg="1" autoUpdateAnimBg="0"/>
      <p:bldP spid="22" grpId="0"/>
      <p:bldP spid="23" grpId="0"/>
      <p:bldP spid="20" grpId="0" animBg="1" autoUpdateAnimBg="0"/>
      <p:bldP spid="21" grpId="0" animBg="1" autoUpdateAnimBg="0"/>
      <p:bldP spid="18" grpId="0"/>
      <p:bldP spid="19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矩形 1">
            <a:extLst>
              <a:ext uri="{FF2B5EF4-FFF2-40B4-BE49-F238E27FC236}">
                <a16:creationId xmlns:a16="http://schemas.microsoft.com/office/drawing/2014/main" xmlns="" id="{61F88F87-3291-44D7-BD92-F4D9EEEC5F78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4267201" y="2355206"/>
            <a:ext cx="7924799" cy="24345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" name="PA_矩形 2">
            <a:extLst>
              <a:ext uri="{FF2B5EF4-FFF2-40B4-BE49-F238E27FC236}">
                <a16:creationId xmlns:a16="http://schemas.microsoft.com/office/drawing/2014/main" xmlns="" id="{89CEA49B-C7F5-4B79-A119-6C4BE67E4BB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1" y="2355206"/>
            <a:ext cx="2119086" cy="2434508"/>
          </a:xfrm>
          <a:prstGeom prst="rect">
            <a:avLst/>
          </a:prstGeom>
          <a:blipFill dpi="0" rotWithShape="1">
            <a:blip r:embed="rId8"/>
            <a:srcRect/>
            <a:stretch>
              <a:fillRect l="-36163" r="-3616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" name="PA_矩形 3">
            <a:extLst>
              <a:ext uri="{FF2B5EF4-FFF2-40B4-BE49-F238E27FC236}">
                <a16:creationId xmlns:a16="http://schemas.microsoft.com/office/drawing/2014/main" xmlns="" id="{3B188CF1-9974-413E-BD31-041A910B6C54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2140710" y="2355206"/>
            <a:ext cx="2119086" cy="2434508"/>
          </a:xfrm>
          <a:prstGeom prst="rect">
            <a:avLst/>
          </a:prstGeom>
          <a:blipFill dpi="0" rotWithShape="1">
            <a:blip r:embed="rId9"/>
            <a:srcRect/>
            <a:stretch>
              <a:fillRect l="-36163" r="-3616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文本框 9">
            <a:extLst>
              <a:ext uri="{FF2B5EF4-FFF2-40B4-BE49-F238E27FC236}">
                <a16:creationId xmlns:a16="http://schemas.microsoft.com/office/drawing/2014/main" xmlns="" id="{0E43C6E2-AC08-482A-A154-B162369FFF7A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4619836" y="2592066"/>
            <a:ext cx="6853027" cy="768645"/>
          </a:xfrm>
          <a:prstGeom prst="rect">
            <a:avLst/>
          </a:prstGeom>
        </p:spPr>
        <p:txBody>
          <a:bodyPr vert="horz" wrap="none" lIns="0" tIns="0" rIns="0" bIns="0">
            <a:normAutofit/>
          </a:bodyPr>
          <a:lstStyle/>
          <a:p>
            <a:r>
              <a:rPr lang="en-US" altLang="zh-CN" sz="4400" b="1" kern="900" dirty="0">
                <a:solidFill>
                  <a:schemeClr val="accent3"/>
                </a:solidFill>
              </a:rPr>
              <a:t>02.</a:t>
            </a:r>
            <a:r>
              <a:rPr lang="zh-CN" altLang="en-US" sz="4400" b="1" kern="900" dirty="0">
                <a:solidFill>
                  <a:schemeClr val="accent3"/>
                </a:solidFill>
              </a:rPr>
              <a:t>教学设计</a:t>
            </a:r>
          </a:p>
        </p:txBody>
      </p:sp>
      <p:sp>
        <p:nvSpPr>
          <p:cNvPr id="6" name="PA_文本框 10">
            <a:extLst>
              <a:ext uri="{FF2B5EF4-FFF2-40B4-BE49-F238E27FC236}">
                <a16:creationId xmlns:a16="http://schemas.microsoft.com/office/drawing/2014/main" xmlns="" id="{3DF04BE9-F11A-4053-BCEC-7502BD7FE30F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4619836" y="3429000"/>
            <a:ext cx="6853027" cy="1292425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bg1"/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bg1"/>
                </a:solidFill>
              </a:rPr>
              <a:t>内容</a:t>
            </a:r>
            <a:r>
              <a:rPr lang="zh-CN" altLang="en-US" sz="1100" dirty="0">
                <a:solidFill>
                  <a:schemeClr val="bg1"/>
                </a:solidFill>
              </a:rPr>
              <a:t/>
            </a:r>
            <a:br>
              <a:rPr lang="zh-CN" altLang="en-US" sz="1100" dirty="0">
                <a:solidFill>
                  <a:schemeClr val="bg1"/>
                </a:solidFill>
              </a:rPr>
            </a:br>
            <a:r>
              <a:rPr lang="zh-CN" altLang="en-US" sz="1100" dirty="0">
                <a:solidFill>
                  <a:schemeClr val="bg1"/>
                </a:solidFill>
              </a:rPr>
              <a:t>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val="4286924823"/>
      </p:ext>
    </p:extLst>
  </p:cSld>
  <p:clrMapOvr>
    <a:masterClrMapping/>
  </p:clrMapOvr>
  <p:transition spd="slow" advClick="0" advTm="5000">
    <p:fad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700"/>
                            </p:stCondLst>
                            <p:childTnLst>
                              <p:par>
                                <p:cTn id="1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900" decel="100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/>
      <p:bldP spid="6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PA_库_组合 14">
            <a:extLst>
              <a:ext uri="{FF2B5EF4-FFF2-40B4-BE49-F238E27FC236}">
                <a16:creationId xmlns:a16="http://schemas.microsoft.com/office/drawing/2014/main" xmlns="" id="{ECC12D97-25A7-4E57-974D-D3C03E8CA849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7500157" y="3387941"/>
            <a:ext cx="3636474" cy="2738449"/>
            <a:chOff x="8434446" y="3799352"/>
            <a:chExt cx="3282846" cy="2472154"/>
          </a:xfrm>
        </p:grpSpPr>
        <p:sp>
          <p:nvSpPr>
            <p:cNvPr id="49" name="任意多边形: 形状 48">
              <a:extLst>
                <a:ext uri="{FF2B5EF4-FFF2-40B4-BE49-F238E27FC236}">
                  <a16:creationId xmlns:a16="http://schemas.microsoft.com/office/drawing/2014/main" xmlns="" id="{46280885-C714-4CCA-AFD3-0D09D2C30DF3}"/>
                </a:ext>
              </a:extLst>
            </p:cNvPr>
            <p:cNvSpPr>
              <a:spLocks/>
            </p:cNvSpPr>
            <p:nvPr/>
          </p:nvSpPr>
          <p:spPr bwMode="auto">
            <a:xfrm>
              <a:off x="9175350" y="4419989"/>
              <a:ext cx="1799552" cy="763176"/>
            </a:xfrm>
            <a:custGeom>
              <a:avLst/>
              <a:gdLst>
                <a:gd name="T0" fmla="*/ 0 w 1212"/>
                <a:gd name="T1" fmla="*/ 256 h 514"/>
                <a:gd name="T2" fmla="*/ 606 w 1212"/>
                <a:gd name="T3" fmla="*/ 514 h 514"/>
                <a:gd name="T4" fmla="*/ 1212 w 1212"/>
                <a:gd name="T5" fmla="*/ 256 h 514"/>
                <a:gd name="T6" fmla="*/ 606 w 1212"/>
                <a:gd name="T7" fmla="*/ 0 h 514"/>
                <a:gd name="T8" fmla="*/ 0 w 1212"/>
                <a:gd name="T9" fmla="*/ 256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12" h="514">
                  <a:moveTo>
                    <a:pt x="0" y="256"/>
                  </a:moveTo>
                  <a:lnTo>
                    <a:pt x="606" y="514"/>
                  </a:lnTo>
                  <a:lnTo>
                    <a:pt x="1212" y="256"/>
                  </a:lnTo>
                  <a:lnTo>
                    <a:pt x="606" y="0"/>
                  </a:lnTo>
                  <a:lnTo>
                    <a:pt x="0" y="256"/>
                  </a:lnTo>
                  <a:close/>
                </a:path>
              </a:pathLst>
            </a:custGeom>
            <a:solidFill>
              <a:srgbClr val="CFBD9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0" name="任意多边形: 形状 49">
              <a:extLst>
                <a:ext uri="{FF2B5EF4-FFF2-40B4-BE49-F238E27FC236}">
                  <a16:creationId xmlns:a16="http://schemas.microsoft.com/office/drawing/2014/main" xmlns="" id="{231A3569-B50F-44CD-8919-A79A11C4EC50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75126" y="4419989"/>
              <a:ext cx="899776" cy="763176"/>
            </a:xfrm>
            <a:custGeom>
              <a:avLst/>
              <a:gdLst>
                <a:gd name="T0" fmla="*/ 0 w 606"/>
                <a:gd name="T1" fmla="*/ 0 h 514"/>
                <a:gd name="T2" fmla="*/ 0 w 606"/>
                <a:gd name="T3" fmla="*/ 514 h 514"/>
                <a:gd name="T4" fmla="*/ 606 w 606"/>
                <a:gd name="T5" fmla="*/ 256 h 514"/>
                <a:gd name="T6" fmla="*/ 0 w 606"/>
                <a:gd name="T7" fmla="*/ 0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06" h="514">
                  <a:moveTo>
                    <a:pt x="0" y="0"/>
                  </a:moveTo>
                  <a:lnTo>
                    <a:pt x="0" y="514"/>
                  </a:lnTo>
                  <a:lnTo>
                    <a:pt x="606" y="25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5A17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grpSp>
          <p:nvGrpSpPr>
            <p:cNvPr id="51" name="组合 50">
              <a:extLst>
                <a:ext uri="{FF2B5EF4-FFF2-40B4-BE49-F238E27FC236}">
                  <a16:creationId xmlns:a16="http://schemas.microsoft.com/office/drawing/2014/main" xmlns="" id="{38D98956-6BE1-484F-9949-218A2F4A9CF0}"/>
                </a:ext>
              </a:extLst>
            </p:cNvPr>
            <p:cNvGrpSpPr/>
            <p:nvPr/>
          </p:nvGrpSpPr>
          <p:grpSpPr>
            <a:xfrm>
              <a:off x="8434446" y="3799352"/>
              <a:ext cx="3282846" cy="2472154"/>
              <a:chOff x="8434446" y="3799352"/>
              <a:chExt cx="3282846" cy="2472154"/>
            </a:xfrm>
          </p:grpSpPr>
          <p:sp>
            <p:nvSpPr>
              <p:cNvPr id="52" name="任意多边形: 形状 51">
                <a:extLst>
                  <a:ext uri="{FF2B5EF4-FFF2-40B4-BE49-F238E27FC236}">
                    <a16:creationId xmlns:a16="http://schemas.microsoft.com/office/drawing/2014/main" xmlns="" id="{E328439D-054D-451C-A67B-3A8C17740AC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075126" y="3799352"/>
                <a:ext cx="1352633" cy="1000740"/>
              </a:xfrm>
              <a:custGeom>
                <a:avLst/>
                <a:gdLst>
                  <a:gd name="T0" fmla="*/ 304 w 911"/>
                  <a:gd name="T1" fmla="*/ 0 h 674"/>
                  <a:gd name="T2" fmla="*/ 911 w 911"/>
                  <a:gd name="T3" fmla="*/ 258 h 674"/>
                  <a:gd name="T4" fmla="*/ 606 w 911"/>
                  <a:gd name="T5" fmla="*/ 674 h 674"/>
                  <a:gd name="T6" fmla="*/ 0 w 911"/>
                  <a:gd name="T7" fmla="*/ 418 h 674"/>
                  <a:gd name="T8" fmla="*/ 304 w 911"/>
                  <a:gd name="T9" fmla="*/ 0 h 6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11" h="674">
                    <a:moveTo>
                      <a:pt x="304" y="0"/>
                    </a:moveTo>
                    <a:lnTo>
                      <a:pt x="911" y="258"/>
                    </a:lnTo>
                    <a:lnTo>
                      <a:pt x="606" y="674"/>
                    </a:lnTo>
                    <a:lnTo>
                      <a:pt x="0" y="418"/>
                    </a:lnTo>
                    <a:lnTo>
                      <a:pt x="304" y="0"/>
                    </a:lnTo>
                    <a:close/>
                  </a:path>
                </a:pathLst>
              </a:custGeom>
              <a:solidFill>
                <a:srgbClr val="F5E3B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3" name="任意多边形: 形状 52">
                <a:extLst>
                  <a:ext uri="{FF2B5EF4-FFF2-40B4-BE49-F238E27FC236}">
                    <a16:creationId xmlns:a16="http://schemas.microsoft.com/office/drawing/2014/main" xmlns="" id="{3042EA28-5328-4CFA-A962-C193D1B514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723977" y="3799352"/>
                <a:ext cx="1351149" cy="1000740"/>
              </a:xfrm>
              <a:custGeom>
                <a:avLst/>
                <a:gdLst>
                  <a:gd name="T0" fmla="*/ 606 w 910"/>
                  <a:gd name="T1" fmla="*/ 0 h 674"/>
                  <a:gd name="T2" fmla="*/ 0 w 910"/>
                  <a:gd name="T3" fmla="*/ 258 h 674"/>
                  <a:gd name="T4" fmla="*/ 304 w 910"/>
                  <a:gd name="T5" fmla="*/ 674 h 674"/>
                  <a:gd name="T6" fmla="*/ 910 w 910"/>
                  <a:gd name="T7" fmla="*/ 418 h 674"/>
                  <a:gd name="T8" fmla="*/ 606 w 910"/>
                  <a:gd name="T9" fmla="*/ 0 h 6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10" h="674">
                    <a:moveTo>
                      <a:pt x="606" y="0"/>
                    </a:moveTo>
                    <a:lnTo>
                      <a:pt x="0" y="258"/>
                    </a:lnTo>
                    <a:lnTo>
                      <a:pt x="304" y="674"/>
                    </a:lnTo>
                    <a:lnTo>
                      <a:pt x="910" y="418"/>
                    </a:lnTo>
                    <a:lnTo>
                      <a:pt x="606" y="0"/>
                    </a:lnTo>
                    <a:close/>
                  </a:path>
                </a:pathLst>
              </a:custGeom>
              <a:solidFill>
                <a:srgbClr val="E0CFA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4" name="任意多边形: 形状 53">
                <a:extLst>
                  <a:ext uri="{FF2B5EF4-FFF2-40B4-BE49-F238E27FC236}">
                    <a16:creationId xmlns:a16="http://schemas.microsoft.com/office/drawing/2014/main" xmlns="" id="{8B5CFAE6-C71B-4B13-A4F7-FF53B60176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9175350" y="4800092"/>
                <a:ext cx="899776" cy="1471414"/>
              </a:xfrm>
              <a:custGeom>
                <a:avLst/>
                <a:gdLst>
                  <a:gd name="T0" fmla="*/ 0 w 606"/>
                  <a:gd name="T1" fmla="*/ 0 h 991"/>
                  <a:gd name="T2" fmla="*/ 606 w 606"/>
                  <a:gd name="T3" fmla="*/ 258 h 991"/>
                  <a:gd name="T4" fmla="*/ 606 w 606"/>
                  <a:gd name="T5" fmla="*/ 991 h 991"/>
                  <a:gd name="T6" fmla="*/ 0 w 606"/>
                  <a:gd name="T7" fmla="*/ 733 h 991"/>
                  <a:gd name="T8" fmla="*/ 0 w 606"/>
                  <a:gd name="T9" fmla="*/ 0 h 9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06" h="991">
                    <a:moveTo>
                      <a:pt x="0" y="0"/>
                    </a:moveTo>
                    <a:lnTo>
                      <a:pt x="606" y="258"/>
                    </a:lnTo>
                    <a:lnTo>
                      <a:pt x="606" y="991"/>
                    </a:lnTo>
                    <a:lnTo>
                      <a:pt x="0" y="73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0CFA3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5" name="任意多边形: 形状 54">
                <a:extLst>
                  <a:ext uri="{FF2B5EF4-FFF2-40B4-BE49-F238E27FC236}">
                    <a16:creationId xmlns:a16="http://schemas.microsoft.com/office/drawing/2014/main" xmlns="" id="{EE74193A-E799-43D1-BDEA-35B428FF42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434446" y="4737731"/>
                <a:ext cx="1640680" cy="445433"/>
              </a:xfrm>
              <a:custGeom>
                <a:avLst/>
                <a:gdLst>
                  <a:gd name="T0" fmla="*/ 0 w 1105"/>
                  <a:gd name="T1" fmla="*/ 0 h 300"/>
                  <a:gd name="T2" fmla="*/ 605 w 1105"/>
                  <a:gd name="T3" fmla="*/ 258 h 300"/>
                  <a:gd name="T4" fmla="*/ 1105 w 1105"/>
                  <a:gd name="T5" fmla="*/ 300 h 300"/>
                  <a:gd name="T6" fmla="*/ 499 w 1105"/>
                  <a:gd name="T7" fmla="*/ 42 h 300"/>
                  <a:gd name="T8" fmla="*/ 0 w 1105"/>
                  <a:gd name="T9" fmla="*/ 0 h 3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05" h="300">
                    <a:moveTo>
                      <a:pt x="0" y="0"/>
                    </a:moveTo>
                    <a:lnTo>
                      <a:pt x="605" y="258"/>
                    </a:lnTo>
                    <a:lnTo>
                      <a:pt x="1105" y="300"/>
                    </a:lnTo>
                    <a:lnTo>
                      <a:pt x="499" y="4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5E3B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6" name="任意多边形: 形状 55">
                <a:extLst>
                  <a:ext uri="{FF2B5EF4-FFF2-40B4-BE49-F238E27FC236}">
                    <a16:creationId xmlns:a16="http://schemas.microsoft.com/office/drawing/2014/main" xmlns="" id="{E759F05E-89EA-47DC-8D92-06AEF38599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075126" y="4800092"/>
                <a:ext cx="899776" cy="1471414"/>
              </a:xfrm>
              <a:custGeom>
                <a:avLst/>
                <a:gdLst>
                  <a:gd name="T0" fmla="*/ 606 w 606"/>
                  <a:gd name="T1" fmla="*/ 0 h 991"/>
                  <a:gd name="T2" fmla="*/ 0 w 606"/>
                  <a:gd name="T3" fmla="*/ 258 h 991"/>
                  <a:gd name="T4" fmla="*/ 0 w 606"/>
                  <a:gd name="T5" fmla="*/ 991 h 991"/>
                  <a:gd name="T6" fmla="*/ 606 w 606"/>
                  <a:gd name="T7" fmla="*/ 733 h 991"/>
                  <a:gd name="T8" fmla="*/ 606 w 606"/>
                  <a:gd name="T9" fmla="*/ 0 h 9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06" h="991">
                    <a:moveTo>
                      <a:pt x="606" y="0"/>
                    </a:moveTo>
                    <a:lnTo>
                      <a:pt x="0" y="258"/>
                    </a:lnTo>
                    <a:lnTo>
                      <a:pt x="0" y="991"/>
                    </a:lnTo>
                    <a:lnTo>
                      <a:pt x="606" y="733"/>
                    </a:lnTo>
                    <a:lnTo>
                      <a:pt x="606" y="0"/>
                    </a:lnTo>
                    <a:close/>
                  </a:path>
                </a:pathLst>
              </a:custGeom>
              <a:solidFill>
                <a:srgbClr val="F5E3B6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57" name="任意多边形: 形状 56">
                <a:extLst>
                  <a:ext uri="{FF2B5EF4-FFF2-40B4-BE49-F238E27FC236}">
                    <a16:creationId xmlns:a16="http://schemas.microsoft.com/office/drawing/2014/main" xmlns="" id="{BE4F89A1-1F2E-4A4F-9ABB-75D442E59E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0075126" y="4737731"/>
                <a:ext cx="1642166" cy="445433"/>
              </a:xfrm>
              <a:custGeom>
                <a:avLst/>
                <a:gdLst>
                  <a:gd name="T0" fmla="*/ 1106 w 1106"/>
                  <a:gd name="T1" fmla="*/ 0 h 300"/>
                  <a:gd name="T2" fmla="*/ 500 w 1106"/>
                  <a:gd name="T3" fmla="*/ 258 h 300"/>
                  <a:gd name="T4" fmla="*/ 0 w 1106"/>
                  <a:gd name="T5" fmla="*/ 300 h 300"/>
                  <a:gd name="T6" fmla="*/ 606 w 1106"/>
                  <a:gd name="T7" fmla="*/ 42 h 300"/>
                  <a:gd name="T8" fmla="*/ 1106 w 1106"/>
                  <a:gd name="T9" fmla="*/ 0 h 3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06" h="300">
                    <a:moveTo>
                      <a:pt x="1106" y="0"/>
                    </a:moveTo>
                    <a:lnTo>
                      <a:pt x="500" y="258"/>
                    </a:lnTo>
                    <a:lnTo>
                      <a:pt x="0" y="300"/>
                    </a:lnTo>
                    <a:lnTo>
                      <a:pt x="606" y="42"/>
                    </a:lnTo>
                    <a:lnTo>
                      <a:pt x="1106" y="0"/>
                    </a:lnTo>
                    <a:close/>
                  </a:path>
                </a:pathLst>
              </a:custGeom>
              <a:solidFill>
                <a:srgbClr val="CFBD9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anchor="ctr"/>
              <a:lstStyle/>
              <a:p>
                <a:pPr algn="ctr"/>
                <a:endParaRPr/>
              </a:p>
            </p:txBody>
          </p:sp>
        </p:grpSp>
      </p:grpSp>
      <p:grpSp>
        <p:nvGrpSpPr>
          <p:cNvPr id="16" name="PA_库_组合 15">
            <a:extLst>
              <a:ext uri="{FF2B5EF4-FFF2-40B4-BE49-F238E27FC236}">
                <a16:creationId xmlns:a16="http://schemas.microsoft.com/office/drawing/2014/main" xmlns="" id="{126FFDD4-9759-4648-8172-A2E93BE1F20A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9336285" y="4187273"/>
            <a:ext cx="478612" cy="480257"/>
            <a:chOff x="10075126" y="4804546"/>
            <a:chExt cx="432070" cy="433555"/>
          </a:xfrm>
        </p:grpSpPr>
        <p:sp>
          <p:nvSpPr>
            <p:cNvPr id="47" name="椭圆 46">
              <a:extLst>
                <a:ext uri="{FF2B5EF4-FFF2-40B4-BE49-F238E27FC236}">
                  <a16:creationId xmlns:a16="http://schemas.microsoft.com/office/drawing/2014/main" xmlns="" id="{B40EBF99-B6D8-419F-9528-7F7C653D748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75126" y="4804546"/>
              <a:ext cx="432070" cy="433555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8" name="任意多边形: 形状 47">
              <a:extLst>
                <a:ext uri="{FF2B5EF4-FFF2-40B4-BE49-F238E27FC236}">
                  <a16:creationId xmlns:a16="http://schemas.microsoft.com/office/drawing/2014/main" xmlns="" id="{7CD5BCFD-C2CB-494C-A699-81741D89D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74607" y="4916483"/>
              <a:ext cx="227171" cy="212660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7" name="PA_库_组合 16">
            <a:extLst>
              <a:ext uri="{FF2B5EF4-FFF2-40B4-BE49-F238E27FC236}">
                <a16:creationId xmlns:a16="http://schemas.microsoft.com/office/drawing/2014/main" xmlns="" id="{2B7FD740-43F9-4528-8AEA-7B7065703BD9}"/>
              </a:ext>
            </a:extLst>
          </p:cNvPr>
          <p:cNvGrpSpPr/>
          <p:nvPr>
            <p:custDataLst>
              <p:tags r:id="rId3"/>
            </p:custDataLst>
          </p:nvPr>
        </p:nvGrpSpPr>
        <p:grpSpPr>
          <a:xfrm>
            <a:off x="9330454" y="3475234"/>
            <a:ext cx="787819" cy="787818"/>
            <a:chOff x="10208756" y="3756292"/>
            <a:chExt cx="711209" cy="711208"/>
          </a:xfrm>
        </p:grpSpPr>
        <p:sp>
          <p:nvSpPr>
            <p:cNvPr id="45" name="椭圆 44">
              <a:extLst>
                <a:ext uri="{FF2B5EF4-FFF2-40B4-BE49-F238E27FC236}">
                  <a16:creationId xmlns:a16="http://schemas.microsoft.com/office/drawing/2014/main" xmlns="" id="{B5347122-A957-4B0D-A81F-CCF78BFE085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08756" y="3756292"/>
              <a:ext cx="711209" cy="71120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6" name="任意多边形: 形状 45">
              <a:extLst>
                <a:ext uri="{FF2B5EF4-FFF2-40B4-BE49-F238E27FC236}">
                  <a16:creationId xmlns:a16="http://schemas.microsoft.com/office/drawing/2014/main" xmlns="" id="{B328CB3F-F60A-4DFE-A16D-00AA50F3B7B8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6605" y="3935606"/>
              <a:ext cx="328136" cy="307176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8" name="PA_库_组合 17">
            <a:extLst>
              <a:ext uri="{FF2B5EF4-FFF2-40B4-BE49-F238E27FC236}">
                <a16:creationId xmlns:a16="http://schemas.microsoft.com/office/drawing/2014/main" xmlns="" id="{7D45092F-4BB8-462A-B078-177C0B02F00B}"/>
              </a:ext>
            </a:extLst>
          </p:cNvPr>
          <p:cNvGrpSpPr/>
          <p:nvPr>
            <p:custDataLst>
              <p:tags r:id="rId4"/>
            </p:custDataLst>
          </p:nvPr>
        </p:nvGrpSpPr>
        <p:grpSpPr>
          <a:xfrm>
            <a:off x="8769396" y="3909434"/>
            <a:ext cx="674334" cy="675978"/>
            <a:chOff x="9438157" y="4274480"/>
            <a:chExt cx="608759" cy="610243"/>
          </a:xfrm>
        </p:grpSpPr>
        <p:sp>
          <p:nvSpPr>
            <p:cNvPr id="43" name="椭圆 42">
              <a:extLst>
                <a:ext uri="{FF2B5EF4-FFF2-40B4-BE49-F238E27FC236}">
                  <a16:creationId xmlns:a16="http://schemas.microsoft.com/office/drawing/2014/main" xmlns="" id="{E101860F-4899-49E3-9394-DC61841B151A}"/>
                </a:ext>
              </a:extLst>
            </p:cNvPr>
            <p:cNvSpPr>
              <a:spLocks/>
            </p:cNvSpPr>
            <p:nvPr/>
          </p:nvSpPr>
          <p:spPr bwMode="auto">
            <a:xfrm>
              <a:off x="9438157" y="4274480"/>
              <a:ext cx="608759" cy="610243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4" name="任意多边形: 形状 43">
              <a:extLst>
                <a:ext uri="{FF2B5EF4-FFF2-40B4-BE49-F238E27FC236}">
                  <a16:creationId xmlns:a16="http://schemas.microsoft.com/office/drawing/2014/main" xmlns="" id="{A51E1863-7959-4AAE-991C-AA71C64785DD}"/>
                </a:ext>
              </a:extLst>
            </p:cNvPr>
            <p:cNvSpPr>
              <a:spLocks/>
            </p:cNvSpPr>
            <p:nvPr/>
          </p:nvSpPr>
          <p:spPr bwMode="auto">
            <a:xfrm>
              <a:off x="9557464" y="4424811"/>
              <a:ext cx="332895" cy="311631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9" name="PA_库_组合 18">
            <a:extLst>
              <a:ext uri="{FF2B5EF4-FFF2-40B4-BE49-F238E27FC236}">
                <a16:creationId xmlns:a16="http://schemas.microsoft.com/office/drawing/2014/main" xmlns="" id="{4415A74E-1292-4BF5-9450-BF4720FC7BEA}"/>
              </a:ext>
            </a:extLst>
          </p:cNvPr>
          <p:cNvGrpSpPr/>
          <p:nvPr>
            <p:custDataLst>
              <p:tags r:id="rId5"/>
            </p:custDataLst>
          </p:nvPr>
        </p:nvGrpSpPr>
        <p:grpSpPr>
          <a:xfrm>
            <a:off x="8473207" y="3036559"/>
            <a:ext cx="917752" cy="914461"/>
            <a:chOff x="9150109" y="3238106"/>
            <a:chExt cx="828507" cy="825536"/>
          </a:xfrm>
        </p:grpSpPr>
        <p:sp>
          <p:nvSpPr>
            <p:cNvPr id="41" name="椭圆 40">
              <a:extLst>
                <a:ext uri="{FF2B5EF4-FFF2-40B4-BE49-F238E27FC236}">
                  <a16:creationId xmlns:a16="http://schemas.microsoft.com/office/drawing/2014/main" xmlns="" id="{28DB90D2-4CE2-49C1-9869-BFB9FA92C8CC}"/>
                </a:ext>
              </a:extLst>
            </p:cNvPr>
            <p:cNvSpPr>
              <a:spLocks/>
            </p:cNvSpPr>
            <p:nvPr/>
          </p:nvSpPr>
          <p:spPr bwMode="auto">
            <a:xfrm>
              <a:off x="9150109" y="3238106"/>
              <a:ext cx="828507" cy="825536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2" name="任意多边形: 形状 41">
              <a:extLst>
                <a:ext uri="{FF2B5EF4-FFF2-40B4-BE49-F238E27FC236}">
                  <a16:creationId xmlns:a16="http://schemas.microsoft.com/office/drawing/2014/main" xmlns="" id="{3DA3189D-1326-4F19-8153-95E39F16046D}"/>
                </a:ext>
              </a:extLst>
            </p:cNvPr>
            <p:cNvSpPr>
              <a:spLocks/>
            </p:cNvSpPr>
            <p:nvPr/>
          </p:nvSpPr>
          <p:spPr bwMode="auto">
            <a:xfrm>
              <a:off x="9286247" y="3434067"/>
              <a:ext cx="467705" cy="437830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0" name="PA_库_组合 19">
            <a:extLst>
              <a:ext uri="{FF2B5EF4-FFF2-40B4-BE49-F238E27FC236}">
                <a16:creationId xmlns:a16="http://schemas.microsoft.com/office/drawing/2014/main" xmlns="" id="{D01CC089-002D-4A44-872F-ABD6CEAB16C8}"/>
              </a:ext>
            </a:extLst>
          </p:cNvPr>
          <p:cNvGrpSpPr/>
          <p:nvPr>
            <p:custDataLst>
              <p:tags r:id="rId6"/>
            </p:custDataLst>
          </p:nvPr>
        </p:nvGrpSpPr>
        <p:grpSpPr>
          <a:xfrm>
            <a:off x="9358104" y="3069747"/>
            <a:ext cx="480257" cy="478612"/>
            <a:chOff x="10124125" y="3110415"/>
            <a:chExt cx="433555" cy="432070"/>
          </a:xfrm>
        </p:grpSpPr>
        <p:sp>
          <p:nvSpPr>
            <p:cNvPr id="39" name="椭圆 38">
              <a:extLst>
                <a:ext uri="{FF2B5EF4-FFF2-40B4-BE49-F238E27FC236}">
                  <a16:creationId xmlns:a16="http://schemas.microsoft.com/office/drawing/2014/main" xmlns="" id="{BE42C576-248F-497A-8F28-8C46D4107098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24125" y="3110415"/>
              <a:ext cx="433555" cy="43207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0" name="任意多边形: 形状 39">
              <a:extLst>
                <a:ext uri="{FF2B5EF4-FFF2-40B4-BE49-F238E27FC236}">
                  <a16:creationId xmlns:a16="http://schemas.microsoft.com/office/drawing/2014/main" xmlns="" id="{D893AE96-DDA1-4D7C-A20C-981102C9DCC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14696" y="3207562"/>
              <a:ext cx="252412" cy="236289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1" name="PA_库_组合 20">
            <a:extLst>
              <a:ext uri="{FF2B5EF4-FFF2-40B4-BE49-F238E27FC236}">
                <a16:creationId xmlns:a16="http://schemas.microsoft.com/office/drawing/2014/main" xmlns="" id="{605067DE-88A3-410E-BB7D-F8C55330762C}"/>
              </a:ext>
            </a:extLst>
          </p:cNvPr>
          <p:cNvGrpSpPr/>
          <p:nvPr>
            <p:custDataLst>
              <p:tags r:id="rId7"/>
            </p:custDataLst>
          </p:nvPr>
        </p:nvGrpSpPr>
        <p:grpSpPr>
          <a:xfrm>
            <a:off x="8891646" y="2477252"/>
            <a:ext cx="675979" cy="677623"/>
            <a:chOff x="9597028" y="2421478"/>
            <a:chExt cx="610244" cy="611728"/>
          </a:xfrm>
        </p:grpSpPr>
        <p:sp>
          <p:nvSpPr>
            <p:cNvPr id="37" name="椭圆 36">
              <a:extLst>
                <a:ext uri="{FF2B5EF4-FFF2-40B4-BE49-F238E27FC236}">
                  <a16:creationId xmlns:a16="http://schemas.microsoft.com/office/drawing/2014/main" xmlns="" id="{405AF83E-5562-4496-90D6-A9920FE8C4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597028" y="2421478"/>
              <a:ext cx="610244" cy="61172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任意多边形: 形状 37">
              <a:extLst>
                <a:ext uri="{FF2B5EF4-FFF2-40B4-BE49-F238E27FC236}">
                  <a16:creationId xmlns:a16="http://schemas.microsoft.com/office/drawing/2014/main" xmlns="" id="{478FE279-EF07-4275-B41B-0A5193D1C554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6901" y="2544565"/>
              <a:ext cx="390496" cy="365553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2" name="PA_库_组合 21">
            <a:extLst>
              <a:ext uri="{FF2B5EF4-FFF2-40B4-BE49-F238E27FC236}">
                <a16:creationId xmlns:a16="http://schemas.microsoft.com/office/drawing/2014/main" xmlns="" id="{4AE68F92-010E-4F85-A61C-45FABC652DD3}"/>
              </a:ext>
            </a:extLst>
          </p:cNvPr>
          <p:cNvGrpSpPr/>
          <p:nvPr>
            <p:custDataLst>
              <p:tags r:id="rId8"/>
            </p:custDataLst>
          </p:nvPr>
        </p:nvGrpSpPr>
        <p:grpSpPr>
          <a:xfrm>
            <a:off x="9835854" y="2953408"/>
            <a:ext cx="379929" cy="381574"/>
            <a:chOff x="10703188" y="2921847"/>
            <a:chExt cx="342983" cy="344468"/>
          </a:xfrm>
        </p:grpSpPr>
        <p:sp>
          <p:nvSpPr>
            <p:cNvPr id="35" name="椭圆 34">
              <a:extLst>
                <a:ext uri="{FF2B5EF4-FFF2-40B4-BE49-F238E27FC236}">
                  <a16:creationId xmlns:a16="http://schemas.microsoft.com/office/drawing/2014/main" xmlns="" id="{28021980-9506-4A14-93DC-6796B48074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03188" y="2921847"/>
              <a:ext cx="342983" cy="3444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任意多边形: 形状 35">
              <a:extLst>
                <a:ext uri="{FF2B5EF4-FFF2-40B4-BE49-F238E27FC236}">
                  <a16:creationId xmlns:a16="http://schemas.microsoft.com/office/drawing/2014/main" xmlns="" id="{4807F5AA-0C45-472E-9F4E-DD63BCFAE9A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48473" y="2975937"/>
              <a:ext cx="252412" cy="236289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3" name="PA_库_组合 22">
            <a:extLst>
              <a:ext uri="{FF2B5EF4-FFF2-40B4-BE49-F238E27FC236}">
                <a16:creationId xmlns:a16="http://schemas.microsoft.com/office/drawing/2014/main" xmlns="" id="{4CF11D5C-4C90-4495-BDC9-E64F0F40C475}"/>
              </a:ext>
            </a:extLst>
          </p:cNvPr>
          <p:cNvGrpSpPr/>
          <p:nvPr>
            <p:custDataLst>
              <p:tags r:id="rId9"/>
            </p:custDataLst>
          </p:nvPr>
        </p:nvGrpSpPr>
        <p:grpSpPr>
          <a:xfrm>
            <a:off x="9556582" y="2360803"/>
            <a:ext cx="567427" cy="565782"/>
            <a:chOff x="10415141" y="2226971"/>
            <a:chExt cx="512248" cy="510764"/>
          </a:xfrm>
        </p:grpSpPr>
        <p:sp>
          <p:nvSpPr>
            <p:cNvPr id="33" name="椭圆 32">
              <a:extLst>
                <a:ext uri="{FF2B5EF4-FFF2-40B4-BE49-F238E27FC236}">
                  <a16:creationId xmlns:a16="http://schemas.microsoft.com/office/drawing/2014/main" xmlns="" id="{F3A55E36-72CE-4DBB-9647-20C192295A3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5141" y="2226971"/>
              <a:ext cx="512248" cy="510764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4" name="任意多边形: 形状 33">
              <a:extLst>
                <a:ext uri="{FF2B5EF4-FFF2-40B4-BE49-F238E27FC236}">
                  <a16:creationId xmlns:a16="http://schemas.microsoft.com/office/drawing/2014/main" xmlns="" id="{83FC3283-A9FE-448E-9501-ACE841A3C7D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619" y="2351257"/>
              <a:ext cx="311804" cy="291887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4" name="PA_库_组合 23">
            <a:extLst>
              <a:ext uri="{FF2B5EF4-FFF2-40B4-BE49-F238E27FC236}">
                <a16:creationId xmlns:a16="http://schemas.microsoft.com/office/drawing/2014/main" xmlns="" id="{BF8AECC4-483A-4388-9AA0-2C246F379EE0}"/>
              </a:ext>
            </a:extLst>
          </p:cNvPr>
          <p:cNvGrpSpPr/>
          <p:nvPr>
            <p:custDataLst>
              <p:tags r:id="rId10"/>
            </p:custDataLst>
          </p:nvPr>
        </p:nvGrpSpPr>
        <p:grpSpPr>
          <a:xfrm>
            <a:off x="8798443" y="1431087"/>
            <a:ext cx="1029594" cy="1026302"/>
            <a:chOff x="9614845" y="1203960"/>
            <a:chExt cx="929472" cy="926501"/>
          </a:xfrm>
        </p:grpSpPr>
        <p:sp>
          <p:nvSpPr>
            <p:cNvPr id="31" name="椭圆 30">
              <a:extLst>
                <a:ext uri="{FF2B5EF4-FFF2-40B4-BE49-F238E27FC236}">
                  <a16:creationId xmlns:a16="http://schemas.microsoft.com/office/drawing/2014/main" xmlns="" id="{A4465B41-F81A-4C2C-9A2B-4B2135C0B9E1}"/>
                </a:ext>
              </a:extLst>
            </p:cNvPr>
            <p:cNvSpPr>
              <a:spLocks/>
            </p:cNvSpPr>
            <p:nvPr/>
          </p:nvSpPr>
          <p:spPr bwMode="auto">
            <a:xfrm>
              <a:off x="9614845" y="1203960"/>
              <a:ext cx="929472" cy="926501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2" name="任意多边形: 形状 31">
              <a:extLst>
                <a:ext uri="{FF2B5EF4-FFF2-40B4-BE49-F238E27FC236}">
                  <a16:creationId xmlns:a16="http://schemas.microsoft.com/office/drawing/2014/main" xmlns="" id="{896A82BB-1652-42AC-8484-AA6C1BF7239F}"/>
                </a:ext>
              </a:extLst>
            </p:cNvPr>
            <p:cNvSpPr>
              <a:spLocks/>
            </p:cNvSpPr>
            <p:nvPr/>
          </p:nvSpPr>
          <p:spPr bwMode="auto">
            <a:xfrm>
              <a:off x="9860595" y="1468561"/>
              <a:ext cx="402375" cy="376673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5" name="PA_库_组合 24">
            <a:extLst>
              <a:ext uri="{FF2B5EF4-FFF2-40B4-BE49-F238E27FC236}">
                <a16:creationId xmlns:a16="http://schemas.microsoft.com/office/drawing/2014/main" xmlns="" id="{2EACBAB4-7778-49F2-8B5B-759FCB25788C}"/>
              </a:ext>
            </a:extLst>
          </p:cNvPr>
          <p:cNvGrpSpPr/>
          <p:nvPr>
            <p:custDataLst>
              <p:tags r:id="rId11"/>
            </p:custDataLst>
          </p:nvPr>
        </p:nvGrpSpPr>
        <p:grpSpPr>
          <a:xfrm>
            <a:off x="8459883" y="2863279"/>
            <a:ext cx="381575" cy="379929"/>
            <a:chOff x="8922938" y="2804550"/>
            <a:chExt cx="344469" cy="342983"/>
          </a:xfrm>
        </p:grpSpPr>
        <p:sp>
          <p:nvSpPr>
            <p:cNvPr id="29" name="椭圆 28">
              <a:extLst>
                <a:ext uri="{FF2B5EF4-FFF2-40B4-BE49-F238E27FC236}">
                  <a16:creationId xmlns:a16="http://schemas.microsoft.com/office/drawing/2014/main" xmlns="" id="{4EEADC24-9BC5-4B9A-9BB9-699E2CE8CF64}"/>
                </a:ext>
              </a:extLst>
            </p:cNvPr>
            <p:cNvSpPr>
              <a:spLocks/>
            </p:cNvSpPr>
            <p:nvPr/>
          </p:nvSpPr>
          <p:spPr bwMode="auto">
            <a:xfrm>
              <a:off x="8922938" y="2804550"/>
              <a:ext cx="344469" cy="342983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0" name="任意多边形: 形状 29">
              <a:extLst>
                <a:ext uri="{FF2B5EF4-FFF2-40B4-BE49-F238E27FC236}">
                  <a16:creationId xmlns:a16="http://schemas.microsoft.com/office/drawing/2014/main" xmlns="" id="{39F68B5A-02B5-4A24-986D-290A05E90BF0}"/>
                </a:ext>
              </a:extLst>
            </p:cNvPr>
            <p:cNvSpPr>
              <a:spLocks/>
            </p:cNvSpPr>
            <p:nvPr/>
          </p:nvSpPr>
          <p:spPr bwMode="auto">
            <a:xfrm>
              <a:off x="8982329" y="2869712"/>
              <a:ext cx="227171" cy="212660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6" name="PA_库_组合 25">
            <a:extLst>
              <a:ext uri="{FF2B5EF4-FFF2-40B4-BE49-F238E27FC236}">
                <a16:creationId xmlns:a16="http://schemas.microsoft.com/office/drawing/2014/main" xmlns="" id="{679163DB-04B6-444C-BCA7-F5E052EE1688}"/>
              </a:ext>
            </a:extLst>
          </p:cNvPr>
          <p:cNvGrpSpPr/>
          <p:nvPr>
            <p:custDataLst>
              <p:tags r:id="rId12"/>
            </p:custDataLst>
          </p:nvPr>
        </p:nvGrpSpPr>
        <p:grpSpPr>
          <a:xfrm>
            <a:off x="8580987" y="2260013"/>
            <a:ext cx="383219" cy="383219"/>
            <a:chOff x="9080324" y="2025042"/>
            <a:chExt cx="345953" cy="345953"/>
          </a:xfrm>
        </p:grpSpPr>
        <p:sp>
          <p:nvSpPr>
            <p:cNvPr id="27" name="椭圆 26">
              <a:extLst>
                <a:ext uri="{FF2B5EF4-FFF2-40B4-BE49-F238E27FC236}">
                  <a16:creationId xmlns:a16="http://schemas.microsoft.com/office/drawing/2014/main" xmlns="" id="{841266F5-C30B-452D-9CA7-130E3CCC948E}"/>
                </a:ext>
              </a:extLst>
            </p:cNvPr>
            <p:cNvSpPr>
              <a:spLocks/>
            </p:cNvSpPr>
            <p:nvPr/>
          </p:nvSpPr>
          <p:spPr bwMode="auto">
            <a:xfrm>
              <a:off x="9080324" y="2025042"/>
              <a:ext cx="345953" cy="345953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任意多边形: 形状 27">
              <a:extLst>
                <a:ext uri="{FF2B5EF4-FFF2-40B4-BE49-F238E27FC236}">
                  <a16:creationId xmlns:a16="http://schemas.microsoft.com/office/drawing/2014/main" xmlns="" id="{E6EA651E-B875-47E1-9411-3CD9BCE4C5A0}"/>
                </a:ext>
              </a:extLst>
            </p:cNvPr>
            <p:cNvSpPr>
              <a:spLocks/>
            </p:cNvSpPr>
            <p:nvPr/>
          </p:nvSpPr>
          <p:spPr bwMode="auto">
            <a:xfrm>
              <a:off x="9167880" y="2120524"/>
              <a:ext cx="176688" cy="165402"/>
            </a:xfrm>
            <a:custGeom>
              <a:avLst/>
              <a:gdLst>
                <a:gd name="connsiteX0" fmla="*/ 241311 w 331352"/>
                <a:gd name="connsiteY0" fmla="*/ 265737 h 310187"/>
                <a:gd name="connsiteX1" fmla="*/ 227023 w 331352"/>
                <a:gd name="connsiteY1" fmla="*/ 280025 h 310187"/>
                <a:gd name="connsiteX2" fmla="*/ 241311 w 331352"/>
                <a:gd name="connsiteY2" fmla="*/ 294313 h 310187"/>
                <a:gd name="connsiteX3" fmla="*/ 255599 w 331352"/>
                <a:gd name="connsiteY3" fmla="*/ 280025 h 310187"/>
                <a:gd name="connsiteX4" fmla="*/ 241311 w 331352"/>
                <a:gd name="connsiteY4" fmla="*/ 265737 h 310187"/>
                <a:gd name="connsiteX5" fmla="*/ 125424 w 331352"/>
                <a:gd name="connsiteY5" fmla="*/ 265737 h 310187"/>
                <a:gd name="connsiteX6" fmla="*/ 111136 w 331352"/>
                <a:gd name="connsiteY6" fmla="*/ 280025 h 310187"/>
                <a:gd name="connsiteX7" fmla="*/ 125424 w 331352"/>
                <a:gd name="connsiteY7" fmla="*/ 294313 h 310187"/>
                <a:gd name="connsiteX8" fmla="*/ 139712 w 331352"/>
                <a:gd name="connsiteY8" fmla="*/ 280025 h 310187"/>
                <a:gd name="connsiteX9" fmla="*/ 125424 w 331352"/>
                <a:gd name="connsiteY9" fmla="*/ 265737 h 310187"/>
                <a:gd name="connsiteX10" fmla="*/ 242898 w 331352"/>
                <a:gd name="connsiteY10" fmla="*/ 168899 h 310187"/>
                <a:gd name="connsiteX11" fmla="*/ 242898 w 331352"/>
                <a:gd name="connsiteY11" fmla="*/ 192712 h 310187"/>
                <a:gd name="connsiteX12" fmla="*/ 268298 w 331352"/>
                <a:gd name="connsiteY12" fmla="*/ 192712 h 310187"/>
                <a:gd name="connsiteX13" fmla="*/ 276236 w 331352"/>
                <a:gd name="connsiteY13" fmla="*/ 168899 h 310187"/>
                <a:gd name="connsiteX14" fmla="*/ 173048 w 331352"/>
                <a:gd name="connsiteY14" fmla="*/ 168899 h 310187"/>
                <a:gd name="connsiteX15" fmla="*/ 173048 w 331352"/>
                <a:gd name="connsiteY15" fmla="*/ 192712 h 310187"/>
                <a:gd name="connsiteX16" fmla="*/ 222261 w 331352"/>
                <a:gd name="connsiteY16" fmla="*/ 192712 h 310187"/>
                <a:gd name="connsiteX17" fmla="*/ 222261 w 331352"/>
                <a:gd name="connsiteY17" fmla="*/ 168899 h 310187"/>
                <a:gd name="connsiteX18" fmla="*/ 120661 w 331352"/>
                <a:gd name="connsiteY18" fmla="*/ 168899 h 310187"/>
                <a:gd name="connsiteX19" fmla="*/ 128598 w 331352"/>
                <a:gd name="connsiteY19" fmla="*/ 192712 h 310187"/>
                <a:gd name="connsiteX20" fmla="*/ 152411 w 331352"/>
                <a:gd name="connsiteY20" fmla="*/ 192712 h 310187"/>
                <a:gd name="connsiteX21" fmla="*/ 152411 w 331352"/>
                <a:gd name="connsiteY21" fmla="*/ 168899 h 310187"/>
                <a:gd name="connsiteX22" fmla="*/ 242898 w 331352"/>
                <a:gd name="connsiteY22" fmla="*/ 119687 h 310187"/>
                <a:gd name="connsiteX23" fmla="*/ 242898 w 331352"/>
                <a:gd name="connsiteY23" fmla="*/ 148262 h 310187"/>
                <a:gd name="connsiteX24" fmla="*/ 282586 w 331352"/>
                <a:gd name="connsiteY24" fmla="*/ 148262 h 310187"/>
                <a:gd name="connsiteX25" fmla="*/ 290523 w 331352"/>
                <a:gd name="connsiteY25" fmla="*/ 119687 h 310187"/>
                <a:gd name="connsiteX26" fmla="*/ 173048 w 331352"/>
                <a:gd name="connsiteY26" fmla="*/ 119687 h 310187"/>
                <a:gd name="connsiteX27" fmla="*/ 173048 w 331352"/>
                <a:gd name="connsiteY27" fmla="*/ 148262 h 310187"/>
                <a:gd name="connsiteX28" fmla="*/ 222261 w 331352"/>
                <a:gd name="connsiteY28" fmla="*/ 148262 h 310187"/>
                <a:gd name="connsiteX29" fmla="*/ 222261 w 331352"/>
                <a:gd name="connsiteY29" fmla="*/ 119687 h 310187"/>
                <a:gd name="connsiteX30" fmla="*/ 103198 w 331352"/>
                <a:gd name="connsiteY30" fmla="*/ 119687 h 310187"/>
                <a:gd name="connsiteX31" fmla="*/ 112723 w 331352"/>
                <a:gd name="connsiteY31" fmla="*/ 148262 h 310187"/>
                <a:gd name="connsiteX32" fmla="*/ 152411 w 331352"/>
                <a:gd name="connsiteY32" fmla="*/ 148262 h 310187"/>
                <a:gd name="connsiteX33" fmla="*/ 152411 w 331352"/>
                <a:gd name="connsiteY33" fmla="*/ 119687 h 310187"/>
                <a:gd name="connsiteX34" fmla="*/ 242898 w 331352"/>
                <a:gd name="connsiteY34" fmla="*/ 75237 h 310187"/>
                <a:gd name="connsiteX35" fmla="*/ 242898 w 331352"/>
                <a:gd name="connsiteY35" fmla="*/ 99050 h 310187"/>
                <a:gd name="connsiteX36" fmla="*/ 296873 w 331352"/>
                <a:gd name="connsiteY36" fmla="*/ 99050 h 310187"/>
                <a:gd name="connsiteX37" fmla="*/ 304811 w 331352"/>
                <a:gd name="connsiteY37" fmla="*/ 75237 h 310187"/>
                <a:gd name="connsiteX38" fmla="*/ 173048 w 331352"/>
                <a:gd name="connsiteY38" fmla="*/ 75237 h 310187"/>
                <a:gd name="connsiteX39" fmla="*/ 173048 w 331352"/>
                <a:gd name="connsiteY39" fmla="*/ 99050 h 310187"/>
                <a:gd name="connsiteX40" fmla="*/ 222261 w 331352"/>
                <a:gd name="connsiteY40" fmla="*/ 99050 h 310187"/>
                <a:gd name="connsiteX41" fmla="*/ 222261 w 331352"/>
                <a:gd name="connsiteY41" fmla="*/ 75237 h 310187"/>
                <a:gd name="connsiteX42" fmla="*/ 87323 w 331352"/>
                <a:gd name="connsiteY42" fmla="*/ 75237 h 310187"/>
                <a:gd name="connsiteX43" fmla="*/ 95261 w 331352"/>
                <a:gd name="connsiteY43" fmla="*/ 99050 h 310187"/>
                <a:gd name="connsiteX44" fmla="*/ 152411 w 331352"/>
                <a:gd name="connsiteY44" fmla="*/ 99050 h 310187"/>
                <a:gd name="connsiteX45" fmla="*/ 152411 w 331352"/>
                <a:gd name="connsiteY45" fmla="*/ 75237 h 310187"/>
                <a:gd name="connsiteX46" fmla="*/ 13989 w 331352"/>
                <a:gd name="connsiteY46" fmla="*/ 328 h 310187"/>
                <a:gd name="connsiteX47" fmla="*/ 64579 w 331352"/>
                <a:gd name="connsiteY47" fmla="*/ 19694 h 310187"/>
                <a:gd name="connsiteX48" fmla="*/ 69768 w 331352"/>
                <a:gd name="connsiteY48" fmla="*/ 26149 h 310187"/>
                <a:gd name="connsiteX49" fmla="*/ 80145 w 331352"/>
                <a:gd name="connsiteY49" fmla="*/ 54553 h 310187"/>
                <a:gd name="connsiteX50" fmla="*/ 81442 w 331352"/>
                <a:gd name="connsiteY50" fmla="*/ 54553 h 310187"/>
                <a:gd name="connsiteX51" fmla="*/ 321421 w 331352"/>
                <a:gd name="connsiteY51" fmla="*/ 54553 h 310187"/>
                <a:gd name="connsiteX52" fmla="*/ 329204 w 331352"/>
                <a:gd name="connsiteY52" fmla="*/ 58426 h 310187"/>
                <a:gd name="connsiteX53" fmla="*/ 330501 w 331352"/>
                <a:gd name="connsiteY53" fmla="*/ 68755 h 310187"/>
                <a:gd name="connsiteX54" fmla="*/ 286397 w 331352"/>
                <a:gd name="connsiteY54" fmla="*/ 205610 h 310187"/>
                <a:gd name="connsiteX55" fmla="*/ 276019 w 331352"/>
                <a:gd name="connsiteY55" fmla="*/ 213356 h 310187"/>
                <a:gd name="connsiteX56" fmla="*/ 120358 w 331352"/>
                <a:gd name="connsiteY56" fmla="*/ 213356 h 310187"/>
                <a:gd name="connsiteX57" fmla="*/ 116466 w 331352"/>
                <a:gd name="connsiteY57" fmla="*/ 212065 h 310187"/>
                <a:gd name="connsiteX58" fmla="*/ 106089 w 331352"/>
                <a:gd name="connsiteY58" fmla="*/ 240469 h 310187"/>
                <a:gd name="connsiteX59" fmla="*/ 276019 w 331352"/>
                <a:gd name="connsiteY59" fmla="*/ 240469 h 310187"/>
                <a:gd name="connsiteX60" fmla="*/ 285100 w 331352"/>
                <a:gd name="connsiteY60" fmla="*/ 248215 h 310187"/>
                <a:gd name="connsiteX61" fmla="*/ 276019 w 331352"/>
                <a:gd name="connsiteY61" fmla="*/ 257253 h 310187"/>
                <a:gd name="connsiteX62" fmla="*/ 266939 w 331352"/>
                <a:gd name="connsiteY62" fmla="*/ 257253 h 310187"/>
                <a:gd name="connsiteX63" fmla="*/ 274722 w 331352"/>
                <a:gd name="connsiteY63" fmla="*/ 279201 h 310187"/>
                <a:gd name="connsiteX64" fmla="*/ 242293 w 331352"/>
                <a:gd name="connsiteY64" fmla="*/ 310187 h 310187"/>
                <a:gd name="connsiteX65" fmla="*/ 211160 w 331352"/>
                <a:gd name="connsiteY65" fmla="*/ 279201 h 310187"/>
                <a:gd name="connsiteX66" fmla="*/ 218943 w 331352"/>
                <a:gd name="connsiteY66" fmla="*/ 257253 h 310187"/>
                <a:gd name="connsiteX67" fmla="*/ 148896 w 331352"/>
                <a:gd name="connsiteY67" fmla="*/ 257253 h 310187"/>
                <a:gd name="connsiteX68" fmla="*/ 157976 w 331352"/>
                <a:gd name="connsiteY68" fmla="*/ 279201 h 310187"/>
                <a:gd name="connsiteX69" fmla="*/ 125547 w 331352"/>
                <a:gd name="connsiteY69" fmla="*/ 310187 h 310187"/>
                <a:gd name="connsiteX70" fmla="*/ 93117 w 331352"/>
                <a:gd name="connsiteY70" fmla="*/ 279201 h 310187"/>
                <a:gd name="connsiteX71" fmla="*/ 102197 w 331352"/>
                <a:gd name="connsiteY71" fmla="*/ 257253 h 310187"/>
                <a:gd name="connsiteX72" fmla="*/ 93117 w 331352"/>
                <a:gd name="connsiteY72" fmla="*/ 257253 h 310187"/>
                <a:gd name="connsiteX73" fmla="*/ 86631 w 331352"/>
                <a:gd name="connsiteY73" fmla="*/ 253380 h 310187"/>
                <a:gd name="connsiteX74" fmla="*/ 85334 w 331352"/>
                <a:gd name="connsiteY74" fmla="*/ 245633 h 310187"/>
                <a:gd name="connsiteX75" fmla="*/ 100900 w 331352"/>
                <a:gd name="connsiteY75" fmla="*/ 201737 h 310187"/>
                <a:gd name="connsiteX76" fmla="*/ 107386 w 331352"/>
                <a:gd name="connsiteY76" fmla="*/ 196572 h 310187"/>
                <a:gd name="connsiteX77" fmla="*/ 51607 w 331352"/>
                <a:gd name="connsiteY77" fmla="*/ 37769 h 310187"/>
                <a:gd name="connsiteX78" fmla="*/ 6206 w 331352"/>
                <a:gd name="connsiteY78" fmla="*/ 19694 h 310187"/>
                <a:gd name="connsiteX79" fmla="*/ 1017 w 331352"/>
                <a:gd name="connsiteY79" fmla="*/ 6783 h 310187"/>
                <a:gd name="connsiteX80" fmla="*/ 13989 w 331352"/>
                <a:gd name="connsiteY80" fmla="*/ 328 h 3101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31352" h="310187">
                  <a:moveTo>
                    <a:pt x="241311" y="265737"/>
                  </a:moveTo>
                  <a:cubicBezTo>
                    <a:pt x="233420" y="265737"/>
                    <a:pt x="227023" y="272134"/>
                    <a:pt x="227023" y="280025"/>
                  </a:cubicBezTo>
                  <a:cubicBezTo>
                    <a:pt x="227023" y="287916"/>
                    <a:pt x="233420" y="294313"/>
                    <a:pt x="241311" y="294313"/>
                  </a:cubicBezTo>
                  <a:cubicBezTo>
                    <a:pt x="249202" y="294313"/>
                    <a:pt x="255599" y="287916"/>
                    <a:pt x="255599" y="280025"/>
                  </a:cubicBezTo>
                  <a:cubicBezTo>
                    <a:pt x="255599" y="272134"/>
                    <a:pt x="249202" y="265737"/>
                    <a:pt x="241311" y="265737"/>
                  </a:cubicBezTo>
                  <a:close/>
                  <a:moveTo>
                    <a:pt x="125424" y="265737"/>
                  </a:moveTo>
                  <a:cubicBezTo>
                    <a:pt x="117533" y="265737"/>
                    <a:pt x="111136" y="272134"/>
                    <a:pt x="111136" y="280025"/>
                  </a:cubicBezTo>
                  <a:cubicBezTo>
                    <a:pt x="111136" y="287916"/>
                    <a:pt x="117533" y="294313"/>
                    <a:pt x="125424" y="294313"/>
                  </a:cubicBezTo>
                  <a:cubicBezTo>
                    <a:pt x="133315" y="294313"/>
                    <a:pt x="139712" y="287916"/>
                    <a:pt x="139712" y="280025"/>
                  </a:cubicBezTo>
                  <a:cubicBezTo>
                    <a:pt x="139712" y="272134"/>
                    <a:pt x="133315" y="265737"/>
                    <a:pt x="125424" y="265737"/>
                  </a:cubicBezTo>
                  <a:close/>
                  <a:moveTo>
                    <a:pt x="242898" y="168899"/>
                  </a:moveTo>
                  <a:lnTo>
                    <a:pt x="242898" y="192712"/>
                  </a:lnTo>
                  <a:lnTo>
                    <a:pt x="268298" y="192712"/>
                  </a:lnTo>
                  <a:lnTo>
                    <a:pt x="276236" y="168899"/>
                  </a:lnTo>
                  <a:close/>
                  <a:moveTo>
                    <a:pt x="173048" y="168899"/>
                  </a:moveTo>
                  <a:lnTo>
                    <a:pt x="173048" y="192712"/>
                  </a:lnTo>
                  <a:lnTo>
                    <a:pt x="222261" y="192712"/>
                  </a:lnTo>
                  <a:lnTo>
                    <a:pt x="222261" y="168899"/>
                  </a:lnTo>
                  <a:close/>
                  <a:moveTo>
                    <a:pt x="120661" y="168899"/>
                  </a:moveTo>
                  <a:lnTo>
                    <a:pt x="128598" y="192712"/>
                  </a:lnTo>
                  <a:lnTo>
                    <a:pt x="152411" y="192712"/>
                  </a:lnTo>
                  <a:lnTo>
                    <a:pt x="152411" y="168899"/>
                  </a:lnTo>
                  <a:close/>
                  <a:moveTo>
                    <a:pt x="242898" y="119687"/>
                  </a:moveTo>
                  <a:lnTo>
                    <a:pt x="242898" y="148262"/>
                  </a:lnTo>
                  <a:lnTo>
                    <a:pt x="282586" y="148262"/>
                  </a:lnTo>
                  <a:lnTo>
                    <a:pt x="290523" y="119687"/>
                  </a:lnTo>
                  <a:close/>
                  <a:moveTo>
                    <a:pt x="173048" y="119687"/>
                  </a:moveTo>
                  <a:lnTo>
                    <a:pt x="173048" y="148262"/>
                  </a:lnTo>
                  <a:lnTo>
                    <a:pt x="222261" y="148262"/>
                  </a:lnTo>
                  <a:lnTo>
                    <a:pt x="222261" y="119687"/>
                  </a:lnTo>
                  <a:close/>
                  <a:moveTo>
                    <a:pt x="103198" y="119687"/>
                  </a:moveTo>
                  <a:lnTo>
                    <a:pt x="112723" y="148262"/>
                  </a:lnTo>
                  <a:lnTo>
                    <a:pt x="152411" y="148262"/>
                  </a:lnTo>
                  <a:lnTo>
                    <a:pt x="152411" y="119687"/>
                  </a:lnTo>
                  <a:close/>
                  <a:moveTo>
                    <a:pt x="242898" y="75237"/>
                  </a:moveTo>
                  <a:lnTo>
                    <a:pt x="242898" y="99050"/>
                  </a:lnTo>
                  <a:lnTo>
                    <a:pt x="296873" y="99050"/>
                  </a:lnTo>
                  <a:lnTo>
                    <a:pt x="304811" y="75237"/>
                  </a:lnTo>
                  <a:close/>
                  <a:moveTo>
                    <a:pt x="173048" y="75237"/>
                  </a:moveTo>
                  <a:lnTo>
                    <a:pt x="173048" y="99050"/>
                  </a:lnTo>
                  <a:lnTo>
                    <a:pt x="222261" y="99050"/>
                  </a:lnTo>
                  <a:lnTo>
                    <a:pt x="222261" y="75237"/>
                  </a:lnTo>
                  <a:close/>
                  <a:moveTo>
                    <a:pt x="87323" y="75237"/>
                  </a:moveTo>
                  <a:lnTo>
                    <a:pt x="95261" y="99050"/>
                  </a:lnTo>
                  <a:lnTo>
                    <a:pt x="152411" y="99050"/>
                  </a:lnTo>
                  <a:lnTo>
                    <a:pt x="152411" y="75237"/>
                  </a:lnTo>
                  <a:close/>
                  <a:moveTo>
                    <a:pt x="13989" y="328"/>
                  </a:moveTo>
                  <a:cubicBezTo>
                    <a:pt x="13989" y="328"/>
                    <a:pt x="13989" y="328"/>
                    <a:pt x="64579" y="19694"/>
                  </a:cubicBezTo>
                  <a:cubicBezTo>
                    <a:pt x="67173" y="20985"/>
                    <a:pt x="68471" y="23567"/>
                    <a:pt x="69768" y="26149"/>
                  </a:cubicBezTo>
                  <a:cubicBezTo>
                    <a:pt x="69768" y="26149"/>
                    <a:pt x="69768" y="26149"/>
                    <a:pt x="80145" y="54553"/>
                  </a:cubicBezTo>
                  <a:cubicBezTo>
                    <a:pt x="80145" y="54553"/>
                    <a:pt x="81442" y="54553"/>
                    <a:pt x="81442" y="54553"/>
                  </a:cubicBezTo>
                  <a:cubicBezTo>
                    <a:pt x="81442" y="54553"/>
                    <a:pt x="81442" y="54553"/>
                    <a:pt x="321421" y="54553"/>
                  </a:cubicBezTo>
                  <a:cubicBezTo>
                    <a:pt x="324015" y="54553"/>
                    <a:pt x="327907" y="55844"/>
                    <a:pt x="329204" y="58426"/>
                  </a:cubicBezTo>
                  <a:cubicBezTo>
                    <a:pt x="331798" y="62300"/>
                    <a:pt x="331798" y="64882"/>
                    <a:pt x="330501" y="68755"/>
                  </a:cubicBezTo>
                  <a:cubicBezTo>
                    <a:pt x="330501" y="68755"/>
                    <a:pt x="330501" y="68755"/>
                    <a:pt x="286397" y="205610"/>
                  </a:cubicBezTo>
                  <a:cubicBezTo>
                    <a:pt x="285100" y="210774"/>
                    <a:pt x="281208" y="213356"/>
                    <a:pt x="276019" y="213356"/>
                  </a:cubicBezTo>
                  <a:cubicBezTo>
                    <a:pt x="276019" y="213356"/>
                    <a:pt x="276019" y="213356"/>
                    <a:pt x="120358" y="213356"/>
                  </a:cubicBezTo>
                  <a:cubicBezTo>
                    <a:pt x="119061" y="213356"/>
                    <a:pt x="117763" y="213356"/>
                    <a:pt x="116466" y="212065"/>
                  </a:cubicBezTo>
                  <a:cubicBezTo>
                    <a:pt x="116466" y="212065"/>
                    <a:pt x="116466" y="212065"/>
                    <a:pt x="106089" y="240469"/>
                  </a:cubicBezTo>
                  <a:cubicBezTo>
                    <a:pt x="106089" y="240469"/>
                    <a:pt x="106089" y="240469"/>
                    <a:pt x="276019" y="240469"/>
                  </a:cubicBezTo>
                  <a:cubicBezTo>
                    <a:pt x="281208" y="240469"/>
                    <a:pt x="285100" y="244342"/>
                    <a:pt x="285100" y="248215"/>
                  </a:cubicBezTo>
                  <a:cubicBezTo>
                    <a:pt x="285100" y="253380"/>
                    <a:pt x="281208" y="257253"/>
                    <a:pt x="276019" y="257253"/>
                  </a:cubicBezTo>
                  <a:cubicBezTo>
                    <a:pt x="276019" y="257253"/>
                    <a:pt x="276019" y="257253"/>
                    <a:pt x="266939" y="257253"/>
                  </a:cubicBezTo>
                  <a:cubicBezTo>
                    <a:pt x="272128" y="263708"/>
                    <a:pt x="274722" y="270164"/>
                    <a:pt x="274722" y="279201"/>
                  </a:cubicBezTo>
                  <a:cubicBezTo>
                    <a:pt x="274722" y="295985"/>
                    <a:pt x="260453" y="310187"/>
                    <a:pt x="242293" y="310187"/>
                  </a:cubicBezTo>
                  <a:cubicBezTo>
                    <a:pt x="225429" y="310187"/>
                    <a:pt x="211160" y="295985"/>
                    <a:pt x="211160" y="279201"/>
                  </a:cubicBezTo>
                  <a:cubicBezTo>
                    <a:pt x="211160" y="270164"/>
                    <a:pt x="213755" y="263708"/>
                    <a:pt x="218943" y="257253"/>
                  </a:cubicBezTo>
                  <a:cubicBezTo>
                    <a:pt x="218943" y="257253"/>
                    <a:pt x="218943" y="257253"/>
                    <a:pt x="148896" y="257253"/>
                  </a:cubicBezTo>
                  <a:cubicBezTo>
                    <a:pt x="154084" y="263708"/>
                    <a:pt x="157976" y="270164"/>
                    <a:pt x="157976" y="279201"/>
                  </a:cubicBezTo>
                  <a:cubicBezTo>
                    <a:pt x="157976" y="295985"/>
                    <a:pt x="143707" y="310187"/>
                    <a:pt x="125547" y="310187"/>
                  </a:cubicBezTo>
                  <a:cubicBezTo>
                    <a:pt x="108683" y="310187"/>
                    <a:pt x="93117" y="295985"/>
                    <a:pt x="93117" y="279201"/>
                  </a:cubicBezTo>
                  <a:cubicBezTo>
                    <a:pt x="93117" y="270164"/>
                    <a:pt x="97009" y="263708"/>
                    <a:pt x="102197" y="257253"/>
                  </a:cubicBezTo>
                  <a:cubicBezTo>
                    <a:pt x="102197" y="257253"/>
                    <a:pt x="102197" y="257253"/>
                    <a:pt x="93117" y="257253"/>
                  </a:cubicBezTo>
                  <a:cubicBezTo>
                    <a:pt x="90523" y="257253"/>
                    <a:pt x="87928" y="255962"/>
                    <a:pt x="86631" y="253380"/>
                  </a:cubicBezTo>
                  <a:cubicBezTo>
                    <a:pt x="85334" y="252089"/>
                    <a:pt x="84037" y="248215"/>
                    <a:pt x="85334" y="245633"/>
                  </a:cubicBezTo>
                  <a:cubicBezTo>
                    <a:pt x="85334" y="245633"/>
                    <a:pt x="85334" y="245633"/>
                    <a:pt x="100900" y="201737"/>
                  </a:cubicBezTo>
                  <a:cubicBezTo>
                    <a:pt x="102197" y="199154"/>
                    <a:pt x="104792" y="196572"/>
                    <a:pt x="107386" y="196572"/>
                  </a:cubicBezTo>
                  <a:cubicBezTo>
                    <a:pt x="107386" y="196572"/>
                    <a:pt x="107386" y="196572"/>
                    <a:pt x="51607" y="37769"/>
                  </a:cubicBezTo>
                  <a:cubicBezTo>
                    <a:pt x="51607" y="37769"/>
                    <a:pt x="51607" y="37769"/>
                    <a:pt x="6206" y="19694"/>
                  </a:cubicBezTo>
                  <a:cubicBezTo>
                    <a:pt x="1017" y="18403"/>
                    <a:pt x="-1577" y="11948"/>
                    <a:pt x="1017" y="6783"/>
                  </a:cubicBezTo>
                  <a:cubicBezTo>
                    <a:pt x="2315" y="1619"/>
                    <a:pt x="8800" y="-963"/>
                    <a:pt x="13989" y="3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10" name="PA_库_文本框 189">
            <a:extLst>
              <a:ext uri="{FF2B5EF4-FFF2-40B4-BE49-F238E27FC236}">
                <a16:creationId xmlns:a16="http://schemas.microsoft.com/office/drawing/2014/main" xmlns="" id="{07205447-5AA6-4317-87A4-095488B76ACE}"/>
              </a:ext>
            </a:extLst>
          </p:cNvPr>
          <p:cNvSpPr txBox="1"/>
          <p:nvPr>
            <p:custDataLst>
              <p:tags r:id="rId13"/>
            </p:custDataLst>
          </p:nvPr>
        </p:nvSpPr>
        <p:spPr>
          <a:xfrm>
            <a:off x="2831763" y="1921855"/>
            <a:ext cx="3877985" cy="1077218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r>
              <a:rPr lang="zh-CN" altLang="en-US" sz="3200" dirty="0">
                <a:solidFill>
                  <a:schemeClr val="tx1">
                    <a:lumMod val="60000"/>
                    <a:lumOff val="40000"/>
                  </a:schemeClr>
                </a:solidFill>
              </a:rPr>
              <a:t>这是一个章节页面</a:t>
            </a:r>
          </a:p>
          <a:p>
            <a:r>
              <a:rPr lang="zh-CN" altLang="en-US" sz="3200" b="1" dirty="0"/>
              <a:t>在此添加需要的文字</a:t>
            </a:r>
          </a:p>
        </p:txBody>
      </p:sp>
      <p:sp>
        <p:nvSpPr>
          <p:cNvPr id="11" name="PA_库_矩形 10">
            <a:extLst>
              <a:ext uri="{FF2B5EF4-FFF2-40B4-BE49-F238E27FC236}">
                <a16:creationId xmlns:a16="http://schemas.microsoft.com/office/drawing/2014/main" xmlns="" id="{A2BE01DD-BE86-4136-8B4E-D175B2EFCDB7}"/>
              </a:ext>
            </a:extLst>
          </p:cNvPr>
          <p:cNvSpPr/>
          <p:nvPr>
            <p:custDataLst>
              <p:tags r:id="rId14"/>
            </p:custDataLst>
          </p:nvPr>
        </p:nvSpPr>
        <p:spPr>
          <a:xfrm>
            <a:off x="1362211" y="3853628"/>
            <a:ext cx="5757905" cy="5699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sz="1100" dirty="0"/>
              <a:t>1.</a:t>
            </a:r>
            <a:r>
              <a:rPr lang="zh-CN" altLang="en-US" sz="1100" dirty="0"/>
              <a:t>选中</a:t>
            </a:r>
            <a:r>
              <a:rPr lang="en-US" altLang="zh-CN" sz="1100" dirty="0"/>
              <a:t>PPT</a:t>
            </a:r>
            <a:r>
              <a:rPr lang="zh-CN" altLang="en-US" sz="1100" dirty="0"/>
              <a:t>页面中图示里的图标（可按住</a:t>
            </a:r>
            <a:r>
              <a:rPr lang="en-US" altLang="zh-CN" sz="1100" dirty="0"/>
              <a:t>shift</a:t>
            </a:r>
            <a:r>
              <a:rPr lang="zh-CN" altLang="en-US" sz="1100" dirty="0"/>
              <a:t>键多选）；</a:t>
            </a:r>
          </a:p>
          <a:p>
            <a:r>
              <a:rPr lang="en-US" altLang="zh-CN" sz="1100" dirty="0"/>
              <a:t>2.</a:t>
            </a:r>
            <a:r>
              <a:rPr lang="zh-CN" altLang="en-US" sz="1100" dirty="0"/>
              <a:t>在</a:t>
            </a:r>
            <a:r>
              <a:rPr lang="en-US" altLang="zh-CN" sz="1100" dirty="0"/>
              <a:t>iSlide</a:t>
            </a:r>
            <a:r>
              <a:rPr lang="zh-CN" altLang="en-US" sz="1100" dirty="0"/>
              <a:t>菜单面板打开“图标库”，单击左键即可进行替换操作</a:t>
            </a:r>
          </a:p>
        </p:txBody>
      </p:sp>
      <p:sp>
        <p:nvSpPr>
          <p:cNvPr id="12" name="PA_库_矩形 11">
            <a:extLst>
              <a:ext uri="{FF2B5EF4-FFF2-40B4-BE49-F238E27FC236}">
                <a16:creationId xmlns:a16="http://schemas.microsoft.com/office/drawing/2014/main" xmlns="" id="{D9E74684-B9E2-445F-8659-B655F8085330}"/>
              </a:ext>
            </a:extLst>
          </p:cNvPr>
          <p:cNvSpPr/>
          <p:nvPr>
            <p:custDataLst>
              <p:tags r:id="rId15"/>
            </p:custDataLst>
          </p:nvPr>
        </p:nvSpPr>
        <p:spPr>
          <a:xfrm>
            <a:off x="1362211" y="3532407"/>
            <a:ext cx="575790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b="1" dirty="0"/>
              <a:t>在形状中填充图片</a:t>
            </a:r>
          </a:p>
        </p:txBody>
      </p:sp>
      <p:sp>
        <p:nvSpPr>
          <p:cNvPr id="13" name="PA_库_矩形 12">
            <a:extLst>
              <a:ext uri="{FF2B5EF4-FFF2-40B4-BE49-F238E27FC236}">
                <a16:creationId xmlns:a16="http://schemas.microsoft.com/office/drawing/2014/main" xmlns="" id="{92B7CE16-8A11-4476-9B95-CCFBCF7E6A80}"/>
              </a:ext>
            </a:extLst>
          </p:cNvPr>
          <p:cNvSpPr/>
          <p:nvPr>
            <p:custDataLst>
              <p:tags r:id="rId16"/>
            </p:custDataLst>
          </p:nvPr>
        </p:nvSpPr>
        <p:spPr>
          <a:xfrm>
            <a:off x="1362211" y="4931203"/>
            <a:ext cx="5757905" cy="5699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sz="1100" dirty="0"/>
              <a:t>1.</a:t>
            </a:r>
            <a:r>
              <a:rPr lang="zh-CN" altLang="en-US" sz="1100" dirty="0"/>
              <a:t>选中</a:t>
            </a:r>
            <a:r>
              <a:rPr lang="en-US" altLang="zh-CN" sz="1100" dirty="0"/>
              <a:t>PPT</a:t>
            </a:r>
            <a:r>
              <a:rPr lang="zh-CN" altLang="en-US" sz="1100" dirty="0"/>
              <a:t>页面中图示里的图标（可按住</a:t>
            </a:r>
            <a:r>
              <a:rPr lang="en-US" altLang="zh-CN" sz="1100" dirty="0"/>
              <a:t>shift</a:t>
            </a:r>
            <a:r>
              <a:rPr lang="zh-CN" altLang="en-US" sz="1100" dirty="0"/>
              <a:t>键多选）；</a:t>
            </a:r>
          </a:p>
          <a:p>
            <a:r>
              <a:rPr lang="en-US" altLang="zh-CN" sz="1100" dirty="0"/>
              <a:t>2.</a:t>
            </a:r>
            <a:r>
              <a:rPr lang="zh-CN" altLang="en-US" sz="1100" dirty="0"/>
              <a:t>在</a:t>
            </a:r>
            <a:r>
              <a:rPr lang="en-US" altLang="zh-CN" sz="1100" dirty="0"/>
              <a:t>iSlide</a:t>
            </a:r>
            <a:r>
              <a:rPr lang="zh-CN" altLang="en-US" sz="1100" dirty="0"/>
              <a:t>菜单面板打开“图标库”，单击左键即可进行替换操作</a:t>
            </a:r>
          </a:p>
        </p:txBody>
      </p:sp>
      <p:sp>
        <p:nvSpPr>
          <p:cNvPr id="14" name="PA_库_矩形 13">
            <a:extLst>
              <a:ext uri="{FF2B5EF4-FFF2-40B4-BE49-F238E27FC236}">
                <a16:creationId xmlns:a16="http://schemas.microsoft.com/office/drawing/2014/main" xmlns="" id="{378BE954-D38C-4E0F-ABC1-E63CF2171B4B}"/>
              </a:ext>
            </a:extLst>
          </p:cNvPr>
          <p:cNvSpPr/>
          <p:nvPr>
            <p:custDataLst>
              <p:tags r:id="rId17"/>
            </p:custDataLst>
          </p:nvPr>
        </p:nvSpPr>
        <p:spPr>
          <a:xfrm>
            <a:off x="1362211" y="4609982"/>
            <a:ext cx="5757905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b="1" dirty="0"/>
              <a:t>在形状中填充图片</a:t>
            </a:r>
          </a:p>
        </p:txBody>
      </p:sp>
      <p:sp>
        <p:nvSpPr>
          <p:cNvPr id="8" name="PA_库_圆角矩形 7">
            <a:extLst>
              <a:ext uri="{FF2B5EF4-FFF2-40B4-BE49-F238E27FC236}">
                <a16:creationId xmlns:a16="http://schemas.microsoft.com/office/drawing/2014/main" xmlns="" id="{C9113739-E56D-4CB8-A2F4-9EC62465808E}"/>
              </a:ext>
            </a:extLst>
          </p:cNvPr>
          <p:cNvSpPr/>
          <p:nvPr>
            <p:custDataLst>
              <p:tags r:id="rId18"/>
            </p:custDataLst>
          </p:nvPr>
        </p:nvSpPr>
        <p:spPr>
          <a:xfrm>
            <a:off x="1362211" y="1887552"/>
            <a:ext cx="1223393" cy="1224000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9" name="PA_库_任意多边形 8">
            <a:extLst>
              <a:ext uri="{FF2B5EF4-FFF2-40B4-BE49-F238E27FC236}">
                <a16:creationId xmlns:a16="http://schemas.microsoft.com/office/drawing/2014/main" xmlns="" id="{559F1120-5FB7-4632-AC60-E79B0B333000}"/>
              </a:ext>
            </a:extLst>
          </p:cNvPr>
          <p:cNvSpPr/>
          <p:nvPr>
            <p:custDataLst>
              <p:tags r:id="rId19"/>
            </p:custDataLst>
          </p:nvPr>
        </p:nvSpPr>
        <p:spPr>
          <a:xfrm>
            <a:off x="1593720" y="2143649"/>
            <a:ext cx="760374" cy="711805"/>
          </a:xfrm>
          <a:custGeom>
            <a:avLst/>
            <a:gdLst>
              <a:gd name="connsiteX0" fmla="*/ 241311 w 331352"/>
              <a:gd name="connsiteY0" fmla="*/ 265737 h 310187"/>
              <a:gd name="connsiteX1" fmla="*/ 227023 w 331352"/>
              <a:gd name="connsiteY1" fmla="*/ 280025 h 310187"/>
              <a:gd name="connsiteX2" fmla="*/ 241311 w 331352"/>
              <a:gd name="connsiteY2" fmla="*/ 294313 h 310187"/>
              <a:gd name="connsiteX3" fmla="*/ 255599 w 331352"/>
              <a:gd name="connsiteY3" fmla="*/ 280025 h 310187"/>
              <a:gd name="connsiteX4" fmla="*/ 241311 w 331352"/>
              <a:gd name="connsiteY4" fmla="*/ 265737 h 310187"/>
              <a:gd name="connsiteX5" fmla="*/ 125424 w 331352"/>
              <a:gd name="connsiteY5" fmla="*/ 265737 h 310187"/>
              <a:gd name="connsiteX6" fmla="*/ 111136 w 331352"/>
              <a:gd name="connsiteY6" fmla="*/ 280025 h 310187"/>
              <a:gd name="connsiteX7" fmla="*/ 125424 w 331352"/>
              <a:gd name="connsiteY7" fmla="*/ 294313 h 310187"/>
              <a:gd name="connsiteX8" fmla="*/ 139712 w 331352"/>
              <a:gd name="connsiteY8" fmla="*/ 280025 h 310187"/>
              <a:gd name="connsiteX9" fmla="*/ 125424 w 331352"/>
              <a:gd name="connsiteY9" fmla="*/ 265737 h 310187"/>
              <a:gd name="connsiteX10" fmla="*/ 242898 w 331352"/>
              <a:gd name="connsiteY10" fmla="*/ 168899 h 310187"/>
              <a:gd name="connsiteX11" fmla="*/ 242898 w 331352"/>
              <a:gd name="connsiteY11" fmla="*/ 192712 h 310187"/>
              <a:gd name="connsiteX12" fmla="*/ 268298 w 331352"/>
              <a:gd name="connsiteY12" fmla="*/ 192712 h 310187"/>
              <a:gd name="connsiteX13" fmla="*/ 276236 w 331352"/>
              <a:gd name="connsiteY13" fmla="*/ 168899 h 310187"/>
              <a:gd name="connsiteX14" fmla="*/ 173048 w 331352"/>
              <a:gd name="connsiteY14" fmla="*/ 168899 h 310187"/>
              <a:gd name="connsiteX15" fmla="*/ 173048 w 331352"/>
              <a:gd name="connsiteY15" fmla="*/ 192712 h 310187"/>
              <a:gd name="connsiteX16" fmla="*/ 222261 w 331352"/>
              <a:gd name="connsiteY16" fmla="*/ 192712 h 310187"/>
              <a:gd name="connsiteX17" fmla="*/ 222261 w 331352"/>
              <a:gd name="connsiteY17" fmla="*/ 168899 h 310187"/>
              <a:gd name="connsiteX18" fmla="*/ 120661 w 331352"/>
              <a:gd name="connsiteY18" fmla="*/ 168899 h 310187"/>
              <a:gd name="connsiteX19" fmla="*/ 128598 w 331352"/>
              <a:gd name="connsiteY19" fmla="*/ 192712 h 310187"/>
              <a:gd name="connsiteX20" fmla="*/ 152411 w 331352"/>
              <a:gd name="connsiteY20" fmla="*/ 192712 h 310187"/>
              <a:gd name="connsiteX21" fmla="*/ 152411 w 331352"/>
              <a:gd name="connsiteY21" fmla="*/ 168899 h 310187"/>
              <a:gd name="connsiteX22" fmla="*/ 242898 w 331352"/>
              <a:gd name="connsiteY22" fmla="*/ 119687 h 310187"/>
              <a:gd name="connsiteX23" fmla="*/ 242898 w 331352"/>
              <a:gd name="connsiteY23" fmla="*/ 148262 h 310187"/>
              <a:gd name="connsiteX24" fmla="*/ 282586 w 331352"/>
              <a:gd name="connsiteY24" fmla="*/ 148262 h 310187"/>
              <a:gd name="connsiteX25" fmla="*/ 290523 w 331352"/>
              <a:gd name="connsiteY25" fmla="*/ 119687 h 310187"/>
              <a:gd name="connsiteX26" fmla="*/ 173048 w 331352"/>
              <a:gd name="connsiteY26" fmla="*/ 119687 h 310187"/>
              <a:gd name="connsiteX27" fmla="*/ 173048 w 331352"/>
              <a:gd name="connsiteY27" fmla="*/ 148262 h 310187"/>
              <a:gd name="connsiteX28" fmla="*/ 222261 w 331352"/>
              <a:gd name="connsiteY28" fmla="*/ 148262 h 310187"/>
              <a:gd name="connsiteX29" fmla="*/ 222261 w 331352"/>
              <a:gd name="connsiteY29" fmla="*/ 119687 h 310187"/>
              <a:gd name="connsiteX30" fmla="*/ 103198 w 331352"/>
              <a:gd name="connsiteY30" fmla="*/ 119687 h 310187"/>
              <a:gd name="connsiteX31" fmla="*/ 112723 w 331352"/>
              <a:gd name="connsiteY31" fmla="*/ 148262 h 310187"/>
              <a:gd name="connsiteX32" fmla="*/ 152411 w 331352"/>
              <a:gd name="connsiteY32" fmla="*/ 148262 h 310187"/>
              <a:gd name="connsiteX33" fmla="*/ 152411 w 331352"/>
              <a:gd name="connsiteY33" fmla="*/ 119687 h 310187"/>
              <a:gd name="connsiteX34" fmla="*/ 242898 w 331352"/>
              <a:gd name="connsiteY34" fmla="*/ 75237 h 310187"/>
              <a:gd name="connsiteX35" fmla="*/ 242898 w 331352"/>
              <a:gd name="connsiteY35" fmla="*/ 99050 h 310187"/>
              <a:gd name="connsiteX36" fmla="*/ 296873 w 331352"/>
              <a:gd name="connsiteY36" fmla="*/ 99050 h 310187"/>
              <a:gd name="connsiteX37" fmla="*/ 304811 w 331352"/>
              <a:gd name="connsiteY37" fmla="*/ 75237 h 310187"/>
              <a:gd name="connsiteX38" fmla="*/ 173048 w 331352"/>
              <a:gd name="connsiteY38" fmla="*/ 75237 h 310187"/>
              <a:gd name="connsiteX39" fmla="*/ 173048 w 331352"/>
              <a:gd name="connsiteY39" fmla="*/ 99050 h 310187"/>
              <a:gd name="connsiteX40" fmla="*/ 222261 w 331352"/>
              <a:gd name="connsiteY40" fmla="*/ 99050 h 310187"/>
              <a:gd name="connsiteX41" fmla="*/ 222261 w 331352"/>
              <a:gd name="connsiteY41" fmla="*/ 75237 h 310187"/>
              <a:gd name="connsiteX42" fmla="*/ 87323 w 331352"/>
              <a:gd name="connsiteY42" fmla="*/ 75237 h 310187"/>
              <a:gd name="connsiteX43" fmla="*/ 95261 w 331352"/>
              <a:gd name="connsiteY43" fmla="*/ 99050 h 310187"/>
              <a:gd name="connsiteX44" fmla="*/ 152411 w 331352"/>
              <a:gd name="connsiteY44" fmla="*/ 99050 h 310187"/>
              <a:gd name="connsiteX45" fmla="*/ 152411 w 331352"/>
              <a:gd name="connsiteY45" fmla="*/ 75237 h 310187"/>
              <a:gd name="connsiteX46" fmla="*/ 13989 w 331352"/>
              <a:gd name="connsiteY46" fmla="*/ 328 h 310187"/>
              <a:gd name="connsiteX47" fmla="*/ 64579 w 331352"/>
              <a:gd name="connsiteY47" fmla="*/ 19694 h 310187"/>
              <a:gd name="connsiteX48" fmla="*/ 69768 w 331352"/>
              <a:gd name="connsiteY48" fmla="*/ 26149 h 310187"/>
              <a:gd name="connsiteX49" fmla="*/ 80145 w 331352"/>
              <a:gd name="connsiteY49" fmla="*/ 54553 h 310187"/>
              <a:gd name="connsiteX50" fmla="*/ 81442 w 331352"/>
              <a:gd name="connsiteY50" fmla="*/ 54553 h 310187"/>
              <a:gd name="connsiteX51" fmla="*/ 321421 w 331352"/>
              <a:gd name="connsiteY51" fmla="*/ 54553 h 310187"/>
              <a:gd name="connsiteX52" fmla="*/ 329204 w 331352"/>
              <a:gd name="connsiteY52" fmla="*/ 58426 h 310187"/>
              <a:gd name="connsiteX53" fmla="*/ 330501 w 331352"/>
              <a:gd name="connsiteY53" fmla="*/ 68755 h 310187"/>
              <a:gd name="connsiteX54" fmla="*/ 286397 w 331352"/>
              <a:gd name="connsiteY54" fmla="*/ 205610 h 310187"/>
              <a:gd name="connsiteX55" fmla="*/ 276019 w 331352"/>
              <a:gd name="connsiteY55" fmla="*/ 213356 h 310187"/>
              <a:gd name="connsiteX56" fmla="*/ 120358 w 331352"/>
              <a:gd name="connsiteY56" fmla="*/ 213356 h 310187"/>
              <a:gd name="connsiteX57" fmla="*/ 116466 w 331352"/>
              <a:gd name="connsiteY57" fmla="*/ 212065 h 310187"/>
              <a:gd name="connsiteX58" fmla="*/ 106089 w 331352"/>
              <a:gd name="connsiteY58" fmla="*/ 240469 h 310187"/>
              <a:gd name="connsiteX59" fmla="*/ 276019 w 331352"/>
              <a:gd name="connsiteY59" fmla="*/ 240469 h 310187"/>
              <a:gd name="connsiteX60" fmla="*/ 285100 w 331352"/>
              <a:gd name="connsiteY60" fmla="*/ 248215 h 310187"/>
              <a:gd name="connsiteX61" fmla="*/ 276019 w 331352"/>
              <a:gd name="connsiteY61" fmla="*/ 257253 h 310187"/>
              <a:gd name="connsiteX62" fmla="*/ 266939 w 331352"/>
              <a:gd name="connsiteY62" fmla="*/ 257253 h 310187"/>
              <a:gd name="connsiteX63" fmla="*/ 274722 w 331352"/>
              <a:gd name="connsiteY63" fmla="*/ 279201 h 310187"/>
              <a:gd name="connsiteX64" fmla="*/ 242293 w 331352"/>
              <a:gd name="connsiteY64" fmla="*/ 310187 h 310187"/>
              <a:gd name="connsiteX65" fmla="*/ 211160 w 331352"/>
              <a:gd name="connsiteY65" fmla="*/ 279201 h 310187"/>
              <a:gd name="connsiteX66" fmla="*/ 218943 w 331352"/>
              <a:gd name="connsiteY66" fmla="*/ 257253 h 310187"/>
              <a:gd name="connsiteX67" fmla="*/ 148896 w 331352"/>
              <a:gd name="connsiteY67" fmla="*/ 257253 h 310187"/>
              <a:gd name="connsiteX68" fmla="*/ 157976 w 331352"/>
              <a:gd name="connsiteY68" fmla="*/ 279201 h 310187"/>
              <a:gd name="connsiteX69" fmla="*/ 125547 w 331352"/>
              <a:gd name="connsiteY69" fmla="*/ 310187 h 310187"/>
              <a:gd name="connsiteX70" fmla="*/ 93117 w 331352"/>
              <a:gd name="connsiteY70" fmla="*/ 279201 h 310187"/>
              <a:gd name="connsiteX71" fmla="*/ 102197 w 331352"/>
              <a:gd name="connsiteY71" fmla="*/ 257253 h 310187"/>
              <a:gd name="connsiteX72" fmla="*/ 93117 w 331352"/>
              <a:gd name="connsiteY72" fmla="*/ 257253 h 310187"/>
              <a:gd name="connsiteX73" fmla="*/ 86631 w 331352"/>
              <a:gd name="connsiteY73" fmla="*/ 253380 h 310187"/>
              <a:gd name="connsiteX74" fmla="*/ 85334 w 331352"/>
              <a:gd name="connsiteY74" fmla="*/ 245633 h 310187"/>
              <a:gd name="connsiteX75" fmla="*/ 100900 w 331352"/>
              <a:gd name="connsiteY75" fmla="*/ 201737 h 310187"/>
              <a:gd name="connsiteX76" fmla="*/ 107386 w 331352"/>
              <a:gd name="connsiteY76" fmla="*/ 196572 h 310187"/>
              <a:gd name="connsiteX77" fmla="*/ 51607 w 331352"/>
              <a:gd name="connsiteY77" fmla="*/ 37769 h 310187"/>
              <a:gd name="connsiteX78" fmla="*/ 6206 w 331352"/>
              <a:gd name="connsiteY78" fmla="*/ 19694 h 310187"/>
              <a:gd name="connsiteX79" fmla="*/ 1017 w 331352"/>
              <a:gd name="connsiteY79" fmla="*/ 6783 h 310187"/>
              <a:gd name="connsiteX80" fmla="*/ 13989 w 331352"/>
              <a:gd name="connsiteY80" fmla="*/ 328 h 310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331352" h="310187">
                <a:moveTo>
                  <a:pt x="241311" y="265737"/>
                </a:moveTo>
                <a:cubicBezTo>
                  <a:pt x="233420" y="265737"/>
                  <a:pt x="227023" y="272134"/>
                  <a:pt x="227023" y="280025"/>
                </a:cubicBezTo>
                <a:cubicBezTo>
                  <a:pt x="227023" y="287916"/>
                  <a:pt x="233420" y="294313"/>
                  <a:pt x="241311" y="294313"/>
                </a:cubicBezTo>
                <a:cubicBezTo>
                  <a:pt x="249202" y="294313"/>
                  <a:pt x="255599" y="287916"/>
                  <a:pt x="255599" y="280025"/>
                </a:cubicBezTo>
                <a:cubicBezTo>
                  <a:pt x="255599" y="272134"/>
                  <a:pt x="249202" y="265737"/>
                  <a:pt x="241311" y="265737"/>
                </a:cubicBezTo>
                <a:close/>
                <a:moveTo>
                  <a:pt x="125424" y="265737"/>
                </a:moveTo>
                <a:cubicBezTo>
                  <a:pt x="117533" y="265737"/>
                  <a:pt x="111136" y="272134"/>
                  <a:pt x="111136" y="280025"/>
                </a:cubicBezTo>
                <a:cubicBezTo>
                  <a:pt x="111136" y="287916"/>
                  <a:pt x="117533" y="294313"/>
                  <a:pt x="125424" y="294313"/>
                </a:cubicBezTo>
                <a:cubicBezTo>
                  <a:pt x="133315" y="294313"/>
                  <a:pt x="139712" y="287916"/>
                  <a:pt x="139712" y="280025"/>
                </a:cubicBezTo>
                <a:cubicBezTo>
                  <a:pt x="139712" y="272134"/>
                  <a:pt x="133315" y="265737"/>
                  <a:pt x="125424" y="265737"/>
                </a:cubicBezTo>
                <a:close/>
                <a:moveTo>
                  <a:pt x="242898" y="168899"/>
                </a:moveTo>
                <a:lnTo>
                  <a:pt x="242898" y="192712"/>
                </a:lnTo>
                <a:lnTo>
                  <a:pt x="268298" y="192712"/>
                </a:lnTo>
                <a:lnTo>
                  <a:pt x="276236" y="168899"/>
                </a:lnTo>
                <a:close/>
                <a:moveTo>
                  <a:pt x="173048" y="168899"/>
                </a:moveTo>
                <a:lnTo>
                  <a:pt x="173048" y="192712"/>
                </a:lnTo>
                <a:lnTo>
                  <a:pt x="222261" y="192712"/>
                </a:lnTo>
                <a:lnTo>
                  <a:pt x="222261" y="168899"/>
                </a:lnTo>
                <a:close/>
                <a:moveTo>
                  <a:pt x="120661" y="168899"/>
                </a:moveTo>
                <a:lnTo>
                  <a:pt x="128598" y="192712"/>
                </a:lnTo>
                <a:lnTo>
                  <a:pt x="152411" y="192712"/>
                </a:lnTo>
                <a:lnTo>
                  <a:pt x="152411" y="168899"/>
                </a:lnTo>
                <a:close/>
                <a:moveTo>
                  <a:pt x="242898" y="119687"/>
                </a:moveTo>
                <a:lnTo>
                  <a:pt x="242898" y="148262"/>
                </a:lnTo>
                <a:lnTo>
                  <a:pt x="282586" y="148262"/>
                </a:lnTo>
                <a:lnTo>
                  <a:pt x="290523" y="119687"/>
                </a:lnTo>
                <a:close/>
                <a:moveTo>
                  <a:pt x="173048" y="119687"/>
                </a:moveTo>
                <a:lnTo>
                  <a:pt x="173048" y="148262"/>
                </a:lnTo>
                <a:lnTo>
                  <a:pt x="222261" y="148262"/>
                </a:lnTo>
                <a:lnTo>
                  <a:pt x="222261" y="119687"/>
                </a:lnTo>
                <a:close/>
                <a:moveTo>
                  <a:pt x="103198" y="119687"/>
                </a:moveTo>
                <a:lnTo>
                  <a:pt x="112723" y="148262"/>
                </a:lnTo>
                <a:lnTo>
                  <a:pt x="152411" y="148262"/>
                </a:lnTo>
                <a:lnTo>
                  <a:pt x="152411" y="119687"/>
                </a:lnTo>
                <a:close/>
                <a:moveTo>
                  <a:pt x="242898" y="75237"/>
                </a:moveTo>
                <a:lnTo>
                  <a:pt x="242898" y="99050"/>
                </a:lnTo>
                <a:lnTo>
                  <a:pt x="296873" y="99050"/>
                </a:lnTo>
                <a:lnTo>
                  <a:pt x="304811" y="75237"/>
                </a:lnTo>
                <a:close/>
                <a:moveTo>
                  <a:pt x="173048" y="75237"/>
                </a:moveTo>
                <a:lnTo>
                  <a:pt x="173048" y="99050"/>
                </a:lnTo>
                <a:lnTo>
                  <a:pt x="222261" y="99050"/>
                </a:lnTo>
                <a:lnTo>
                  <a:pt x="222261" y="75237"/>
                </a:lnTo>
                <a:close/>
                <a:moveTo>
                  <a:pt x="87323" y="75237"/>
                </a:moveTo>
                <a:lnTo>
                  <a:pt x="95261" y="99050"/>
                </a:lnTo>
                <a:lnTo>
                  <a:pt x="152411" y="99050"/>
                </a:lnTo>
                <a:lnTo>
                  <a:pt x="152411" y="75237"/>
                </a:lnTo>
                <a:close/>
                <a:moveTo>
                  <a:pt x="13989" y="328"/>
                </a:moveTo>
                <a:cubicBezTo>
                  <a:pt x="13989" y="328"/>
                  <a:pt x="13989" y="328"/>
                  <a:pt x="64579" y="19694"/>
                </a:cubicBezTo>
                <a:cubicBezTo>
                  <a:pt x="67173" y="20985"/>
                  <a:pt x="68471" y="23567"/>
                  <a:pt x="69768" y="26149"/>
                </a:cubicBezTo>
                <a:cubicBezTo>
                  <a:pt x="69768" y="26149"/>
                  <a:pt x="69768" y="26149"/>
                  <a:pt x="80145" y="54553"/>
                </a:cubicBezTo>
                <a:cubicBezTo>
                  <a:pt x="80145" y="54553"/>
                  <a:pt x="81442" y="54553"/>
                  <a:pt x="81442" y="54553"/>
                </a:cubicBezTo>
                <a:cubicBezTo>
                  <a:pt x="81442" y="54553"/>
                  <a:pt x="81442" y="54553"/>
                  <a:pt x="321421" y="54553"/>
                </a:cubicBezTo>
                <a:cubicBezTo>
                  <a:pt x="324015" y="54553"/>
                  <a:pt x="327907" y="55844"/>
                  <a:pt x="329204" y="58426"/>
                </a:cubicBezTo>
                <a:cubicBezTo>
                  <a:pt x="331798" y="62300"/>
                  <a:pt x="331798" y="64882"/>
                  <a:pt x="330501" y="68755"/>
                </a:cubicBezTo>
                <a:cubicBezTo>
                  <a:pt x="330501" y="68755"/>
                  <a:pt x="330501" y="68755"/>
                  <a:pt x="286397" y="205610"/>
                </a:cubicBezTo>
                <a:cubicBezTo>
                  <a:pt x="285100" y="210774"/>
                  <a:pt x="281208" y="213356"/>
                  <a:pt x="276019" y="213356"/>
                </a:cubicBezTo>
                <a:cubicBezTo>
                  <a:pt x="276019" y="213356"/>
                  <a:pt x="276019" y="213356"/>
                  <a:pt x="120358" y="213356"/>
                </a:cubicBezTo>
                <a:cubicBezTo>
                  <a:pt x="119061" y="213356"/>
                  <a:pt x="117763" y="213356"/>
                  <a:pt x="116466" y="212065"/>
                </a:cubicBezTo>
                <a:cubicBezTo>
                  <a:pt x="116466" y="212065"/>
                  <a:pt x="116466" y="212065"/>
                  <a:pt x="106089" y="240469"/>
                </a:cubicBezTo>
                <a:cubicBezTo>
                  <a:pt x="106089" y="240469"/>
                  <a:pt x="106089" y="240469"/>
                  <a:pt x="276019" y="240469"/>
                </a:cubicBezTo>
                <a:cubicBezTo>
                  <a:pt x="281208" y="240469"/>
                  <a:pt x="285100" y="244342"/>
                  <a:pt x="285100" y="248215"/>
                </a:cubicBezTo>
                <a:cubicBezTo>
                  <a:pt x="285100" y="253380"/>
                  <a:pt x="281208" y="257253"/>
                  <a:pt x="276019" y="257253"/>
                </a:cubicBezTo>
                <a:cubicBezTo>
                  <a:pt x="276019" y="257253"/>
                  <a:pt x="276019" y="257253"/>
                  <a:pt x="266939" y="257253"/>
                </a:cubicBezTo>
                <a:cubicBezTo>
                  <a:pt x="272128" y="263708"/>
                  <a:pt x="274722" y="270164"/>
                  <a:pt x="274722" y="279201"/>
                </a:cubicBezTo>
                <a:cubicBezTo>
                  <a:pt x="274722" y="295985"/>
                  <a:pt x="260453" y="310187"/>
                  <a:pt x="242293" y="310187"/>
                </a:cubicBezTo>
                <a:cubicBezTo>
                  <a:pt x="225429" y="310187"/>
                  <a:pt x="211160" y="295985"/>
                  <a:pt x="211160" y="279201"/>
                </a:cubicBezTo>
                <a:cubicBezTo>
                  <a:pt x="211160" y="270164"/>
                  <a:pt x="213755" y="263708"/>
                  <a:pt x="218943" y="257253"/>
                </a:cubicBezTo>
                <a:cubicBezTo>
                  <a:pt x="218943" y="257253"/>
                  <a:pt x="218943" y="257253"/>
                  <a:pt x="148896" y="257253"/>
                </a:cubicBezTo>
                <a:cubicBezTo>
                  <a:pt x="154084" y="263708"/>
                  <a:pt x="157976" y="270164"/>
                  <a:pt x="157976" y="279201"/>
                </a:cubicBezTo>
                <a:cubicBezTo>
                  <a:pt x="157976" y="295985"/>
                  <a:pt x="143707" y="310187"/>
                  <a:pt x="125547" y="310187"/>
                </a:cubicBezTo>
                <a:cubicBezTo>
                  <a:pt x="108683" y="310187"/>
                  <a:pt x="93117" y="295985"/>
                  <a:pt x="93117" y="279201"/>
                </a:cubicBezTo>
                <a:cubicBezTo>
                  <a:pt x="93117" y="270164"/>
                  <a:pt x="97009" y="263708"/>
                  <a:pt x="102197" y="257253"/>
                </a:cubicBezTo>
                <a:cubicBezTo>
                  <a:pt x="102197" y="257253"/>
                  <a:pt x="102197" y="257253"/>
                  <a:pt x="93117" y="257253"/>
                </a:cubicBezTo>
                <a:cubicBezTo>
                  <a:pt x="90523" y="257253"/>
                  <a:pt x="87928" y="255962"/>
                  <a:pt x="86631" y="253380"/>
                </a:cubicBezTo>
                <a:cubicBezTo>
                  <a:pt x="85334" y="252089"/>
                  <a:pt x="84037" y="248215"/>
                  <a:pt x="85334" y="245633"/>
                </a:cubicBezTo>
                <a:cubicBezTo>
                  <a:pt x="85334" y="245633"/>
                  <a:pt x="85334" y="245633"/>
                  <a:pt x="100900" y="201737"/>
                </a:cubicBezTo>
                <a:cubicBezTo>
                  <a:pt x="102197" y="199154"/>
                  <a:pt x="104792" y="196572"/>
                  <a:pt x="107386" y="196572"/>
                </a:cubicBezTo>
                <a:cubicBezTo>
                  <a:pt x="107386" y="196572"/>
                  <a:pt x="107386" y="196572"/>
                  <a:pt x="51607" y="37769"/>
                </a:cubicBezTo>
                <a:cubicBezTo>
                  <a:pt x="51607" y="37769"/>
                  <a:pt x="51607" y="37769"/>
                  <a:pt x="6206" y="19694"/>
                </a:cubicBezTo>
                <a:cubicBezTo>
                  <a:pt x="1017" y="18403"/>
                  <a:pt x="-1577" y="11948"/>
                  <a:pt x="1017" y="6783"/>
                </a:cubicBezTo>
                <a:cubicBezTo>
                  <a:pt x="2315" y="1619"/>
                  <a:pt x="8800" y="-963"/>
                  <a:pt x="13989" y="32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</p:spTree>
    <p:extLst>
      <p:ext uri="{BB962C8B-B14F-4D97-AF65-F5344CB8AC3E}">
        <p14:creationId xmlns:p14="http://schemas.microsoft.com/office/powerpoint/2010/main" val="12239073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3600"/>
                            </p:stCondLst>
                            <p:childTnLst>
                              <p:par>
                                <p:cTn id="22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528" fill="hold" nodeType="withEffect">
                                  <p:stCondLst>
                                    <p:cond delay="43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3" presetClass="entr" presetSubtype="528" fill="hold" nodeType="withEffect">
                                  <p:stCondLst>
                                    <p:cond delay="76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3" presetClass="entr" presetSubtype="528" fill="hold" nodeType="withEffect">
                                  <p:stCondLst>
                                    <p:cond delay="219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3" presetClass="entr" presetSubtype="528" fill="hold" nodeType="withEffect">
                                  <p:stCondLst>
                                    <p:cond delay="273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3" presetClass="entr" presetSubtype="528" fill="hold" nodeType="withEffect">
                                  <p:stCondLst>
                                    <p:cond delay="485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3" presetClass="entr" presetSubtype="528" fill="hold" nodeType="withEffect">
                                  <p:stCondLst>
                                    <p:cond delay="154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3" presetClass="entr" presetSubtype="528" fill="hold" nodeType="withEffect">
                                  <p:stCondLst>
                                    <p:cond delay="405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3" presetClass="entr" presetSubtype="528" fill="hold" nodeType="withEffect">
                                  <p:stCondLst>
                                    <p:cond delay="446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6" presetID="23" presetClass="entr" presetSubtype="528" fill="hold" nodeType="withEffect">
                                  <p:stCondLst>
                                    <p:cond delay="521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3" presetClass="entr" presetSubtype="528" fill="hold" nodeType="withEffect">
                                  <p:stCondLst>
                                    <p:cond delay="172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8" presetID="23" presetClass="entr" presetSubtype="528" fill="hold" nodeType="withEffect">
                                  <p:stCondLst>
                                    <p:cond delay="69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621"/>
                            </p:stCondLst>
                            <p:childTnLst>
                              <p:par>
                                <p:cTn id="95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98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0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06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3" grpId="0"/>
      <p:bldP spid="14" grpId="0"/>
      <p:bldP spid="8" grpId="0" animBg="1"/>
      <p:bldP spid="9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A_库_文本框 3">
            <a:extLst>
              <a:ext uri="{FF2B5EF4-FFF2-40B4-BE49-F238E27FC236}">
                <a16:creationId xmlns:a16="http://schemas.microsoft.com/office/drawing/2014/main" xmlns="" id="{88D12CC8-8299-44D7-858D-C481392C197D}"/>
              </a:ext>
            </a:extLst>
          </p:cNvPr>
          <p:cNvSpPr txBox="1"/>
          <p:nvPr>
            <p:custDataLst>
              <p:tags r:id="rId1"/>
            </p:custDataLst>
          </p:nvPr>
        </p:nvSpPr>
        <p:spPr>
          <a:xfrm>
            <a:off x="6809468" y="1906638"/>
            <a:ext cx="3877985" cy="1077218"/>
          </a:xfrm>
          <a:prstGeom prst="rect">
            <a:avLst/>
          </a:prstGeom>
          <a:noFill/>
        </p:spPr>
        <p:txBody>
          <a:bodyPr wrap="none">
            <a:normAutofit/>
          </a:bodyPr>
          <a:lstStyle/>
          <a:p>
            <a:r>
              <a:rPr lang="zh-CN" altLang="en-US" sz="3200" dirty="0">
                <a:solidFill>
                  <a:schemeClr val="tx1">
                    <a:lumMod val="60000"/>
                    <a:lumOff val="40000"/>
                  </a:schemeClr>
                </a:solidFill>
              </a:rPr>
              <a:t>这是一个章节页面</a:t>
            </a:r>
            <a:br>
              <a:rPr lang="zh-CN" altLang="en-US" sz="3200" dirty="0">
                <a:solidFill>
                  <a:schemeClr val="tx1">
                    <a:lumMod val="60000"/>
                    <a:lumOff val="40000"/>
                  </a:schemeClr>
                </a:solidFill>
              </a:rPr>
            </a:br>
            <a:r>
              <a:rPr lang="zh-CN" altLang="en-US" sz="3200" dirty="0">
                <a:solidFill>
                  <a:schemeClr val="tx1">
                    <a:lumMod val="60000"/>
                    <a:lumOff val="40000"/>
                  </a:schemeClr>
                </a:solidFill>
              </a:rPr>
              <a:t>在此添加需要的文字</a:t>
            </a:r>
            <a:endParaRPr lang="zh-CN" altLang="en-US" sz="3200" b="1" dirty="0"/>
          </a:p>
        </p:txBody>
      </p:sp>
      <p:sp>
        <p:nvSpPr>
          <p:cNvPr id="11" name="PA_库_矩形 10">
            <a:extLst>
              <a:ext uri="{FF2B5EF4-FFF2-40B4-BE49-F238E27FC236}">
                <a16:creationId xmlns:a16="http://schemas.microsoft.com/office/drawing/2014/main" xmlns="" id="{8FDC7C3A-9BDF-4F85-A054-433743274570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5339916" y="5182531"/>
            <a:ext cx="5757905" cy="549728"/>
          </a:xfrm>
          <a:prstGeom prst="rect">
            <a:avLst/>
          </a:prstGeom>
        </p:spPr>
        <p:txBody>
          <a:bodyPr wrap="none">
            <a:normAutofit fontScale="92500"/>
          </a:bodyPr>
          <a:lstStyle/>
          <a:p>
            <a:pPr>
              <a:lnSpc>
                <a:spcPct val="150000"/>
              </a:lnSpc>
            </a:pPr>
            <a:r>
              <a:rPr lang="en-US" altLang="zh-CN" sz="1100"/>
              <a:t>1.</a:t>
            </a:r>
            <a:r>
              <a:rPr lang="zh-CN" altLang="en-US" sz="1100"/>
              <a:t>选中</a:t>
            </a:r>
            <a:r>
              <a:rPr lang="en-US" altLang="zh-CN" sz="1100"/>
              <a:t>PPT</a:t>
            </a:r>
            <a:r>
              <a:rPr lang="zh-CN" altLang="en-US" sz="1100"/>
              <a:t>页面中图示里的图标（可按住</a:t>
            </a:r>
            <a:r>
              <a:rPr lang="en-US" altLang="zh-CN" sz="1100"/>
              <a:t>shift</a:t>
            </a:r>
            <a:r>
              <a:rPr lang="zh-CN" altLang="en-US" sz="1100"/>
              <a:t>键多选）；</a:t>
            </a:r>
            <a:br>
              <a:rPr lang="zh-CN" altLang="en-US" sz="1100"/>
            </a:br>
            <a:r>
              <a:rPr lang="en-US" altLang="zh-CN" sz="1100"/>
              <a:t>2.</a:t>
            </a:r>
            <a:r>
              <a:rPr lang="zh-CN" altLang="en-US" sz="1100"/>
              <a:t>在</a:t>
            </a:r>
            <a:r>
              <a:rPr lang="en-US" altLang="zh-CN" sz="1100"/>
              <a:t>iSlide</a:t>
            </a:r>
            <a:r>
              <a:rPr lang="zh-CN" altLang="en-US" sz="1100"/>
              <a:t>菜单面板打开“图标库”，单击左键即可进行替换操作</a:t>
            </a:r>
          </a:p>
        </p:txBody>
      </p:sp>
      <p:sp>
        <p:nvSpPr>
          <p:cNvPr id="12" name="PA_库_矩形 11">
            <a:extLst>
              <a:ext uri="{FF2B5EF4-FFF2-40B4-BE49-F238E27FC236}">
                <a16:creationId xmlns:a16="http://schemas.microsoft.com/office/drawing/2014/main" xmlns="" id="{F6CD2DBB-FA8C-4756-9942-99D239B4D0BC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5339916" y="4765471"/>
            <a:ext cx="5757905" cy="307777"/>
          </a:xfrm>
          <a:prstGeom prst="rect">
            <a:avLst/>
          </a:prstGeom>
        </p:spPr>
        <p:txBody>
          <a:bodyPr wrap="square">
            <a:normAutofit/>
          </a:bodyPr>
          <a:lstStyle/>
          <a:p>
            <a:r>
              <a:rPr lang="zh-CN" altLang="en-US" sz="1400" b="1" dirty="0"/>
              <a:t>在形状中填充图片</a:t>
            </a:r>
          </a:p>
        </p:txBody>
      </p:sp>
      <p:sp>
        <p:nvSpPr>
          <p:cNvPr id="13" name="PA_库_矩形 12">
            <a:extLst>
              <a:ext uri="{FF2B5EF4-FFF2-40B4-BE49-F238E27FC236}">
                <a16:creationId xmlns:a16="http://schemas.microsoft.com/office/drawing/2014/main" xmlns="" id="{C2643FE7-561E-404C-A667-77B1C39F5C4F}"/>
              </a:ext>
            </a:extLst>
          </p:cNvPr>
          <p:cNvSpPr/>
          <p:nvPr>
            <p:custDataLst>
              <p:tags r:id="rId4"/>
            </p:custDataLst>
          </p:nvPr>
        </p:nvSpPr>
        <p:spPr>
          <a:xfrm>
            <a:off x="5339916" y="3887442"/>
            <a:ext cx="5757905" cy="765693"/>
          </a:xfrm>
          <a:prstGeom prst="rect">
            <a:avLst/>
          </a:prstGeom>
        </p:spPr>
        <p:txBody>
          <a:bodyPr wrap="square">
            <a:normAutofit fontScale="92500" lnSpcReduction="10000"/>
          </a:bodyPr>
          <a:lstStyle/>
          <a:p>
            <a:pPr>
              <a:lnSpc>
                <a:spcPct val="150000"/>
              </a:lnSpc>
            </a:pPr>
            <a:r>
              <a:rPr lang="en-US" altLang="zh-CN" sz="1100"/>
              <a:t>1.</a:t>
            </a:r>
            <a:r>
              <a:rPr lang="zh-CN" altLang="en-US" sz="1100"/>
              <a:t>单击要填充的形状；</a:t>
            </a:r>
            <a:r>
              <a:rPr lang="en-US" altLang="zh-CN" sz="1100"/>
              <a:t>2.</a:t>
            </a:r>
            <a:r>
              <a:rPr lang="zh-CN" altLang="en-US" sz="1100"/>
              <a:t>在“格式”选项卡上的“形状样式”组中，单击“形状填充”旁边的箭头，然后单击「图片或纹理填充」。 </a:t>
            </a:r>
            <a:r>
              <a:rPr lang="en-US" altLang="zh-CN" sz="1100"/>
              <a:t>3.</a:t>
            </a:r>
            <a:r>
              <a:rPr lang="zh-CN" altLang="en-US" sz="1100"/>
              <a:t>找到包含需要使用的图片的文件夹，单击该图片，然后单击“插入”。</a:t>
            </a:r>
            <a:r>
              <a:rPr lang="en-US" altLang="zh-CN" sz="1100"/>
              <a:t>4.</a:t>
            </a:r>
            <a:r>
              <a:rPr lang="zh-CN" altLang="en-US" sz="1100"/>
              <a:t>使用图片工具“裁剪”下拉菜单中的「填充」可对图片进行调整</a:t>
            </a:r>
          </a:p>
        </p:txBody>
      </p:sp>
      <p:sp>
        <p:nvSpPr>
          <p:cNvPr id="14" name="PA_库_矩形 13">
            <a:extLst>
              <a:ext uri="{FF2B5EF4-FFF2-40B4-BE49-F238E27FC236}">
                <a16:creationId xmlns:a16="http://schemas.microsoft.com/office/drawing/2014/main" xmlns="" id="{A68EB425-DB9B-4916-90AD-04DD5E4A1C27}"/>
              </a:ext>
            </a:extLst>
          </p:cNvPr>
          <p:cNvSpPr/>
          <p:nvPr>
            <p:custDataLst>
              <p:tags r:id="rId5"/>
            </p:custDataLst>
          </p:nvPr>
        </p:nvSpPr>
        <p:spPr>
          <a:xfrm>
            <a:off x="5339916" y="3470383"/>
            <a:ext cx="5757905" cy="307777"/>
          </a:xfrm>
          <a:prstGeom prst="rect">
            <a:avLst/>
          </a:prstGeom>
        </p:spPr>
        <p:txBody>
          <a:bodyPr wrap="square">
            <a:normAutofit/>
          </a:bodyPr>
          <a:lstStyle/>
          <a:p>
            <a:r>
              <a:rPr lang="zh-CN" altLang="en-US" sz="1400" b="1" dirty="0"/>
              <a:t>在形状中填充图片</a:t>
            </a:r>
          </a:p>
        </p:txBody>
      </p:sp>
      <p:sp>
        <p:nvSpPr>
          <p:cNvPr id="8" name="PA_库_圆角矩形 6">
            <a:extLst>
              <a:ext uri="{FF2B5EF4-FFF2-40B4-BE49-F238E27FC236}">
                <a16:creationId xmlns:a16="http://schemas.microsoft.com/office/drawing/2014/main" xmlns="" id="{9BD20A99-7807-4811-99F9-8729E5F54F95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5339916" y="1872335"/>
            <a:ext cx="1223393" cy="1224000"/>
          </a:xfrm>
          <a:prstGeom prst="round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9" name="PA_库_任意多边形 8">
            <a:extLst>
              <a:ext uri="{FF2B5EF4-FFF2-40B4-BE49-F238E27FC236}">
                <a16:creationId xmlns:a16="http://schemas.microsoft.com/office/drawing/2014/main" xmlns="" id="{17D7204E-CE13-4EFB-B82D-38BBCDEE3750}"/>
              </a:ext>
            </a:extLst>
          </p:cNvPr>
          <p:cNvSpPr/>
          <p:nvPr>
            <p:custDataLst>
              <p:tags r:id="rId7"/>
            </p:custDataLst>
          </p:nvPr>
        </p:nvSpPr>
        <p:spPr>
          <a:xfrm>
            <a:off x="5635417" y="2104148"/>
            <a:ext cx="632390" cy="760374"/>
          </a:xfrm>
          <a:custGeom>
            <a:avLst/>
            <a:gdLst>
              <a:gd name="connsiteX0" fmla="*/ 55289 w 268288"/>
              <a:gd name="connsiteY0" fmla="*/ 122559 h 322584"/>
              <a:gd name="connsiteX1" fmla="*/ 214313 w 268288"/>
              <a:gd name="connsiteY1" fmla="*/ 122559 h 322584"/>
              <a:gd name="connsiteX2" fmla="*/ 214313 w 268288"/>
              <a:gd name="connsiteY2" fmla="*/ 235731 h 322584"/>
              <a:gd name="connsiteX3" fmla="*/ 188028 w 268288"/>
              <a:gd name="connsiteY3" fmla="*/ 268630 h 322584"/>
              <a:gd name="connsiteX4" fmla="*/ 188028 w 268288"/>
              <a:gd name="connsiteY4" fmla="*/ 309425 h 322584"/>
              <a:gd name="connsiteX5" fmla="*/ 168314 w 268288"/>
              <a:gd name="connsiteY5" fmla="*/ 322584 h 322584"/>
              <a:gd name="connsiteX6" fmla="*/ 148601 w 268288"/>
              <a:gd name="connsiteY6" fmla="*/ 309425 h 322584"/>
              <a:gd name="connsiteX7" fmla="*/ 148601 w 268288"/>
              <a:gd name="connsiteY7" fmla="*/ 268630 h 322584"/>
              <a:gd name="connsiteX8" fmla="*/ 119687 w 268288"/>
              <a:gd name="connsiteY8" fmla="*/ 268630 h 322584"/>
              <a:gd name="connsiteX9" fmla="*/ 119687 w 268288"/>
              <a:gd name="connsiteY9" fmla="*/ 309425 h 322584"/>
              <a:gd name="connsiteX10" fmla="*/ 99974 w 268288"/>
              <a:gd name="connsiteY10" fmla="*/ 322584 h 322584"/>
              <a:gd name="connsiteX11" fmla="*/ 81574 w 268288"/>
              <a:gd name="connsiteY11" fmla="*/ 309425 h 322584"/>
              <a:gd name="connsiteX12" fmla="*/ 81574 w 268288"/>
              <a:gd name="connsiteY12" fmla="*/ 268630 h 322584"/>
              <a:gd name="connsiteX13" fmla="*/ 53975 w 268288"/>
              <a:gd name="connsiteY13" fmla="*/ 235731 h 322584"/>
              <a:gd name="connsiteX14" fmla="*/ 55289 w 268288"/>
              <a:gd name="connsiteY14" fmla="*/ 122559 h 322584"/>
              <a:gd name="connsiteX15" fmla="*/ 248444 w 268288"/>
              <a:gd name="connsiteY15" fmla="*/ 108272 h 322584"/>
              <a:gd name="connsiteX16" fmla="*/ 268288 w 268288"/>
              <a:gd name="connsiteY16" fmla="*/ 121403 h 322584"/>
              <a:gd name="connsiteX17" fmla="*/ 268288 w 268288"/>
              <a:gd name="connsiteY17" fmla="*/ 201504 h 322584"/>
              <a:gd name="connsiteX18" fmla="*/ 248444 w 268288"/>
              <a:gd name="connsiteY18" fmla="*/ 214635 h 322584"/>
              <a:gd name="connsiteX19" fmla="*/ 228600 w 268288"/>
              <a:gd name="connsiteY19" fmla="*/ 201504 h 322584"/>
              <a:gd name="connsiteX20" fmla="*/ 228600 w 268288"/>
              <a:gd name="connsiteY20" fmla="*/ 121403 h 322584"/>
              <a:gd name="connsiteX21" fmla="*/ 248444 w 268288"/>
              <a:gd name="connsiteY21" fmla="*/ 108272 h 322584"/>
              <a:gd name="connsiteX22" fmla="*/ 19844 w 268288"/>
              <a:gd name="connsiteY22" fmla="*/ 108272 h 322584"/>
              <a:gd name="connsiteX23" fmla="*/ 39688 w 268288"/>
              <a:gd name="connsiteY23" fmla="*/ 121437 h 322584"/>
              <a:gd name="connsiteX24" fmla="*/ 39688 w 268288"/>
              <a:gd name="connsiteY24" fmla="*/ 201741 h 322584"/>
              <a:gd name="connsiteX25" fmla="*/ 19844 w 268288"/>
              <a:gd name="connsiteY25" fmla="*/ 216222 h 322584"/>
              <a:gd name="connsiteX26" fmla="*/ 0 w 268288"/>
              <a:gd name="connsiteY26" fmla="*/ 201741 h 322584"/>
              <a:gd name="connsiteX27" fmla="*/ 0 w 268288"/>
              <a:gd name="connsiteY27" fmla="*/ 121437 h 322584"/>
              <a:gd name="connsiteX28" fmla="*/ 19844 w 268288"/>
              <a:gd name="connsiteY28" fmla="*/ 108272 h 322584"/>
              <a:gd name="connsiteX29" fmla="*/ 167482 w 268288"/>
              <a:gd name="connsiteY29" fmla="*/ 65409 h 322584"/>
              <a:gd name="connsiteX30" fmla="*/ 157163 w 268288"/>
              <a:gd name="connsiteY30" fmla="*/ 75728 h 322584"/>
              <a:gd name="connsiteX31" fmla="*/ 167482 w 268288"/>
              <a:gd name="connsiteY31" fmla="*/ 86047 h 322584"/>
              <a:gd name="connsiteX32" fmla="*/ 177801 w 268288"/>
              <a:gd name="connsiteY32" fmla="*/ 75728 h 322584"/>
              <a:gd name="connsiteX33" fmla="*/ 167482 w 268288"/>
              <a:gd name="connsiteY33" fmla="*/ 65409 h 322584"/>
              <a:gd name="connsiteX34" fmla="*/ 100807 w 268288"/>
              <a:gd name="connsiteY34" fmla="*/ 65409 h 322584"/>
              <a:gd name="connsiteX35" fmla="*/ 90488 w 268288"/>
              <a:gd name="connsiteY35" fmla="*/ 75728 h 322584"/>
              <a:gd name="connsiteX36" fmla="*/ 100807 w 268288"/>
              <a:gd name="connsiteY36" fmla="*/ 86047 h 322584"/>
              <a:gd name="connsiteX37" fmla="*/ 111126 w 268288"/>
              <a:gd name="connsiteY37" fmla="*/ 75728 h 322584"/>
              <a:gd name="connsiteX38" fmla="*/ 100807 w 268288"/>
              <a:gd name="connsiteY38" fmla="*/ 65409 h 322584"/>
              <a:gd name="connsiteX39" fmla="*/ 71089 w 268288"/>
              <a:gd name="connsiteY39" fmla="*/ 1373 h 322584"/>
              <a:gd name="connsiteX40" fmla="*/ 81621 w 268288"/>
              <a:gd name="connsiteY40" fmla="*/ 4013 h 322584"/>
              <a:gd name="connsiteX41" fmla="*/ 106633 w 268288"/>
              <a:gd name="connsiteY41" fmla="*/ 43605 h 322584"/>
              <a:gd name="connsiteX42" fmla="*/ 106633 w 268288"/>
              <a:gd name="connsiteY42" fmla="*/ 44924 h 322584"/>
              <a:gd name="connsiteX43" fmla="*/ 134279 w 268288"/>
              <a:gd name="connsiteY43" fmla="*/ 40965 h 322584"/>
              <a:gd name="connsiteX44" fmla="*/ 161925 w 268288"/>
              <a:gd name="connsiteY44" fmla="*/ 44924 h 322584"/>
              <a:gd name="connsiteX45" fmla="*/ 163242 w 268288"/>
              <a:gd name="connsiteY45" fmla="*/ 43605 h 322584"/>
              <a:gd name="connsiteX46" fmla="*/ 188254 w 268288"/>
              <a:gd name="connsiteY46" fmla="*/ 4013 h 322584"/>
              <a:gd name="connsiteX47" fmla="*/ 197470 w 268288"/>
              <a:gd name="connsiteY47" fmla="*/ 1373 h 322584"/>
              <a:gd name="connsiteX48" fmla="*/ 201419 w 268288"/>
              <a:gd name="connsiteY48" fmla="*/ 10611 h 322584"/>
              <a:gd name="connsiteX49" fmla="*/ 175090 w 268288"/>
              <a:gd name="connsiteY49" fmla="*/ 50203 h 322584"/>
              <a:gd name="connsiteX50" fmla="*/ 175090 w 268288"/>
              <a:gd name="connsiteY50" fmla="*/ 51523 h 322584"/>
              <a:gd name="connsiteX51" fmla="*/ 215900 w 268288"/>
              <a:gd name="connsiteY51" fmla="*/ 108272 h 322584"/>
              <a:gd name="connsiteX52" fmla="*/ 53975 w 268288"/>
              <a:gd name="connsiteY52" fmla="*/ 108272 h 322584"/>
              <a:gd name="connsiteX53" fmla="*/ 94785 w 268288"/>
              <a:gd name="connsiteY53" fmla="*/ 51523 h 322584"/>
              <a:gd name="connsiteX54" fmla="*/ 93469 w 268288"/>
              <a:gd name="connsiteY54" fmla="*/ 50203 h 322584"/>
              <a:gd name="connsiteX55" fmla="*/ 68456 w 268288"/>
              <a:gd name="connsiteY55" fmla="*/ 10611 h 322584"/>
              <a:gd name="connsiteX56" fmla="*/ 71089 w 268288"/>
              <a:gd name="connsiteY56" fmla="*/ 1373 h 3225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268288" h="322584">
                <a:moveTo>
                  <a:pt x="55289" y="122559"/>
                </a:moveTo>
                <a:cubicBezTo>
                  <a:pt x="55289" y="122559"/>
                  <a:pt x="55289" y="122559"/>
                  <a:pt x="214313" y="122559"/>
                </a:cubicBezTo>
                <a:cubicBezTo>
                  <a:pt x="214313" y="122559"/>
                  <a:pt x="214313" y="122559"/>
                  <a:pt x="214313" y="235731"/>
                </a:cubicBezTo>
                <a:cubicBezTo>
                  <a:pt x="214313" y="255471"/>
                  <a:pt x="206428" y="265998"/>
                  <a:pt x="188028" y="268630"/>
                </a:cubicBezTo>
                <a:cubicBezTo>
                  <a:pt x="188028" y="268630"/>
                  <a:pt x="188028" y="268630"/>
                  <a:pt x="188028" y="309425"/>
                </a:cubicBezTo>
                <a:cubicBezTo>
                  <a:pt x="188028" y="316004"/>
                  <a:pt x="178828" y="322584"/>
                  <a:pt x="168314" y="322584"/>
                </a:cubicBezTo>
                <a:cubicBezTo>
                  <a:pt x="157800" y="322584"/>
                  <a:pt x="148601" y="316004"/>
                  <a:pt x="148601" y="309425"/>
                </a:cubicBezTo>
                <a:cubicBezTo>
                  <a:pt x="148601" y="309425"/>
                  <a:pt x="148601" y="309425"/>
                  <a:pt x="148601" y="268630"/>
                </a:cubicBezTo>
                <a:cubicBezTo>
                  <a:pt x="139401" y="268630"/>
                  <a:pt x="128887" y="268630"/>
                  <a:pt x="119687" y="268630"/>
                </a:cubicBezTo>
                <a:cubicBezTo>
                  <a:pt x="119687" y="268630"/>
                  <a:pt x="119687" y="268630"/>
                  <a:pt x="119687" y="309425"/>
                </a:cubicBezTo>
                <a:cubicBezTo>
                  <a:pt x="119687" y="316004"/>
                  <a:pt x="111802" y="322584"/>
                  <a:pt x="99974" y="322584"/>
                </a:cubicBezTo>
                <a:cubicBezTo>
                  <a:pt x="89460" y="322584"/>
                  <a:pt x="81574" y="316004"/>
                  <a:pt x="81574" y="309425"/>
                </a:cubicBezTo>
                <a:cubicBezTo>
                  <a:pt x="81574" y="309425"/>
                  <a:pt x="81574" y="309425"/>
                  <a:pt x="81574" y="268630"/>
                </a:cubicBezTo>
                <a:cubicBezTo>
                  <a:pt x="63175" y="265998"/>
                  <a:pt x="53975" y="255471"/>
                  <a:pt x="53975" y="235731"/>
                </a:cubicBezTo>
                <a:cubicBezTo>
                  <a:pt x="53975" y="212044"/>
                  <a:pt x="55289" y="122559"/>
                  <a:pt x="55289" y="122559"/>
                </a:cubicBezTo>
                <a:close/>
                <a:moveTo>
                  <a:pt x="248444" y="108272"/>
                </a:moveTo>
                <a:cubicBezTo>
                  <a:pt x="259028" y="108272"/>
                  <a:pt x="268288" y="114838"/>
                  <a:pt x="268288" y="121403"/>
                </a:cubicBezTo>
                <a:cubicBezTo>
                  <a:pt x="268288" y="121403"/>
                  <a:pt x="268288" y="121403"/>
                  <a:pt x="268288" y="201504"/>
                </a:cubicBezTo>
                <a:cubicBezTo>
                  <a:pt x="268288" y="208070"/>
                  <a:pt x="259028" y="214635"/>
                  <a:pt x="248444" y="214635"/>
                </a:cubicBezTo>
                <a:cubicBezTo>
                  <a:pt x="237861" y="214635"/>
                  <a:pt x="228600" y="208070"/>
                  <a:pt x="228600" y="201504"/>
                </a:cubicBezTo>
                <a:cubicBezTo>
                  <a:pt x="228600" y="201504"/>
                  <a:pt x="228600" y="201504"/>
                  <a:pt x="228600" y="121403"/>
                </a:cubicBezTo>
                <a:cubicBezTo>
                  <a:pt x="228600" y="114838"/>
                  <a:pt x="237861" y="108272"/>
                  <a:pt x="248444" y="108272"/>
                </a:cubicBezTo>
                <a:close/>
                <a:moveTo>
                  <a:pt x="19844" y="108272"/>
                </a:moveTo>
                <a:cubicBezTo>
                  <a:pt x="30427" y="108272"/>
                  <a:pt x="39688" y="113538"/>
                  <a:pt x="39688" y="121437"/>
                </a:cubicBezTo>
                <a:cubicBezTo>
                  <a:pt x="39688" y="121437"/>
                  <a:pt x="39688" y="121437"/>
                  <a:pt x="39688" y="201741"/>
                </a:cubicBezTo>
                <a:cubicBezTo>
                  <a:pt x="39688" y="209640"/>
                  <a:pt x="30427" y="216222"/>
                  <a:pt x="19844" y="216222"/>
                </a:cubicBezTo>
                <a:cubicBezTo>
                  <a:pt x="9260" y="216222"/>
                  <a:pt x="0" y="209640"/>
                  <a:pt x="0" y="201741"/>
                </a:cubicBezTo>
                <a:cubicBezTo>
                  <a:pt x="0" y="201741"/>
                  <a:pt x="0" y="201741"/>
                  <a:pt x="0" y="121437"/>
                </a:cubicBezTo>
                <a:cubicBezTo>
                  <a:pt x="0" y="113538"/>
                  <a:pt x="9260" y="108272"/>
                  <a:pt x="19844" y="108272"/>
                </a:cubicBezTo>
                <a:close/>
                <a:moveTo>
                  <a:pt x="167482" y="65409"/>
                </a:moveTo>
                <a:cubicBezTo>
                  <a:pt x="161783" y="65409"/>
                  <a:pt x="157163" y="70029"/>
                  <a:pt x="157163" y="75728"/>
                </a:cubicBezTo>
                <a:cubicBezTo>
                  <a:pt x="157163" y="81427"/>
                  <a:pt x="161783" y="86047"/>
                  <a:pt x="167482" y="86047"/>
                </a:cubicBezTo>
                <a:cubicBezTo>
                  <a:pt x="173181" y="86047"/>
                  <a:pt x="177801" y="81427"/>
                  <a:pt x="177801" y="75728"/>
                </a:cubicBezTo>
                <a:cubicBezTo>
                  <a:pt x="177801" y="70029"/>
                  <a:pt x="173181" y="65409"/>
                  <a:pt x="167482" y="65409"/>
                </a:cubicBezTo>
                <a:close/>
                <a:moveTo>
                  <a:pt x="100807" y="65409"/>
                </a:moveTo>
                <a:cubicBezTo>
                  <a:pt x="95108" y="65409"/>
                  <a:pt x="90488" y="70029"/>
                  <a:pt x="90488" y="75728"/>
                </a:cubicBezTo>
                <a:cubicBezTo>
                  <a:pt x="90488" y="81427"/>
                  <a:pt x="95108" y="86047"/>
                  <a:pt x="100807" y="86047"/>
                </a:cubicBezTo>
                <a:cubicBezTo>
                  <a:pt x="106506" y="86047"/>
                  <a:pt x="111126" y="81427"/>
                  <a:pt x="111126" y="75728"/>
                </a:cubicBezTo>
                <a:cubicBezTo>
                  <a:pt x="111126" y="70029"/>
                  <a:pt x="106506" y="65409"/>
                  <a:pt x="100807" y="65409"/>
                </a:cubicBezTo>
                <a:close/>
                <a:moveTo>
                  <a:pt x="71089" y="1373"/>
                </a:moveTo>
                <a:cubicBezTo>
                  <a:pt x="75038" y="-1266"/>
                  <a:pt x="78988" y="53"/>
                  <a:pt x="81621" y="4013"/>
                </a:cubicBezTo>
                <a:cubicBezTo>
                  <a:pt x="81621" y="4013"/>
                  <a:pt x="81621" y="4013"/>
                  <a:pt x="106633" y="43605"/>
                </a:cubicBezTo>
                <a:cubicBezTo>
                  <a:pt x="106633" y="43605"/>
                  <a:pt x="106633" y="44924"/>
                  <a:pt x="106633" y="44924"/>
                </a:cubicBezTo>
                <a:cubicBezTo>
                  <a:pt x="115849" y="42285"/>
                  <a:pt x="125064" y="40965"/>
                  <a:pt x="134279" y="40965"/>
                </a:cubicBezTo>
                <a:cubicBezTo>
                  <a:pt x="144811" y="40965"/>
                  <a:pt x="154026" y="42285"/>
                  <a:pt x="161925" y="44924"/>
                </a:cubicBezTo>
                <a:cubicBezTo>
                  <a:pt x="161925" y="44924"/>
                  <a:pt x="161925" y="43605"/>
                  <a:pt x="163242" y="43605"/>
                </a:cubicBezTo>
                <a:cubicBezTo>
                  <a:pt x="163242" y="43605"/>
                  <a:pt x="163242" y="43605"/>
                  <a:pt x="188254" y="4013"/>
                </a:cubicBezTo>
                <a:cubicBezTo>
                  <a:pt x="189571" y="53"/>
                  <a:pt x="194837" y="-1266"/>
                  <a:pt x="197470" y="1373"/>
                </a:cubicBezTo>
                <a:cubicBezTo>
                  <a:pt x="201419" y="2693"/>
                  <a:pt x="202735" y="6652"/>
                  <a:pt x="201419" y="10611"/>
                </a:cubicBezTo>
                <a:cubicBezTo>
                  <a:pt x="201419" y="10611"/>
                  <a:pt x="201419" y="10611"/>
                  <a:pt x="175090" y="50203"/>
                </a:cubicBezTo>
                <a:cubicBezTo>
                  <a:pt x="175090" y="50203"/>
                  <a:pt x="175090" y="50203"/>
                  <a:pt x="175090" y="51523"/>
                </a:cubicBezTo>
                <a:cubicBezTo>
                  <a:pt x="196153" y="63401"/>
                  <a:pt x="211951" y="83197"/>
                  <a:pt x="215900" y="108272"/>
                </a:cubicBezTo>
                <a:cubicBezTo>
                  <a:pt x="215900" y="108272"/>
                  <a:pt x="215900" y="108272"/>
                  <a:pt x="53975" y="108272"/>
                </a:cubicBezTo>
                <a:cubicBezTo>
                  <a:pt x="57924" y="83197"/>
                  <a:pt x="73722" y="63401"/>
                  <a:pt x="94785" y="51523"/>
                </a:cubicBezTo>
                <a:cubicBezTo>
                  <a:pt x="94785" y="51523"/>
                  <a:pt x="93469" y="50203"/>
                  <a:pt x="93469" y="50203"/>
                </a:cubicBezTo>
                <a:cubicBezTo>
                  <a:pt x="93469" y="50203"/>
                  <a:pt x="93469" y="50203"/>
                  <a:pt x="68456" y="10611"/>
                </a:cubicBezTo>
                <a:cubicBezTo>
                  <a:pt x="65823" y="6652"/>
                  <a:pt x="67140" y="2693"/>
                  <a:pt x="71089" y="1373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cxnSp>
        <p:nvCxnSpPr>
          <p:cNvPr id="5" name="PA_库_直接连接符 4">
            <a:extLst>
              <a:ext uri="{FF2B5EF4-FFF2-40B4-BE49-F238E27FC236}">
                <a16:creationId xmlns:a16="http://schemas.microsoft.com/office/drawing/2014/main" xmlns="" id="{77E202F5-43CA-4280-9AA6-6853CC3375F7}"/>
              </a:ext>
            </a:extLst>
          </p:cNvPr>
          <p:cNvCxnSpPr/>
          <p:nvPr>
            <p:custDataLst>
              <p:tags r:id="rId8"/>
            </p:custDataLst>
          </p:nvPr>
        </p:nvCxnSpPr>
        <p:spPr>
          <a:xfrm>
            <a:off x="5405312" y="3284984"/>
            <a:ext cx="5282141" cy="0"/>
          </a:xfrm>
          <a:prstGeom prst="line">
            <a:avLst/>
          </a:prstGeom>
          <a:ln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PA_库_圆角矩形 12">
            <a:extLst>
              <a:ext uri="{FF2B5EF4-FFF2-40B4-BE49-F238E27FC236}">
                <a16:creationId xmlns:a16="http://schemas.microsoft.com/office/drawing/2014/main" xmlns="" id="{83E7AD34-9943-446F-9D80-58038411AC1E}"/>
              </a:ext>
            </a:extLst>
          </p:cNvPr>
          <p:cNvSpPr/>
          <p:nvPr>
            <p:custDataLst>
              <p:tags r:id="rId9"/>
            </p:custDataLst>
          </p:nvPr>
        </p:nvSpPr>
        <p:spPr>
          <a:xfrm>
            <a:off x="735064" y="1866880"/>
            <a:ext cx="3852428" cy="3915815"/>
          </a:xfrm>
          <a:prstGeom prst="roundRect">
            <a:avLst>
              <a:gd name="adj" fmla="val 5000"/>
            </a:avLst>
          </a:prstGeom>
          <a:blipFill dpi="0" rotWithShape="1">
            <a:blip r:embed="rId12"/>
            <a:srcRect/>
            <a:stretch>
              <a:fillRect l="-26234" r="-26234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  <a:ext uri="{C572A759-6A51-4108-AA02-DFA0A04FC94B}">
              <ma14:wrappingTextBoxFlag xmlns:a14="http://schemas.microsoft.com/office/drawing/2010/main" xmlns:p14="http://schemas.microsoft.com/office/powerpoint/2010/main" xmlns:ma14="http://schemas.microsoft.com/office/mac/drawingml/2011/main" xmlns:lc="http://schemas.openxmlformats.org/drawingml/2006/lockedCanvas" xmlns="" val="1"/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</p:spTree>
    <p:extLst>
      <p:ext uri="{BB962C8B-B14F-4D97-AF65-F5344CB8AC3E}">
        <p14:creationId xmlns:p14="http://schemas.microsoft.com/office/powerpoint/2010/main" val="21199856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27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2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56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26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7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4100"/>
                            </p:stCondLst>
                            <p:childTnLst>
                              <p:par>
                                <p:cTn id="3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600"/>
                            </p:stCondLst>
                            <p:childTnLst>
                              <p:par>
                                <p:cTn id="3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3" grpId="0"/>
      <p:bldP spid="14" grpId="0"/>
      <p:bldP spid="8" grpId="0" animBg="1"/>
      <p:bldP spid="9" grpId="0" animBg="1"/>
      <p:bldP spid="6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A_库_圆角矩形 12">
            <a:extLst>
              <a:ext uri="{FF2B5EF4-FFF2-40B4-BE49-F238E27FC236}">
                <a16:creationId xmlns:a16="http://schemas.microsoft.com/office/drawing/2014/main" xmlns="" id="{519C102C-35DE-4553-9338-5712C29493B2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719138" y="2348880"/>
            <a:ext cx="5241225" cy="2713089"/>
          </a:xfrm>
          <a:prstGeom prst="roundRect">
            <a:avLst>
              <a:gd name="adj" fmla="val 0"/>
            </a:avLst>
          </a:prstGeom>
          <a:blipFill dpi="0" rotWithShape="1">
            <a:blip r:embed="rId11"/>
            <a:srcRect/>
            <a:stretch>
              <a:fillRect t="-22126" b="-22126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600"/>
          </a:p>
        </p:txBody>
      </p:sp>
      <p:sp>
        <p:nvSpPr>
          <p:cNvPr id="14" name="PA_库_TextPlaceholder 2">
            <a:extLst>
              <a:ext uri="{FF2B5EF4-FFF2-40B4-BE49-F238E27FC236}">
                <a16:creationId xmlns:a16="http://schemas.microsoft.com/office/drawing/2014/main" xmlns="" id="{604802BE-BA41-48A3-AE12-CD3C97D97F41}"/>
              </a:ext>
            </a:extLst>
          </p:cNvPr>
          <p:cNvSpPr txBox="1">
            <a:spLocks/>
          </p:cNvSpPr>
          <p:nvPr>
            <p:custDataLst>
              <p:tags r:id="rId2"/>
            </p:custDataLst>
          </p:nvPr>
        </p:nvSpPr>
        <p:spPr>
          <a:xfrm>
            <a:off x="719138" y="5193196"/>
            <a:ext cx="5241223" cy="923442"/>
          </a:xfrm>
          <a:prstGeom prst="rect">
            <a:avLst/>
          </a:prstGeom>
        </p:spPr>
        <p:txBody>
          <a:bodyPr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点击输入替换内容点击输入替换内容</a:t>
            </a:r>
            <a:endParaRPr lang="en-US" altLang="zh-CN" sz="1200" dirty="0">
              <a:latin typeface="+mn-lt"/>
              <a:ea typeface="+mn-ea"/>
              <a:cs typeface="+mn-ea"/>
              <a:sym typeface="+mn-lt"/>
            </a:endParaRPr>
          </a:p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 smtClean="0">
                <a:latin typeface="+mn-lt"/>
                <a:ea typeface="+mn-ea"/>
                <a:cs typeface="+mn-ea"/>
                <a:sym typeface="+mn-lt"/>
              </a:rPr>
              <a:t>如</a:t>
            </a: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需更改请在（设置形状格式）</a:t>
            </a:r>
            <a:endParaRPr lang="en-US" altLang="zh-CN" sz="1200" dirty="0">
              <a:latin typeface="+mn-lt"/>
              <a:ea typeface="+mn-ea"/>
              <a:cs typeface="+mn-ea"/>
              <a:sym typeface="+mn-lt"/>
            </a:endParaRPr>
          </a:p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菜单下（文本选项）中调整</a:t>
            </a:r>
            <a:endParaRPr lang="en-US" sz="1200" dirty="0"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15" name="PA_库_矩形 14">
            <a:extLst>
              <a:ext uri="{FF2B5EF4-FFF2-40B4-BE49-F238E27FC236}">
                <a16:creationId xmlns:a16="http://schemas.microsoft.com/office/drawing/2014/main" xmlns="" id="{8A69D0C3-8B04-4AAE-9FD8-DE095E0A854A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719138" y="4451378"/>
            <a:ext cx="5241224" cy="610592"/>
          </a:xfrm>
          <a:prstGeom prst="rect">
            <a:avLst/>
          </a:prstGeom>
          <a:solidFill>
            <a:schemeClr val="tx1">
              <a:alpha val="88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b="1" dirty="0">
                <a:solidFill>
                  <a:schemeClr val="bg1"/>
                </a:solidFill>
                <a:cs typeface="+mn-ea"/>
                <a:sym typeface="+mn-lt"/>
              </a:rPr>
              <a:t>输入标题文本</a:t>
            </a:r>
            <a:endParaRPr lang="id-ID" altLang="zh-CN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10" name="PA_库_圆角矩形 9">
            <a:extLst>
              <a:ext uri="{FF2B5EF4-FFF2-40B4-BE49-F238E27FC236}">
                <a16:creationId xmlns:a16="http://schemas.microsoft.com/office/drawing/2014/main" xmlns="" id="{E0527EAB-548B-444E-A998-F2A820AB5C5D}"/>
              </a:ext>
            </a:extLst>
          </p:cNvPr>
          <p:cNvSpPr/>
          <p:nvPr>
            <p:custDataLst>
              <p:tags r:id="rId4"/>
            </p:custDataLst>
          </p:nvPr>
        </p:nvSpPr>
        <p:spPr>
          <a:xfrm>
            <a:off x="6231638" y="2348880"/>
            <a:ext cx="5241225" cy="2713089"/>
          </a:xfrm>
          <a:prstGeom prst="roundRect">
            <a:avLst>
              <a:gd name="adj" fmla="val 0"/>
            </a:avLst>
          </a:prstGeom>
          <a:blipFill dpi="0" rotWithShape="1">
            <a:blip r:embed="rId12"/>
            <a:srcRect/>
            <a:stretch>
              <a:fillRect t="-14373" b="-1437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 sz="1600"/>
          </a:p>
        </p:txBody>
      </p:sp>
      <p:sp>
        <p:nvSpPr>
          <p:cNvPr id="11" name="PA_库_TextPlaceholder 2">
            <a:extLst>
              <a:ext uri="{FF2B5EF4-FFF2-40B4-BE49-F238E27FC236}">
                <a16:creationId xmlns:a16="http://schemas.microsoft.com/office/drawing/2014/main" xmlns="" id="{4549299E-08D3-4953-8D13-0225B0471095}"/>
              </a:ext>
            </a:extLst>
          </p:cNvPr>
          <p:cNvSpPr txBox="1">
            <a:spLocks/>
          </p:cNvSpPr>
          <p:nvPr>
            <p:custDataLst>
              <p:tags r:id="rId5"/>
            </p:custDataLst>
          </p:nvPr>
        </p:nvSpPr>
        <p:spPr>
          <a:xfrm>
            <a:off x="6231638" y="5193196"/>
            <a:ext cx="5241223" cy="923442"/>
          </a:xfrm>
          <a:prstGeom prst="rect">
            <a:avLst/>
          </a:prstGeom>
        </p:spPr>
        <p:txBody>
          <a:bodyPr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点击输入替换内容点击输入替换内容</a:t>
            </a:r>
            <a:endParaRPr lang="en-US" altLang="zh-CN" sz="1200" dirty="0">
              <a:latin typeface="+mn-lt"/>
              <a:ea typeface="+mn-ea"/>
              <a:cs typeface="+mn-ea"/>
              <a:sym typeface="+mn-lt"/>
            </a:endParaRPr>
          </a:p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 smtClean="0">
                <a:latin typeface="+mn-lt"/>
                <a:ea typeface="+mn-ea"/>
                <a:cs typeface="+mn-ea"/>
                <a:sym typeface="+mn-lt"/>
              </a:rPr>
              <a:t>如</a:t>
            </a: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需更改请在（设置形状格式）</a:t>
            </a:r>
            <a:endParaRPr lang="en-US" altLang="zh-CN" sz="1200" dirty="0">
              <a:latin typeface="+mn-lt"/>
              <a:ea typeface="+mn-ea"/>
              <a:cs typeface="+mn-ea"/>
              <a:sym typeface="+mn-lt"/>
            </a:endParaRPr>
          </a:p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1200" dirty="0">
                <a:latin typeface="+mn-lt"/>
                <a:ea typeface="+mn-ea"/>
                <a:cs typeface="+mn-ea"/>
                <a:sym typeface="+mn-lt"/>
              </a:rPr>
              <a:t>菜单下（文本选项）中调整</a:t>
            </a:r>
            <a:endParaRPr lang="en-US" sz="1200" dirty="0"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12" name="PA_库_矩形 11">
            <a:extLst>
              <a:ext uri="{FF2B5EF4-FFF2-40B4-BE49-F238E27FC236}">
                <a16:creationId xmlns:a16="http://schemas.microsoft.com/office/drawing/2014/main" xmlns="" id="{092A4ED0-AF1C-49D7-B0E4-FB5518BCEC27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6231638" y="4451378"/>
            <a:ext cx="5241224" cy="610592"/>
          </a:xfrm>
          <a:prstGeom prst="rect">
            <a:avLst/>
          </a:prstGeom>
          <a:solidFill>
            <a:schemeClr val="tx1">
              <a:alpha val="88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zh-CN" altLang="en-US" sz="2000" b="1" dirty="0">
                <a:solidFill>
                  <a:schemeClr val="bg1"/>
                </a:solidFill>
                <a:cs typeface="+mn-ea"/>
                <a:sym typeface="+mn-lt"/>
              </a:rPr>
              <a:t>输入标题文本</a:t>
            </a:r>
            <a:endParaRPr lang="id-ID" altLang="zh-CN" sz="2000" b="1" dirty="0">
              <a:solidFill>
                <a:schemeClr val="bg1"/>
              </a:solidFill>
              <a:cs typeface="+mn-ea"/>
              <a:sym typeface="+mn-lt"/>
            </a:endParaRPr>
          </a:p>
        </p:txBody>
      </p:sp>
      <p:sp>
        <p:nvSpPr>
          <p:cNvPr id="6" name="PA_库_TextPlaceholder 2">
            <a:extLst>
              <a:ext uri="{FF2B5EF4-FFF2-40B4-BE49-F238E27FC236}">
                <a16:creationId xmlns:a16="http://schemas.microsoft.com/office/drawing/2014/main" xmlns="" id="{8793A685-DB3E-48FC-91AA-CCA6BCA4DDE0}"/>
              </a:ext>
            </a:extLst>
          </p:cNvPr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2063553" y="1555400"/>
            <a:ext cx="8064895" cy="531387"/>
          </a:xfrm>
          <a:prstGeom prst="rect">
            <a:avLst/>
          </a:prstGeom>
        </p:spPr>
        <p:txBody>
          <a:bodyPr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fontAlgn="base">
              <a:lnSpc>
                <a:spcPct val="150000"/>
              </a:lnSpc>
              <a:spcBef>
                <a:spcPts val="0"/>
              </a:spcBef>
            </a:pPr>
            <a:r>
              <a:rPr lang="en-US" altLang="zh-CN" sz="1000"/>
              <a:t>1.</a:t>
            </a:r>
            <a:r>
              <a:rPr lang="zh-CN" altLang="en-US" sz="1000"/>
              <a:t>单击要填充的形状；</a:t>
            </a:r>
            <a:r>
              <a:rPr lang="en-US" altLang="zh-CN" sz="1000"/>
              <a:t>2.</a:t>
            </a:r>
            <a:r>
              <a:rPr lang="zh-CN" altLang="en-US" sz="1000"/>
              <a:t>在“格式”选项卡上的“形状样式”组中，单击“形状填充”旁边的箭头，然后单击「图片或纹理填充」。</a:t>
            </a:r>
            <a:r>
              <a:rPr lang="en-US" altLang="zh-CN" sz="1000"/>
              <a:t> 3.</a:t>
            </a:r>
            <a:r>
              <a:rPr lang="zh-CN" altLang="en-US" sz="1000"/>
              <a:t>找到包含需要使用的图片的文件夹，单击该图片，然后单击“插入”。</a:t>
            </a:r>
            <a:r>
              <a:rPr lang="en-US" altLang="zh-CN" sz="1000"/>
              <a:t>4.</a:t>
            </a:r>
            <a:r>
              <a:rPr lang="zh-CN" altLang="en-US" sz="1000"/>
              <a:t>使用图片工具“裁剪”下拉菜单中的「填充」可对图片进行调整</a:t>
            </a:r>
          </a:p>
        </p:txBody>
      </p:sp>
      <p:sp>
        <p:nvSpPr>
          <p:cNvPr id="7" name="PA_库_TextPlaceholder 2">
            <a:extLst>
              <a:ext uri="{FF2B5EF4-FFF2-40B4-BE49-F238E27FC236}">
                <a16:creationId xmlns:a16="http://schemas.microsoft.com/office/drawing/2014/main" xmlns="" id="{273927F2-D4D1-4EAF-BE25-739DF58F4CD4}"/>
              </a:ext>
            </a:extLst>
          </p:cNvPr>
          <p:cNvSpPr txBox="1">
            <a:spLocks/>
          </p:cNvSpPr>
          <p:nvPr>
            <p:custDataLst>
              <p:tags r:id="rId8"/>
            </p:custDataLst>
          </p:nvPr>
        </p:nvSpPr>
        <p:spPr>
          <a:xfrm>
            <a:off x="2063553" y="1075316"/>
            <a:ext cx="8064895" cy="432842"/>
          </a:xfrm>
          <a:prstGeom prst="rect">
            <a:avLst/>
          </a:prstGeom>
        </p:spPr>
        <p:txBody>
          <a:bodyPr anchor="ctr"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lnSpc>
                <a:spcPct val="150000"/>
              </a:lnSpc>
              <a:spcBef>
                <a:spcPts val="0"/>
              </a:spcBef>
            </a:pPr>
            <a:r>
              <a:rPr lang="zh-CN" altLang="en-US" sz="2000" b="1">
                <a:latin typeface="+mn-lt"/>
                <a:ea typeface="+mn-ea"/>
                <a:cs typeface="+mn-ea"/>
                <a:sym typeface="+mn-lt"/>
              </a:rPr>
              <a:t>请在形状中填充图片</a:t>
            </a:r>
            <a:endParaRPr lang="en-US" sz="2000" b="1" dirty="0">
              <a:latin typeface="+mn-lt"/>
              <a:ea typeface="+mn-ea"/>
              <a:cs typeface="+mn-ea"/>
              <a:sym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41321497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24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1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/>
      <p:bldP spid="15" grpId="0" animBg="1"/>
      <p:bldP spid="10" grpId="0" animBg="1"/>
      <p:bldP spid="11" grpId="0"/>
      <p:bldP spid="12" grpId="0" animBg="1"/>
      <p:bldP spid="6" grpId="0"/>
      <p:bldP spid="7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Oval 2">
            <a:extLst>
              <a:ext uri="{FF2B5EF4-FFF2-40B4-BE49-F238E27FC236}">
                <a16:creationId xmlns:a16="http://schemas.microsoft.com/office/drawing/2014/main" xmlns="" id="{F06FA6DF-C923-471D-9967-28D78044558B}"/>
              </a:ext>
            </a:extLst>
          </p:cNvPr>
          <p:cNvSpPr/>
          <p:nvPr/>
        </p:nvSpPr>
        <p:spPr>
          <a:xfrm>
            <a:off x="4994650" y="2635703"/>
            <a:ext cx="2021449" cy="2021449"/>
          </a:xfrm>
          <a:prstGeom prst="ellipse">
            <a:avLst/>
          </a:prstGeom>
          <a:noFill/>
          <a:ln>
            <a:solidFill>
              <a:schemeClr val="bg1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EDBB0302-34BB-4B60-BFB2-767AB7054EF0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4403812" y="2044865"/>
            <a:ext cx="5791819" cy="3203124"/>
            <a:chOff x="4403812" y="2044865"/>
            <a:chExt cx="5791819" cy="3203124"/>
          </a:xfrm>
        </p:grpSpPr>
        <p:cxnSp>
          <p:nvCxnSpPr>
            <p:cNvPr id="4" name="Straight Connector 1">
              <a:extLst>
                <a:ext uri="{FF2B5EF4-FFF2-40B4-BE49-F238E27FC236}">
                  <a16:creationId xmlns:a16="http://schemas.microsoft.com/office/drawing/2014/main" xmlns="" id="{35AC1F49-4707-4996-A9F5-2CF6D032DF91}"/>
                </a:ext>
              </a:extLst>
            </p:cNvPr>
            <p:cNvCxnSpPr/>
            <p:nvPr/>
          </p:nvCxnSpPr>
          <p:spPr>
            <a:xfrm>
              <a:off x="7226079" y="3645024"/>
              <a:ext cx="2969552" cy="0"/>
            </a:xfrm>
            <a:prstGeom prst="line">
              <a:avLst/>
            </a:prstGeom>
            <a:ln w="19050">
              <a:solidFill>
                <a:schemeClr val="accent2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5" name="Block Arc 10">
              <a:extLst>
                <a:ext uri="{FF2B5EF4-FFF2-40B4-BE49-F238E27FC236}">
                  <a16:creationId xmlns:a16="http://schemas.microsoft.com/office/drawing/2014/main" xmlns="" id="{DD2D6BE4-A145-4889-A647-0D1C0CB7E502}"/>
                </a:ext>
              </a:extLst>
            </p:cNvPr>
            <p:cNvSpPr/>
            <p:nvPr/>
          </p:nvSpPr>
          <p:spPr>
            <a:xfrm>
              <a:off x="4403812" y="2044865"/>
              <a:ext cx="3203125" cy="3203124"/>
            </a:xfrm>
            <a:prstGeom prst="blockArc">
              <a:avLst>
                <a:gd name="adj1" fmla="val 21599999"/>
                <a:gd name="adj2" fmla="val 8180671"/>
                <a:gd name="adj3" fmla="val 1191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6" name="Isosceles Triangle 11">
              <a:extLst>
                <a:ext uri="{FF2B5EF4-FFF2-40B4-BE49-F238E27FC236}">
                  <a16:creationId xmlns:a16="http://schemas.microsoft.com/office/drawing/2014/main" xmlns="" id="{568C6494-F506-4105-B8CD-8966EE3062D1}"/>
                </a:ext>
              </a:extLst>
            </p:cNvPr>
            <p:cNvSpPr/>
            <p:nvPr/>
          </p:nvSpPr>
          <p:spPr>
            <a:xfrm rot="8100000" flipV="1">
              <a:off x="4478164" y="4172029"/>
              <a:ext cx="658105" cy="567333"/>
            </a:xfrm>
            <a:prstGeom prst="triangl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EF6975F2-EAA0-463D-8234-D1ECD8C620DC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1827808" y="2044865"/>
            <a:ext cx="5779129" cy="3203124"/>
            <a:chOff x="1827808" y="2044865"/>
            <a:chExt cx="5779129" cy="3203124"/>
          </a:xfrm>
        </p:grpSpPr>
        <p:sp>
          <p:nvSpPr>
            <p:cNvPr id="6" name="PA_库_空心符 7">
              <a:extLst>
                <a:ext uri="{FF2B5EF4-FFF2-40B4-BE49-F238E27FC236}">
                  <a16:creationId xmlns:a16="http://schemas.microsoft.com/office/drawing/2014/main" xmlns="" id="{15EF2FD1-84B7-4DCB-A68F-2F054DA2E30A}"/>
                </a:ext>
              </a:extLst>
            </p:cNvPr>
            <p:cNvSpPr/>
            <p:nvPr>
              <p:custDataLst>
                <p:tags r:id="rId15"/>
              </p:custDataLst>
            </p:nvPr>
          </p:nvSpPr>
          <p:spPr>
            <a:xfrm flipH="1" flipV="1">
              <a:off x="4403812" y="2044865"/>
              <a:ext cx="3203125" cy="3203124"/>
            </a:xfrm>
            <a:prstGeom prst="blockArc">
              <a:avLst>
                <a:gd name="adj1" fmla="val 21599999"/>
                <a:gd name="adj2" fmla="val 8180671"/>
                <a:gd name="adj3" fmla="val 11913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Isosceles Triangle 8">
              <a:extLst>
                <a:ext uri="{FF2B5EF4-FFF2-40B4-BE49-F238E27FC236}">
                  <a16:creationId xmlns:a16="http://schemas.microsoft.com/office/drawing/2014/main" xmlns="" id="{5FFC3ABE-0C50-4952-A41A-3B36CCF0429B}"/>
                </a:ext>
              </a:extLst>
            </p:cNvPr>
            <p:cNvSpPr/>
            <p:nvPr/>
          </p:nvSpPr>
          <p:spPr>
            <a:xfrm rot="18900000" flipH="1" flipV="1">
              <a:off x="6882554" y="2569972"/>
              <a:ext cx="658106" cy="567333"/>
            </a:xfrm>
            <a:prstGeom prst="triangl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cxnSp>
          <p:nvCxnSpPr>
            <p:cNvPr id="9" name="PA_库_直接连接符 12">
              <a:extLst>
                <a:ext uri="{FF2B5EF4-FFF2-40B4-BE49-F238E27FC236}">
                  <a16:creationId xmlns:a16="http://schemas.microsoft.com/office/drawing/2014/main" xmlns="" id="{617F1295-C054-4176-BDF0-A0932ACB69F7}"/>
                </a:ext>
              </a:extLst>
            </p:cNvPr>
            <p:cNvCxnSpPr/>
            <p:nvPr>
              <p:custDataLst>
                <p:tags r:id="rId16"/>
              </p:custDataLst>
            </p:nvPr>
          </p:nvCxnSpPr>
          <p:spPr>
            <a:xfrm flipH="1">
              <a:off x="1827808" y="3634391"/>
              <a:ext cx="2947028" cy="0"/>
            </a:xfrm>
            <a:prstGeom prst="line">
              <a:avLst/>
            </a:prstGeom>
            <a:ln w="19050">
              <a:solidFill>
                <a:schemeClr val="accent1"/>
              </a:solidFill>
              <a:tailEnd type="oval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3" name="PA_库_文本框 71">
            <a:extLst>
              <a:ext uri="{FF2B5EF4-FFF2-40B4-BE49-F238E27FC236}">
                <a16:creationId xmlns:a16="http://schemas.microsoft.com/office/drawing/2014/main" xmlns="" id="{A04D786E-EFD2-4D16-81E8-3CE7BAB83B07}"/>
              </a:ext>
            </a:extLst>
          </p:cNvPr>
          <p:cNvSpPr txBox="1">
            <a:spLocks/>
          </p:cNvSpPr>
          <p:nvPr>
            <p:custDataLst>
              <p:tags r:id="rId3"/>
            </p:custDataLst>
          </p:nvPr>
        </p:nvSpPr>
        <p:spPr bwMode="auto">
          <a:xfrm>
            <a:off x="4945998" y="3334650"/>
            <a:ext cx="2175091" cy="249299"/>
          </a:xfrm>
          <a:prstGeom prst="rect">
            <a:avLst/>
          </a:prstGeom>
          <a:noFill/>
          <a:scene3d>
            <a:camera prst="orthographicFront">
              <a:rot lat="0" lon="0" rev="0"/>
            </a:camera>
            <a:lightRig rig="threePt" dir="t"/>
          </a:scene3d>
          <a:sp3d prstMaterial="matte">
            <a:bevelT w="1270" h="1270"/>
          </a:sp3d>
        </p:spPr>
        <p:txBody>
          <a:bodyPr wrap="none" lIns="0" tIns="0" rIns="0" bIns="0" anchor="t" anchorCtr="0">
            <a:normAutofit lnSpcReduction="10000"/>
            <a:sp3d/>
          </a:bodyPr>
          <a:lstStyle/>
          <a:p>
            <a:pPr algn="ctr" latinLnBrk="0">
              <a:buClr>
                <a:prstClr val="white"/>
              </a:buClr>
              <a:defRPr/>
            </a:pPr>
            <a:r>
              <a:rPr lang="zh-CN" altLang="en-US" b="1" dirty="0">
                <a:solidFill>
                  <a:schemeClr val="tx1">
                    <a:lumMod val="65000"/>
                    <a:lumOff val="35000"/>
                  </a:schemeClr>
                </a:solidFill>
              </a:rPr>
              <a:t>输入标题文本</a:t>
            </a:r>
          </a:p>
        </p:txBody>
      </p:sp>
      <p:sp>
        <p:nvSpPr>
          <p:cNvPr id="24" name="PA_库_矩形 72">
            <a:extLst>
              <a:ext uri="{FF2B5EF4-FFF2-40B4-BE49-F238E27FC236}">
                <a16:creationId xmlns:a16="http://schemas.microsoft.com/office/drawing/2014/main" xmlns="" id="{F53A63EC-6BDD-4AB4-8A0E-0FF0B280C474}"/>
              </a:ext>
            </a:extLst>
          </p:cNvPr>
          <p:cNvSpPr/>
          <p:nvPr>
            <p:custDataLst>
              <p:tags r:id="rId4"/>
            </p:custDataLst>
          </p:nvPr>
        </p:nvSpPr>
        <p:spPr>
          <a:xfrm>
            <a:off x="4945998" y="3583949"/>
            <a:ext cx="2175091" cy="526811"/>
          </a:xfrm>
          <a:prstGeom prst="rect">
            <a:avLst/>
          </a:prstGeom>
        </p:spPr>
        <p:txBody>
          <a:bodyPr wrap="square">
            <a:normAutofit/>
          </a:bodyPr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00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</a:p>
        </p:txBody>
      </p:sp>
      <p:sp>
        <p:nvSpPr>
          <p:cNvPr id="21" name="PA_库_矩形 73">
            <a:extLst>
              <a:ext uri="{FF2B5EF4-FFF2-40B4-BE49-F238E27FC236}">
                <a16:creationId xmlns:a16="http://schemas.microsoft.com/office/drawing/2014/main" xmlns="" id="{64CB5848-B21B-4170-AE0B-7F46C6C35D00}"/>
              </a:ext>
            </a:extLst>
          </p:cNvPr>
          <p:cNvSpPr/>
          <p:nvPr>
            <p:custDataLst>
              <p:tags r:id="rId5"/>
            </p:custDataLst>
          </p:nvPr>
        </p:nvSpPr>
        <p:spPr>
          <a:xfrm>
            <a:off x="1944668" y="3076134"/>
            <a:ext cx="2147157" cy="415498"/>
          </a:xfrm>
          <a:prstGeom prst="rect">
            <a:avLst/>
          </a:prstGeom>
        </p:spPr>
        <p:txBody>
          <a:bodyPr wrap="square" lIns="0" tIns="0" rIns="0" bIns="0">
            <a:normAutofit/>
          </a:bodyPr>
          <a:lstStyle/>
          <a:p>
            <a:pPr>
              <a:lnSpc>
                <a:spcPct val="120000"/>
              </a:lnSpc>
              <a:defRPr/>
            </a:pPr>
            <a:r>
              <a:rPr lang="zh-CN" altLang="en-US" sz="90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90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900" dirty="0">
              <a:solidFill>
                <a:schemeClr val="dk1">
                  <a:lumMod val="100000"/>
                </a:schemeClr>
              </a:solidFill>
            </a:endParaRPr>
          </a:p>
        </p:txBody>
      </p:sp>
      <p:sp>
        <p:nvSpPr>
          <p:cNvPr id="22" name="PA_库_文本框 74">
            <a:extLst>
              <a:ext uri="{FF2B5EF4-FFF2-40B4-BE49-F238E27FC236}">
                <a16:creationId xmlns:a16="http://schemas.microsoft.com/office/drawing/2014/main" xmlns="" id="{0205190A-0077-4596-8FB6-C97D03DDF3B7}"/>
              </a:ext>
            </a:extLst>
          </p:cNvPr>
          <p:cNvSpPr txBox="1">
            <a:spLocks/>
          </p:cNvSpPr>
          <p:nvPr>
            <p:custDataLst>
              <p:tags r:id="rId6"/>
            </p:custDataLst>
          </p:nvPr>
        </p:nvSpPr>
        <p:spPr bwMode="auto">
          <a:xfrm>
            <a:off x="1944668" y="2854535"/>
            <a:ext cx="2147157" cy="221599"/>
          </a:xfrm>
          <a:prstGeom prst="rect">
            <a:avLst/>
          </a:prstGeom>
          <a:noFill/>
          <a:scene3d>
            <a:camera prst="orthographicFront">
              <a:rot lat="0" lon="0" rev="0"/>
            </a:camera>
            <a:lightRig rig="threePt" dir="t"/>
          </a:scene3d>
          <a:sp3d prstMaterial="matte">
            <a:bevelT w="1270" h="1270"/>
          </a:sp3d>
        </p:spPr>
        <p:txBody>
          <a:bodyPr wrap="none" lIns="0" tIns="0" rIns="0" bIns="0" anchor="t" anchorCtr="0">
            <a:normAutofit lnSpcReduction="10000"/>
            <a:sp3d/>
          </a:bodyPr>
          <a:lstStyle/>
          <a:p>
            <a:pPr latinLnBrk="0">
              <a:buClr>
                <a:prstClr val="white"/>
              </a:buClr>
              <a:defRPr/>
            </a:pPr>
            <a:r>
              <a:rPr lang="zh-CN" altLang="en-US" sz="1600" b="1" dirty="0">
                <a:solidFill>
                  <a:schemeClr val="accent1"/>
                </a:solidFill>
              </a:rPr>
              <a:t>输入标题文本 </a:t>
            </a:r>
          </a:p>
        </p:txBody>
      </p:sp>
      <p:sp>
        <p:nvSpPr>
          <p:cNvPr id="19" name="PA_库_矩形 75">
            <a:extLst>
              <a:ext uri="{FF2B5EF4-FFF2-40B4-BE49-F238E27FC236}">
                <a16:creationId xmlns:a16="http://schemas.microsoft.com/office/drawing/2014/main" xmlns="" id="{83604594-E502-4BF7-AB72-0E7B62F3C4D8}"/>
              </a:ext>
            </a:extLst>
          </p:cNvPr>
          <p:cNvSpPr/>
          <p:nvPr>
            <p:custDataLst>
              <p:tags r:id="rId7"/>
            </p:custDataLst>
          </p:nvPr>
        </p:nvSpPr>
        <p:spPr>
          <a:xfrm>
            <a:off x="7935585" y="4022437"/>
            <a:ext cx="2147157" cy="415498"/>
          </a:xfrm>
          <a:prstGeom prst="rect">
            <a:avLst/>
          </a:prstGeom>
        </p:spPr>
        <p:txBody>
          <a:bodyPr wrap="square" lIns="0" tIns="0" rIns="0" bIns="0">
            <a:normAutofit/>
          </a:bodyPr>
          <a:lstStyle/>
          <a:p>
            <a:pPr algn="r">
              <a:lnSpc>
                <a:spcPct val="120000"/>
              </a:lnSpc>
              <a:defRPr/>
            </a:pPr>
            <a:r>
              <a:rPr lang="zh-CN" altLang="en-US" sz="90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90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900" dirty="0">
              <a:solidFill>
                <a:schemeClr val="dk1">
                  <a:lumMod val="100000"/>
                </a:schemeClr>
              </a:solidFill>
            </a:endParaRPr>
          </a:p>
        </p:txBody>
      </p:sp>
      <p:sp>
        <p:nvSpPr>
          <p:cNvPr id="20" name="PA_库_文本框 76">
            <a:extLst>
              <a:ext uri="{FF2B5EF4-FFF2-40B4-BE49-F238E27FC236}">
                <a16:creationId xmlns:a16="http://schemas.microsoft.com/office/drawing/2014/main" xmlns="" id="{13FECF20-2CED-4556-8CB0-66871F295F7F}"/>
              </a:ext>
            </a:extLst>
          </p:cNvPr>
          <p:cNvSpPr txBox="1">
            <a:spLocks/>
          </p:cNvSpPr>
          <p:nvPr>
            <p:custDataLst>
              <p:tags r:id="rId8"/>
            </p:custDataLst>
          </p:nvPr>
        </p:nvSpPr>
        <p:spPr bwMode="auto">
          <a:xfrm>
            <a:off x="8793928" y="3800838"/>
            <a:ext cx="1288814" cy="221599"/>
          </a:xfrm>
          <a:prstGeom prst="rect">
            <a:avLst/>
          </a:prstGeom>
          <a:noFill/>
          <a:scene3d>
            <a:camera prst="orthographicFront">
              <a:rot lat="0" lon="0" rev="0"/>
            </a:camera>
            <a:lightRig rig="threePt" dir="t"/>
          </a:scene3d>
          <a:sp3d prstMaterial="matte">
            <a:bevelT w="1270" h="1270"/>
          </a:sp3d>
        </p:spPr>
        <p:txBody>
          <a:bodyPr wrap="none" lIns="0" tIns="0" rIns="0" bIns="0" anchor="t" anchorCtr="0">
            <a:normAutofit lnSpcReduction="10000"/>
            <a:sp3d/>
          </a:bodyPr>
          <a:lstStyle/>
          <a:p>
            <a:pPr algn="r" latinLnBrk="0">
              <a:buClr>
                <a:prstClr val="white"/>
              </a:buClr>
              <a:defRPr/>
            </a:pPr>
            <a:r>
              <a:rPr lang="zh-CN" altLang="en-US" sz="1600" b="1" dirty="0">
                <a:solidFill>
                  <a:schemeClr val="accent2"/>
                </a:solidFill>
              </a:rPr>
              <a:t>输入标题文本 </a:t>
            </a:r>
          </a:p>
        </p:txBody>
      </p:sp>
      <p:sp>
        <p:nvSpPr>
          <p:cNvPr id="13" name="PA_库_Freeform: Shape 77">
            <a:extLst>
              <a:ext uri="{FF2B5EF4-FFF2-40B4-BE49-F238E27FC236}">
                <a16:creationId xmlns:a16="http://schemas.microsoft.com/office/drawing/2014/main" xmlns="" id="{B69F2ACE-0E6D-4E63-A70A-805327C09517}"/>
              </a:ext>
            </a:extLst>
          </p:cNvPr>
          <p:cNvSpPr>
            <a:spLocks/>
          </p:cNvSpPr>
          <p:nvPr>
            <p:custDataLst>
              <p:tags r:id="rId9"/>
            </p:custDataLst>
          </p:nvPr>
        </p:nvSpPr>
        <p:spPr bwMode="auto">
          <a:xfrm>
            <a:off x="2705475" y="3764382"/>
            <a:ext cx="420702" cy="420702"/>
          </a:xfrm>
          <a:custGeom>
            <a:avLst/>
            <a:gdLst>
              <a:gd name="T0" fmla="*/ 184 w 260"/>
              <a:gd name="T1" fmla="*/ 106 h 260"/>
              <a:gd name="T2" fmla="*/ 193 w 260"/>
              <a:gd name="T3" fmla="*/ 143 h 260"/>
              <a:gd name="T4" fmla="*/ 117 w 260"/>
              <a:gd name="T5" fmla="*/ 219 h 260"/>
              <a:gd name="T6" fmla="*/ 42 w 260"/>
              <a:gd name="T7" fmla="*/ 143 h 260"/>
              <a:gd name="T8" fmla="*/ 117 w 260"/>
              <a:gd name="T9" fmla="*/ 66 h 260"/>
              <a:gd name="T10" fmla="*/ 154 w 260"/>
              <a:gd name="T11" fmla="*/ 76 h 260"/>
              <a:gd name="T12" fmla="*/ 183 w 260"/>
              <a:gd name="T13" fmla="*/ 46 h 260"/>
              <a:gd name="T14" fmla="*/ 117 w 260"/>
              <a:gd name="T15" fmla="*/ 25 h 260"/>
              <a:gd name="T16" fmla="*/ 0 w 260"/>
              <a:gd name="T17" fmla="*/ 143 h 260"/>
              <a:gd name="T18" fmla="*/ 117 w 260"/>
              <a:gd name="T19" fmla="*/ 260 h 260"/>
              <a:gd name="T20" fmla="*/ 233 w 260"/>
              <a:gd name="T21" fmla="*/ 143 h 260"/>
              <a:gd name="T22" fmla="*/ 213 w 260"/>
              <a:gd name="T23" fmla="*/ 77 h 260"/>
              <a:gd name="T24" fmla="*/ 184 w 260"/>
              <a:gd name="T25" fmla="*/ 106 h 260"/>
              <a:gd name="T26" fmla="*/ 225 w 260"/>
              <a:gd name="T27" fmla="*/ 35 h 260"/>
              <a:gd name="T28" fmla="*/ 225 w 260"/>
              <a:gd name="T29" fmla="*/ 35 h 260"/>
              <a:gd name="T30" fmla="*/ 225 w 260"/>
              <a:gd name="T31" fmla="*/ 0 h 260"/>
              <a:gd name="T32" fmla="*/ 203 w 260"/>
              <a:gd name="T33" fmla="*/ 23 h 260"/>
              <a:gd name="T34" fmla="*/ 203 w 260"/>
              <a:gd name="T35" fmla="*/ 46 h 260"/>
              <a:gd name="T36" fmla="*/ 139 w 260"/>
              <a:gd name="T37" fmla="*/ 111 h 260"/>
              <a:gd name="T38" fmla="*/ 117 w 260"/>
              <a:gd name="T39" fmla="*/ 104 h 260"/>
              <a:gd name="T40" fmla="*/ 79 w 260"/>
              <a:gd name="T41" fmla="*/ 143 h 260"/>
              <a:gd name="T42" fmla="*/ 117 w 260"/>
              <a:gd name="T43" fmla="*/ 181 h 260"/>
              <a:gd name="T44" fmla="*/ 155 w 260"/>
              <a:gd name="T45" fmla="*/ 143 h 260"/>
              <a:gd name="T46" fmla="*/ 150 w 260"/>
              <a:gd name="T47" fmla="*/ 123 h 260"/>
              <a:gd name="T48" fmla="*/ 215 w 260"/>
              <a:gd name="T49" fmla="*/ 58 h 260"/>
              <a:gd name="T50" fmla="*/ 237 w 260"/>
              <a:gd name="T51" fmla="*/ 58 h 260"/>
              <a:gd name="T52" fmla="*/ 260 w 260"/>
              <a:gd name="T53" fmla="*/ 35 h 260"/>
              <a:gd name="T54" fmla="*/ 225 w 260"/>
              <a:gd name="T55" fmla="*/ 35 h 26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260" h="260">
                <a:moveTo>
                  <a:pt x="184" y="106"/>
                </a:moveTo>
                <a:cubicBezTo>
                  <a:pt x="190" y="117"/>
                  <a:pt x="193" y="129"/>
                  <a:pt x="193" y="143"/>
                </a:cubicBezTo>
                <a:cubicBezTo>
                  <a:pt x="193" y="185"/>
                  <a:pt x="159" y="219"/>
                  <a:pt x="117" y="219"/>
                </a:cubicBezTo>
                <a:cubicBezTo>
                  <a:pt x="76" y="219"/>
                  <a:pt x="42" y="185"/>
                  <a:pt x="42" y="143"/>
                </a:cubicBezTo>
                <a:cubicBezTo>
                  <a:pt x="42" y="100"/>
                  <a:pt x="76" y="66"/>
                  <a:pt x="117" y="66"/>
                </a:cubicBezTo>
                <a:cubicBezTo>
                  <a:pt x="131" y="66"/>
                  <a:pt x="143" y="70"/>
                  <a:pt x="154" y="76"/>
                </a:cubicBezTo>
                <a:cubicBezTo>
                  <a:pt x="183" y="46"/>
                  <a:pt x="183" y="46"/>
                  <a:pt x="183" y="46"/>
                </a:cubicBezTo>
                <a:cubicBezTo>
                  <a:pt x="165" y="33"/>
                  <a:pt x="141" y="25"/>
                  <a:pt x="117" y="25"/>
                </a:cubicBezTo>
                <a:cubicBezTo>
                  <a:pt x="52" y="25"/>
                  <a:pt x="0" y="78"/>
                  <a:pt x="0" y="143"/>
                </a:cubicBezTo>
                <a:cubicBezTo>
                  <a:pt x="0" y="207"/>
                  <a:pt x="52" y="260"/>
                  <a:pt x="117" y="260"/>
                </a:cubicBezTo>
                <a:cubicBezTo>
                  <a:pt x="181" y="260"/>
                  <a:pt x="233" y="207"/>
                  <a:pt x="233" y="143"/>
                </a:cubicBezTo>
                <a:cubicBezTo>
                  <a:pt x="233" y="118"/>
                  <a:pt x="226" y="96"/>
                  <a:pt x="213" y="77"/>
                </a:cubicBezTo>
                <a:cubicBezTo>
                  <a:pt x="184" y="106"/>
                  <a:pt x="184" y="106"/>
                  <a:pt x="184" y="106"/>
                </a:cubicBezTo>
                <a:close/>
                <a:moveTo>
                  <a:pt x="225" y="35"/>
                </a:moveTo>
                <a:cubicBezTo>
                  <a:pt x="225" y="35"/>
                  <a:pt x="225" y="35"/>
                  <a:pt x="225" y="35"/>
                </a:cubicBezTo>
                <a:cubicBezTo>
                  <a:pt x="225" y="0"/>
                  <a:pt x="225" y="0"/>
                  <a:pt x="225" y="0"/>
                </a:cubicBezTo>
                <a:cubicBezTo>
                  <a:pt x="203" y="23"/>
                  <a:pt x="203" y="23"/>
                  <a:pt x="203" y="23"/>
                </a:cubicBezTo>
                <a:cubicBezTo>
                  <a:pt x="203" y="46"/>
                  <a:pt x="203" y="46"/>
                  <a:pt x="203" y="46"/>
                </a:cubicBezTo>
                <a:cubicBezTo>
                  <a:pt x="139" y="111"/>
                  <a:pt x="139" y="111"/>
                  <a:pt x="139" y="111"/>
                </a:cubicBezTo>
                <a:cubicBezTo>
                  <a:pt x="133" y="106"/>
                  <a:pt x="125" y="104"/>
                  <a:pt x="117" y="104"/>
                </a:cubicBezTo>
                <a:cubicBezTo>
                  <a:pt x="96" y="104"/>
                  <a:pt x="79" y="121"/>
                  <a:pt x="79" y="143"/>
                </a:cubicBezTo>
                <a:cubicBezTo>
                  <a:pt x="79" y="164"/>
                  <a:pt x="96" y="181"/>
                  <a:pt x="117" y="181"/>
                </a:cubicBezTo>
                <a:cubicBezTo>
                  <a:pt x="138" y="181"/>
                  <a:pt x="155" y="164"/>
                  <a:pt x="155" y="143"/>
                </a:cubicBezTo>
                <a:cubicBezTo>
                  <a:pt x="155" y="136"/>
                  <a:pt x="154" y="129"/>
                  <a:pt x="150" y="123"/>
                </a:cubicBezTo>
                <a:cubicBezTo>
                  <a:pt x="215" y="58"/>
                  <a:pt x="215" y="58"/>
                  <a:pt x="215" y="58"/>
                </a:cubicBezTo>
                <a:cubicBezTo>
                  <a:pt x="237" y="58"/>
                  <a:pt x="237" y="58"/>
                  <a:pt x="237" y="58"/>
                </a:cubicBezTo>
                <a:cubicBezTo>
                  <a:pt x="260" y="35"/>
                  <a:pt x="260" y="35"/>
                  <a:pt x="260" y="35"/>
                </a:cubicBezTo>
                <a:cubicBezTo>
                  <a:pt x="225" y="35"/>
                  <a:pt x="225" y="35"/>
                  <a:pt x="225" y="35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4" name="PA_库_Freeform: Shape 78">
            <a:extLst>
              <a:ext uri="{FF2B5EF4-FFF2-40B4-BE49-F238E27FC236}">
                <a16:creationId xmlns:a16="http://schemas.microsoft.com/office/drawing/2014/main" xmlns="" id="{9F98208E-084C-49FC-913C-D59555346663}"/>
              </a:ext>
            </a:extLst>
          </p:cNvPr>
          <p:cNvSpPr>
            <a:spLocks/>
          </p:cNvSpPr>
          <p:nvPr>
            <p:custDataLst>
              <p:tags r:id="rId10"/>
            </p:custDataLst>
          </p:nvPr>
        </p:nvSpPr>
        <p:spPr bwMode="auto">
          <a:xfrm>
            <a:off x="2027853" y="3764382"/>
            <a:ext cx="420702" cy="420702"/>
          </a:xfrm>
          <a:custGeom>
            <a:avLst/>
            <a:gdLst>
              <a:gd name="T0" fmla="*/ 74 w 236"/>
              <a:gd name="T1" fmla="*/ 160 h 236"/>
              <a:gd name="T2" fmla="*/ 93 w 236"/>
              <a:gd name="T3" fmla="*/ 160 h 236"/>
              <a:gd name="T4" fmla="*/ 93 w 236"/>
              <a:gd name="T5" fmla="*/ 103 h 236"/>
              <a:gd name="T6" fmla="*/ 74 w 236"/>
              <a:gd name="T7" fmla="*/ 103 h 236"/>
              <a:gd name="T8" fmla="*/ 74 w 236"/>
              <a:gd name="T9" fmla="*/ 160 h 236"/>
              <a:gd name="T10" fmla="*/ 140 w 236"/>
              <a:gd name="T11" fmla="*/ 102 h 236"/>
              <a:gd name="T12" fmla="*/ 122 w 236"/>
              <a:gd name="T13" fmla="*/ 111 h 236"/>
              <a:gd name="T14" fmla="*/ 122 w 236"/>
              <a:gd name="T15" fmla="*/ 103 h 236"/>
              <a:gd name="T16" fmla="*/ 103 w 236"/>
              <a:gd name="T17" fmla="*/ 103 h 236"/>
              <a:gd name="T18" fmla="*/ 103 w 236"/>
              <a:gd name="T19" fmla="*/ 160 h 236"/>
              <a:gd name="T20" fmla="*/ 122 w 236"/>
              <a:gd name="T21" fmla="*/ 160 h 236"/>
              <a:gd name="T22" fmla="*/ 122 w 236"/>
              <a:gd name="T23" fmla="*/ 128 h 236"/>
              <a:gd name="T24" fmla="*/ 123 w 236"/>
              <a:gd name="T25" fmla="*/ 124 h 236"/>
              <a:gd name="T26" fmla="*/ 133 w 236"/>
              <a:gd name="T27" fmla="*/ 117 h 236"/>
              <a:gd name="T28" fmla="*/ 142 w 236"/>
              <a:gd name="T29" fmla="*/ 130 h 236"/>
              <a:gd name="T30" fmla="*/ 142 w 236"/>
              <a:gd name="T31" fmla="*/ 160 h 236"/>
              <a:gd name="T32" fmla="*/ 161 w 236"/>
              <a:gd name="T33" fmla="*/ 160 h 236"/>
              <a:gd name="T34" fmla="*/ 161 w 236"/>
              <a:gd name="T35" fmla="*/ 160 h 236"/>
              <a:gd name="T36" fmla="*/ 161 w 236"/>
              <a:gd name="T37" fmla="*/ 127 h 236"/>
              <a:gd name="T38" fmla="*/ 140 w 236"/>
              <a:gd name="T39" fmla="*/ 102 h 236"/>
              <a:gd name="T40" fmla="*/ 122 w 236"/>
              <a:gd name="T41" fmla="*/ 111 h 236"/>
              <a:gd name="T42" fmla="*/ 122 w 236"/>
              <a:gd name="T43" fmla="*/ 111 h 236"/>
              <a:gd name="T44" fmla="*/ 122 w 236"/>
              <a:gd name="T45" fmla="*/ 111 h 236"/>
              <a:gd name="T46" fmla="*/ 83 w 236"/>
              <a:gd name="T47" fmla="*/ 75 h 236"/>
              <a:gd name="T48" fmla="*/ 73 w 236"/>
              <a:gd name="T49" fmla="*/ 85 h 236"/>
              <a:gd name="T50" fmla="*/ 83 w 236"/>
              <a:gd name="T51" fmla="*/ 95 h 236"/>
              <a:gd name="T52" fmla="*/ 83 w 236"/>
              <a:gd name="T53" fmla="*/ 95 h 236"/>
              <a:gd name="T54" fmla="*/ 94 w 236"/>
              <a:gd name="T55" fmla="*/ 85 h 236"/>
              <a:gd name="T56" fmla="*/ 83 w 236"/>
              <a:gd name="T57" fmla="*/ 75 h 236"/>
              <a:gd name="T58" fmla="*/ 118 w 236"/>
              <a:gd name="T59" fmla="*/ 0 h 236"/>
              <a:gd name="T60" fmla="*/ 0 w 236"/>
              <a:gd name="T61" fmla="*/ 118 h 236"/>
              <a:gd name="T62" fmla="*/ 118 w 236"/>
              <a:gd name="T63" fmla="*/ 236 h 236"/>
              <a:gd name="T64" fmla="*/ 236 w 236"/>
              <a:gd name="T65" fmla="*/ 118 h 236"/>
              <a:gd name="T66" fmla="*/ 118 w 236"/>
              <a:gd name="T67" fmla="*/ 0 h 236"/>
              <a:gd name="T68" fmla="*/ 181 w 236"/>
              <a:gd name="T69" fmla="*/ 172 h 236"/>
              <a:gd name="T70" fmla="*/ 171 w 236"/>
              <a:gd name="T71" fmla="*/ 181 h 236"/>
              <a:gd name="T72" fmla="*/ 64 w 236"/>
              <a:gd name="T73" fmla="*/ 181 h 236"/>
              <a:gd name="T74" fmla="*/ 55 w 236"/>
              <a:gd name="T75" fmla="*/ 172 h 236"/>
              <a:gd name="T76" fmla="*/ 55 w 236"/>
              <a:gd name="T77" fmla="*/ 63 h 236"/>
              <a:gd name="T78" fmla="*/ 64 w 236"/>
              <a:gd name="T79" fmla="*/ 54 h 236"/>
              <a:gd name="T80" fmla="*/ 171 w 236"/>
              <a:gd name="T81" fmla="*/ 54 h 236"/>
              <a:gd name="T82" fmla="*/ 181 w 236"/>
              <a:gd name="T83" fmla="*/ 63 h 236"/>
              <a:gd name="T84" fmla="*/ 181 w 236"/>
              <a:gd name="T85" fmla="*/ 172 h 2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236" h="236">
                <a:moveTo>
                  <a:pt x="74" y="160"/>
                </a:moveTo>
                <a:cubicBezTo>
                  <a:pt x="93" y="160"/>
                  <a:pt x="93" y="160"/>
                  <a:pt x="93" y="160"/>
                </a:cubicBezTo>
                <a:cubicBezTo>
                  <a:pt x="93" y="103"/>
                  <a:pt x="93" y="103"/>
                  <a:pt x="93" y="103"/>
                </a:cubicBezTo>
                <a:cubicBezTo>
                  <a:pt x="74" y="103"/>
                  <a:pt x="74" y="103"/>
                  <a:pt x="74" y="103"/>
                </a:cubicBezTo>
                <a:lnTo>
                  <a:pt x="74" y="160"/>
                </a:lnTo>
                <a:close/>
                <a:moveTo>
                  <a:pt x="140" y="102"/>
                </a:moveTo>
                <a:cubicBezTo>
                  <a:pt x="129" y="102"/>
                  <a:pt x="125" y="107"/>
                  <a:pt x="122" y="111"/>
                </a:cubicBezTo>
                <a:cubicBezTo>
                  <a:pt x="122" y="103"/>
                  <a:pt x="122" y="103"/>
                  <a:pt x="122" y="103"/>
                </a:cubicBezTo>
                <a:cubicBezTo>
                  <a:pt x="103" y="103"/>
                  <a:pt x="103" y="103"/>
                  <a:pt x="103" y="103"/>
                </a:cubicBezTo>
                <a:cubicBezTo>
                  <a:pt x="104" y="108"/>
                  <a:pt x="103" y="160"/>
                  <a:pt x="103" y="160"/>
                </a:cubicBezTo>
                <a:cubicBezTo>
                  <a:pt x="122" y="160"/>
                  <a:pt x="122" y="160"/>
                  <a:pt x="122" y="160"/>
                </a:cubicBezTo>
                <a:cubicBezTo>
                  <a:pt x="122" y="128"/>
                  <a:pt x="122" y="128"/>
                  <a:pt x="122" y="128"/>
                </a:cubicBezTo>
                <a:cubicBezTo>
                  <a:pt x="122" y="127"/>
                  <a:pt x="123" y="125"/>
                  <a:pt x="123" y="124"/>
                </a:cubicBezTo>
                <a:cubicBezTo>
                  <a:pt x="124" y="120"/>
                  <a:pt x="128" y="117"/>
                  <a:pt x="133" y="117"/>
                </a:cubicBezTo>
                <a:cubicBezTo>
                  <a:pt x="140" y="117"/>
                  <a:pt x="142" y="122"/>
                  <a:pt x="142" y="130"/>
                </a:cubicBezTo>
                <a:cubicBezTo>
                  <a:pt x="142" y="160"/>
                  <a:pt x="142" y="160"/>
                  <a:pt x="142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27"/>
                  <a:pt x="161" y="127"/>
                  <a:pt x="161" y="127"/>
                </a:cubicBezTo>
                <a:cubicBezTo>
                  <a:pt x="161" y="110"/>
                  <a:pt x="152" y="102"/>
                  <a:pt x="140" y="102"/>
                </a:cubicBezTo>
                <a:close/>
                <a:moveTo>
                  <a:pt x="122" y="111"/>
                </a:moveTo>
                <a:cubicBezTo>
                  <a:pt x="122" y="111"/>
                  <a:pt x="122" y="111"/>
                  <a:pt x="122" y="111"/>
                </a:cubicBezTo>
                <a:cubicBezTo>
                  <a:pt x="122" y="111"/>
                  <a:pt x="122" y="111"/>
                  <a:pt x="122" y="111"/>
                </a:cubicBezTo>
                <a:close/>
                <a:moveTo>
                  <a:pt x="83" y="75"/>
                </a:moveTo>
                <a:cubicBezTo>
                  <a:pt x="77" y="75"/>
                  <a:pt x="73" y="80"/>
                  <a:pt x="73" y="85"/>
                </a:cubicBezTo>
                <a:cubicBezTo>
                  <a:pt x="73" y="91"/>
                  <a:pt x="77" y="95"/>
                  <a:pt x="83" y="95"/>
                </a:cubicBezTo>
                <a:cubicBezTo>
                  <a:pt x="83" y="95"/>
                  <a:pt x="83" y="95"/>
                  <a:pt x="83" y="95"/>
                </a:cubicBezTo>
                <a:cubicBezTo>
                  <a:pt x="90" y="95"/>
                  <a:pt x="94" y="91"/>
                  <a:pt x="94" y="85"/>
                </a:cubicBezTo>
                <a:cubicBezTo>
                  <a:pt x="94" y="80"/>
                  <a:pt x="90" y="75"/>
                  <a:pt x="83" y="75"/>
                </a:cubicBezTo>
                <a:close/>
                <a:moveTo>
                  <a:pt x="118" y="0"/>
                </a:moveTo>
                <a:cubicBezTo>
                  <a:pt x="53" y="0"/>
                  <a:pt x="0" y="53"/>
                  <a:pt x="0" y="118"/>
                </a:cubicBezTo>
                <a:cubicBezTo>
                  <a:pt x="0" y="183"/>
                  <a:pt x="53" y="236"/>
                  <a:pt x="118" y="236"/>
                </a:cubicBezTo>
                <a:cubicBezTo>
                  <a:pt x="183" y="236"/>
                  <a:pt x="236" y="183"/>
                  <a:pt x="236" y="118"/>
                </a:cubicBezTo>
                <a:cubicBezTo>
                  <a:pt x="236" y="53"/>
                  <a:pt x="183" y="0"/>
                  <a:pt x="118" y="0"/>
                </a:cubicBezTo>
                <a:close/>
                <a:moveTo>
                  <a:pt x="181" y="172"/>
                </a:moveTo>
                <a:cubicBezTo>
                  <a:pt x="181" y="177"/>
                  <a:pt x="176" y="181"/>
                  <a:pt x="171" y="181"/>
                </a:cubicBezTo>
                <a:cubicBezTo>
                  <a:pt x="64" y="181"/>
                  <a:pt x="64" y="181"/>
                  <a:pt x="64" y="181"/>
                </a:cubicBezTo>
                <a:cubicBezTo>
                  <a:pt x="59" y="181"/>
                  <a:pt x="55" y="177"/>
                  <a:pt x="55" y="172"/>
                </a:cubicBezTo>
                <a:cubicBezTo>
                  <a:pt x="55" y="63"/>
                  <a:pt x="55" y="63"/>
                  <a:pt x="55" y="63"/>
                </a:cubicBezTo>
                <a:cubicBezTo>
                  <a:pt x="55" y="58"/>
                  <a:pt x="59" y="54"/>
                  <a:pt x="64" y="54"/>
                </a:cubicBezTo>
                <a:cubicBezTo>
                  <a:pt x="171" y="54"/>
                  <a:pt x="171" y="54"/>
                  <a:pt x="171" y="54"/>
                </a:cubicBezTo>
                <a:cubicBezTo>
                  <a:pt x="176" y="54"/>
                  <a:pt x="181" y="58"/>
                  <a:pt x="181" y="63"/>
                </a:cubicBezTo>
                <a:cubicBezTo>
                  <a:pt x="181" y="172"/>
                  <a:pt x="181" y="172"/>
                  <a:pt x="181" y="17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5" name="PA_库_Freeform: Shape 79">
            <a:extLst>
              <a:ext uri="{FF2B5EF4-FFF2-40B4-BE49-F238E27FC236}">
                <a16:creationId xmlns:a16="http://schemas.microsoft.com/office/drawing/2014/main" xmlns="" id="{62073D9E-A241-487B-8C40-CA51268CA267}"/>
              </a:ext>
            </a:extLst>
          </p:cNvPr>
          <p:cNvSpPr>
            <a:spLocks/>
          </p:cNvSpPr>
          <p:nvPr>
            <p:custDataLst>
              <p:tags r:id="rId11"/>
            </p:custDataLst>
          </p:nvPr>
        </p:nvSpPr>
        <p:spPr bwMode="auto">
          <a:xfrm>
            <a:off x="3383098" y="3764382"/>
            <a:ext cx="420702" cy="420702"/>
          </a:xfrm>
          <a:custGeom>
            <a:avLst/>
            <a:gdLst>
              <a:gd name="T0" fmla="*/ 182 w 236"/>
              <a:gd name="T1" fmla="*/ 109 h 236"/>
              <a:gd name="T2" fmla="*/ 157 w 236"/>
              <a:gd name="T3" fmla="*/ 103 h 236"/>
              <a:gd name="T4" fmla="*/ 134 w 236"/>
              <a:gd name="T5" fmla="*/ 102 h 236"/>
              <a:gd name="T6" fmla="*/ 120 w 236"/>
              <a:gd name="T7" fmla="*/ 114 h 236"/>
              <a:gd name="T8" fmla="*/ 118 w 236"/>
              <a:gd name="T9" fmla="*/ 129 h 236"/>
              <a:gd name="T10" fmla="*/ 122 w 236"/>
              <a:gd name="T11" fmla="*/ 141 h 236"/>
              <a:gd name="T12" fmla="*/ 135 w 236"/>
              <a:gd name="T13" fmla="*/ 156 h 236"/>
              <a:gd name="T14" fmla="*/ 139 w 236"/>
              <a:gd name="T15" fmla="*/ 185 h 236"/>
              <a:gd name="T16" fmla="*/ 152 w 236"/>
              <a:gd name="T17" fmla="*/ 198 h 236"/>
              <a:gd name="T18" fmla="*/ 169 w 236"/>
              <a:gd name="T19" fmla="*/ 180 h 236"/>
              <a:gd name="T20" fmla="*/ 187 w 236"/>
              <a:gd name="T21" fmla="*/ 150 h 236"/>
              <a:gd name="T22" fmla="*/ 200 w 236"/>
              <a:gd name="T23" fmla="*/ 122 h 236"/>
              <a:gd name="T24" fmla="*/ 182 w 236"/>
              <a:gd name="T25" fmla="*/ 109 h 236"/>
              <a:gd name="T26" fmla="*/ 118 w 236"/>
              <a:gd name="T27" fmla="*/ 0 h 236"/>
              <a:gd name="T28" fmla="*/ 0 w 236"/>
              <a:gd name="T29" fmla="*/ 118 h 236"/>
              <a:gd name="T30" fmla="*/ 118 w 236"/>
              <a:gd name="T31" fmla="*/ 236 h 236"/>
              <a:gd name="T32" fmla="*/ 236 w 236"/>
              <a:gd name="T33" fmla="*/ 118 h 236"/>
              <a:gd name="T34" fmla="*/ 118 w 236"/>
              <a:gd name="T35" fmla="*/ 0 h 236"/>
              <a:gd name="T36" fmla="*/ 126 w 236"/>
              <a:gd name="T37" fmla="*/ 212 h 236"/>
              <a:gd name="T38" fmla="*/ 128 w 236"/>
              <a:gd name="T39" fmla="*/ 208 h 236"/>
              <a:gd name="T40" fmla="*/ 125 w 236"/>
              <a:gd name="T41" fmla="*/ 186 h 236"/>
              <a:gd name="T42" fmla="*/ 105 w 236"/>
              <a:gd name="T43" fmla="*/ 186 h 236"/>
              <a:gd name="T44" fmla="*/ 98 w 236"/>
              <a:gd name="T45" fmla="*/ 207 h 236"/>
              <a:gd name="T46" fmla="*/ 102 w 236"/>
              <a:gd name="T47" fmla="*/ 211 h 236"/>
              <a:gd name="T48" fmla="*/ 34 w 236"/>
              <a:gd name="T49" fmla="*/ 161 h 236"/>
              <a:gd name="T50" fmla="*/ 44 w 236"/>
              <a:gd name="T51" fmla="*/ 157 h 236"/>
              <a:gd name="T52" fmla="*/ 44 w 236"/>
              <a:gd name="T53" fmla="*/ 157 h 236"/>
              <a:gd name="T54" fmla="*/ 81 w 236"/>
              <a:gd name="T55" fmla="*/ 142 h 236"/>
              <a:gd name="T56" fmla="*/ 81 w 236"/>
              <a:gd name="T57" fmla="*/ 118 h 236"/>
              <a:gd name="T58" fmla="*/ 55 w 236"/>
              <a:gd name="T59" fmla="*/ 94 h 236"/>
              <a:gd name="T60" fmla="*/ 28 w 236"/>
              <a:gd name="T61" fmla="*/ 90 h 236"/>
              <a:gd name="T62" fmla="*/ 84 w 236"/>
              <a:gd name="T63" fmla="*/ 30 h 236"/>
              <a:gd name="T64" fmla="*/ 84 w 236"/>
              <a:gd name="T65" fmla="*/ 31 h 236"/>
              <a:gd name="T66" fmla="*/ 102 w 236"/>
              <a:gd name="T67" fmla="*/ 56 h 236"/>
              <a:gd name="T68" fmla="*/ 120 w 236"/>
              <a:gd name="T69" fmla="*/ 79 h 236"/>
              <a:gd name="T70" fmla="*/ 131 w 236"/>
              <a:gd name="T71" fmla="*/ 97 h 236"/>
              <a:gd name="T72" fmla="*/ 146 w 236"/>
              <a:gd name="T73" fmla="*/ 88 h 236"/>
              <a:gd name="T74" fmla="*/ 177 w 236"/>
              <a:gd name="T75" fmla="*/ 66 h 236"/>
              <a:gd name="T76" fmla="*/ 190 w 236"/>
              <a:gd name="T77" fmla="*/ 57 h 236"/>
              <a:gd name="T78" fmla="*/ 212 w 236"/>
              <a:gd name="T79" fmla="*/ 118 h 236"/>
              <a:gd name="T80" fmla="*/ 126 w 236"/>
              <a:gd name="T81" fmla="*/ 212 h 2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</a:cxnLst>
            <a:rect l="0" t="0" r="r" b="b"/>
            <a:pathLst>
              <a:path w="236" h="236">
                <a:moveTo>
                  <a:pt x="182" y="109"/>
                </a:moveTo>
                <a:cubicBezTo>
                  <a:pt x="172" y="107"/>
                  <a:pt x="161" y="105"/>
                  <a:pt x="157" y="103"/>
                </a:cubicBezTo>
                <a:cubicBezTo>
                  <a:pt x="153" y="102"/>
                  <a:pt x="143" y="101"/>
                  <a:pt x="134" y="102"/>
                </a:cubicBezTo>
                <a:cubicBezTo>
                  <a:pt x="125" y="103"/>
                  <a:pt x="119" y="109"/>
                  <a:pt x="120" y="114"/>
                </a:cubicBezTo>
                <a:cubicBezTo>
                  <a:pt x="121" y="119"/>
                  <a:pt x="120" y="126"/>
                  <a:pt x="118" y="129"/>
                </a:cubicBezTo>
                <a:cubicBezTo>
                  <a:pt x="117" y="132"/>
                  <a:pt x="118" y="138"/>
                  <a:pt x="122" y="141"/>
                </a:cubicBezTo>
                <a:cubicBezTo>
                  <a:pt x="127" y="144"/>
                  <a:pt x="132" y="151"/>
                  <a:pt x="135" y="156"/>
                </a:cubicBezTo>
                <a:cubicBezTo>
                  <a:pt x="138" y="162"/>
                  <a:pt x="140" y="175"/>
                  <a:pt x="139" y="185"/>
                </a:cubicBezTo>
                <a:cubicBezTo>
                  <a:pt x="139" y="195"/>
                  <a:pt x="145" y="201"/>
                  <a:pt x="152" y="198"/>
                </a:cubicBezTo>
                <a:cubicBezTo>
                  <a:pt x="160" y="195"/>
                  <a:pt x="167" y="187"/>
                  <a:pt x="169" y="180"/>
                </a:cubicBezTo>
                <a:cubicBezTo>
                  <a:pt x="171" y="174"/>
                  <a:pt x="179" y="160"/>
                  <a:pt x="187" y="150"/>
                </a:cubicBezTo>
                <a:cubicBezTo>
                  <a:pt x="195" y="140"/>
                  <a:pt x="201" y="127"/>
                  <a:pt x="200" y="122"/>
                </a:cubicBezTo>
                <a:cubicBezTo>
                  <a:pt x="200" y="116"/>
                  <a:pt x="191" y="111"/>
                  <a:pt x="182" y="109"/>
                </a:cubicBezTo>
                <a:close/>
                <a:moveTo>
                  <a:pt x="118" y="0"/>
                </a:moveTo>
                <a:cubicBezTo>
                  <a:pt x="53" y="0"/>
                  <a:pt x="0" y="53"/>
                  <a:pt x="0" y="118"/>
                </a:cubicBezTo>
                <a:cubicBezTo>
                  <a:pt x="0" y="183"/>
                  <a:pt x="53" y="236"/>
                  <a:pt x="118" y="236"/>
                </a:cubicBezTo>
                <a:cubicBezTo>
                  <a:pt x="183" y="236"/>
                  <a:pt x="236" y="183"/>
                  <a:pt x="236" y="118"/>
                </a:cubicBezTo>
                <a:cubicBezTo>
                  <a:pt x="236" y="53"/>
                  <a:pt x="183" y="0"/>
                  <a:pt x="118" y="0"/>
                </a:cubicBezTo>
                <a:close/>
                <a:moveTo>
                  <a:pt x="126" y="212"/>
                </a:moveTo>
                <a:cubicBezTo>
                  <a:pt x="127" y="211"/>
                  <a:pt x="128" y="209"/>
                  <a:pt x="128" y="208"/>
                </a:cubicBezTo>
                <a:cubicBezTo>
                  <a:pt x="130" y="201"/>
                  <a:pt x="128" y="191"/>
                  <a:pt x="125" y="186"/>
                </a:cubicBezTo>
                <a:cubicBezTo>
                  <a:pt x="121" y="181"/>
                  <a:pt x="112" y="181"/>
                  <a:pt x="105" y="186"/>
                </a:cubicBezTo>
                <a:cubicBezTo>
                  <a:pt x="97" y="191"/>
                  <a:pt x="94" y="200"/>
                  <a:pt x="98" y="207"/>
                </a:cubicBezTo>
                <a:cubicBezTo>
                  <a:pt x="99" y="208"/>
                  <a:pt x="100" y="210"/>
                  <a:pt x="102" y="211"/>
                </a:cubicBezTo>
                <a:cubicBezTo>
                  <a:pt x="72" y="206"/>
                  <a:pt x="47" y="187"/>
                  <a:pt x="34" y="161"/>
                </a:cubicBezTo>
                <a:cubicBezTo>
                  <a:pt x="37" y="161"/>
                  <a:pt x="40" y="159"/>
                  <a:pt x="44" y="157"/>
                </a:cubicBezTo>
                <a:cubicBezTo>
                  <a:pt x="44" y="157"/>
                  <a:pt x="44" y="157"/>
                  <a:pt x="44" y="157"/>
                </a:cubicBezTo>
                <a:cubicBezTo>
                  <a:pt x="57" y="148"/>
                  <a:pt x="74" y="141"/>
                  <a:pt x="81" y="142"/>
                </a:cubicBezTo>
                <a:cubicBezTo>
                  <a:pt x="89" y="142"/>
                  <a:pt x="89" y="131"/>
                  <a:pt x="81" y="118"/>
                </a:cubicBezTo>
                <a:cubicBezTo>
                  <a:pt x="74" y="105"/>
                  <a:pt x="62" y="94"/>
                  <a:pt x="55" y="94"/>
                </a:cubicBezTo>
                <a:cubicBezTo>
                  <a:pt x="48" y="94"/>
                  <a:pt x="36" y="92"/>
                  <a:pt x="28" y="90"/>
                </a:cubicBezTo>
                <a:cubicBezTo>
                  <a:pt x="37" y="62"/>
                  <a:pt x="58" y="41"/>
                  <a:pt x="84" y="30"/>
                </a:cubicBezTo>
                <a:cubicBezTo>
                  <a:pt x="84" y="31"/>
                  <a:pt x="84" y="31"/>
                  <a:pt x="84" y="31"/>
                </a:cubicBezTo>
                <a:cubicBezTo>
                  <a:pt x="86" y="39"/>
                  <a:pt x="95" y="50"/>
                  <a:pt x="102" y="56"/>
                </a:cubicBezTo>
                <a:cubicBezTo>
                  <a:pt x="110" y="62"/>
                  <a:pt x="118" y="72"/>
                  <a:pt x="120" y="79"/>
                </a:cubicBezTo>
                <a:cubicBezTo>
                  <a:pt x="122" y="85"/>
                  <a:pt x="127" y="93"/>
                  <a:pt x="131" y="97"/>
                </a:cubicBezTo>
                <a:cubicBezTo>
                  <a:pt x="136" y="100"/>
                  <a:pt x="142" y="96"/>
                  <a:pt x="146" y="88"/>
                </a:cubicBezTo>
                <a:cubicBezTo>
                  <a:pt x="150" y="80"/>
                  <a:pt x="164" y="70"/>
                  <a:pt x="177" y="66"/>
                </a:cubicBezTo>
                <a:cubicBezTo>
                  <a:pt x="183" y="64"/>
                  <a:pt x="187" y="61"/>
                  <a:pt x="190" y="57"/>
                </a:cubicBezTo>
                <a:cubicBezTo>
                  <a:pt x="204" y="74"/>
                  <a:pt x="212" y="95"/>
                  <a:pt x="212" y="118"/>
                </a:cubicBezTo>
                <a:cubicBezTo>
                  <a:pt x="212" y="168"/>
                  <a:pt x="174" y="208"/>
                  <a:pt x="126" y="21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6" name="PA_库_Freeform: Shape 80">
            <a:extLst>
              <a:ext uri="{FF2B5EF4-FFF2-40B4-BE49-F238E27FC236}">
                <a16:creationId xmlns:a16="http://schemas.microsoft.com/office/drawing/2014/main" xmlns="" id="{9F60EC1B-B0D5-440C-AA48-1FE8641FF745}"/>
              </a:ext>
            </a:extLst>
          </p:cNvPr>
          <p:cNvSpPr>
            <a:spLocks/>
          </p:cNvSpPr>
          <p:nvPr>
            <p:custDataLst>
              <p:tags r:id="rId12"/>
            </p:custDataLst>
          </p:nvPr>
        </p:nvSpPr>
        <p:spPr bwMode="auto">
          <a:xfrm>
            <a:off x="8969933" y="3099968"/>
            <a:ext cx="420702" cy="420702"/>
          </a:xfrm>
          <a:custGeom>
            <a:avLst/>
            <a:gdLst>
              <a:gd name="T0" fmla="*/ 184 w 260"/>
              <a:gd name="T1" fmla="*/ 106 h 260"/>
              <a:gd name="T2" fmla="*/ 193 w 260"/>
              <a:gd name="T3" fmla="*/ 143 h 260"/>
              <a:gd name="T4" fmla="*/ 117 w 260"/>
              <a:gd name="T5" fmla="*/ 219 h 260"/>
              <a:gd name="T6" fmla="*/ 42 w 260"/>
              <a:gd name="T7" fmla="*/ 143 h 260"/>
              <a:gd name="T8" fmla="*/ 117 w 260"/>
              <a:gd name="T9" fmla="*/ 66 h 260"/>
              <a:gd name="T10" fmla="*/ 154 w 260"/>
              <a:gd name="T11" fmla="*/ 76 h 260"/>
              <a:gd name="T12" fmla="*/ 183 w 260"/>
              <a:gd name="T13" fmla="*/ 46 h 260"/>
              <a:gd name="T14" fmla="*/ 117 w 260"/>
              <a:gd name="T15" fmla="*/ 25 h 260"/>
              <a:gd name="T16" fmla="*/ 0 w 260"/>
              <a:gd name="T17" fmla="*/ 143 h 260"/>
              <a:gd name="T18" fmla="*/ 117 w 260"/>
              <a:gd name="T19" fmla="*/ 260 h 260"/>
              <a:gd name="T20" fmla="*/ 233 w 260"/>
              <a:gd name="T21" fmla="*/ 143 h 260"/>
              <a:gd name="T22" fmla="*/ 213 w 260"/>
              <a:gd name="T23" fmla="*/ 77 h 260"/>
              <a:gd name="T24" fmla="*/ 184 w 260"/>
              <a:gd name="T25" fmla="*/ 106 h 260"/>
              <a:gd name="T26" fmla="*/ 225 w 260"/>
              <a:gd name="T27" fmla="*/ 35 h 260"/>
              <a:gd name="T28" fmla="*/ 225 w 260"/>
              <a:gd name="T29" fmla="*/ 35 h 260"/>
              <a:gd name="T30" fmla="*/ 225 w 260"/>
              <a:gd name="T31" fmla="*/ 0 h 260"/>
              <a:gd name="T32" fmla="*/ 203 w 260"/>
              <a:gd name="T33" fmla="*/ 23 h 260"/>
              <a:gd name="T34" fmla="*/ 203 w 260"/>
              <a:gd name="T35" fmla="*/ 46 h 260"/>
              <a:gd name="T36" fmla="*/ 139 w 260"/>
              <a:gd name="T37" fmla="*/ 111 h 260"/>
              <a:gd name="T38" fmla="*/ 117 w 260"/>
              <a:gd name="T39" fmla="*/ 104 h 260"/>
              <a:gd name="T40" fmla="*/ 79 w 260"/>
              <a:gd name="T41" fmla="*/ 143 h 260"/>
              <a:gd name="T42" fmla="*/ 117 w 260"/>
              <a:gd name="T43" fmla="*/ 181 h 260"/>
              <a:gd name="T44" fmla="*/ 155 w 260"/>
              <a:gd name="T45" fmla="*/ 143 h 260"/>
              <a:gd name="T46" fmla="*/ 150 w 260"/>
              <a:gd name="T47" fmla="*/ 123 h 260"/>
              <a:gd name="T48" fmla="*/ 215 w 260"/>
              <a:gd name="T49" fmla="*/ 58 h 260"/>
              <a:gd name="T50" fmla="*/ 237 w 260"/>
              <a:gd name="T51" fmla="*/ 58 h 260"/>
              <a:gd name="T52" fmla="*/ 260 w 260"/>
              <a:gd name="T53" fmla="*/ 35 h 260"/>
              <a:gd name="T54" fmla="*/ 225 w 260"/>
              <a:gd name="T55" fmla="*/ 35 h 26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260" h="260">
                <a:moveTo>
                  <a:pt x="184" y="106"/>
                </a:moveTo>
                <a:cubicBezTo>
                  <a:pt x="190" y="117"/>
                  <a:pt x="193" y="129"/>
                  <a:pt x="193" y="143"/>
                </a:cubicBezTo>
                <a:cubicBezTo>
                  <a:pt x="193" y="185"/>
                  <a:pt x="159" y="219"/>
                  <a:pt x="117" y="219"/>
                </a:cubicBezTo>
                <a:cubicBezTo>
                  <a:pt x="76" y="219"/>
                  <a:pt x="42" y="185"/>
                  <a:pt x="42" y="143"/>
                </a:cubicBezTo>
                <a:cubicBezTo>
                  <a:pt x="42" y="100"/>
                  <a:pt x="76" y="66"/>
                  <a:pt x="117" y="66"/>
                </a:cubicBezTo>
                <a:cubicBezTo>
                  <a:pt x="131" y="66"/>
                  <a:pt x="143" y="70"/>
                  <a:pt x="154" y="76"/>
                </a:cubicBezTo>
                <a:cubicBezTo>
                  <a:pt x="183" y="46"/>
                  <a:pt x="183" y="46"/>
                  <a:pt x="183" y="46"/>
                </a:cubicBezTo>
                <a:cubicBezTo>
                  <a:pt x="165" y="33"/>
                  <a:pt x="141" y="25"/>
                  <a:pt x="117" y="25"/>
                </a:cubicBezTo>
                <a:cubicBezTo>
                  <a:pt x="52" y="25"/>
                  <a:pt x="0" y="78"/>
                  <a:pt x="0" y="143"/>
                </a:cubicBezTo>
                <a:cubicBezTo>
                  <a:pt x="0" y="207"/>
                  <a:pt x="52" y="260"/>
                  <a:pt x="117" y="260"/>
                </a:cubicBezTo>
                <a:cubicBezTo>
                  <a:pt x="181" y="260"/>
                  <a:pt x="233" y="207"/>
                  <a:pt x="233" y="143"/>
                </a:cubicBezTo>
                <a:cubicBezTo>
                  <a:pt x="233" y="118"/>
                  <a:pt x="226" y="96"/>
                  <a:pt x="213" y="77"/>
                </a:cubicBezTo>
                <a:cubicBezTo>
                  <a:pt x="184" y="106"/>
                  <a:pt x="184" y="106"/>
                  <a:pt x="184" y="106"/>
                </a:cubicBezTo>
                <a:close/>
                <a:moveTo>
                  <a:pt x="225" y="35"/>
                </a:moveTo>
                <a:cubicBezTo>
                  <a:pt x="225" y="35"/>
                  <a:pt x="225" y="35"/>
                  <a:pt x="225" y="35"/>
                </a:cubicBezTo>
                <a:cubicBezTo>
                  <a:pt x="225" y="0"/>
                  <a:pt x="225" y="0"/>
                  <a:pt x="225" y="0"/>
                </a:cubicBezTo>
                <a:cubicBezTo>
                  <a:pt x="203" y="23"/>
                  <a:pt x="203" y="23"/>
                  <a:pt x="203" y="23"/>
                </a:cubicBezTo>
                <a:cubicBezTo>
                  <a:pt x="203" y="46"/>
                  <a:pt x="203" y="46"/>
                  <a:pt x="203" y="46"/>
                </a:cubicBezTo>
                <a:cubicBezTo>
                  <a:pt x="139" y="111"/>
                  <a:pt x="139" y="111"/>
                  <a:pt x="139" y="111"/>
                </a:cubicBezTo>
                <a:cubicBezTo>
                  <a:pt x="133" y="106"/>
                  <a:pt x="125" y="104"/>
                  <a:pt x="117" y="104"/>
                </a:cubicBezTo>
                <a:cubicBezTo>
                  <a:pt x="96" y="104"/>
                  <a:pt x="79" y="121"/>
                  <a:pt x="79" y="143"/>
                </a:cubicBezTo>
                <a:cubicBezTo>
                  <a:pt x="79" y="164"/>
                  <a:pt x="96" y="181"/>
                  <a:pt x="117" y="181"/>
                </a:cubicBezTo>
                <a:cubicBezTo>
                  <a:pt x="138" y="181"/>
                  <a:pt x="155" y="164"/>
                  <a:pt x="155" y="143"/>
                </a:cubicBezTo>
                <a:cubicBezTo>
                  <a:pt x="155" y="136"/>
                  <a:pt x="154" y="129"/>
                  <a:pt x="150" y="123"/>
                </a:cubicBezTo>
                <a:cubicBezTo>
                  <a:pt x="215" y="58"/>
                  <a:pt x="215" y="58"/>
                  <a:pt x="215" y="58"/>
                </a:cubicBezTo>
                <a:cubicBezTo>
                  <a:pt x="237" y="58"/>
                  <a:pt x="237" y="58"/>
                  <a:pt x="237" y="58"/>
                </a:cubicBezTo>
                <a:cubicBezTo>
                  <a:pt x="260" y="35"/>
                  <a:pt x="260" y="35"/>
                  <a:pt x="260" y="35"/>
                </a:cubicBezTo>
                <a:cubicBezTo>
                  <a:pt x="225" y="35"/>
                  <a:pt x="225" y="35"/>
                  <a:pt x="225" y="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7" name="PA_库_Freeform: Shape 81">
            <a:extLst>
              <a:ext uri="{FF2B5EF4-FFF2-40B4-BE49-F238E27FC236}">
                <a16:creationId xmlns:a16="http://schemas.microsoft.com/office/drawing/2014/main" xmlns="" id="{1A10C105-17BC-4252-B47A-A223A4023E97}"/>
              </a:ext>
            </a:extLst>
          </p:cNvPr>
          <p:cNvSpPr>
            <a:spLocks/>
          </p:cNvSpPr>
          <p:nvPr>
            <p:custDataLst>
              <p:tags r:id="rId13"/>
            </p:custDataLst>
          </p:nvPr>
        </p:nvSpPr>
        <p:spPr bwMode="auto">
          <a:xfrm>
            <a:off x="8292311" y="3099968"/>
            <a:ext cx="420702" cy="420702"/>
          </a:xfrm>
          <a:custGeom>
            <a:avLst/>
            <a:gdLst>
              <a:gd name="T0" fmla="*/ 74 w 236"/>
              <a:gd name="T1" fmla="*/ 160 h 236"/>
              <a:gd name="T2" fmla="*/ 93 w 236"/>
              <a:gd name="T3" fmla="*/ 160 h 236"/>
              <a:gd name="T4" fmla="*/ 93 w 236"/>
              <a:gd name="T5" fmla="*/ 103 h 236"/>
              <a:gd name="T6" fmla="*/ 74 w 236"/>
              <a:gd name="T7" fmla="*/ 103 h 236"/>
              <a:gd name="T8" fmla="*/ 74 w 236"/>
              <a:gd name="T9" fmla="*/ 160 h 236"/>
              <a:gd name="T10" fmla="*/ 140 w 236"/>
              <a:gd name="T11" fmla="*/ 102 h 236"/>
              <a:gd name="T12" fmla="*/ 122 w 236"/>
              <a:gd name="T13" fmla="*/ 111 h 236"/>
              <a:gd name="T14" fmla="*/ 122 w 236"/>
              <a:gd name="T15" fmla="*/ 103 h 236"/>
              <a:gd name="T16" fmla="*/ 103 w 236"/>
              <a:gd name="T17" fmla="*/ 103 h 236"/>
              <a:gd name="T18" fmla="*/ 103 w 236"/>
              <a:gd name="T19" fmla="*/ 160 h 236"/>
              <a:gd name="T20" fmla="*/ 122 w 236"/>
              <a:gd name="T21" fmla="*/ 160 h 236"/>
              <a:gd name="T22" fmla="*/ 122 w 236"/>
              <a:gd name="T23" fmla="*/ 128 h 236"/>
              <a:gd name="T24" fmla="*/ 123 w 236"/>
              <a:gd name="T25" fmla="*/ 124 h 236"/>
              <a:gd name="T26" fmla="*/ 133 w 236"/>
              <a:gd name="T27" fmla="*/ 117 h 236"/>
              <a:gd name="T28" fmla="*/ 142 w 236"/>
              <a:gd name="T29" fmla="*/ 130 h 236"/>
              <a:gd name="T30" fmla="*/ 142 w 236"/>
              <a:gd name="T31" fmla="*/ 160 h 236"/>
              <a:gd name="T32" fmla="*/ 161 w 236"/>
              <a:gd name="T33" fmla="*/ 160 h 236"/>
              <a:gd name="T34" fmla="*/ 161 w 236"/>
              <a:gd name="T35" fmla="*/ 160 h 236"/>
              <a:gd name="T36" fmla="*/ 161 w 236"/>
              <a:gd name="T37" fmla="*/ 127 h 236"/>
              <a:gd name="T38" fmla="*/ 140 w 236"/>
              <a:gd name="T39" fmla="*/ 102 h 236"/>
              <a:gd name="T40" fmla="*/ 122 w 236"/>
              <a:gd name="T41" fmla="*/ 111 h 236"/>
              <a:gd name="T42" fmla="*/ 122 w 236"/>
              <a:gd name="T43" fmla="*/ 111 h 236"/>
              <a:gd name="T44" fmla="*/ 122 w 236"/>
              <a:gd name="T45" fmla="*/ 111 h 236"/>
              <a:gd name="T46" fmla="*/ 83 w 236"/>
              <a:gd name="T47" fmla="*/ 75 h 236"/>
              <a:gd name="T48" fmla="*/ 73 w 236"/>
              <a:gd name="T49" fmla="*/ 85 h 236"/>
              <a:gd name="T50" fmla="*/ 83 w 236"/>
              <a:gd name="T51" fmla="*/ 95 h 236"/>
              <a:gd name="T52" fmla="*/ 83 w 236"/>
              <a:gd name="T53" fmla="*/ 95 h 236"/>
              <a:gd name="T54" fmla="*/ 94 w 236"/>
              <a:gd name="T55" fmla="*/ 85 h 236"/>
              <a:gd name="T56" fmla="*/ 83 w 236"/>
              <a:gd name="T57" fmla="*/ 75 h 236"/>
              <a:gd name="T58" fmla="*/ 118 w 236"/>
              <a:gd name="T59" fmla="*/ 0 h 236"/>
              <a:gd name="T60" fmla="*/ 0 w 236"/>
              <a:gd name="T61" fmla="*/ 118 h 236"/>
              <a:gd name="T62" fmla="*/ 118 w 236"/>
              <a:gd name="T63" fmla="*/ 236 h 236"/>
              <a:gd name="T64" fmla="*/ 236 w 236"/>
              <a:gd name="T65" fmla="*/ 118 h 236"/>
              <a:gd name="T66" fmla="*/ 118 w 236"/>
              <a:gd name="T67" fmla="*/ 0 h 236"/>
              <a:gd name="T68" fmla="*/ 181 w 236"/>
              <a:gd name="T69" fmla="*/ 172 h 236"/>
              <a:gd name="T70" fmla="*/ 171 w 236"/>
              <a:gd name="T71" fmla="*/ 181 h 236"/>
              <a:gd name="T72" fmla="*/ 64 w 236"/>
              <a:gd name="T73" fmla="*/ 181 h 236"/>
              <a:gd name="T74" fmla="*/ 55 w 236"/>
              <a:gd name="T75" fmla="*/ 172 h 236"/>
              <a:gd name="T76" fmla="*/ 55 w 236"/>
              <a:gd name="T77" fmla="*/ 63 h 236"/>
              <a:gd name="T78" fmla="*/ 64 w 236"/>
              <a:gd name="T79" fmla="*/ 54 h 236"/>
              <a:gd name="T80" fmla="*/ 171 w 236"/>
              <a:gd name="T81" fmla="*/ 54 h 236"/>
              <a:gd name="T82" fmla="*/ 181 w 236"/>
              <a:gd name="T83" fmla="*/ 63 h 236"/>
              <a:gd name="T84" fmla="*/ 181 w 236"/>
              <a:gd name="T85" fmla="*/ 172 h 2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236" h="236">
                <a:moveTo>
                  <a:pt x="74" y="160"/>
                </a:moveTo>
                <a:cubicBezTo>
                  <a:pt x="93" y="160"/>
                  <a:pt x="93" y="160"/>
                  <a:pt x="93" y="160"/>
                </a:cubicBezTo>
                <a:cubicBezTo>
                  <a:pt x="93" y="103"/>
                  <a:pt x="93" y="103"/>
                  <a:pt x="93" y="103"/>
                </a:cubicBezTo>
                <a:cubicBezTo>
                  <a:pt x="74" y="103"/>
                  <a:pt x="74" y="103"/>
                  <a:pt x="74" y="103"/>
                </a:cubicBezTo>
                <a:lnTo>
                  <a:pt x="74" y="160"/>
                </a:lnTo>
                <a:close/>
                <a:moveTo>
                  <a:pt x="140" y="102"/>
                </a:moveTo>
                <a:cubicBezTo>
                  <a:pt x="129" y="102"/>
                  <a:pt x="125" y="107"/>
                  <a:pt x="122" y="111"/>
                </a:cubicBezTo>
                <a:cubicBezTo>
                  <a:pt x="122" y="103"/>
                  <a:pt x="122" y="103"/>
                  <a:pt x="122" y="103"/>
                </a:cubicBezTo>
                <a:cubicBezTo>
                  <a:pt x="103" y="103"/>
                  <a:pt x="103" y="103"/>
                  <a:pt x="103" y="103"/>
                </a:cubicBezTo>
                <a:cubicBezTo>
                  <a:pt x="104" y="108"/>
                  <a:pt x="103" y="160"/>
                  <a:pt x="103" y="160"/>
                </a:cubicBezTo>
                <a:cubicBezTo>
                  <a:pt x="122" y="160"/>
                  <a:pt x="122" y="160"/>
                  <a:pt x="122" y="160"/>
                </a:cubicBezTo>
                <a:cubicBezTo>
                  <a:pt x="122" y="128"/>
                  <a:pt x="122" y="128"/>
                  <a:pt x="122" y="128"/>
                </a:cubicBezTo>
                <a:cubicBezTo>
                  <a:pt x="122" y="127"/>
                  <a:pt x="123" y="125"/>
                  <a:pt x="123" y="124"/>
                </a:cubicBezTo>
                <a:cubicBezTo>
                  <a:pt x="124" y="120"/>
                  <a:pt x="128" y="117"/>
                  <a:pt x="133" y="117"/>
                </a:cubicBezTo>
                <a:cubicBezTo>
                  <a:pt x="140" y="117"/>
                  <a:pt x="142" y="122"/>
                  <a:pt x="142" y="130"/>
                </a:cubicBezTo>
                <a:cubicBezTo>
                  <a:pt x="142" y="160"/>
                  <a:pt x="142" y="160"/>
                  <a:pt x="142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27"/>
                  <a:pt x="161" y="127"/>
                  <a:pt x="161" y="127"/>
                </a:cubicBezTo>
                <a:cubicBezTo>
                  <a:pt x="161" y="110"/>
                  <a:pt x="152" y="102"/>
                  <a:pt x="140" y="102"/>
                </a:cubicBezTo>
                <a:close/>
                <a:moveTo>
                  <a:pt x="122" y="111"/>
                </a:moveTo>
                <a:cubicBezTo>
                  <a:pt x="122" y="111"/>
                  <a:pt x="122" y="111"/>
                  <a:pt x="122" y="111"/>
                </a:cubicBezTo>
                <a:cubicBezTo>
                  <a:pt x="122" y="111"/>
                  <a:pt x="122" y="111"/>
                  <a:pt x="122" y="111"/>
                </a:cubicBezTo>
                <a:close/>
                <a:moveTo>
                  <a:pt x="83" y="75"/>
                </a:moveTo>
                <a:cubicBezTo>
                  <a:pt x="77" y="75"/>
                  <a:pt x="73" y="80"/>
                  <a:pt x="73" y="85"/>
                </a:cubicBezTo>
                <a:cubicBezTo>
                  <a:pt x="73" y="91"/>
                  <a:pt x="77" y="95"/>
                  <a:pt x="83" y="95"/>
                </a:cubicBezTo>
                <a:cubicBezTo>
                  <a:pt x="83" y="95"/>
                  <a:pt x="83" y="95"/>
                  <a:pt x="83" y="95"/>
                </a:cubicBezTo>
                <a:cubicBezTo>
                  <a:pt x="90" y="95"/>
                  <a:pt x="94" y="91"/>
                  <a:pt x="94" y="85"/>
                </a:cubicBezTo>
                <a:cubicBezTo>
                  <a:pt x="94" y="80"/>
                  <a:pt x="90" y="75"/>
                  <a:pt x="83" y="75"/>
                </a:cubicBezTo>
                <a:close/>
                <a:moveTo>
                  <a:pt x="118" y="0"/>
                </a:moveTo>
                <a:cubicBezTo>
                  <a:pt x="53" y="0"/>
                  <a:pt x="0" y="53"/>
                  <a:pt x="0" y="118"/>
                </a:cubicBezTo>
                <a:cubicBezTo>
                  <a:pt x="0" y="183"/>
                  <a:pt x="53" y="236"/>
                  <a:pt x="118" y="236"/>
                </a:cubicBezTo>
                <a:cubicBezTo>
                  <a:pt x="183" y="236"/>
                  <a:pt x="236" y="183"/>
                  <a:pt x="236" y="118"/>
                </a:cubicBezTo>
                <a:cubicBezTo>
                  <a:pt x="236" y="53"/>
                  <a:pt x="183" y="0"/>
                  <a:pt x="118" y="0"/>
                </a:cubicBezTo>
                <a:close/>
                <a:moveTo>
                  <a:pt x="181" y="172"/>
                </a:moveTo>
                <a:cubicBezTo>
                  <a:pt x="181" y="177"/>
                  <a:pt x="176" y="181"/>
                  <a:pt x="171" y="181"/>
                </a:cubicBezTo>
                <a:cubicBezTo>
                  <a:pt x="64" y="181"/>
                  <a:pt x="64" y="181"/>
                  <a:pt x="64" y="181"/>
                </a:cubicBezTo>
                <a:cubicBezTo>
                  <a:pt x="59" y="181"/>
                  <a:pt x="55" y="177"/>
                  <a:pt x="55" y="172"/>
                </a:cubicBezTo>
                <a:cubicBezTo>
                  <a:pt x="55" y="63"/>
                  <a:pt x="55" y="63"/>
                  <a:pt x="55" y="63"/>
                </a:cubicBezTo>
                <a:cubicBezTo>
                  <a:pt x="55" y="58"/>
                  <a:pt x="59" y="54"/>
                  <a:pt x="64" y="54"/>
                </a:cubicBezTo>
                <a:cubicBezTo>
                  <a:pt x="171" y="54"/>
                  <a:pt x="171" y="54"/>
                  <a:pt x="171" y="54"/>
                </a:cubicBezTo>
                <a:cubicBezTo>
                  <a:pt x="176" y="54"/>
                  <a:pt x="181" y="58"/>
                  <a:pt x="181" y="63"/>
                </a:cubicBezTo>
                <a:cubicBezTo>
                  <a:pt x="181" y="172"/>
                  <a:pt x="181" y="172"/>
                  <a:pt x="181" y="17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  <p:sp>
        <p:nvSpPr>
          <p:cNvPr id="18" name="PA_库_Freeform: Shape 82">
            <a:extLst>
              <a:ext uri="{FF2B5EF4-FFF2-40B4-BE49-F238E27FC236}">
                <a16:creationId xmlns:a16="http://schemas.microsoft.com/office/drawing/2014/main" xmlns="" id="{11700770-09DE-48BD-8619-6F4F71CDF323}"/>
              </a:ext>
            </a:extLst>
          </p:cNvPr>
          <p:cNvSpPr>
            <a:spLocks/>
          </p:cNvSpPr>
          <p:nvPr>
            <p:custDataLst>
              <p:tags r:id="rId14"/>
            </p:custDataLst>
          </p:nvPr>
        </p:nvSpPr>
        <p:spPr bwMode="auto">
          <a:xfrm>
            <a:off x="9647556" y="3099968"/>
            <a:ext cx="420702" cy="420702"/>
          </a:xfrm>
          <a:custGeom>
            <a:avLst/>
            <a:gdLst>
              <a:gd name="T0" fmla="*/ 182 w 236"/>
              <a:gd name="T1" fmla="*/ 109 h 236"/>
              <a:gd name="T2" fmla="*/ 157 w 236"/>
              <a:gd name="T3" fmla="*/ 103 h 236"/>
              <a:gd name="T4" fmla="*/ 134 w 236"/>
              <a:gd name="T5" fmla="*/ 102 h 236"/>
              <a:gd name="T6" fmla="*/ 120 w 236"/>
              <a:gd name="T7" fmla="*/ 114 h 236"/>
              <a:gd name="T8" fmla="*/ 118 w 236"/>
              <a:gd name="T9" fmla="*/ 129 h 236"/>
              <a:gd name="T10" fmla="*/ 122 w 236"/>
              <a:gd name="T11" fmla="*/ 141 h 236"/>
              <a:gd name="T12" fmla="*/ 135 w 236"/>
              <a:gd name="T13" fmla="*/ 156 h 236"/>
              <a:gd name="T14" fmla="*/ 139 w 236"/>
              <a:gd name="T15" fmla="*/ 185 h 236"/>
              <a:gd name="T16" fmla="*/ 152 w 236"/>
              <a:gd name="T17" fmla="*/ 198 h 236"/>
              <a:gd name="T18" fmla="*/ 169 w 236"/>
              <a:gd name="T19" fmla="*/ 180 h 236"/>
              <a:gd name="T20" fmla="*/ 187 w 236"/>
              <a:gd name="T21" fmla="*/ 150 h 236"/>
              <a:gd name="T22" fmla="*/ 200 w 236"/>
              <a:gd name="T23" fmla="*/ 122 h 236"/>
              <a:gd name="T24" fmla="*/ 182 w 236"/>
              <a:gd name="T25" fmla="*/ 109 h 236"/>
              <a:gd name="T26" fmla="*/ 118 w 236"/>
              <a:gd name="T27" fmla="*/ 0 h 236"/>
              <a:gd name="T28" fmla="*/ 0 w 236"/>
              <a:gd name="T29" fmla="*/ 118 h 236"/>
              <a:gd name="T30" fmla="*/ 118 w 236"/>
              <a:gd name="T31" fmla="*/ 236 h 236"/>
              <a:gd name="T32" fmla="*/ 236 w 236"/>
              <a:gd name="T33" fmla="*/ 118 h 236"/>
              <a:gd name="T34" fmla="*/ 118 w 236"/>
              <a:gd name="T35" fmla="*/ 0 h 236"/>
              <a:gd name="T36" fmla="*/ 126 w 236"/>
              <a:gd name="T37" fmla="*/ 212 h 236"/>
              <a:gd name="T38" fmla="*/ 128 w 236"/>
              <a:gd name="T39" fmla="*/ 208 h 236"/>
              <a:gd name="T40" fmla="*/ 125 w 236"/>
              <a:gd name="T41" fmla="*/ 186 h 236"/>
              <a:gd name="T42" fmla="*/ 105 w 236"/>
              <a:gd name="T43" fmla="*/ 186 h 236"/>
              <a:gd name="T44" fmla="*/ 98 w 236"/>
              <a:gd name="T45" fmla="*/ 207 h 236"/>
              <a:gd name="T46" fmla="*/ 102 w 236"/>
              <a:gd name="T47" fmla="*/ 211 h 236"/>
              <a:gd name="T48" fmla="*/ 34 w 236"/>
              <a:gd name="T49" fmla="*/ 161 h 236"/>
              <a:gd name="T50" fmla="*/ 44 w 236"/>
              <a:gd name="T51" fmla="*/ 157 h 236"/>
              <a:gd name="T52" fmla="*/ 44 w 236"/>
              <a:gd name="T53" fmla="*/ 157 h 236"/>
              <a:gd name="T54" fmla="*/ 81 w 236"/>
              <a:gd name="T55" fmla="*/ 142 h 236"/>
              <a:gd name="T56" fmla="*/ 81 w 236"/>
              <a:gd name="T57" fmla="*/ 118 h 236"/>
              <a:gd name="T58" fmla="*/ 55 w 236"/>
              <a:gd name="T59" fmla="*/ 94 h 236"/>
              <a:gd name="T60" fmla="*/ 28 w 236"/>
              <a:gd name="T61" fmla="*/ 90 h 236"/>
              <a:gd name="T62" fmla="*/ 84 w 236"/>
              <a:gd name="T63" fmla="*/ 30 h 236"/>
              <a:gd name="T64" fmla="*/ 84 w 236"/>
              <a:gd name="T65" fmla="*/ 31 h 236"/>
              <a:gd name="T66" fmla="*/ 102 w 236"/>
              <a:gd name="T67" fmla="*/ 56 h 236"/>
              <a:gd name="T68" fmla="*/ 120 w 236"/>
              <a:gd name="T69" fmla="*/ 79 h 236"/>
              <a:gd name="T70" fmla="*/ 131 w 236"/>
              <a:gd name="T71" fmla="*/ 97 h 236"/>
              <a:gd name="T72" fmla="*/ 146 w 236"/>
              <a:gd name="T73" fmla="*/ 88 h 236"/>
              <a:gd name="T74" fmla="*/ 177 w 236"/>
              <a:gd name="T75" fmla="*/ 66 h 236"/>
              <a:gd name="T76" fmla="*/ 190 w 236"/>
              <a:gd name="T77" fmla="*/ 57 h 236"/>
              <a:gd name="T78" fmla="*/ 212 w 236"/>
              <a:gd name="T79" fmla="*/ 118 h 236"/>
              <a:gd name="T80" fmla="*/ 126 w 236"/>
              <a:gd name="T81" fmla="*/ 212 h 2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</a:cxnLst>
            <a:rect l="0" t="0" r="r" b="b"/>
            <a:pathLst>
              <a:path w="236" h="236">
                <a:moveTo>
                  <a:pt x="182" y="109"/>
                </a:moveTo>
                <a:cubicBezTo>
                  <a:pt x="172" y="107"/>
                  <a:pt x="161" y="105"/>
                  <a:pt x="157" y="103"/>
                </a:cubicBezTo>
                <a:cubicBezTo>
                  <a:pt x="153" y="102"/>
                  <a:pt x="143" y="101"/>
                  <a:pt x="134" y="102"/>
                </a:cubicBezTo>
                <a:cubicBezTo>
                  <a:pt x="125" y="103"/>
                  <a:pt x="119" y="109"/>
                  <a:pt x="120" y="114"/>
                </a:cubicBezTo>
                <a:cubicBezTo>
                  <a:pt x="121" y="119"/>
                  <a:pt x="120" y="126"/>
                  <a:pt x="118" y="129"/>
                </a:cubicBezTo>
                <a:cubicBezTo>
                  <a:pt x="117" y="132"/>
                  <a:pt x="118" y="138"/>
                  <a:pt x="122" y="141"/>
                </a:cubicBezTo>
                <a:cubicBezTo>
                  <a:pt x="127" y="144"/>
                  <a:pt x="132" y="151"/>
                  <a:pt x="135" y="156"/>
                </a:cubicBezTo>
                <a:cubicBezTo>
                  <a:pt x="138" y="162"/>
                  <a:pt x="140" y="175"/>
                  <a:pt x="139" y="185"/>
                </a:cubicBezTo>
                <a:cubicBezTo>
                  <a:pt x="139" y="195"/>
                  <a:pt x="145" y="201"/>
                  <a:pt x="152" y="198"/>
                </a:cubicBezTo>
                <a:cubicBezTo>
                  <a:pt x="160" y="195"/>
                  <a:pt x="167" y="187"/>
                  <a:pt x="169" y="180"/>
                </a:cubicBezTo>
                <a:cubicBezTo>
                  <a:pt x="171" y="174"/>
                  <a:pt x="179" y="160"/>
                  <a:pt x="187" y="150"/>
                </a:cubicBezTo>
                <a:cubicBezTo>
                  <a:pt x="195" y="140"/>
                  <a:pt x="201" y="127"/>
                  <a:pt x="200" y="122"/>
                </a:cubicBezTo>
                <a:cubicBezTo>
                  <a:pt x="200" y="116"/>
                  <a:pt x="191" y="111"/>
                  <a:pt x="182" y="109"/>
                </a:cubicBezTo>
                <a:close/>
                <a:moveTo>
                  <a:pt x="118" y="0"/>
                </a:moveTo>
                <a:cubicBezTo>
                  <a:pt x="53" y="0"/>
                  <a:pt x="0" y="53"/>
                  <a:pt x="0" y="118"/>
                </a:cubicBezTo>
                <a:cubicBezTo>
                  <a:pt x="0" y="183"/>
                  <a:pt x="53" y="236"/>
                  <a:pt x="118" y="236"/>
                </a:cubicBezTo>
                <a:cubicBezTo>
                  <a:pt x="183" y="236"/>
                  <a:pt x="236" y="183"/>
                  <a:pt x="236" y="118"/>
                </a:cubicBezTo>
                <a:cubicBezTo>
                  <a:pt x="236" y="53"/>
                  <a:pt x="183" y="0"/>
                  <a:pt x="118" y="0"/>
                </a:cubicBezTo>
                <a:close/>
                <a:moveTo>
                  <a:pt x="126" y="212"/>
                </a:moveTo>
                <a:cubicBezTo>
                  <a:pt x="127" y="211"/>
                  <a:pt x="128" y="209"/>
                  <a:pt x="128" y="208"/>
                </a:cubicBezTo>
                <a:cubicBezTo>
                  <a:pt x="130" y="201"/>
                  <a:pt x="128" y="191"/>
                  <a:pt x="125" y="186"/>
                </a:cubicBezTo>
                <a:cubicBezTo>
                  <a:pt x="121" y="181"/>
                  <a:pt x="112" y="181"/>
                  <a:pt x="105" y="186"/>
                </a:cubicBezTo>
                <a:cubicBezTo>
                  <a:pt x="97" y="191"/>
                  <a:pt x="94" y="200"/>
                  <a:pt x="98" y="207"/>
                </a:cubicBezTo>
                <a:cubicBezTo>
                  <a:pt x="99" y="208"/>
                  <a:pt x="100" y="210"/>
                  <a:pt x="102" y="211"/>
                </a:cubicBezTo>
                <a:cubicBezTo>
                  <a:pt x="72" y="206"/>
                  <a:pt x="47" y="187"/>
                  <a:pt x="34" y="161"/>
                </a:cubicBezTo>
                <a:cubicBezTo>
                  <a:pt x="37" y="161"/>
                  <a:pt x="40" y="159"/>
                  <a:pt x="44" y="157"/>
                </a:cubicBezTo>
                <a:cubicBezTo>
                  <a:pt x="44" y="157"/>
                  <a:pt x="44" y="157"/>
                  <a:pt x="44" y="157"/>
                </a:cubicBezTo>
                <a:cubicBezTo>
                  <a:pt x="57" y="148"/>
                  <a:pt x="74" y="141"/>
                  <a:pt x="81" y="142"/>
                </a:cubicBezTo>
                <a:cubicBezTo>
                  <a:pt x="89" y="142"/>
                  <a:pt x="89" y="131"/>
                  <a:pt x="81" y="118"/>
                </a:cubicBezTo>
                <a:cubicBezTo>
                  <a:pt x="74" y="105"/>
                  <a:pt x="62" y="94"/>
                  <a:pt x="55" y="94"/>
                </a:cubicBezTo>
                <a:cubicBezTo>
                  <a:pt x="48" y="94"/>
                  <a:pt x="36" y="92"/>
                  <a:pt x="28" y="90"/>
                </a:cubicBezTo>
                <a:cubicBezTo>
                  <a:pt x="37" y="62"/>
                  <a:pt x="58" y="41"/>
                  <a:pt x="84" y="30"/>
                </a:cubicBezTo>
                <a:cubicBezTo>
                  <a:pt x="84" y="31"/>
                  <a:pt x="84" y="31"/>
                  <a:pt x="84" y="31"/>
                </a:cubicBezTo>
                <a:cubicBezTo>
                  <a:pt x="86" y="39"/>
                  <a:pt x="95" y="50"/>
                  <a:pt x="102" y="56"/>
                </a:cubicBezTo>
                <a:cubicBezTo>
                  <a:pt x="110" y="62"/>
                  <a:pt x="118" y="72"/>
                  <a:pt x="120" y="79"/>
                </a:cubicBezTo>
                <a:cubicBezTo>
                  <a:pt x="122" y="85"/>
                  <a:pt x="127" y="93"/>
                  <a:pt x="131" y="97"/>
                </a:cubicBezTo>
                <a:cubicBezTo>
                  <a:pt x="136" y="100"/>
                  <a:pt x="142" y="96"/>
                  <a:pt x="146" y="88"/>
                </a:cubicBezTo>
                <a:cubicBezTo>
                  <a:pt x="150" y="80"/>
                  <a:pt x="164" y="70"/>
                  <a:pt x="177" y="66"/>
                </a:cubicBezTo>
                <a:cubicBezTo>
                  <a:pt x="183" y="64"/>
                  <a:pt x="187" y="61"/>
                  <a:pt x="190" y="57"/>
                </a:cubicBezTo>
                <a:cubicBezTo>
                  <a:pt x="204" y="74"/>
                  <a:pt x="212" y="95"/>
                  <a:pt x="212" y="118"/>
                </a:cubicBezTo>
                <a:cubicBezTo>
                  <a:pt x="212" y="168"/>
                  <a:pt x="174" y="208"/>
                  <a:pt x="126" y="21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anchor="ctr"/>
          <a:lstStyle/>
          <a:p>
            <a:pPr algn="ctr"/>
            <a:endParaRPr/>
          </a:p>
        </p:txBody>
      </p:sp>
    </p:spTree>
    <p:extLst>
      <p:ext uri="{BB962C8B-B14F-4D97-AF65-F5344CB8AC3E}">
        <p14:creationId xmlns:p14="http://schemas.microsoft.com/office/powerpoint/2010/main" val="1615969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900" decel="100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900" decel="100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900" decel="100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900" decel="100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900" decel="100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000"/>
                            </p:stCondLst>
                            <p:childTnLst>
                              <p:par>
                                <p:cTn id="4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2500"/>
                            </p:stCondLst>
                            <p:childTnLst>
                              <p:par>
                                <p:cTn id="53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900" decel="100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900" decel="100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900" decel="100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900" decel="100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900" decel="100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/>
      <p:bldP spid="24" grpId="0"/>
      <p:bldP spid="21" grpId="0"/>
      <p:bldP spid="22" grpId="0"/>
      <p:bldP spid="19" grpId="0"/>
      <p:bldP spid="20" grpId="0"/>
      <p:bldP spid="13" grpId="0" animBg="1"/>
      <p:bldP spid="14" grpId="0" animBg="1"/>
      <p:bldP spid="15" grpId="0" animBg="1"/>
      <p:bldP spid="16" grpId="0" animBg="1"/>
      <p:bldP spid="17" grpId="0" animBg="1"/>
      <p:bldP spid="18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矩形 1">
            <a:extLst>
              <a:ext uri="{FF2B5EF4-FFF2-40B4-BE49-F238E27FC236}">
                <a16:creationId xmlns:a16="http://schemas.microsoft.com/office/drawing/2014/main" xmlns="" id="{61F88F87-3291-44D7-BD92-F4D9EEEC5F78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4267201" y="2355206"/>
            <a:ext cx="7924799" cy="24345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" name="PA_矩形 2">
            <a:extLst>
              <a:ext uri="{FF2B5EF4-FFF2-40B4-BE49-F238E27FC236}">
                <a16:creationId xmlns:a16="http://schemas.microsoft.com/office/drawing/2014/main" xmlns="" id="{89CEA49B-C7F5-4B79-A119-6C4BE67E4BB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1" y="2355206"/>
            <a:ext cx="2119086" cy="2434508"/>
          </a:xfrm>
          <a:prstGeom prst="rect">
            <a:avLst/>
          </a:prstGeom>
          <a:blipFill dpi="0" rotWithShape="1">
            <a:blip r:embed="rId8"/>
            <a:srcRect/>
            <a:stretch>
              <a:fillRect l="-26926" r="-26926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" name="PA_矩形 3">
            <a:extLst>
              <a:ext uri="{FF2B5EF4-FFF2-40B4-BE49-F238E27FC236}">
                <a16:creationId xmlns:a16="http://schemas.microsoft.com/office/drawing/2014/main" xmlns="" id="{3B188CF1-9974-413E-BD31-041A910B6C54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2140710" y="2355206"/>
            <a:ext cx="2119086" cy="2434508"/>
          </a:xfrm>
          <a:prstGeom prst="rect">
            <a:avLst/>
          </a:prstGeom>
          <a:blipFill dpi="0" rotWithShape="1">
            <a:blip r:embed="rId9"/>
            <a:srcRect/>
            <a:stretch>
              <a:fillRect l="-36192" r="-36192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文本框 9">
            <a:extLst>
              <a:ext uri="{FF2B5EF4-FFF2-40B4-BE49-F238E27FC236}">
                <a16:creationId xmlns:a16="http://schemas.microsoft.com/office/drawing/2014/main" xmlns="" id="{0E43C6E2-AC08-482A-A154-B162369FFF7A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4619836" y="2592066"/>
            <a:ext cx="6853027" cy="768645"/>
          </a:xfrm>
          <a:prstGeom prst="rect">
            <a:avLst/>
          </a:prstGeom>
        </p:spPr>
        <p:txBody>
          <a:bodyPr vert="horz" wrap="none" lIns="0" tIns="0" rIns="0" bIns="0">
            <a:normAutofit/>
          </a:bodyPr>
          <a:lstStyle/>
          <a:p>
            <a:r>
              <a:rPr lang="en-US" altLang="zh-CN" sz="4400" b="1" kern="900" dirty="0">
                <a:solidFill>
                  <a:schemeClr val="accent3"/>
                </a:solidFill>
              </a:rPr>
              <a:t>03.</a:t>
            </a:r>
            <a:r>
              <a:rPr lang="zh-CN" altLang="en-US" sz="4400" b="1" kern="900" dirty="0">
                <a:solidFill>
                  <a:schemeClr val="accent3"/>
                </a:solidFill>
              </a:rPr>
              <a:t>教学过程</a:t>
            </a:r>
          </a:p>
        </p:txBody>
      </p:sp>
      <p:sp>
        <p:nvSpPr>
          <p:cNvPr id="6" name="PA_文本框 10">
            <a:extLst>
              <a:ext uri="{FF2B5EF4-FFF2-40B4-BE49-F238E27FC236}">
                <a16:creationId xmlns:a16="http://schemas.microsoft.com/office/drawing/2014/main" xmlns="" id="{3DF04BE9-F11A-4053-BCEC-7502BD7FE30F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4619836" y="3429000"/>
            <a:ext cx="6853027" cy="1292425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bg1"/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bg1"/>
                </a:solidFill>
              </a:rPr>
              <a:t>内容</a:t>
            </a:r>
            <a:r>
              <a:rPr lang="zh-CN" altLang="en-US" sz="1100" dirty="0">
                <a:solidFill>
                  <a:schemeClr val="bg1"/>
                </a:solidFill>
              </a:rPr>
              <a:t/>
            </a:r>
            <a:br>
              <a:rPr lang="zh-CN" altLang="en-US" sz="1100" dirty="0">
                <a:solidFill>
                  <a:schemeClr val="bg1"/>
                </a:solidFill>
              </a:rPr>
            </a:br>
            <a:r>
              <a:rPr lang="zh-CN" altLang="en-US" sz="1100" dirty="0">
                <a:solidFill>
                  <a:schemeClr val="bg1"/>
                </a:solidFill>
              </a:rPr>
              <a:t>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val="1375123987"/>
      </p:ext>
    </p:extLst>
  </p:cSld>
  <p:clrMapOvr>
    <a:masterClrMapping/>
  </p:clrMapOvr>
  <p:transition spd="slow" advClick="0" advTm="5000">
    <p:fad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700"/>
                            </p:stCondLst>
                            <p:childTnLst>
                              <p:par>
                                <p:cTn id="1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900" decel="100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/>
      <p:bldP spid="6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A_库_Freeform: Shape 1">
            <a:extLst>
              <a:ext uri="{FF2B5EF4-FFF2-40B4-BE49-F238E27FC236}">
                <a16:creationId xmlns:a16="http://schemas.microsoft.com/office/drawing/2014/main" xmlns="" id="{96174BBC-BCDC-47E8-A5D7-73CD72938073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 rot="10800000" flipV="1">
            <a:off x="3539211" y="4113266"/>
            <a:ext cx="1996631" cy="1574257"/>
          </a:xfrm>
          <a:custGeom>
            <a:avLst/>
            <a:gdLst/>
            <a:ahLst/>
            <a:cxnLst/>
            <a:rect l="l" t="t" r="r" b="b"/>
            <a:pathLst>
              <a:path w="1815119" h="1301039">
                <a:moveTo>
                  <a:pt x="907560" y="1301039"/>
                </a:moveTo>
                <a:lnTo>
                  <a:pt x="0" y="585530"/>
                </a:lnTo>
                <a:lnTo>
                  <a:pt x="255242" y="585530"/>
                </a:lnTo>
                <a:lnTo>
                  <a:pt x="255242" y="0"/>
                </a:lnTo>
                <a:lnTo>
                  <a:pt x="1559877" y="0"/>
                </a:lnTo>
                <a:lnTo>
                  <a:pt x="1559877" y="585530"/>
                </a:lnTo>
                <a:lnTo>
                  <a:pt x="1815119" y="585530"/>
                </a:lnTo>
                <a:close/>
              </a:path>
            </a:pathLst>
          </a:custGeom>
          <a:solidFill>
            <a:schemeClr val="tx1">
              <a:lumMod val="50000"/>
              <a:lumOff val="50000"/>
            </a:schemeClr>
          </a:solidFill>
          <a:ln w="57150" cap="rnd">
            <a:solidFill>
              <a:schemeClr val="bg1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库_Freeform: Shape 2">
            <a:extLst>
              <a:ext uri="{FF2B5EF4-FFF2-40B4-BE49-F238E27FC236}">
                <a16:creationId xmlns:a16="http://schemas.microsoft.com/office/drawing/2014/main" xmlns="" id="{20BEC132-FEFF-4F0C-A91C-881F66BB5A8F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 flipV="1">
            <a:off x="2104960" y="4113266"/>
            <a:ext cx="1996631" cy="2184166"/>
          </a:xfrm>
          <a:custGeom>
            <a:avLst/>
            <a:gdLst/>
            <a:ahLst/>
            <a:cxnLst/>
            <a:rect l="l" t="t" r="r" b="b"/>
            <a:pathLst>
              <a:path w="1815119" h="1805095">
                <a:moveTo>
                  <a:pt x="907559" y="0"/>
                </a:moveTo>
                <a:lnTo>
                  <a:pt x="1815119" y="715509"/>
                </a:lnTo>
                <a:lnTo>
                  <a:pt x="1559877" y="715509"/>
                </a:lnTo>
                <a:lnTo>
                  <a:pt x="1559877" y="1431019"/>
                </a:lnTo>
                <a:lnTo>
                  <a:pt x="1559212" y="1431019"/>
                </a:lnTo>
                <a:lnTo>
                  <a:pt x="1559212" y="1805095"/>
                </a:lnTo>
                <a:lnTo>
                  <a:pt x="253889" y="1805095"/>
                </a:lnTo>
                <a:lnTo>
                  <a:pt x="253889" y="715509"/>
                </a:lnTo>
                <a:lnTo>
                  <a:pt x="0" y="715509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57150" cap="rnd">
            <a:solidFill>
              <a:schemeClr val="bg1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6" name="PA_库_Freeform: Shape 3">
            <a:extLst>
              <a:ext uri="{FF2B5EF4-FFF2-40B4-BE49-F238E27FC236}">
                <a16:creationId xmlns:a16="http://schemas.microsoft.com/office/drawing/2014/main" xmlns="" id="{EC6BB55D-C5F0-48FD-9AEF-0D7669B64EC7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7854980" y="1988839"/>
            <a:ext cx="1996631" cy="2100983"/>
          </a:xfrm>
          <a:custGeom>
            <a:avLst/>
            <a:gdLst/>
            <a:ahLst/>
            <a:cxnLst/>
            <a:rect l="l" t="t" r="r" b="b"/>
            <a:pathLst>
              <a:path w="1815119" h="1805095">
                <a:moveTo>
                  <a:pt x="907559" y="0"/>
                </a:moveTo>
                <a:lnTo>
                  <a:pt x="1815119" y="715509"/>
                </a:lnTo>
                <a:lnTo>
                  <a:pt x="1559877" y="715509"/>
                </a:lnTo>
                <a:lnTo>
                  <a:pt x="1559877" y="1431019"/>
                </a:lnTo>
                <a:lnTo>
                  <a:pt x="1559212" y="1431019"/>
                </a:lnTo>
                <a:lnTo>
                  <a:pt x="1559212" y="1805095"/>
                </a:lnTo>
                <a:lnTo>
                  <a:pt x="253889" y="1805095"/>
                </a:lnTo>
                <a:lnTo>
                  <a:pt x="253889" y="715509"/>
                </a:lnTo>
                <a:lnTo>
                  <a:pt x="0" y="715509"/>
                </a:lnTo>
                <a:close/>
              </a:path>
            </a:pathLst>
          </a:custGeom>
          <a:solidFill>
            <a:schemeClr val="accent3"/>
          </a:solidFill>
          <a:ln w="57150" cap="rnd">
            <a:solidFill>
              <a:schemeClr val="bg1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7" name="PA_库_Freeform: Shape 4">
            <a:extLst>
              <a:ext uri="{FF2B5EF4-FFF2-40B4-BE49-F238E27FC236}">
                <a16:creationId xmlns:a16="http://schemas.microsoft.com/office/drawing/2014/main" xmlns="" id="{8CB2879B-E968-4EEE-BE69-E7EB2B37C98E}"/>
              </a:ext>
            </a:extLst>
          </p:cNvPr>
          <p:cNvSpPr/>
          <p:nvPr>
            <p:custDataLst>
              <p:tags r:id="rId4"/>
            </p:custDataLst>
          </p:nvPr>
        </p:nvSpPr>
        <p:spPr>
          <a:xfrm rot="10800000">
            <a:off x="4987768" y="2515566"/>
            <a:ext cx="1996631" cy="1574257"/>
          </a:xfrm>
          <a:custGeom>
            <a:avLst/>
            <a:gdLst/>
            <a:ahLst/>
            <a:cxnLst/>
            <a:rect l="l" t="t" r="r" b="b"/>
            <a:pathLst>
              <a:path w="1815119" h="1301039">
                <a:moveTo>
                  <a:pt x="907560" y="1301039"/>
                </a:moveTo>
                <a:lnTo>
                  <a:pt x="0" y="585530"/>
                </a:lnTo>
                <a:lnTo>
                  <a:pt x="255242" y="585530"/>
                </a:lnTo>
                <a:lnTo>
                  <a:pt x="255242" y="0"/>
                </a:lnTo>
                <a:lnTo>
                  <a:pt x="1559877" y="0"/>
                </a:lnTo>
                <a:lnTo>
                  <a:pt x="1559877" y="585530"/>
                </a:lnTo>
                <a:lnTo>
                  <a:pt x="1815119" y="585530"/>
                </a:lnTo>
                <a:close/>
              </a:path>
            </a:pathLst>
          </a:custGeom>
          <a:solidFill>
            <a:schemeClr val="accent1"/>
          </a:solidFill>
          <a:ln w="57150" cap="rnd">
            <a:solidFill>
              <a:schemeClr val="bg1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8" name="PA_库_Freeform: Shape 5">
            <a:extLst>
              <a:ext uri="{FF2B5EF4-FFF2-40B4-BE49-F238E27FC236}">
                <a16:creationId xmlns:a16="http://schemas.microsoft.com/office/drawing/2014/main" xmlns="" id="{821D02D4-8014-42F0-8D3A-98F6A85F9859}"/>
              </a:ext>
            </a:extLst>
          </p:cNvPr>
          <p:cNvSpPr/>
          <p:nvPr>
            <p:custDataLst>
              <p:tags r:id="rId5"/>
            </p:custDataLst>
          </p:nvPr>
        </p:nvSpPr>
        <p:spPr>
          <a:xfrm>
            <a:off x="6420036" y="1376772"/>
            <a:ext cx="1996631" cy="2713051"/>
          </a:xfrm>
          <a:custGeom>
            <a:avLst/>
            <a:gdLst/>
            <a:ahLst/>
            <a:cxnLst/>
            <a:rect l="l" t="t" r="r" b="b"/>
            <a:pathLst>
              <a:path w="1815119" h="2520280">
                <a:moveTo>
                  <a:pt x="907559" y="0"/>
                </a:moveTo>
                <a:lnTo>
                  <a:pt x="1815119" y="715509"/>
                </a:lnTo>
                <a:lnTo>
                  <a:pt x="1559877" y="715509"/>
                </a:lnTo>
                <a:lnTo>
                  <a:pt x="1559877" y="1431019"/>
                </a:lnTo>
                <a:lnTo>
                  <a:pt x="1559212" y="1431019"/>
                </a:lnTo>
                <a:lnTo>
                  <a:pt x="1559212" y="2520280"/>
                </a:lnTo>
                <a:lnTo>
                  <a:pt x="253889" y="2520280"/>
                </a:lnTo>
                <a:lnTo>
                  <a:pt x="253889" y="715509"/>
                </a:lnTo>
                <a:lnTo>
                  <a:pt x="0" y="715509"/>
                </a:lnTo>
                <a:close/>
              </a:path>
            </a:pathLst>
          </a:custGeom>
          <a:solidFill>
            <a:schemeClr val="accent2"/>
          </a:solidFill>
          <a:ln w="57150" cap="rnd">
            <a:solidFill>
              <a:schemeClr val="bg1"/>
            </a:solidFill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9" name="PA_库_Rectangle: Rounded Corners 81">
            <a:extLst>
              <a:ext uri="{FF2B5EF4-FFF2-40B4-BE49-F238E27FC236}">
                <a16:creationId xmlns:a16="http://schemas.microsoft.com/office/drawing/2014/main" xmlns="" id="{857216A0-B5B1-4A3E-8924-E05ED0C56CE2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1777434" y="3941878"/>
            <a:ext cx="8401703" cy="288032"/>
          </a:xfrm>
          <a:prstGeom prst="roundRect">
            <a:avLst>
              <a:gd name="adj" fmla="val 50000"/>
            </a:avLst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0" name="TextBox 88">
            <a:extLst>
              <a:ext uri="{FF2B5EF4-FFF2-40B4-BE49-F238E27FC236}">
                <a16:creationId xmlns:a16="http://schemas.microsoft.com/office/drawing/2014/main" xmlns="" id="{DEC0C8E2-8F77-408E-B7C3-E60C8FA04910}"/>
              </a:ext>
            </a:extLst>
          </p:cNvPr>
          <p:cNvSpPr txBox="1">
            <a:spLocks/>
          </p:cNvSpPr>
          <p:nvPr/>
        </p:nvSpPr>
        <p:spPr bwMode="auto">
          <a:xfrm>
            <a:off x="5267908" y="3012061"/>
            <a:ext cx="1384698" cy="255792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0" tIns="0" rIns="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algn="ctr">
              <a:buClr>
                <a:prstClr val="white"/>
              </a:buClr>
              <a:defRPr/>
            </a:pPr>
            <a:r>
              <a:rPr lang="zh-CN" altLang="en-US" sz="1400" b="1" dirty="0">
                <a:solidFill>
                  <a:schemeClr val="bg1"/>
                </a:solidFill>
              </a:rPr>
              <a:t>输入标题文本</a:t>
            </a:r>
          </a:p>
        </p:txBody>
      </p:sp>
      <p:sp>
        <p:nvSpPr>
          <p:cNvPr id="11" name="TextBox 105">
            <a:extLst>
              <a:ext uri="{FF2B5EF4-FFF2-40B4-BE49-F238E27FC236}">
                <a16:creationId xmlns:a16="http://schemas.microsoft.com/office/drawing/2014/main" xmlns="" id="{C198C465-C206-45AD-967A-3B302852FCA2}"/>
              </a:ext>
            </a:extLst>
          </p:cNvPr>
          <p:cNvSpPr txBox="1">
            <a:spLocks/>
          </p:cNvSpPr>
          <p:nvPr/>
        </p:nvSpPr>
        <p:spPr bwMode="auto">
          <a:xfrm>
            <a:off x="5267908" y="3267852"/>
            <a:ext cx="1384698" cy="674026"/>
          </a:xfrm>
          <a:prstGeom prst="rect">
            <a:avLst/>
          </a:prstGeom>
        </p:spPr>
        <p:txBody>
          <a:bodyPr wrap="square" lIns="72000" tIns="0" rIns="7200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 algn="ctr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900" dirty="0">
                <a:solidFill>
                  <a:schemeClr val="bg1"/>
                </a:solidFill>
              </a:rPr>
              <a:t>点击输入替换内容点击输入替换内容 </a:t>
            </a:r>
          </a:p>
        </p:txBody>
      </p:sp>
      <p:sp>
        <p:nvSpPr>
          <p:cNvPr id="24" name="PA_库_文本框 31">
            <a:extLst>
              <a:ext uri="{FF2B5EF4-FFF2-40B4-BE49-F238E27FC236}">
                <a16:creationId xmlns:a16="http://schemas.microsoft.com/office/drawing/2014/main" xmlns="" id="{30571E43-FBD4-4EF2-8646-6BDFD696397A}"/>
              </a:ext>
            </a:extLst>
          </p:cNvPr>
          <p:cNvSpPr txBox="1">
            <a:spLocks/>
          </p:cNvSpPr>
          <p:nvPr>
            <p:custDataLst>
              <p:tags r:id="rId7"/>
            </p:custDataLst>
          </p:nvPr>
        </p:nvSpPr>
        <p:spPr bwMode="auto">
          <a:xfrm>
            <a:off x="5778911" y="4229909"/>
            <a:ext cx="4072700" cy="356578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360000" tIns="0" rIns="0" bIns="0" anchor="b" anchorCtr="0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>
              <a:buClr>
                <a:prstClr val="white"/>
              </a:buClr>
              <a:defRPr/>
            </a:pPr>
            <a:r>
              <a:rPr lang="zh-CN" altLang="en-US" sz="1400" b="1" dirty="0"/>
              <a:t>输入标题文本</a:t>
            </a:r>
          </a:p>
        </p:txBody>
      </p:sp>
      <p:sp>
        <p:nvSpPr>
          <p:cNvPr id="25" name="PA_库_文本框 32">
            <a:extLst>
              <a:ext uri="{FF2B5EF4-FFF2-40B4-BE49-F238E27FC236}">
                <a16:creationId xmlns:a16="http://schemas.microsoft.com/office/drawing/2014/main" xmlns="" id="{34813E39-6654-402D-AA37-C257233C3449}"/>
              </a:ext>
            </a:extLst>
          </p:cNvPr>
          <p:cNvSpPr txBox="1">
            <a:spLocks/>
          </p:cNvSpPr>
          <p:nvPr>
            <p:custDataLst>
              <p:tags r:id="rId8"/>
            </p:custDataLst>
          </p:nvPr>
        </p:nvSpPr>
        <p:spPr bwMode="auto">
          <a:xfrm>
            <a:off x="5778911" y="4586487"/>
            <a:ext cx="4072700" cy="695142"/>
          </a:xfrm>
          <a:prstGeom prst="rect">
            <a:avLst/>
          </a:prstGeom>
        </p:spPr>
        <p:txBody>
          <a:bodyPr wrap="square" lIns="360000" tIns="0" rIns="0" bIns="0" anchor="ctr" anchorCtr="0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00" dirty="0"/>
              <a:t>点击输入替换内容点击输入替换内容 </a:t>
            </a:r>
            <a:br>
              <a:rPr lang="zh-CN" altLang="en-US" sz="1000" dirty="0"/>
            </a:br>
            <a:endParaRPr lang="zh-CN" altLang="en-US" sz="1000" dirty="0"/>
          </a:p>
        </p:txBody>
      </p:sp>
      <p:sp>
        <p:nvSpPr>
          <p:cNvPr id="13" name="TextBox 33">
            <a:extLst>
              <a:ext uri="{FF2B5EF4-FFF2-40B4-BE49-F238E27FC236}">
                <a16:creationId xmlns:a16="http://schemas.microsoft.com/office/drawing/2014/main" xmlns="" id="{31AE3566-CBDC-49A1-92C3-E2370E8479FA}"/>
              </a:ext>
            </a:extLst>
          </p:cNvPr>
          <p:cNvSpPr txBox="1">
            <a:spLocks/>
          </p:cNvSpPr>
          <p:nvPr/>
        </p:nvSpPr>
        <p:spPr bwMode="auto">
          <a:xfrm>
            <a:off x="6735787" y="2269561"/>
            <a:ext cx="1384698" cy="255792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0" tIns="0" rIns="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algn="ctr">
              <a:buClr>
                <a:prstClr val="white"/>
              </a:buClr>
              <a:defRPr/>
            </a:pPr>
            <a:r>
              <a:rPr lang="zh-CN" altLang="en-US" sz="1400" b="1" dirty="0">
                <a:solidFill>
                  <a:schemeClr val="bg1"/>
                </a:solidFill>
              </a:rPr>
              <a:t>输入标题文本</a:t>
            </a:r>
          </a:p>
        </p:txBody>
      </p:sp>
      <p:sp>
        <p:nvSpPr>
          <p:cNvPr id="14" name="TextBox 34">
            <a:extLst>
              <a:ext uri="{FF2B5EF4-FFF2-40B4-BE49-F238E27FC236}">
                <a16:creationId xmlns:a16="http://schemas.microsoft.com/office/drawing/2014/main" xmlns="" id="{CCC3A3BE-8E10-40EA-A7AD-86C362AFAE7D}"/>
              </a:ext>
            </a:extLst>
          </p:cNvPr>
          <p:cNvSpPr txBox="1">
            <a:spLocks/>
          </p:cNvSpPr>
          <p:nvPr/>
        </p:nvSpPr>
        <p:spPr bwMode="auto">
          <a:xfrm>
            <a:off x="6735787" y="2525352"/>
            <a:ext cx="1384698" cy="674026"/>
          </a:xfrm>
          <a:prstGeom prst="rect">
            <a:avLst/>
          </a:prstGeom>
        </p:spPr>
        <p:txBody>
          <a:bodyPr wrap="square" lIns="72000" tIns="0" rIns="7200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 algn="ctr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900" dirty="0">
                <a:solidFill>
                  <a:schemeClr val="bg1"/>
                </a:solidFill>
              </a:rPr>
              <a:t>点击输入替换内容点击输入替换内容 </a:t>
            </a:r>
          </a:p>
        </p:txBody>
      </p:sp>
      <p:sp>
        <p:nvSpPr>
          <p:cNvPr id="15" name="TextBox 35">
            <a:extLst>
              <a:ext uri="{FF2B5EF4-FFF2-40B4-BE49-F238E27FC236}">
                <a16:creationId xmlns:a16="http://schemas.microsoft.com/office/drawing/2014/main" xmlns="" id="{67285842-83D1-4C64-A023-680A6601A5A6}"/>
              </a:ext>
            </a:extLst>
          </p:cNvPr>
          <p:cNvSpPr txBox="1">
            <a:spLocks/>
          </p:cNvSpPr>
          <p:nvPr/>
        </p:nvSpPr>
        <p:spPr bwMode="auto">
          <a:xfrm>
            <a:off x="8148168" y="2835104"/>
            <a:ext cx="1384698" cy="255792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0" tIns="0" rIns="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algn="ctr">
              <a:buClr>
                <a:prstClr val="white"/>
              </a:buClr>
              <a:defRPr/>
            </a:pPr>
            <a:r>
              <a:rPr lang="zh-CN" altLang="en-US" sz="1400" b="1" dirty="0">
                <a:solidFill>
                  <a:schemeClr val="bg1"/>
                </a:solidFill>
              </a:rPr>
              <a:t>输入标题文本</a:t>
            </a:r>
          </a:p>
        </p:txBody>
      </p:sp>
      <p:sp>
        <p:nvSpPr>
          <p:cNvPr id="16" name="TextBox 36">
            <a:extLst>
              <a:ext uri="{FF2B5EF4-FFF2-40B4-BE49-F238E27FC236}">
                <a16:creationId xmlns:a16="http://schemas.microsoft.com/office/drawing/2014/main" xmlns="" id="{42DCACDD-3899-4031-82F8-9E91B68AF5CC}"/>
              </a:ext>
            </a:extLst>
          </p:cNvPr>
          <p:cNvSpPr txBox="1">
            <a:spLocks/>
          </p:cNvSpPr>
          <p:nvPr/>
        </p:nvSpPr>
        <p:spPr bwMode="auto">
          <a:xfrm>
            <a:off x="8148168" y="3090895"/>
            <a:ext cx="1384698" cy="674026"/>
          </a:xfrm>
          <a:prstGeom prst="rect">
            <a:avLst/>
          </a:prstGeom>
        </p:spPr>
        <p:txBody>
          <a:bodyPr wrap="square" lIns="72000" tIns="0" rIns="7200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 algn="ctr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900" dirty="0">
                <a:solidFill>
                  <a:schemeClr val="bg1"/>
                </a:solidFill>
              </a:rPr>
              <a:t>点击输入替换内容点击输入替换内容 </a:t>
            </a:r>
          </a:p>
        </p:txBody>
      </p:sp>
      <p:sp>
        <p:nvSpPr>
          <p:cNvPr id="17" name="TextBox 37">
            <a:extLst>
              <a:ext uri="{FF2B5EF4-FFF2-40B4-BE49-F238E27FC236}">
                <a16:creationId xmlns:a16="http://schemas.microsoft.com/office/drawing/2014/main" xmlns="" id="{F1ECC9FB-1782-4863-B76C-2DFCE9190B57}"/>
              </a:ext>
            </a:extLst>
          </p:cNvPr>
          <p:cNvSpPr txBox="1">
            <a:spLocks/>
          </p:cNvSpPr>
          <p:nvPr/>
        </p:nvSpPr>
        <p:spPr bwMode="auto">
          <a:xfrm>
            <a:off x="2379875" y="4229910"/>
            <a:ext cx="1384698" cy="377694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0" tIns="0" rIns="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algn="ctr">
              <a:buClr>
                <a:prstClr val="white"/>
              </a:buClr>
              <a:defRPr/>
            </a:pPr>
            <a:r>
              <a:rPr lang="zh-CN" altLang="en-US" sz="1400" b="1" dirty="0">
                <a:solidFill>
                  <a:schemeClr val="bg1"/>
                </a:solidFill>
              </a:rPr>
              <a:t>输入标题文本</a:t>
            </a:r>
          </a:p>
        </p:txBody>
      </p:sp>
      <p:sp>
        <p:nvSpPr>
          <p:cNvPr id="18" name="TextBox 38">
            <a:extLst>
              <a:ext uri="{FF2B5EF4-FFF2-40B4-BE49-F238E27FC236}">
                <a16:creationId xmlns:a16="http://schemas.microsoft.com/office/drawing/2014/main" xmlns="" id="{EFF43DFF-F7CD-48E8-8BFC-0B50D76D6CB2}"/>
              </a:ext>
            </a:extLst>
          </p:cNvPr>
          <p:cNvSpPr txBox="1">
            <a:spLocks/>
          </p:cNvSpPr>
          <p:nvPr/>
        </p:nvSpPr>
        <p:spPr bwMode="auto">
          <a:xfrm>
            <a:off x="2379875" y="4607604"/>
            <a:ext cx="1384698" cy="674026"/>
          </a:xfrm>
          <a:prstGeom prst="rect">
            <a:avLst/>
          </a:prstGeom>
        </p:spPr>
        <p:txBody>
          <a:bodyPr wrap="square" lIns="72000" tIns="0" rIns="7200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 algn="ctr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900" dirty="0">
                <a:solidFill>
                  <a:schemeClr val="bg1"/>
                </a:solidFill>
              </a:rPr>
              <a:t>点击输入替换内容点击输入替换内容 </a:t>
            </a:r>
          </a:p>
        </p:txBody>
      </p:sp>
      <p:sp>
        <p:nvSpPr>
          <p:cNvPr id="19" name="TextBox 39">
            <a:extLst>
              <a:ext uri="{FF2B5EF4-FFF2-40B4-BE49-F238E27FC236}">
                <a16:creationId xmlns:a16="http://schemas.microsoft.com/office/drawing/2014/main" xmlns="" id="{918BC14B-7152-43B8-B6DB-2E35CCB3B183}"/>
              </a:ext>
            </a:extLst>
          </p:cNvPr>
          <p:cNvSpPr txBox="1">
            <a:spLocks/>
          </p:cNvSpPr>
          <p:nvPr/>
        </p:nvSpPr>
        <p:spPr bwMode="auto">
          <a:xfrm>
            <a:off x="3847206" y="4229910"/>
            <a:ext cx="1384698" cy="377694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0" tIns="0" rIns="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algn="ctr">
              <a:buClr>
                <a:prstClr val="white"/>
              </a:buClr>
              <a:defRPr/>
            </a:pPr>
            <a:r>
              <a:rPr lang="zh-CN" altLang="en-US" sz="1400" b="1" dirty="0">
                <a:solidFill>
                  <a:schemeClr val="bg1"/>
                </a:solidFill>
              </a:rPr>
              <a:t>输入标题文本</a:t>
            </a:r>
          </a:p>
        </p:txBody>
      </p:sp>
      <p:sp>
        <p:nvSpPr>
          <p:cNvPr id="20" name="TextBox 40">
            <a:extLst>
              <a:ext uri="{FF2B5EF4-FFF2-40B4-BE49-F238E27FC236}">
                <a16:creationId xmlns:a16="http://schemas.microsoft.com/office/drawing/2014/main" xmlns="" id="{51A800F1-0F1B-42C9-84BE-B083AE7ECC35}"/>
              </a:ext>
            </a:extLst>
          </p:cNvPr>
          <p:cNvSpPr txBox="1">
            <a:spLocks/>
          </p:cNvSpPr>
          <p:nvPr/>
        </p:nvSpPr>
        <p:spPr bwMode="auto">
          <a:xfrm>
            <a:off x="3847206" y="4607604"/>
            <a:ext cx="1384698" cy="674026"/>
          </a:xfrm>
          <a:prstGeom prst="rect">
            <a:avLst/>
          </a:prstGeom>
        </p:spPr>
        <p:txBody>
          <a:bodyPr wrap="square" lIns="72000" tIns="0" rIns="72000" bIns="0" anchor="ctr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 algn="ctr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900" dirty="0">
                <a:solidFill>
                  <a:schemeClr val="bg1"/>
                </a:solidFill>
              </a:rPr>
              <a:t>点击输入替换内容点击输入替换内容 </a:t>
            </a:r>
          </a:p>
        </p:txBody>
      </p:sp>
      <p:sp>
        <p:nvSpPr>
          <p:cNvPr id="22" name="PA_库_文本框 41">
            <a:extLst>
              <a:ext uri="{FF2B5EF4-FFF2-40B4-BE49-F238E27FC236}">
                <a16:creationId xmlns:a16="http://schemas.microsoft.com/office/drawing/2014/main" xmlns="" id="{E41C762F-1F9C-4AFC-AE3E-37384FD12B39}"/>
              </a:ext>
            </a:extLst>
          </p:cNvPr>
          <p:cNvSpPr txBox="1">
            <a:spLocks/>
          </p:cNvSpPr>
          <p:nvPr>
            <p:custDataLst>
              <p:tags r:id="rId9"/>
            </p:custDataLst>
          </p:nvPr>
        </p:nvSpPr>
        <p:spPr bwMode="auto">
          <a:xfrm>
            <a:off x="1864136" y="2858309"/>
            <a:ext cx="4072700" cy="356578"/>
          </a:xfrm>
          <a:prstGeom prst="rect">
            <a:avLst/>
          </a:prstGeom>
          <a:noFill/>
          <a:sp3d prstMaterial="matte">
            <a:bevelT w="1270" h="1270"/>
          </a:sp3d>
        </p:spPr>
        <p:txBody>
          <a:bodyPr wrap="none" lIns="360000" tIns="0" rIns="0" bIns="0" anchor="b" anchorCtr="0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>
              <a:buClr>
                <a:prstClr val="white"/>
              </a:buClr>
              <a:defRPr/>
            </a:pPr>
            <a:r>
              <a:rPr lang="zh-CN" altLang="en-US" sz="1400" b="1" dirty="0"/>
              <a:t>输入标题文本</a:t>
            </a:r>
          </a:p>
        </p:txBody>
      </p:sp>
      <p:sp>
        <p:nvSpPr>
          <p:cNvPr id="23" name="PA_库_文本框 42">
            <a:extLst>
              <a:ext uri="{FF2B5EF4-FFF2-40B4-BE49-F238E27FC236}">
                <a16:creationId xmlns:a16="http://schemas.microsoft.com/office/drawing/2014/main" xmlns="" id="{99F9CDB0-DD61-4073-97F2-0D7A61C6696F}"/>
              </a:ext>
            </a:extLst>
          </p:cNvPr>
          <p:cNvSpPr txBox="1">
            <a:spLocks/>
          </p:cNvSpPr>
          <p:nvPr>
            <p:custDataLst>
              <p:tags r:id="rId10"/>
            </p:custDataLst>
          </p:nvPr>
        </p:nvSpPr>
        <p:spPr bwMode="auto">
          <a:xfrm>
            <a:off x="1864136" y="3214887"/>
            <a:ext cx="4072700" cy="695142"/>
          </a:xfrm>
          <a:prstGeom prst="rect">
            <a:avLst/>
          </a:prstGeom>
        </p:spPr>
        <p:txBody>
          <a:bodyPr wrap="square" lIns="360000" tIns="0" rIns="0" bIns="0" anchor="ctr" anchorCtr="0">
            <a:normAutofit/>
            <a:scene3d>
              <a:camera prst="orthographicFront"/>
              <a:lightRig rig="threePt" dir="t"/>
            </a:scene3d>
            <a:sp3d>
              <a:bevelT w="0" h="0"/>
            </a:sp3d>
          </a:bodyPr>
          <a:lstStyle/>
          <a:p>
            <a:pPr marL="0" indent="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000" dirty="0"/>
              <a:t>点击输入替换内容点击输入替换内容 </a:t>
            </a:r>
            <a:br>
              <a:rPr lang="zh-CN" altLang="en-US" sz="1000" dirty="0"/>
            </a:br>
            <a:endParaRPr lang="zh-CN" altLang="en-US" sz="1000" dirty="0"/>
          </a:p>
        </p:txBody>
      </p:sp>
    </p:spTree>
    <p:extLst>
      <p:ext uri="{BB962C8B-B14F-4D97-AF65-F5344CB8AC3E}">
        <p14:creationId xmlns:p14="http://schemas.microsoft.com/office/powerpoint/2010/main" val="42865357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3500"/>
                            </p:stCondLst>
                            <p:childTnLst>
                              <p:par>
                                <p:cTn id="3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24" grpId="0"/>
      <p:bldP spid="25" grpId="0"/>
      <p:bldP spid="22" grpId="0"/>
      <p:bldP spid="23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A37E399A-4815-4CEB-BD18-3183A4D5911B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2854029" y="1545129"/>
            <a:ext cx="2847411" cy="4188367"/>
            <a:chOff x="2854029" y="1545129"/>
            <a:chExt cx="2847411" cy="4188367"/>
          </a:xfrm>
        </p:grpSpPr>
        <p:grpSp>
          <p:nvGrpSpPr>
            <p:cNvPr id="15" name="Group 14">
              <a:extLst>
                <a:ext uri="{FF2B5EF4-FFF2-40B4-BE49-F238E27FC236}">
                  <a16:creationId xmlns:a16="http://schemas.microsoft.com/office/drawing/2014/main" xmlns="" id="{AD4EC177-D776-48A0-A465-3A7FA7B78B98}"/>
                </a:ext>
              </a:extLst>
            </p:cNvPr>
            <p:cNvGrpSpPr/>
            <p:nvPr/>
          </p:nvGrpSpPr>
          <p:grpSpPr>
            <a:xfrm>
              <a:off x="2854029" y="1545129"/>
              <a:ext cx="2847411" cy="2876550"/>
              <a:chOff x="1922526" y="662512"/>
              <a:chExt cx="2847411" cy="2876550"/>
            </a:xfrm>
          </p:grpSpPr>
          <p:sp>
            <p:nvSpPr>
              <p:cNvPr id="20" name="Parallelogram 5">
                <a:extLst>
                  <a:ext uri="{FF2B5EF4-FFF2-40B4-BE49-F238E27FC236}">
                    <a16:creationId xmlns:a16="http://schemas.microsoft.com/office/drawing/2014/main" xmlns="" id="{9378D1B2-369B-4ACC-A89E-703E2771FB8D}"/>
                  </a:ext>
                </a:extLst>
              </p:cNvPr>
              <p:cNvSpPr/>
              <p:nvPr/>
            </p:nvSpPr>
            <p:spPr>
              <a:xfrm flipH="1">
                <a:off x="3164096" y="2568575"/>
                <a:ext cx="1605841" cy="481752"/>
              </a:xfrm>
              <a:prstGeom prst="parallelogram">
                <a:avLst>
                  <a:gd name="adj" fmla="val 63945"/>
                </a:avLst>
              </a:prstGeom>
              <a:solidFill>
                <a:schemeClr val="accent2"/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sp>
            <p:nvSpPr>
              <p:cNvPr id="21" name="Parallelogram 4">
                <a:extLst>
                  <a:ext uri="{FF2B5EF4-FFF2-40B4-BE49-F238E27FC236}">
                    <a16:creationId xmlns:a16="http://schemas.microsoft.com/office/drawing/2014/main" xmlns="" id="{D3EAB48D-DF31-4B76-9E16-D8ABCD856BFD}"/>
                  </a:ext>
                </a:extLst>
              </p:cNvPr>
              <p:cNvSpPr/>
              <p:nvPr/>
            </p:nvSpPr>
            <p:spPr>
              <a:xfrm>
                <a:off x="2851120" y="2568575"/>
                <a:ext cx="1605841" cy="970487"/>
              </a:xfrm>
              <a:prstGeom prst="parallelogram">
                <a:avLst>
                  <a:gd name="adj" fmla="val 38669"/>
                </a:avLst>
              </a:prstGeom>
              <a:solidFill>
                <a:schemeClr val="accent2">
                  <a:lumMod val="75000"/>
                </a:schemeClr>
              </a:solidFill>
              <a:ln w="76200"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/>
                <a:endParaRPr/>
              </a:p>
            </p:txBody>
          </p:sp>
          <p:grpSp>
            <p:nvGrpSpPr>
              <p:cNvPr id="22" name="Group 13">
                <a:extLst>
                  <a:ext uri="{FF2B5EF4-FFF2-40B4-BE49-F238E27FC236}">
                    <a16:creationId xmlns:a16="http://schemas.microsoft.com/office/drawing/2014/main" xmlns="" id="{0F24EB96-4F63-44A0-B917-E82D02CB911B}"/>
                  </a:ext>
                </a:extLst>
              </p:cNvPr>
              <p:cNvGrpSpPr/>
              <p:nvPr/>
            </p:nvGrpSpPr>
            <p:grpSpPr>
              <a:xfrm>
                <a:off x="1922526" y="662512"/>
                <a:ext cx="2150430" cy="2876550"/>
                <a:chOff x="1922526" y="662512"/>
                <a:chExt cx="2150430" cy="2876550"/>
              </a:xfrm>
              <a:solidFill>
                <a:schemeClr val="accent2"/>
              </a:solidFill>
            </p:grpSpPr>
            <p:sp>
              <p:nvSpPr>
                <p:cNvPr id="23" name="Isosceles Triangle 2">
                  <a:extLst>
                    <a:ext uri="{FF2B5EF4-FFF2-40B4-BE49-F238E27FC236}">
                      <a16:creationId xmlns:a16="http://schemas.microsoft.com/office/drawing/2014/main" xmlns="" id="{EAECAE01-D297-4CED-ADDA-1A3F8EAA9A4D}"/>
                    </a:ext>
                  </a:extLst>
                </p:cNvPr>
                <p:cNvSpPr/>
                <p:nvPr/>
              </p:nvSpPr>
              <p:spPr>
                <a:xfrm flipH="1">
                  <a:off x="1922526" y="662512"/>
                  <a:ext cx="2150430" cy="1368456"/>
                </a:xfrm>
                <a:prstGeom prst="triangle">
                  <a:avLst>
                    <a:gd name="adj" fmla="val 65232"/>
                  </a:avLst>
                </a:prstGeom>
                <a:grpFill/>
                <a:ln w="76200"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  <p:sp>
              <p:nvSpPr>
                <p:cNvPr id="24" name="Parallelogram 3">
                  <a:extLst>
                    <a:ext uri="{FF2B5EF4-FFF2-40B4-BE49-F238E27FC236}">
                      <a16:creationId xmlns:a16="http://schemas.microsoft.com/office/drawing/2014/main" xmlns="" id="{FFAAE3F0-24C6-479B-89CE-5A9A01DCCDA1}"/>
                    </a:ext>
                  </a:extLst>
                </p:cNvPr>
                <p:cNvSpPr/>
                <p:nvPr/>
              </p:nvSpPr>
              <p:spPr>
                <a:xfrm flipH="1">
                  <a:off x="2371923" y="2023986"/>
                  <a:ext cx="1701033" cy="1515076"/>
                </a:xfrm>
                <a:prstGeom prst="parallelogram">
                  <a:avLst>
                    <a:gd name="adj" fmla="val 30532"/>
                  </a:avLst>
                </a:prstGeom>
                <a:grpFill/>
                <a:ln w="76200"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anchor="ctr"/>
                <a:lstStyle/>
                <a:p>
                  <a:pPr algn="ctr"/>
                  <a:endParaRPr/>
                </a:p>
              </p:txBody>
            </p:sp>
          </p:grpSp>
        </p:grpSp>
        <p:sp>
          <p:nvSpPr>
            <p:cNvPr id="16" name="TextBox 17">
              <a:extLst>
                <a:ext uri="{FF2B5EF4-FFF2-40B4-BE49-F238E27FC236}">
                  <a16:creationId xmlns:a16="http://schemas.microsoft.com/office/drawing/2014/main" xmlns="" id="{8E0F1ADA-E739-4263-BF4B-4F8830270EAD}"/>
                </a:ext>
              </a:extLst>
            </p:cNvPr>
            <p:cNvSpPr txBox="1"/>
            <p:nvPr/>
          </p:nvSpPr>
          <p:spPr>
            <a:xfrm>
              <a:off x="3169084" y="5143940"/>
              <a:ext cx="2457329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algn="ctr" defTabSz="914378">
                <a:lnSpc>
                  <a:spcPct val="120000"/>
                </a:lnSpc>
                <a:defRPr/>
              </a:pPr>
              <a:r>
                <a:rPr lang="zh-CN" altLang="en-US" sz="1050" dirty="0"/>
                <a:t>点击输入替换内容点击输入替换内容</a:t>
              </a:r>
              <a:br>
                <a:rPr lang="zh-CN" altLang="en-US" sz="1050" dirty="0"/>
              </a:br>
              <a:endParaRPr lang="zh-CN" altLang="en-US" sz="1050" dirty="0"/>
            </a:p>
          </p:txBody>
        </p:sp>
        <p:sp>
          <p:nvSpPr>
            <p:cNvPr id="17" name="Rectangle 18">
              <a:extLst>
                <a:ext uri="{FF2B5EF4-FFF2-40B4-BE49-F238E27FC236}">
                  <a16:creationId xmlns:a16="http://schemas.microsoft.com/office/drawing/2014/main" xmlns="" id="{4181062C-CD99-4065-8514-7D657D8585D7}"/>
                </a:ext>
              </a:extLst>
            </p:cNvPr>
            <p:cNvSpPr/>
            <p:nvPr/>
          </p:nvSpPr>
          <p:spPr>
            <a:xfrm>
              <a:off x="3169084" y="4836175"/>
              <a:ext cx="2457329" cy="246221"/>
            </a:xfrm>
            <a:prstGeom prst="rect">
              <a:avLst/>
            </a:prstGeom>
          </p:spPr>
          <p:txBody>
            <a:bodyPr wrap="none" lIns="72000" tIns="0" rIns="72000" bIns="0">
              <a:normAutofit fontScale="92500" lnSpcReduction="10000"/>
            </a:bodyPr>
            <a:lstStyle/>
            <a:p>
              <a:pPr lvl="0" algn="ctr" defTabSz="914378">
                <a:defRPr/>
              </a:pPr>
              <a:r>
                <a:rPr lang="zh-CN" altLang="en-US" b="1" dirty="0">
                  <a:solidFill>
                    <a:schemeClr val="accent2"/>
                  </a:solidFill>
                </a:rPr>
                <a:t>输入标题文本</a:t>
              </a:r>
            </a:p>
          </p:txBody>
        </p:sp>
        <p:sp>
          <p:nvSpPr>
            <p:cNvPr id="18" name="Freeform: Shape 19">
              <a:extLst>
                <a:ext uri="{FF2B5EF4-FFF2-40B4-BE49-F238E27FC236}">
                  <a16:creationId xmlns:a16="http://schemas.microsoft.com/office/drawing/2014/main" xmlns="" id="{39130786-6A83-4E1C-86FC-1A25A5E55D3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5097" y="2197940"/>
              <a:ext cx="515051" cy="514096"/>
            </a:xfrm>
            <a:custGeom>
              <a:avLst/>
              <a:gdLst>
                <a:gd name="T0" fmla="*/ 164 w 204"/>
                <a:gd name="T1" fmla="*/ 0 h 204"/>
                <a:gd name="T2" fmla="*/ 39 w 204"/>
                <a:gd name="T3" fmla="*/ 0 h 204"/>
                <a:gd name="T4" fmla="*/ 0 w 204"/>
                <a:gd name="T5" fmla="*/ 39 h 204"/>
                <a:gd name="T6" fmla="*/ 0 w 204"/>
                <a:gd name="T7" fmla="*/ 81 h 204"/>
                <a:gd name="T8" fmla="*/ 0 w 204"/>
                <a:gd name="T9" fmla="*/ 164 h 204"/>
                <a:gd name="T10" fmla="*/ 39 w 204"/>
                <a:gd name="T11" fmla="*/ 204 h 204"/>
                <a:gd name="T12" fmla="*/ 164 w 204"/>
                <a:gd name="T13" fmla="*/ 204 h 204"/>
                <a:gd name="T14" fmla="*/ 204 w 204"/>
                <a:gd name="T15" fmla="*/ 164 h 204"/>
                <a:gd name="T16" fmla="*/ 204 w 204"/>
                <a:gd name="T17" fmla="*/ 81 h 204"/>
                <a:gd name="T18" fmla="*/ 204 w 204"/>
                <a:gd name="T19" fmla="*/ 39 h 204"/>
                <a:gd name="T20" fmla="*/ 164 w 204"/>
                <a:gd name="T21" fmla="*/ 0 h 204"/>
                <a:gd name="T22" fmla="*/ 176 w 204"/>
                <a:gd name="T23" fmla="*/ 23 h 204"/>
                <a:gd name="T24" fmla="*/ 180 w 204"/>
                <a:gd name="T25" fmla="*/ 23 h 204"/>
                <a:gd name="T26" fmla="*/ 180 w 204"/>
                <a:gd name="T27" fmla="*/ 28 h 204"/>
                <a:gd name="T28" fmla="*/ 180 w 204"/>
                <a:gd name="T29" fmla="*/ 58 h 204"/>
                <a:gd name="T30" fmla="*/ 146 w 204"/>
                <a:gd name="T31" fmla="*/ 58 h 204"/>
                <a:gd name="T32" fmla="*/ 146 w 204"/>
                <a:gd name="T33" fmla="*/ 24 h 204"/>
                <a:gd name="T34" fmla="*/ 176 w 204"/>
                <a:gd name="T35" fmla="*/ 23 h 204"/>
                <a:gd name="T36" fmla="*/ 73 w 204"/>
                <a:gd name="T37" fmla="*/ 81 h 204"/>
                <a:gd name="T38" fmla="*/ 102 w 204"/>
                <a:gd name="T39" fmla="*/ 66 h 204"/>
                <a:gd name="T40" fmla="*/ 131 w 204"/>
                <a:gd name="T41" fmla="*/ 81 h 204"/>
                <a:gd name="T42" fmla="*/ 138 w 204"/>
                <a:gd name="T43" fmla="*/ 102 h 204"/>
                <a:gd name="T44" fmla="*/ 102 w 204"/>
                <a:gd name="T45" fmla="*/ 138 h 204"/>
                <a:gd name="T46" fmla="*/ 66 w 204"/>
                <a:gd name="T47" fmla="*/ 102 h 204"/>
                <a:gd name="T48" fmla="*/ 73 w 204"/>
                <a:gd name="T49" fmla="*/ 81 h 204"/>
                <a:gd name="T50" fmla="*/ 184 w 204"/>
                <a:gd name="T51" fmla="*/ 164 h 204"/>
                <a:gd name="T52" fmla="*/ 164 w 204"/>
                <a:gd name="T53" fmla="*/ 184 h 204"/>
                <a:gd name="T54" fmla="*/ 39 w 204"/>
                <a:gd name="T55" fmla="*/ 184 h 204"/>
                <a:gd name="T56" fmla="*/ 20 w 204"/>
                <a:gd name="T57" fmla="*/ 164 h 204"/>
                <a:gd name="T58" fmla="*/ 20 w 204"/>
                <a:gd name="T59" fmla="*/ 81 h 204"/>
                <a:gd name="T60" fmla="*/ 50 w 204"/>
                <a:gd name="T61" fmla="*/ 81 h 204"/>
                <a:gd name="T62" fmla="*/ 46 w 204"/>
                <a:gd name="T63" fmla="*/ 102 h 204"/>
                <a:gd name="T64" fmla="*/ 102 w 204"/>
                <a:gd name="T65" fmla="*/ 158 h 204"/>
                <a:gd name="T66" fmla="*/ 157 w 204"/>
                <a:gd name="T67" fmla="*/ 102 h 204"/>
                <a:gd name="T68" fmla="*/ 153 w 204"/>
                <a:gd name="T69" fmla="*/ 81 h 204"/>
                <a:gd name="T70" fmla="*/ 184 w 204"/>
                <a:gd name="T71" fmla="*/ 81 h 204"/>
                <a:gd name="T72" fmla="*/ 184 w 204"/>
                <a:gd name="T73" fmla="*/ 164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04" h="204">
                  <a:moveTo>
                    <a:pt x="164" y="0"/>
                  </a:moveTo>
                  <a:cubicBezTo>
                    <a:pt x="39" y="0"/>
                    <a:pt x="39" y="0"/>
                    <a:pt x="39" y="0"/>
                  </a:cubicBezTo>
                  <a:cubicBezTo>
                    <a:pt x="17" y="0"/>
                    <a:pt x="0" y="18"/>
                    <a:pt x="0" y="39"/>
                  </a:cubicBezTo>
                  <a:cubicBezTo>
                    <a:pt x="0" y="81"/>
                    <a:pt x="0" y="81"/>
                    <a:pt x="0" y="81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86"/>
                    <a:pt x="17" y="204"/>
                    <a:pt x="39" y="204"/>
                  </a:cubicBezTo>
                  <a:cubicBezTo>
                    <a:pt x="164" y="204"/>
                    <a:pt x="164" y="204"/>
                    <a:pt x="164" y="204"/>
                  </a:cubicBezTo>
                  <a:cubicBezTo>
                    <a:pt x="186" y="204"/>
                    <a:pt x="204" y="186"/>
                    <a:pt x="204" y="164"/>
                  </a:cubicBezTo>
                  <a:cubicBezTo>
                    <a:pt x="204" y="81"/>
                    <a:pt x="204" y="81"/>
                    <a:pt x="204" y="81"/>
                  </a:cubicBezTo>
                  <a:cubicBezTo>
                    <a:pt x="204" y="39"/>
                    <a:pt x="204" y="39"/>
                    <a:pt x="204" y="39"/>
                  </a:cubicBezTo>
                  <a:cubicBezTo>
                    <a:pt x="204" y="18"/>
                    <a:pt x="186" y="0"/>
                    <a:pt x="164" y="0"/>
                  </a:cubicBezTo>
                  <a:close/>
                  <a:moveTo>
                    <a:pt x="176" y="23"/>
                  </a:moveTo>
                  <a:cubicBezTo>
                    <a:pt x="180" y="23"/>
                    <a:pt x="180" y="23"/>
                    <a:pt x="180" y="23"/>
                  </a:cubicBezTo>
                  <a:cubicBezTo>
                    <a:pt x="180" y="28"/>
                    <a:pt x="180" y="28"/>
                    <a:pt x="180" y="28"/>
                  </a:cubicBezTo>
                  <a:cubicBezTo>
                    <a:pt x="180" y="58"/>
                    <a:pt x="180" y="58"/>
                    <a:pt x="180" y="58"/>
                  </a:cubicBezTo>
                  <a:cubicBezTo>
                    <a:pt x="146" y="58"/>
                    <a:pt x="146" y="58"/>
                    <a:pt x="146" y="58"/>
                  </a:cubicBezTo>
                  <a:cubicBezTo>
                    <a:pt x="146" y="24"/>
                    <a:pt x="146" y="24"/>
                    <a:pt x="146" y="24"/>
                  </a:cubicBezTo>
                  <a:lnTo>
                    <a:pt x="176" y="23"/>
                  </a:lnTo>
                  <a:close/>
                  <a:moveTo>
                    <a:pt x="73" y="81"/>
                  </a:moveTo>
                  <a:cubicBezTo>
                    <a:pt x="79" y="72"/>
                    <a:pt x="90" y="66"/>
                    <a:pt x="102" y="66"/>
                  </a:cubicBezTo>
                  <a:cubicBezTo>
                    <a:pt x="114" y="66"/>
                    <a:pt x="124" y="72"/>
                    <a:pt x="131" y="81"/>
                  </a:cubicBezTo>
                  <a:cubicBezTo>
                    <a:pt x="135" y="87"/>
                    <a:pt x="138" y="94"/>
                    <a:pt x="138" y="102"/>
                  </a:cubicBezTo>
                  <a:cubicBezTo>
                    <a:pt x="138" y="122"/>
                    <a:pt x="121" y="138"/>
                    <a:pt x="102" y="138"/>
                  </a:cubicBezTo>
                  <a:cubicBezTo>
                    <a:pt x="82" y="138"/>
                    <a:pt x="66" y="122"/>
                    <a:pt x="66" y="102"/>
                  </a:cubicBezTo>
                  <a:cubicBezTo>
                    <a:pt x="66" y="94"/>
                    <a:pt x="68" y="87"/>
                    <a:pt x="73" y="81"/>
                  </a:cubicBezTo>
                  <a:close/>
                  <a:moveTo>
                    <a:pt x="184" y="164"/>
                  </a:moveTo>
                  <a:cubicBezTo>
                    <a:pt x="184" y="175"/>
                    <a:pt x="175" y="184"/>
                    <a:pt x="164" y="184"/>
                  </a:cubicBezTo>
                  <a:cubicBezTo>
                    <a:pt x="39" y="184"/>
                    <a:pt x="39" y="184"/>
                    <a:pt x="39" y="184"/>
                  </a:cubicBezTo>
                  <a:cubicBezTo>
                    <a:pt x="28" y="184"/>
                    <a:pt x="20" y="175"/>
                    <a:pt x="20" y="164"/>
                  </a:cubicBezTo>
                  <a:cubicBezTo>
                    <a:pt x="20" y="81"/>
                    <a:pt x="20" y="81"/>
                    <a:pt x="20" y="81"/>
                  </a:cubicBezTo>
                  <a:cubicBezTo>
                    <a:pt x="50" y="81"/>
                    <a:pt x="50" y="81"/>
                    <a:pt x="50" y="81"/>
                  </a:cubicBezTo>
                  <a:cubicBezTo>
                    <a:pt x="47" y="87"/>
                    <a:pt x="46" y="95"/>
                    <a:pt x="46" y="102"/>
                  </a:cubicBezTo>
                  <a:cubicBezTo>
                    <a:pt x="46" y="133"/>
                    <a:pt x="71" y="158"/>
                    <a:pt x="102" y="158"/>
                  </a:cubicBezTo>
                  <a:cubicBezTo>
                    <a:pt x="132" y="158"/>
                    <a:pt x="157" y="133"/>
                    <a:pt x="157" y="102"/>
                  </a:cubicBezTo>
                  <a:cubicBezTo>
                    <a:pt x="157" y="95"/>
                    <a:pt x="156" y="87"/>
                    <a:pt x="153" y="81"/>
                  </a:cubicBezTo>
                  <a:cubicBezTo>
                    <a:pt x="184" y="81"/>
                    <a:pt x="184" y="81"/>
                    <a:pt x="184" y="81"/>
                  </a:cubicBezTo>
                  <a:lnTo>
                    <a:pt x="184" y="164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9" name="Rectangle 1">
              <a:extLst>
                <a:ext uri="{FF2B5EF4-FFF2-40B4-BE49-F238E27FC236}">
                  <a16:creationId xmlns:a16="http://schemas.microsoft.com/office/drawing/2014/main" xmlns="" id="{369C8DBF-4753-4584-BE80-61429E19397F}"/>
                </a:ext>
              </a:extLst>
            </p:cNvPr>
            <p:cNvSpPr/>
            <p:nvPr/>
          </p:nvSpPr>
          <p:spPr>
            <a:xfrm>
              <a:off x="3587547" y="3438404"/>
              <a:ext cx="1132790" cy="523220"/>
            </a:xfrm>
            <a:prstGeom prst="rect">
              <a:avLst/>
            </a:prstGeom>
          </p:spPr>
          <p:txBody>
            <a:bodyPr wrap="none">
              <a:normAutofit/>
            </a:bodyPr>
            <a:lstStyle/>
            <a:p>
              <a:r>
                <a:rPr lang="en-US" altLang="zh-CN" sz="2800" b="1">
                  <a:solidFill>
                    <a:schemeClr val="bg1"/>
                  </a:solidFill>
                </a:rPr>
                <a:t>+15%</a:t>
              </a:r>
            </a:p>
          </p:txBody>
        </p:sp>
      </p:grpSp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0335FB20-8D0E-4554-A746-034B35E6A518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6780076" y="1422019"/>
            <a:ext cx="2906726" cy="4023106"/>
            <a:chOff x="6780076" y="1422019"/>
            <a:chExt cx="2906726" cy="4023106"/>
          </a:xfrm>
        </p:grpSpPr>
        <p:sp>
          <p:nvSpPr>
            <p:cNvPr id="11" name="Parallelogram 9">
              <a:extLst>
                <a:ext uri="{FF2B5EF4-FFF2-40B4-BE49-F238E27FC236}">
                  <a16:creationId xmlns:a16="http://schemas.microsoft.com/office/drawing/2014/main" xmlns="" id="{A6A67E82-23AF-4E83-B45B-FB3E0CEF0F20}"/>
                </a:ext>
              </a:extLst>
            </p:cNvPr>
            <p:cNvSpPr/>
            <p:nvPr/>
          </p:nvSpPr>
          <p:spPr>
            <a:xfrm flipH="1" flipV="1">
              <a:off x="8021646" y="3057310"/>
              <a:ext cx="1605841" cy="481752"/>
            </a:xfrm>
            <a:prstGeom prst="parallelogram">
              <a:avLst>
                <a:gd name="adj" fmla="val 63945"/>
              </a:avLst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Parallelogram 10">
              <a:extLst>
                <a:ext uri="{FF2B5EF4-FFF2-40B4-BE49-F238E27FC236}">
                  <a16:creationId xmlns:a16="http://schemas.microsoft.com/office/drawing/2014/main" xmlns="" id="{1340D951-784A-44D7-AD12-3C80C04A09B9}"/>
                </a:ext>
              </a:extLst>
            </p:cNvPr>
            <p:cNvSpPr/>
            <p:nvPr/>
          </p:nvSpPr>
          <p:spPr>
            <a:xfrm flipV="1">
              <a:off x="7708670" y="2568575"/>
              <a:ext cx="1605841" cy="970487"/>
            </a:xfrm>
            <a:prstGeom prst="parallelogram">
              <a:avLst>
                <a:gd name="adj" fmla="val 38669"/>
              </a:avLst>
            </a:prstGeom>
            <a:solidFill>
              <a:schemeClr val="accent6">
                <a:lumMod val="75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Isosceles Triangle 11">
              <a:extLst>
                <a:ext uri="{FF2B5EF4-FFF2-40B4-BE49-F238E27FC236}">
                  <a16:creationId xmlns:a16="http://schemas.microsoft.com/office/drawing/2014/main" xmlns="" id="{6F26A81C-ABEC-4422-ACA7-CB37C3FFEF5D}"/>
                </a:ext>
              </a:extLst>
            </p:cNvPr>
            <p:cNvSpPr/>
            <p:nvPr/>
          </p:nvSpPr>
          <p:spPr>
            <a:xfrm flipH="1" flipV="1">
              <a:off x="6780076" y="4076669"/>
              <a:ext cx="2150430" cy="1368456"/>
            </a:xfrm>
            <a:prstGeom prst="triangle">
              <a:avLst>
                <a:gd name="adj" fmla="val 65232"/>
              </a:avLst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Parallelogram 12">
              <a:extLst>
                <a:ext uri="{FF2B5EF4-FFF2-40B4-BE49-F238E27FC236}">
                  <a16:creationId xmlns:a16="http://schemas.microsoft.com/office/drawing/2014/main" xmlns="" id="{BE0A9E85-6B43-4D58-AD5C-32E2377464FA}"/>
                </a:ext>
              </a:extLst>
            </p:cNvPr>
            <p:cNvSpPr/>
            <p:nvPr/>
          </p:nvSpPr>
          <p:spPr>
            <a:xfrm flipH="1" flipV="1">
              <a:off x="7229473" y="2568575"/>
              <a:ext cx="1701033" cy="1515076"/>
            </a:xfrm>
            <a:prstGeom prst="parallelogram">
              <a:avLst>
                <a:gd name="adj" fmla="val 30532"/>
              </a:avLst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TextBox 15">
              <a:extLst>
                <a:ext uri="{FF2B5EF4-FFF2-40B4-BE49-F238E27FC236}">
                  <a16:creationId xmlns:a16="http://schemas.microsoft.com/office/drawing/2014/main" xmlns="" id="{DA20E747-43FC-43B4-954A-38A0175CBB99}"/>
                </a:ext>
              </a:extLst>
            </p:cNvPr>
            <p:cNvSpPr txBox="1"/>
            <p:nvPr/>
          </p:nvSpPr>
          <p:spPr>
            <a:xfrm>
              <a:off x="7229473" y="1729784"/>
              <a:ext cx="2457329" cy="589556"/>
            </a:xfrm>
            <a:prstGeom prst="rect">
              <a:avLst/>
            </a:prstGeom>
            <a:noFill/>
          </p:spPr>
          <p:txBody>
            <a:bodyPr wrap="square" lIns="72000" tIns="0" rIns="72000" bIns="0" anchor="ctr" anchorCtr="0">
              <a:normAutofit/>
            </a:bodyPr>
            <a:lstStyle/>
            <a:p>
              <a:pPr algn="ctr" defTabSz="914378">
                <a:lnSpc>
                  <a:spcPct val="120000"/>
                </a:lnSpc>
                <a:defRPr/>
              </a:pPr>
              <a:r>
                <a:rPr lang="zh-CN" altLang="en-US" sz="1050" dirty="0"/>
                <a:t>点击输入替换内容点击输入替换内容</a:t>
              </a:r>
              <a:br>
                <a:rPr lang="zh-CN" altLang="en-US" sz="1050" dirty="0"/>
              </a:br>
              <a:endParaRPr lang="zh-CN" altLang="en-US" sz="1050" dirty="0"/>
            </a:p>
          </p:txBody>
        </p:sp>
        <p:sp>
          <p:nvSpPr>
            <p:cNvPr id="8" name="Rectangle 16">
              <a:extLst>
                <a:ext uri="{FF2B5EF4-FFF2-40B4-BE49-F238E27FC236}">
                  <a16:creationId xmlns:a16="http://schemas.microsoft.com/office/drawing/2014/main" xmlns="" id="{3874BF16-A5BD-4D87-B5AC-2911D81A7E6F}"/>
                </a:ext>
              </a:extLst>
            </p:cNvPr>
            <p:cNvSpPr/>
            <p:nvPr/>
          </p:nvSpPr>
          <p:spPr>
            <a:xfrm>
              <a:off x="7229473" y="1422019"/>
              <a:ext cx="2457329" cy="246221"/>
            </a:xfrm>
            <a:prstGeom prst="rect">
              <a:avLst/>
            </a:prstGeom>
          </p:spPr>
          <p:txBody>
            <a:bodyPr wrap="none" lIns="72000" tIns="0" rIns="72000" bIns="0">
              <a:normAutofit fontScale="92500" lnSpcReduction="10000"/>
            </a:bodyPr>
            <a:lstStyle/>
            <a:p>
              <a:pPr lvl="0" algn="ctr" defTabSz="914378">
                <a:defRPr/>
              </a:pPr>
              <a:r>
                <a:rPr lang="zh-CN" altLang="en-US" b="1" dirty="0">
                  <a:solidFill>
                    <a:schemeClr val="accent6"/>
                  </a:solidFill>
                </a:rPr>
                <a:t>输入标题文本</a:t>
              </a:r>
            </a:p>
          </p:txBody>
        </p:sp>
        <p:sp>
          <p:nvSpPr>
            <p:cNvPr id="9" name="Freeform: Shape 20">
              <a:extLst>
                <a:ext uri="{FF2B5EF4-FFF2-40B4-BE49-F238E27FC236}">
                  <a16:creationId xmlns:a16="http://schemas.microsoft.com/office/drawing/2014/main" xmlns="" id="{13A87E97-8994-45B6-B6BD-1E4D654311C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17522" y="4311082"/>
              <a:ext cx="441736" cy="425669"/>
            </a:xfrm>
            <a:custGeom>
              <a:avLst/>
              <a:gdLst>
                <a:gd name="T0" fmla="*/ 0 w 208"/>
                <a:gd name="T1" fmla="*/ 68 h 201"/>
                <a:gd name="T2" fmla="*/ 8 w 208"/>
                <a:gd name="T3" fmla="*/ 78 h 201"/>
                <a:gd name="T4" fmla="*/ 31 w 208"/>
                <a:gd name="T5" fmla="*/ 72 h 201"/>
                <a:gd name="T6" fmla="*/ 64 w 208"/>
                <a:gd name="T7" fmla="*/ 172 h 201"/>
                <a:gd name="T8" fmla="*/ 106 w 208"/>
                <a:gd name="T9" fmla="*/ 189 h 201"/>
                <a:gd name="T10" fmla="*/ 197 w 208"/>
                <a:gd name="T11" fmla="*/ 62 h 201"/>
                <a:gd name="T12" fmla="*/ 114 w 208"/>
                <a:gd name="T13" fmla="*/ 67 h 201"/>
                <a:gd name="T14" fmla="*/ 137 w 208"/>
                <a:gd name="T15" fmla="*/ 94 h 201"/>
                <a:gd name="T16" fmla="*/ 109 w 208"/>
                <a:gd name="T17" fmla="*/ 130 h 201"/>
                <a:gd name="T18" fmla="*/ 93 w 208"/>
                <a:gd name="T19" fmla="*/ 90 h 201"/>
                <a:gd name="T20" fmla="*/ 60 w 208"/>
                <a:gd name="T21" fmla="*/ 22 h 201"/>
                <a:gd name="T22" fmla="*/ 0 w 208"/>
                <a:gd name="T23" fmla="*/ 68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08" h="201">
                  <a:moveTo>
                    <a:pt x="0" y="68"/>
                  </a:moveTo>
                  <a:cubicBezTo>
                    <a:pt x="8" y="78"/>
                    <a:pt x="8" y="78"/>
                    <a:pt x="8" y="78"/>
                  </a:cubicBezTo>
                  <a:cubicBezTo>
                    <a:pt x="8" y="78"/>
                    <a:pt x="25" y="65"/>
                    <a:pt x="31" y="72"/>
                  </a:cubicBezTo>
                  <a:cubicBezTo>
                    <a:pt x="36" y="78"/>
                    <a:pt x="57" y="157"/>
                    <a:pt x="64" y="172"/>
                  </a:cubicBezTo>
                  <a:cubicBezTo>
                    <a:pt x="70" y="184"/>
                    <a:pt x="87" y="201"/>
                    <a:pt x="106" y="189"/>
                  </a:cubicBezTo>
                  <a:cubicBezTo>
                    <a:pt x="125" y="177"/>
                    <a:pt x="186" y="124"/>
                    <a:pt x="197" y="62"/>
                  </a:cubicBezTo>
                  <a:cubicBezTo>
                    <a:pt x="208" y="0"/>
                    <a:pt x="123" y="13"/>
                    <a:pt x="114" y="67"/>
                  </a:cubicBezTo>
                  <a:cubicBezTo>
                    <a:pt x="137" y="54"/>
                    <a:pt x="149" y="73"/>
                    <a:pt x="137" y="94"/>
                  </a:cubicBezTo>
                  <a:cubicBezTo>
                    <a:pt x="126" y="116"/>
                    <a:pt x="115" y="130"/>
                    <a:pt x="109" y="130"/>
                  </a:cubicBezTo>
                  <a:cubicBezTo>
                    <a:pt x="104" y="130"/>
                    <a:pt x="100" y="116"/>
                    <a:pt x="93" y="90"/>
                  </a:cubicBezTo>
                  <a:cubicBezTo>
                    <a:pt x="87" y="64"/>
                    <a:pt x="87" y="17"/>
                    <a:pt x="60" y="22"/>
                  </a:cubicBezTo>
                  <a:cubicBezTo>
                    <a:pt x="34" y="27"/>
                    <a:pt x="0" y="68"/>
                    <a:pt x="0" y="68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Rectangle 22">
              <a:extLst>
                <a:ext uri="{FF2B5EF4-FFF2-40B4-BE49-F238E27FC236}">
                  <a16:creationId xmlns:a16="http://schemas.microsoft.com/office/drawing/2014/main" xmlns="" id="{9B6BE01B-DED8-470F-A416-B64BFE823429}"/>
                </a:ext>
              </a:extLst>
            </p:cNvPr>
            <p:cNvSpPr/>
            <p:nvPr/>
          </p:nvSpPr>
          <p:spPr>
            <a:xfrm>
              <a:off x="7597324" y="3012667"/>
              <a:ext cx="1024639" cy="523220"/>
            </a:xfrm>
            <a:prstGeom prst="rect">
              <a:avLst/>
            </a:prstGeom>
          </p:spPr>
          <p:txBody>
            <a:bodyPr wrap="none">
              <a:normAutofit/>
            </a:bodyPr>
            <a:lstStyle/>
            <a:p>
              <a:r>
                <a:rPr lang="en-US" altLang="zh-CN" sz="2800" b="1">
                  <a:solidFill>
                    <a:schemeClr val="bg1"/>
                  </a:solidFill>
                </a:rPr>
                <a:t>-15%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6923642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A_库_矩形 3">
            <a:extLst>
              <a:ext uri="{FF2B5EF4-FFF2-40B4-BE49-F238E27FC236}">
                <a16:creationId xmlns:a16="http://schemas.microsoft.com/office/drawing/2014/main" xmlns="" id="{82835FF6-5254-45DD-BAC9-55817E33A250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3759543" y="1590431"/>
            <a:ext cx="2025902" cy="200973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矩形 4">
            <a:extLst>
              <a:ext uri="{FF2B5EF4-FFF2-40B4-BE49-F238E27FC236}">
                <a16:creationId xmlns:a16="http://schemas.microsoft.com/office/drawing/2014/main" xmlns="" id="{84D8C5F4-A078-47E9-B225-8B54524E3F35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9423857" y="1590430"/>
            <a:ext cx="2025902" cy="2009738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6" name="PA_库_Freeform: Shape 11">
            <a:extLst>
              <a:ext uri="{FF2B5EF4-FFF2-40B4-BE49-F238E27FC236}">
                <a16:creationId xmlns:a16="http://schemas.microsoft.com/office/drawing/2014/main" xmlns="" id="{3545330D-128A-4E98-A7CB-F871A9BFC3B5}"/>
              </a:ext>
            </a:extLst>
          </p:cNvPr>
          <p:cNvSpPr>
            <a:spLocks/>
          </p:cNvSpPr>
          <p:nvPr>
            <p:custDataLst>
              <p:tags r:id="rId3"/>
            </p:custDataLst>
          </p:nvPr>
        </p:nvSpPr>
        <p:spPr bwMode="auto">
          <a:xfrm>
            <a:off x="4334199" y="2172819"/>
            <a:ext cx="876590" cy="844962"/>
          </a:xfrm>
          <a:custGeom>
            <a:avLst/>
            <a:gdLst>
              <a:gd name="T0" fmla="*/ 76 w 368"/>
              <a:gd name="T1" fmla="*/ 338 h 368"/>
              <a:gd name="T2" fmla="*/ 65 w 368"/>
              <a:gd name="T3" fmla="*/ 261 h 368"/>
              <a:gd name="T4" fmla="*/ 46 w 368"/>
              <a:gd name="T5" fmla="*/ 284 h 368"/>
              <a:gd name="T6" fmla="*/ 61 w 368"/>
              <a:gd name="T7" fmla="*/ 338 h 368"/>
              <a:gd name="T8" fmla="*/ 122 w 368"/>
              <a:gd name="T9" fmla="*/ 338 h 368"/>
              <a:gd name="T10" fmla="*/ 153 w 368"/>
              <a:gd name="T11" fmla="*/ 261 h 368"/>
              <a:gd name="T12" fmla="*/ 92 w 368"/>
              <a:gd name="T13" fmla="*/ 274 h 368"/>
              <a:gd name="T14" fmla="*/ 107 w 368"/>
              <a:gd name="T15" fmla="*/ 338 h 368"/>
              <a:gd name="T16" fmla="*/ 169 w 368"/>
              <a:gd name="T17" fmla="*/ 199 h 368"/>
              <a:gd name="T18" fmla="*/ 161 w 368"/>
              <a:gd name="T19" fmla="*/ 184 h 368"/>
              <a:gd name="T20" fmla="*/ 153 w 368"/>
              <a:gd name="T21" fmla="*/ 199 h 368"/>
              <a:gd name="T22" fmla="*/ 46 w 368"/>
              <a:gd name="T23" fmla="*/ 192 h 368"/>
              <a:gd name="T24" fmla="*/ 30 w 368"/>
              <a:gd name="T25" fmla="*/ 192 h 368"/>
              <a:gd name="T26" fmla="*/ 15 w 368"/>
              <a:gd name="T27" fmla="*/ 199 h 368"/>
              <a:gd name="T28" fmla="*/ 0 w 368"/>
              <a:gd name="T29" fmla="*/ 353 h 368"/>
              <a:gd name="T30" fmla="*/ 184 w 368"/>
              <a:gd name="T31" fmla="*/ 368 h 368"/>
              <a:gd name="T32" fmla="*/ 199 w 368"/>
              <a:gd name="T33" fmla="*/ 215 h 368"/>
              <a:gd name="T34" fmla="*/ 153 w 368"/>
              <a:gd name="T35" fmla="*/ 215 h 368"/>
              <a:gd name="T36" fmla="*/ 169 w 368"/>
              <a:gd name="T37" fmla="*/ 230 h 368"/>
              <a:gd name="T38" fmla="*/ 153 w 368"/>
              <a:gd name="T39" fmla="*/ 215 h 368"/>
              <a:gd name="T40" fmla="*/ 46 w 368"/>
              <a:gd name="T41" fmla="*/ 215 h 368"/>
              <a:gd name="T42" fmla="*/ 30 w 368"/>
              <a:gd name="T43" fmla="*/ 230 h 368"/>
              <a:gd name="T44" fmla="*/ 184 w 368"/>
              <a:gd name="T45" fmla="*/ 353 h 368"/>
              <a:gd name="T46" fmla="*/ 15 w 368"/>
              <a:gd name="T47" fmla="*/ 245 h 368"/>
              <a:gd name="T48" fmla="*/ 184 w 368"/>
              <a:gd name="T49" fmla="*/ 353 h 368"/>
              <a:gd name="T50" fmla="*/ 199 w 368"/>
              <a:gd name="T51" fmla="*/ 162 h 368"/>
              <a:gd name="T52" fmla="*/ 273 w 368"/>
              <a:gd name="T53" fmla="*/ 203 h 368"/>
              <a:gd name="T54" fmla="*/ 222 w 368"/>
              <a:gd name="T55" fmla="*/ 46 h 368"/>
              <a:gd name="T56" fmla="*/ 215 w 368"/>
              <a:gd name="T57" fmla="*/ 0 h 368"/>
              <a:gd name="T58" fmla="*/ 64 w 368"/>
              <a:gd name="T59" fmla="*/ 184 h 368"/>
              <a:gd name="T60" fmla="*/ 82 w 368"/>
              <a:gd name="T61" fmla="*/ 153 h 368"/>
              <a:gd name="T62" fmla="*/ 347 w 368"/>
              <a:gd name="T63" fmla="*/ 153 h 368"/>
              <a:gd name="T64" fmla="*/ 215 w 368"/>
              <a:gd name="T65" fmla="*/ 307 h 368"/>
              <a:gd name="T66" fmla="*/ 215 w 368"/>
              <a:gd name="T67" fmla="*/ 0 h 36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368" h="368">
                <a:moveTo>
                  <a:pt x="61" y="338"/>
                </a:moveTo>
                <a:cubicBezTo>
                  <a:pt x="76" y="338"/>
                  <a:pt x="76" y="338"/>
                  <a:pt x="76" y="338"/>
                </a:cubicBezTo>
                <a:cubicBezTo>
                  <a:pt x="76" y="261"/>
                  <a:pt x="76" y="261"/>
                  <a:pt x="76" y="261"/>
                </a:cubicBezTo>
                <a:cubicBezTo>
                  <a:pt x="65" y="261"/>
                  <a:pt x="65" y="261"/>
                  <a:pt x="65" y="261"/>
                </a:cubicBezTo>
                <a:cubicBezTo>
                  <a:pt x="65" y="261"/>
                  <a:pt x="60" y="275"/>
                  <a:pt x="46" y="276"/>
                </a:cubicBezTo>
                <a:cubicBezTo>
                  <a:pt x="46" y="284"/>
                  <a:pt x="46" y="284"/>
                  <a:pt x="46" y="284"/>
                </a:cubicBezTo>
                <a:cubicBezTo>
                  <a:pt x="61" y="284"/>
                  <a:pt x="61" y="284"/>
                  <a:pt x="61" y="284"/>
                </a:cubicBezTo>
                <a:lnTo>
                  <a:pt x="61" y="338"/>
                </a:lnTo>
                <a:close/>
                <a:moveTo>
                  <a:pt x="107" y="338"/>
                </a:moveTo>
                <a:cubicBezTo>
                  <a:pt x="122" y="338"/>
                  <a:pt x="122" y="338"/>
                  <a:pt x="122" y="338"/>
                </a:cubicBezTo>
                <a:cubicBezTo>
                  <a:pt x="122" y="301"/>
                  <a:pt x="153" y="276"/>
                  <a:pt x="153" y="276"/>
                </a:cubicBezTo>
                <a:cubicBezTo>
                  <a:pt x="153" y="261"/>
                  <a:pt x="153" y="261"/>
                  <a:pt x="153" y="261"/>
                </a:cubicBezTo>
                <a:cubicBezTo>
                  <a:pt x="92" y="261"/>
                  <a:pt x="92" y="261"/>
                  <a:pt x="92" y="261"/>
                </a:cubicBezTo>
                <a:cubicBezTo>
                  <a:pt x="92" y="274"/>
                  <a:pt x="92" y="274"/>
                  <a:pt x="92" y="274"/>
                </a:cubicBezTo>
                <a:cubicBezTo>
                  <a:pt x="138" y="274"/>
                  <a:pt x="138" y="274"/>
                  <a:pt x="138" y="274"/>
                </a:cubicBezTo>
                <a:cubicBezTo>
                  <a:pt x="138" y="274"/>
                  <a:pt x="107" y="299"/>
                  <a:pt x="107" y="338"/>
                </a:cubicBezTo>
                <a:close/>
                <a:moveTo>
                  <a:pt x="184" y="199"/>
                </a:moveTo>
                <a:cubicBezTo>
                  <a:pt x="169" y="199"/>
                  <a:pt x="169" y="199"/>
                  <a:pt x="169" y="199"/>
                </a:cubicBezTo>
                <a:cubicBezTo>
                  <a:pt x="169" y="192"/>
                  <a:pt x="169" y="192"/>
                  <a:pt x="169" y="192"/>
                </a:cubicBezTo>
                <a:cubicBezTo>
                  <a:pt x="169" y="187"/>
                  <a:pt x="165" y="184"/>
                  <a:pt x="161" y="184"/>
                </a:cubicBezTo>
                <a:cubicBezTo>
                  <a:pt x="157" y="184"/>
                  <a:pt x="153" y="187"/>
                  <a:pt x="153" y="192"/>
                </a:cubicBezTo>
                <a:cubicBezTo>
                  <a:pt x="153" y="199"/>
                  <a:pt x="153" y="199"/>
                  <a:pt x="153" y="199"/>
                </a:cubicBezTo>
                <a:cubicBezTo>
                  <a:pt x="46" y="199"/>
                  <a:pt x="46" y="199"/>
                  <a:pt x="46" y="199"/>
                </a:cubicBezTo>
                <a:cubicBezTo>
                  <a:pt x="46" y="192"/>
                  <a:pt x="46" y="192"/>
                  <a:pt x="46" y="192"/>
                </a:cubicBezTo>
                <a:cubicBezTo>
                  <a:pt x="46" y="187"/>
                  <a:pt x="42" y="184"/>
                  <a:pt x="38" y="184"/>
                </a:cubicBezTo>
                <a:cubicBezTo>
                  <a:pt x="34" y="184"/>
                  <a:pt x="30" y="187"/>
                  <a:pt x="30" y="192"/>
                </a:cubicBezTo>
                <a:cubicBezTo>
                  <a:pt x="30" y="199"/>
                  <a:pt x="30" y="199"/>
                  <a:pt x="30" y="199"/>
                </a:cubicBezTo>
                <a:cubicBezTo>
                  <a:pt x="15" y="199"/>
                  <a:pt x="15" y="199"/>
                  <a:pt x="15" y="199"/>
                </a:cubicBezTo>
                <a:cubicBezTo>
                  <a:pt x="6" y="199"/>
                  <a:pt x="0" y="206"/>
                  <a:pt x="0" y="215"/>
                </a:cubicBezTo>
                <a:cubicBezTo>
                  <a:pt x="0" y="353"/>
                  <a:pt x="0" y="353"/>
                  <a:pt x="0" y="353"/>
                </a:cubicBezTo>
                <a:cubicBezTo>
                  <a:pt x="0" y="362"/>
                  <a:pt x="6" y="368"/>
                  <a:pt x="15" y="368"/>
                </a:cubicBezTo>
                <a:cubicBezTo>
                  <a:pt x="184" y="368"/>
                  <a:pt x="184" y="368"/>
                  <a:pt x="184" y="368"/>
                </a:cubicBezTo>
                <a:cubicBezTo>
                  <a:pt x="192" y="368"/>
                  <a:pt x="199" y="362"/>
                  <a:pt x="199" y="353"/>
                </a:cubicBezTo>
                <a:cubicBezTo>
                  <a:pt x="199" y="215"/>
                  <a:pt x="199" y="215"/>
                  <a:pt x="199" y="215"/>
                </a:cubicBezTo>
                <a:cubicBezTo>
                  <a:pt x="199" y="206"/>
                  <a:pt x="192" y="199"/>
                  <a:pt x="184" y="199"/>
                </a:cubicBezTo>
                <a:close/>
                <a:moveTo>
                  <a:pt x="153" y="215"/>
                </a:moveTo>
                <a:cubicBezTo>
                  <a:pt x="169" y="215"/>
                  <a:pt x="169" y="215"/>
                  <a:pt x="169" y="215"/>
                </a:cubicBezTo>
                <a:cubicBezTo>
                  <a:pt x="169" y="230"/>
                  <a:pt x="169" y="230"/>
                  <a:pt x="169" y="230"/>
                </a:cubicBezTo>
                <a:cubicBezTo>
                  <a:pt x="153" y="230"/>
                  <a:pt x="153" y="230"/>
                  <a:pt x="153" y="230"/>
                </a:cubicBezTo>
                <a:lnTo>
                  <a:pt x="153" y="215"/>
                </a:lnTo>
                <a:close/>
                <a:moveTo>
                  <a:pt x="30" y="215"/>
                </a:moveTo>
                <a:cubicBezTo>
                  <a:pt x="46" y="215"/>
                  <a:pt x="46" y="215"/>
                  <a:pt x="46" y="215"/>
                </a:cubicBezTo>
                <a:cubicBezTo>
                  <a:pt x="46" y="230"/>
                  <a:pt x="46" y="230"/>
                  <a:pt x="46" y="230"/>
                </a:cubicBezTo>
                <a:cubicBezTo>
                  <a:pt x="30" y="230"/>
                  <a:pt x="30" y="230"/>
                  <a:pt x="30" y="230"/>
                </a:cubicBezTo>
                <a:lnTo>
                  <a:pt x="30" y="215"/>
                </a:lnTo>
                <a:close/>
                <a:moveTo>
                  <a:pt x="184" y="353"/>
                </a:moveTo>
                <a:cubicBezTo>
                  <a:pt x="15" y="353"/>
                  <a:pt x="15" y="353"/>
                  <a:pt x="15" y="353"/>
                </a:cubicBezTo>
                <a:cubicBezTo>
                  <a:pt x="15" y="245"/>
                  <a:pt x="15" y="245"/>
                  <a:pt x="15" y="245"/>
                </a:cubicBezTo>
                <a:cubicBezTo>
                  <a:pt x="184" y="245"/>
                  <a:pt x="184" y="245"/>
                  <a:pt x="184" y="245"/>
                </a:cubicBezTo>
                <a:lnTo>
                  <a:pt x="184" y="353"/>
                </a:lnTo>
                <a:close/>
                <a:moveTo>
                  <a:pt x="199" y="46"/>
                </a:moveTo>
                <a:cubicBezTo>
                  <a:pt x="199" y="162"/>
                  <a:pt x="199" y="162"/>
                  <a:pt x="199" y="162"/>
                </a:cubicBezTo>
                <a:cubicBezTo>
                  <a:pt x="257" y="219"/>
                  <a:pt x="257" y="219"/>
                  <a:pt x="257" y="219"/>
                </a:cubicBezTo>
                <a:cubicBezTo>
                  <a:pt x="273" y="203"/>
                  <a:pt x="273" y="203"/>
                  <a:pt x="273" y="203"/>
                </a:cubicBezTo>
                <a:cubicBezTo>
                  <a:pt x="222" y="152"/>
                  <a:pt x="222" y="152"/>
                  <a:pt x="222" y="152"/>
                </a:cubicBezTo>
                <a:cubicBezTo>
                  <a:pt x="222" y="46"/>
                  <a:pt x="222" y="46"/>
                  <a:pt x="222" y="46"/>
                </a:cubicBezTo>
                <a:lnTo>
                  <a:pt x="199" y="46"/>
                </a:lnTo>
                <a:close/>
                <a:moveTo>
                  <a:pt x="215" y="0"/>
                </a:moveTo>
                <a:cubicBezTo>
                  <a:pt x="130" y="0"/>
                  <a:pt x="61" y="68"/>
                  <a:pt x="61" y="153"/>
                </a:cubicBezTo>
                <a:cubicBezTo>
                  <a:pt x="61" y="164"/>
                  <a:pt x="62" y="174"/>
                  <a:pt x="64" y="184"/>
                </a:cubicBezTo>
                <a:cubicBezTo>
                  <a:pt x="86" y="184"/>
                  <a:pt x="86" y="184"/>
                  <a:pt x="86" y="184"/>
                </a:cubicBezTo>
                <a:cubicBezTo>
                  <a:pt x="84" y="174"/>
                  <a:pt x="82" y="164"/>
                  <a:pt x="82" y="153"/>
                </a:cubicBezTo>
                <a:cubicBezTo>
                  <a:pt x="82" y="80"/>
                  <a:pt x="141" y="21"/>
                  <a:pt x="215" y="21"/>
                </a:cubicBezTo>
                <a:cubicBezTo>
                  <a:pt x="288" y="21"/>
                  <a:pt x="347" y="80"/>
                  <a:pt x="347" y="153"/>
                </a:cubicBezTo>
                <a:cubicBezTo>
                  <a:pt x="347" y="226"/>
                  <a:pt x="288" y="286"/>
                  <a:pt x="215" y="286"/>
                </a:cubicBezTo>
                <a:cubicBezTo>
                  <a:pt x="215" y="307"/>
                  <a:pt x="215" y="307"/>
                  <a:pt x="215" y="307"/>
                </a:cubicBezTo>
                <a:cubicBezTo>
                  <a:pt x="300" y="307"/>
                  <a:pt x="368" y="238"/>
                  <a:pt x="368" y="153"/>
                </a:cubicBezTo>
                <a:cubicBezTo>
                  <a:pt x="368" y="68"/>
                  <a:pt x="300" y="0"/>
                  <a:pt x="215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anchor="ctr"/>
          <a:lstStyle/>
          <a:p>
            <a:pPr algn="ctr"/>
            <a:endParaRPr/>
          </a:p>
        </p:txBody>
      </p:sp>
      <p:grpSp>
        <p:nvGrpSpPr>
          <p:cNvPr id="2" name="PA_组合 1">
            <a:extLst>
              <a:ext uri="{FF2B5EF4-FFF2-40B4-BE49-F238E27FC236}">
                <a16:creationId xmlns:a16="http://schemas.microsoft.com/office/drawing/2014/main" xmlns="" id="{E3E1E4A3-63D9-4749-861F-AF94CAA9BEE2}"/>
              </a:ext>
            </a:extLst>
          </p:cNvPr>
          <p:cNvGrpSpPr/>
          <p:nvPr>
            <p:custDataLst>
              <p:tags r:id="rId4"/>
            </p:custDataLst>
          </p:nvPr>
        </p:nvGrpSpPr>
        <p:grpSpPr>
          <a:xfrm>
            <a:off x="9940519" y="2150082"/>
            <a:ext cx="986270" cy="867699"/>
            <a:chOff x="9940519" y="2150082"/>
            <a:chExt cx="986270" cy="867699"/>
          </a:xfrm>
        </p:grpSpPr>
        <p:sp>
          <p:nvSpPr>
            <p:cNvPr id="7" name="Freeform: Shape 13">
              <a:extLst>
                <a:ext uri="{FF2B5EF4-FFF2-40B4-BE49-F238E27FC236}">
                  <a16:creationId xmlns:a16="http://schemas.microsoft.com/office/drawing/2014/main" xmlns="" id="{99399432-6020-4185-9F59-391F6905A11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46448" y="2529306"/>
              <a:ext cx="480341" cy="433849"/>
            </a:xfrm>
            <a:custGeom>
              <a:avLst/>
              <a:gdLst>
                <a:gd name="T0" fmla="*/ 87 w 175"/>
                <a:gd name="T1" fmla="*/ 0 h 175"/>
                <a:gd name="T2" fmla="*/ 175 w 175"/>
                <a:gd name="T3" fmla="*/ 87 h 175"/>
                <a:gd name="T4" fmla="*/ 87 w 175"/>
                <a:gd name="T5" fmla="*/ 175 h 175"/>
                <a:gd name="T6" fmla="*/ 0 w 175"/>
                <a:gd name="T7" fmla="*/ 87 h 175"/>
                <a:gd name="T8" fmla="*/ 87 w 175"/>
                <a:gd name="T9" fmla="*/ 0 h 175"/>
                <a:gd name="T10" fmla="*/ 166 w 175"/>
                <a:gd name="T11" fmla="*/ 87 h 175"/>
                <a:gd name="T12" fmla="*/ 87 w 175"/>
                <a:gd name="T13" fmla="*/ 9 h 175"/>
                <a:gd name="T14" fmla="*/ 9 w 175"/>
                <a:gd name="T15" fmla="*/ 87 h 175"/>
                <a:gd name="T16" fmla="*/ 87 w 175"/>
                <a:gd name="T17" fmla="*/ 166 h 175"/>
                <a:gd name="T18" fmla="*/ 166 w 175"/>
                <a:gd name="T19" fmla="*/ 87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5" h="175">
                  <a:moveTo>
                    <a:pt x="87" y="0"/>
                  </a:moveTo>
                  <a:cubicBezTo>
                    <a:pt x="136" y="0"/>
                    <a:pt x="175" y="39"/>
                    <a:pt x="175" y="87"/>
                  </a:cubicBezTo>
                  <a:cubicBezTo>
                    <a:pt x="175" y="136"/>
                    <a:pt x="136" y="175"/>
                    <a:pt x="87" y="175"/>
                  </a:cubicBezTo>
                  <a:cubicBezTo>
                    <a:pt x="39" y="175"/>
                    <a:pt x="0" y="136"/>
                    <a:pt x="0" y="87"/>
                  </a:cubicBezTo>
                  <a:cubicBezTo>
                    <a:pt x="0" y="39"/>
                    <a:pt x="39" y="0"/>
                    <a:pt x="87" y="0"/>
                  </a:cubicBezTo>
                  <a:close/>
                  <a:moveTo>
                    <a:pt x="166" y="87"/>
                  </a:moveTo>
                  <a:cubicBezTo>
                    <a:pt x="166" y="44"/>
                    <a:pt x="131" y="9"/>
                    <a:pt x="87" y="9"/>
                  </a:cubicBezTo>
                  <a:cubicBezTo>
                    <a:pt x="44" y="9"/>
                    <a:pt x="9" y="44"/>
                    <a:pt x="9" y="87"/>
                  </a:cubicBezTo>
                  <a:cubicBezTo>
                    <a:pt x="9" y="131"/>
                    <a:pt x="44" y="166"/>
                    <a:pt x="87" y="166"/>
                  </a:cubicBezTo>
                  <a:cubicBezTo>
                    <a:pt x="131" y="166"/>
                    <a:pt x="166" y="131"/>
                    <a:pt x="166" y="8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14">
              <a:extLst>
                <a:ext uri="{FF2B5EF4-FFF2-40B4-BE49-F238E27FC236}">
                  <a16:creationId xmlns:a16="http://schemas.microsoft.com/office/drawing/2014/main" xmlns="" id="{8EC8174B-1C78-46BF-BAFB-4DC3D38D816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59241" y="2857057"/>
              <a:ext cx="451265" cy="160724"/>
            </a:xfrm>
            <a:custGeom>
              <a:avLst/>
              <a:gdLst>
                <a:gd name="T0" fmla="*/ 164 w 164"/>
                <a:gd name="T1" fmla="*/ 0 h 65"/>
                <a:gd name="T2" fmla="*/ 82 w 164"/>
                <a:gd name="T3" fmla="*/ 65 h 65"/>
                <a:gd name="T4" fmla="*/ 0 w 164"/>
                <a:gd name="T5" fmla="*/ 0 h 65"/>
                <a:gd name="T6" fmla="*/ 82 w 164"/>
                <a:gd name="T7" fmla="*/ 49 h 65"/>
                <a:gd name="T8" fmla="*/ 164 w 164"/>
                <a:gd name="T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4" h="65">
                  <a:moveTo>
                    <a:pt x="164" y="0"/>
                  </a:moveTo>
                  <a:cubicBezTo>
                    <a:pt x="156" y="38"/>
                    <a:pt x="122" y="65"/>
                    <a:pt x="82" y="65"/>
                  </a:cubicBezTo>
                  <a:cubicBezTo>
                    <a:pt x="43" y="65"/>
                    <a:pt x="9" y="38"/>
                    <a:pt x="0" y="0"/>
                  </a:cubicBezTo>
                  <a:cubicBezTo>
                    <a:pt x="16" y="29"/>
                    <a:pt x="47" y="49"/>
                    <a:pt x="82" y="49"/>
                  </a:cubicBezTo>
                  <a:cubicBezTo>
                    <a:pt x="118" y="49"/>
                    <a:pt x="149" y="29"/>
                    <a:pt x="164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15">
              <a:extLst>
                <a:ext uri="{FF2B5EF4-FFF2-40B4-BE49-F238E27FC236}">
                  <a16:creationId xmlns:a16="http://schemas.microsoft.com/office/drawing/2014/main" xmlns="" id="{495E02DF-88DD-4DE1-BA93-40F3386EAF3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0438" y="2603890"/>
              <a:ext cx="151197" cy="253167"/>
            </a:xfrm>
            <a:custGeom>
              <a:avLst/>
              <a:gdLst>
                <a:gd name="T0" fmla="*/ 55 w 55"/>
                <a:gd name="T1" fmla="*/ 35 h 102"/>
                <a:gd name="T2" fmla="*/ 40 w 55"/>
                <a:gd name="T3" fmla="*/ 35 h 102"/>
                <a:gd name="T4" fmla="*/ 32 w 55"/>
                <a:gd name="T5" fmla="*/ 26 h 102"/>
                <a:gd name="T6" fmla="*/ 32 w 55"/>
                <a:gd name="T7" fmla="*/ 46 h 102"/>
                <a:gd name="T8" fmla="*/ 55 w 55"/>
                <a:gd name="T9" fmla="*/ 67 h 102"/>
                <a:gd name="T10" fmla="*/ 32 w 55"/>
                <a:gd name="T11" fmla="*/ 89 h 102"/>
                <a:gd name="T12" fmla="*/ 32 w 55"/>
                <a:gd name="T13" fmla="*/ 102 h 102"/>
                <a:gd name="T14" fmla="*/ 23 w 55"/>
                <a:gd name="T15" fmla="*/ 102 h 102"/>
                <a:gd name="T16" fmla="*/ 23 w 55"/>
                <a:gd name="T17" fmla="*/ 89 h 102"/>
                <a:gd name="T18" fmla="*/ 0 w 55"/>
                <a:gd name="T19" fmla="*/ 67 h 102"/>
                <a:gd name="T20" fmla="*/ 15 w 55"/>
                <a:gd name="T21" fmla="*/ 67 h 102"/>
                <a:gd name="T22" fmla="*/ 23 w 55"/>
                <a:gd name="T23" fmla="*/ 77 h 102"/>
                <a:gd name="T24" fmla="*/ 23 w 55"/>
                <a:gd name="T25" fmla="*/ 57 h 102"/>
                <a:gd name="T26" fmla="*/ 0 w 55"/>
                <a:gd name="T27" fmla="*/ 35 h 102"/>
                <a:gd name="T28" fmla="*/ 23 w 55"/>
                <a:gd name="T29" fmla="*/ 13 h 102"/>
                <a:gd name="T30" fmla="*/ 23 w 55"/>
                <a:gd name="T31" fmla="*/ 0 h 102"/>
                <a:gd name="T32" fmla="*/ 32 w 55"/>
                <a:gd name="T33" fmla="*/ 0 h 102"/>
                <a:gd name="T34" fmla="*/ 32 w 55"/>
                <a:gd name="T35" fmla="*/ 13 h 102"/>
                <a:gd name="T36" fmla="*/ 55 w 55"/>
                <a:gd name="T37" fmla="*/ 35 h 102"/>
                <a:gd name="T38" fmla="*/ 40 w 55"/>
                <a:gd name="T39" fmla="*/ 67 h 102"/>
                <a:gd name="T40" fmla="*/ 32 w 55"/>
                <a:gd name="T41" fmla="*/ 58 h 102"/>
                <a:gd name="T42" fmla="*/ 32 w 55"/>
                <a:gd name="T43" fmla="*/ 77 h 102"/>
                <a:gd name="T44" fmla="*/ 40 w 55"/>
                <a:gd name="T45" fmla="*/ 67 h 102"/>
                <a:gd name="T46" fmla="*/ 23 w 55"/>
                <a:gd name="T47" fmla="*/ 44 h 102"/>
                <a:gd name="T48" fmla="*/ 23 w 55"/>
                <a:gd name="T49" fmla="*/ 26 h 102"/>
                <a:gd name="T50" fmla="*/ 15 w 55"/>
                <a:gd name="T51" fmla="*/ 35 h 102"/>
                <a:gd name="T52" fmla="*/ 23 w 55"/>
                <a:gd name="T53" fmla="*/ 4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5" h="102">
                  <a:moveTo>
                    <a:pt x="55" y="35"/>
                  </a:moveTo>
                  <a:cubicBezTo>
                    <a:pt x="40" y="35"/>
                    <a:pt x="40" y="35"/>
                    <a:pt x="40" y="35"/>
                  </a:cubicBezTo>
                  <a:cubicBezTo>
                    <a:pt x="40" y="31"/>
                    <a:pt x="37" y="27"/>
                    <a:pt x="32" y="26"/>
                  </a:cubicBezTo>
                  <a:cubicBezTo>
                    <a:pt x="32" y="46"/>
                    <a:pt x="32" y="46"/>
                    <a:pt x="32" y="46"/>
                  </a:cubicBezTo>
                  <a:cubicBezTo>
                    <a:pt x="45" y="48"/>
                    <a:pt x="55" y="57"/>
                    <a:pt x="55" y="67"/>
                  </a:cubicBezTo>
                  <a:cubicBezTo>
                    <a:pt x="55" y="78"/>
                    <a:pt x="45" y="87"/>
                    <a:pt x="32" y="89"/>
                  </a:cubicBezTo>
                  <a:cubicBezTo>
                    <a:pt x="32" y="102"/>
                    <a:pt x="32" y="102"/>
                    <a:pt x="32" y="102"/>
                  </a:cubicBezTo>
                  <a:cubicBezTo>
                    <a:pt x="23" y="102"/>
                    <a:pt x="23" y="102"/>
                    <a:pt x="23" y="102"/>
                  </a:cubicBezTo>
                  <a:cubicBezTo>
                    <a:pt x="23" y="89"/>
                    <a:pt x="23" y="89"/>
                    <a:pt x="23" y="89"/>
                  </a:cubicBezTo>
                  <a:cubicBezTo>
                    <a:pt x="10" y="87"/>
                    <a:pt x="0" y="78"/>
                    <a:pt x="0" y="67"/>
                  </a:cubicBezTo>
                  <a:cubicBezTo>
                    <a:pt x="15" y="67"/>
                    <a:pt x="15" y="67"/>
                    <a:pt x="15" y="67"/>
                  </a:cubicBezTo>
                  <a:cubicBezTo>
                    <a:pt x="15" y="72"/>
                    <a:pt x="18" y="75"/>
                    <a:pt x="23" y="77"/>
                  </a:cubicBezTo>
                  <a:cubicBezTo>
                    <a:pt x="23" y="57"/>
                    <a:pt x="23" y="57"/>
                    <a:pt x="23" y="57"/>
                  </a:cubicBezTo>
                  <a:cubicBezTo>
                    <a:pt x="10" y="55"/>
                    <a:pt x="0" y="46"/>
                    <a:pt x="0" y="35"/>
                  </a:cubicBezTo>
                  <a:cubicBezTo>
                    <a:pt x="0" y="24"/>
                    <a:pt x="10" y="15"/>
                    <a:pt x="23" y="13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32" y="0"/>
                    <a:pt x="32" y="0"/>
                    <a:pt x="32" y="0"/>
                  </a:cubicBezTo>
                  <a:cubicBezTo>
                    <a:pt x="32" y="13"/>
                    <a:pt x="32" y="13"/>
                    <a:pt x="32" y="13"/>
                  </a:cubicBezTo>
                  <a:cubicBezTo>
                    <a:pt x="45" y="15"/>
                    <a:pt x="55" y="24"/>
                    <a:pt x="55" y="35"/>
                  </a:cubicBezTo>
                  <a:close/>
                  <a:moveTo>
                    <a:pt x="40" y="67"/>
                  </a:moveTo>
                  <a:cubicBezTo>
                    <a:pt x="40" y="63"/>
                    <a:pt x="37" y="59"/>
                    <a:pt x="32" y="58"/>
                  </a:cubicBezTo>
                  <a:cubicBezTo>
                    <a:pt x="32" y="77"/>
                    <a:pt x="32" y="77"/>
                    <a:pt x="32" y="77"/>
                  </a:cubicBezTo>
                  <a:cubicBezTo>
                    <a:pt x="37" y="75"/>
                    <a:pt x="40" y="72"/>
                    <a:pt x="40" y="67"/>
                  </a:cubicBezTo>
                  <a:close/>
                  <a:moveTo>
                    <a:pt x="23" y="44"/>
                  </a:moveTo>
                  <a:cubicBezTo>
                    <a:pt x="23" y="26"/>
                    <a:pt x="23" y="26"/>
                    <a:pt x="23" y="26"/>
                  </a:cubicBezTo>
                  <a:cubicBezTo>
                    <a:pt x="18" y="27"/>
                    <a:pt x="15" y="31"/>
                    <a:pt x="15" y="35"/>
                  </a:cubicBezTo>
                  <a:cubicBezTo>
                    <a:pt x="15" y="39"/>
                    <a:pt x="18" y="43"/>
                    <a:pt x="23" y="4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Freeform: Shape 16">
              <a:extLst>
                <a:ext uri="{FF2B5EF4-FFF2-40B4-BE49-F238E27FC236}">
                  <a16:creationId xmlns:a16="http://schemas.microsoft.com/office/drawing/2014/main" xmlns="" id="{2727CF6B-7890-45DE-BC80-CFC47D792DF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90576" y="2150082"/>
              <a:ext cx="480341" cy="433849"/>
            </a:xfrm>
            <a:custGeom>
              <a:avLst/>
              <a:gdLst>
                <a:gd name="T0" fmla="*/ 88 w 175"/>
                <a:gd name="T1" fmla="*/ 0 h 175"/>
                <a:gd name="T2" fmla="*/ 175 w 175"/>
                <a:gd name="T3" fmla="*/ 87 h 175"/>
                <a:gd name="T4" fmla="*/ 88 w 175"/>
                <a:gd name="T5" fmla="*/ 175 h 175"/>
                <a:gd name="T6" fmla="*/ 0 w 175"/>
                <a:gd name="T7" fmla="*/ 87 h 175"/>
                <a:gd name="T8" fmla="*/ 88 w 175"/>
                <a:gd name="T9" fmla="*/ 0 h 175"/>
                <a:gd name="T10" fmla="*/ 166 w 175"/>
                <a:gd name="T11" fmla="*/ 87 h 175"/>
                <a:gd name="T12" fmla="*/ 88 w 175"/>
                <a:gd name="T13" fmla="*/ 9 h 175"/>
                <a:gd name="T14" fmla="*/ 10 w 175"/>
                <a:gd name="T15" fmla="*/ 87 h 175"/>
                <a:gd name="T16" fmla="*/ 88 w 175"/>
                <a:gd name="T17" fmla="*/ 165 h 175"/>
                <a:gd name="T18" fmla="*/ 166 w 175"/>
                <a:gd name="T19" fmla="*/ 87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5" h="175">
                  <a:moveTo>
                    <a:pt x="88" y="0"/>
                  </a:moveTo>
                  <a:cubicBezTo>
                    <a:pt x="136" y="0"/>
                    <a:pt x="175" y="39"/>
                    <a:pt x="175" y="87"/>
                  </a:cubicBezTo>
                  <a:cubicBezTo>
                    <a:pt x="175" y="136"/>
                    <a:pt x="136" y="175"/>
                    <a:pt x="88" y="175"/>
                  </a:cubicBezTo>
                  <a:cubicBezTo>
                    <a:pt x="39" y="175"/>
                    <a:pt x="0" y="136"/>
                    <a:pt x="0" y="87"/>
                  </a:cubicBezTo>
                  <a:cubicBezTo>
                    <a:pt x="0" y="39"/>
                    <a:pt x="39" y="0"/>
                    <a:pt x="88" y="0"/>
                  </a:cubicBezTo>
                  <a:close/>
                  <a:moveTo>
                    <a:pt x="166" y="87"/>
                  </a:moveTo>
                  <a:cubicBezTo>
                    <a:pt x="166" y="44"/>
                    <a:pt x="131" y="9"/>
                    <a:pt x="88" y="9"/>
                  </a:cubicBezTo>
                  <a:cubicBezTo>
                    <a:pt x="45" y="9"/>
                    <a:pt x="10" y="44"/>
                    <a:pt x="10" y="87"/>
                  </a:cubicBezTo>
                  <a:cubicBezTo>
                    <a:pt x="10" y="130"/>
                    <a:pt x="45" y="165"/>
                    <a:pt x="88" y="165"/>
                  </a:cubicBezTo>
                  <a:cubicBezTo>
                    <a:pt x="131" y="165"/>
                    <a:pt x="166" y="130"/>
                    <a:pt x="166" y="8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Freeform: Shape 17">
              <a:extLst>
                <a:ext uri="{FF2B5EF4-FFF2-40B4-BE49-F238E27FC236}">
                  <a16:creationId xmlns:a16="http://schemas.microsoft.com/office/drawing/2014/main" xmlns="" id="{844C5BD4-00D0-4D03-9927-143343DFA14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58056" y="2223616"/>
              <a:ext cx="148871" cy="253167"/>
            </a:xfrm>
            <a:custGeom>
              <a:avLst/>
              <a:gdLst>
                <a:gd name="T0" fmla="*/ 54 w 54"/>
                <a:gd name="T1" fmla="*/ 35 h 102"/>
                <a:gd name="T2" fmla="*/ 39 w 54"/>
                <a:gd name="T3" fmla="*/ 35 h 102"/>
                <a:gd name="T4" fmla="*/ 31 w 54"/>
                <a:gd name="T5" fmla="*/ 25 h 102"/>
                <a:gd name="T6" fmla="*/ 31 w 54"/>
                <a:gd name="T7" fmla="*/ 46 h 102"/>
                <a:gd name="T8" fmla="*/ 54 w 54"/>
                <a:gd name="T9" fmla="*/ 67 h 102"/>
                <a:gd name="T10" fmla="*/ 31 w 54"/>
                <a:gd name="T11" fmla="*/ 89 h 102"/>
                <a:gd name="T12" fmla="*/ 31 w 54"/>
                <a:gd name="T13" fmla="*/ 102 h 102"/>
                <a:gd name="T14" fmla="*/ 22 w 54"/>
                <a:gd name="T15" fmla="*/ 102 h 102"/>
                <a:gd name="T16" fmla="*/ 22 w 54"/>
                <a:gd name="T17" fmla="*/ 89 h 102"/>
                <a:gd name="T18" fmla="*/ 0 w 54"/>
                <a:gd name="T19" fmla="*/ 67 h 102"/>
                <a:gd name="T20" fmla="*/ 14 w 54"/>
                <a:gd name="T21" fmla="*/ 67 h 102"/>
                <a:gd name="T22" fmla="*/ 22 w 54"/>
                <a:gd name="T23" fmla="*/ 77 h 102"/>
                <a:gd name="T24" fmla="*/ 22 w 54"/>
                <a:gd name="T25" fmla="*/ 57 h 102"/>
                <a:gd name="T26" fmla="*/ 0 w 54"/>
                <a:gd name="T27" fmla="*/ 35 h 102"/>
                <a:gd name="T28" fmla="*/ 22 w 54"/>
                <a:gd name="T29" fmla="*/ 13 h 102"/>
                <a:gd name="T30" fmla="*/ 22 w 54"/>
                <a:gd name="T31" fmla="*/ 0 h 102"/>
                <a:gd name="T32" fmla="*/ 31 w 54"/>
                <a:gd name="T33" fmla="*/ 0 h 102"/>
                <a:gd name="T34" fmla="*/ 31 w 54"/>
                <a:gd name="T35" fmla="*/ 13 h 102"/>
                <a:gd name="T36" fmla="*/ 54 w 54"/>
                <a:gd name="T37" fmla="*/ 35 h 102"/>
                <a:gd name="T38" fmla="*/ 39 w 54"/>
                <a:gd name="T39" fmla="*/ 67 h 102"/>
                <a:gd name="T40" fmla="*/ 31 w 54"/>
                <a:gd name="T41" fmla="*/ 58 h 102"/>
                <a:gd name="T42" fmla="*/ 31 w 54"/>
                <a:gd name="T43" fmla="*/ 77 h 102"/>
                <a:gd name="T44" fmla="*/ 39 w 54"/>
                <a:gd name="T45" fmla="*/ 67 h 102"/>
                <a:gd name="T46" fmla="*/ 22 w 54"/>
                <a:gd name="T47" fmla="*/ 44 h 102"/>
                <a:gd name="T48" fmla="*/ 22 w 54"/>
                <a:gd name="T49" fmla="*/ 25 h 102"/>
                <a:gd name="T50" fmla="*/ 14 w 54"/>
                <a:gd name="T51" fmla="*/ 35 h 102"/>
                <a:gd name="T52" fmla="*/ 22 w 54"/>
                <a:gd name="T53" fmla="*/ 4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4" h="102">
                  <a:moveTo>
                    <a:pt x="54" y="35"/>
                  </a:moveTo>
                  <a:cubicBezTo>
                    <a:pt x="39" y="35"/>
                    <a:pt x="39" y="35"/>
                    <a:pt x="39" y="35"/>
                  </a:cubicBezTo>
                  <a:cubicBezTo>
                    <a:pt x="39" y="31"/>
                    <a:pt x="36" y="27"/>
                    <a:pt x="31" y="25"/>
                  </a:cubicBezTo>
                  <a:cubicBezTo>
                    <a:pt x="31" y="46"/>
                    <a:pt x="31" y="46"/>
                    <a:pt x="31" y="46"/>
                  </a:cubicBezTo>
                  <a:cubicBezTo>
                    <a:pt x="44" y="47"/>
                    <a:pt x="54" y="56"/>
                    <a:pt x="54" y="67"/>
                  </a:cubicBezTo>
                  <a:cubicBezTo>
                    <a:pt x="54" y="78"/>
                    <a:pt x="44" y="87"/>
                    <a:pt x="31" y="89"/>
                  </a:cubicBezTo>
                  <a:cubicBezTo>
                    <a:pt x="31" y="102"/>
                    <a:pt x="31" y="102"/>
                    <a:pt x="31" y="102"/>
                  </a:cubicBezTo>
                  <a:cubicBezTo>
                    <a:pt x="22" y="102"/>
                    <a:pt x="22" y="102"/>
                    <a:pt x="22" y="102"/>
                  </a:cubicBezTo>
                  <a:cubicBezTo>
                    <a:pt x="22" y="89"/>
                    <a:pt x="22" y="89"/>
                    <a:pt x="22" y="89"/>
                  </a:cubicBezTo>
                  <a:cubicBezTo>
                    <a:pt x="9" y="87"/>
                    <a:pt x="0" y="78"/>
                    <a:pt x="0" y="67"/>
                  </a:cubicBezTo>
                  <a:cubicBezTo>
                    <a:pt x="14" y="67"/>
                    <a:pt x="14" y="67"/>
                    <a:pt x="14" y="67"/>
                  </a:cubicBezTo>
                  <a:cubicBezTo>
                    <a:pt x="14" y="72"/>
                    <a:pt x="17" y="75"/>
                    <a:pt x="22" y="77"/>
                  </a:cubicBezTo>
                  <a:cubicBezTo>
                    <a:pt x="22" y="57"/>
                    <a:pt x="22" y="57"/>
                    <a:pt x="22" y="57"/>
                  </a:cubicBezTo>
                  <a:cubicBezTo>
                    <a:pt x="9" y="55"/>
                    <a:pt x="0" y="46"/>
                    <a:pt x="0" y="35"/>
                  </a:cubicBezTo>
                  <a:cubicBezTo>
                    <a:pt x="0" y="24"/>
                    <a:pt x="9" y="15"/>
                    <a:pt x="22" y="13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1" y="13"/>
                    <a:pt x="31" y="13"/>
                    <a:pt x="31" y="13"/>
                  </a:cubicBezTo>
                  <a:cubicBezTo>
                    <a:pt x="44" y="15"/>
                    <a:pt x="54" y="24"/>
                    <a:pt x="54" y="35"/>
                  </a:cubicBezTo>
                  <a:close/>
                  <a:moveTo>
                    <a:pt x="39" y="67"/>
                  </a:moveTo>
                  <a:cubicBezTo>
                    <a:pt x="39" y="63"/>
                    <a:pt x="36" y="59"/>
                    <a:pt x="31" y="58"/>
                  </a:cubicBezTo>
                  <a:cubicBezTo>
                    <a:pt x="31" y="77"/>
                    <a:pt x="31" y="77"/>
                    <a:pt x="31" y="77"/>
                  </a:cubicBezTo>
                  <a:cubicBezTo>
                    <a:pt x="36" y="75"/>
                    <a:pt x="39" y="72"/>
                    <a:pt x="39" y="67"/>
                  </a:cubicBezTo>
                  <a:close/>
                  <a:moveTo>
                    <a:pt x="22" y="44"/>
                  </a:moveTo>
                  <a:cubicBezTo>
                    <a:pt x="22" y="25"/>
                    <a:pt x="22" y="25"/>
                    <a:pt x="22" y="25"/>
                  </a:cubicBezTo>
                  <a:cubicBezTo>
                    <a:pt x="17" y="27"/>
                    <a:pt x="14" y="31"/>
                    <a:pt x="14" y="35"/>
                  </a:cubicBezTo>
                  <a:cubicBezTo>
                    <a:pt x="14" y="39"/>
                    <a:pt x="17" y="43"/>
                    <a:pt x="22" y="4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Freeform: Shape 18">
              <a:extLst>
                <a:ext uri="{FF2B5EF4-FFF2-40B4-BE49-F238E27FC236}">
                  <a16:creationId xmlns:a16="http://schemas.microsoft.com/office/drawing/2014/main" xmlns="" id="{AF86BED8-4B35-4ED2-9288-4D6EA01036D3}"/>
                </a:ext>
              </a:extLst>
            </p:cNvPr>
            <p:cNvSpPr>
              <a:spLocks/>
            </p:cNvSpPr>
            <p:nvPr/>
          </p:nvSpPr>
          <p:spPr bwMode="auto">
            <a:xfrm>
              <a:off x="9940519" y="2529306"/>
              <a:ext cx="483830" cy="433849"/>
            </a:xfrm>
            <a:custGeom>
              <a:avLst/>
              <a:gdLst>
                <a:gd name="T0" fmla="*/ 88 w 176"/>
                <a:gd name="T1" fmla="*/ 0 h 175"/>
                <a:gd name="T2" fmla="*/ 176 w 176"/>
                <a:gd name="T3" fmla="*/ 87 h 175"/>
                <a:gd name="T4" fmla="*/ 88 w 176"/>
                <a:gd name="T5" fmla="*/ 175 h 175"/>
                <a:gd name="T6" fmla="*/ 0 w 176"/>
                <a:gd name="T7" fmla="*/ 87 h 175"/>
                <a:gd name="T8" fmla="*/ 88 w 176"/>
                <a:gd name="T9" fmla="*/ 0 h 175"/>
                <a:gd name="T10" fmla="*/ 166 w 176"/>
                <a:gd name="T11" fmla="*/ 87 h 175"/>
                <a:gd name="T12" fmla="*/ 88 w 176"/>
                <a:gd name="T13" fmla="*/ 9 h 175"/>
                <a:gd name="T14" fmla="*/ 10 w 176"/>
                <a:gd name="T15" fmla="*/ 87 h 175"/>
                <a:gd name="T16" fmla="*/ 88 w 176"/>
                <a:gd name="T17" fmla="*/ 166 h 175"/>
                <a:gd name="T18" fmla="*/ 166 w 176"/>
                <a:gd name="T19" fmla="*/ 87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6" h="175">
                  <a:moveTo>
                    <a:pt x="88" y="0"/>
                  </a:moveTo>
                  <a:cubicBezTo>
                    <a:pt x="137" y="0"/>
                    <a:pt x="176" y="39"/>
                    <a:pt x="176" y="87"/>
                  </a:cubicBezTo>
                  <a:cubicBezTo>
                    <a:pt x="176" y="136"/>
                    <a:pt x="137" y="175"/>
                    <a:pt x="88" y="175"/>
                  </a:cubicBezTo>
                  <a:cubicBezTo>
                    <a:pt x="40" y="175"/>
                    <a:pt x="0" y="136"/>
                    <a:pt x="0" y="87"/>
                  </a:cubicBezTo>
                  <a:cubicBezTo>
                    <a:pt x="0" y="39"/>
                    <a:pt x="40" y="0"/>
                    <a:pt x="88" y="0"/>
                  </a:cubicBezTo>
                  <a:close/>
                  <a:moveTo>
                    <a:pt x="166" y="87"/>
                  </a:moveTo>
                  <a:cubicBezTo>
                    <a:pt x="166" y="44"/>
                    <a:pt x="131" y="9"/>
                    <a:pt x="88" y="9"/>
                  </a:cubicBezTo>
                  <a:cubicBezTo>
                    <a:pt x="45" y="9"/>
                    <a:pt x="10" y="44"/>
                    <a:pt x="10" y="87"/>
                  </a:cubicBezTo>
                  <a:cubicBezTo>
                    <a:pt x="10" y="131"/>
                    <a:pt x="45" y="166"/>
                    <a:pt x="88" y="166"/>
                  </a:cubicBezTo>
                  <a:cubicBezTo>
                    <a:pt x="131" y="166"/>
                    <a:pt x="166" y="131"/>
                    <a:pt x="166" y="8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Freeform: Shape 19">
              <a:extLst>
                <a:ext uri="{FF2B5EF4-FFF2-40B4-BE49-F238E27FC236}">
                  <a16:creationId xmlns:a16="http://schemas.microsoft.com/office/drawing/2014/main" xmlns="" id="{1E01EC79-7381-4D8B-8F17-6A627B6FE837}"/>
                </a:ext>
              </a:extLst>
            </p:cNvPr>
            <p:cNvSpPr>
              <a:spLocks/>
            </p:cNvSpPr>
            <p:nvPr/>
          </p:nvSpPr>
          <p:spPr bwMode="auto">
            <a:xfrm>
              <a:off x="9956802" y="2857057"/>
              <a:ext cx="451265" cy="160724"/>
            </a:xfrm>
            <a:custGeom>
              <a:avLst/>
              <a:gdLst>
                <a:gd name="T0" fmla="*/ 164 w 164"/>
                <a:gd name="T1" fmla="*/ 0 h 65"/>
                <a:gd name="T2" fmla="*/ 82 w 164"/>
                <a:gd name="T3" fmla="*/ 65 h 65"/>
                <a:gd name="T4" fmla="*/ 0 w 164"/>
                <a:gd name="T5" fmla="*/ 0 h 65"/>
                <a:gd name="T6" fmla="*/ 82 w 164"/>
                <a:gd name="T7" fmla="*/ 49 h 65"/>
                <a:gd name="T8" fmla="*/ 164 w 164"/>
                <a:gd name="T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4" h="65">
                  <a:moveTo>
                    <a:pt x="164" y="0"/>
                  </a:moveTo>
                  <a:cubicBezTo>
                    <a:pt x="155" y="38"/>
                    <a:pt x="122" y="65"/>
                    <a:pt x="82" y="65"/>
                  </a:cubicBezTo>
                  <a:cubicBezTo>
                    <a:pt x="42" y="65"/>
                    <a:pt x="9" y="38"/>
                    <a:pt x="0" y="0"/>
                  </a:cubicBezTo>
                  <a:cubicBezTo>
                    <a:pt x="16" y="29"/>
                    <a:pt x="47" y="49"/>
                    <a:pt x="82" y="49"/>
                  </a:cubicBezTo>
                  <a:cubicBezTo>
                    <a:pt x="118" y="49"/>
                    <a:pt x="148" y="29"/>
                    <a:pt x="164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Freeform: Shape 20">
              <a:extLst>
                <a:ext uri="{FF2B5EF4-FFF2-40B4-BE49-F238E27FC236}">
                  <a16:creationId xmlns:a16="http://schemas.microsoft.com/office/drawing/2014/main" xmlns="" id="{149ABA97-658D-428A-80D4-4383DED823C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07999" y="2603890"/>
              <a:ext cx="148871" cy="253167"/>
            </a:xfrm>
            <a:custGeom>
              <a:avLst/>
              <a:gdLst>
                <a:gd name="T0" fmla="*/ 54 w 54"/>
                <a:gd name="T1" fmla="*/ 35 h 102"/>
                <a:gd name="T2" fmla="*/ 40 w 54"/>
                <a:gd name="T3" fmla="*/ 35 h 102"/>
                <a:gd name="T4" fmla="*/ 32 w 54"/>
                <a:gd name="T5" fmla="*/ 26 h 102"/>
                <a:gd name="T6" fmla="*/ 32 w 54"/>
                <a:gd name="T7" fmla="*/ 46 h 102"/>
                <a:gd name="T8" fmla="*/ 54 w 54"/>
                <a:gd name="T9" fmla="*/ 67 h 102"/>
                <a:gd name="T10" fmla="*/ 32 w 54"/>
                <a:gd name="T11" fmla="*/ 89 h 102"/>
                <a:gd name="T12" fmla="*/ 32 w 54"/>
                <a:gd name="T13" fmla="*/ 102 h 102"/>
                <a:gd name="T14" fmla="*/ 23 w 54"/>
                <a:gd name="T15" fmla="*/ 102 h 102"/>
                <a:gd name="T16" fmla="*/ 23 w 54"/>
                <a:gd name="T17" fmla="*/ 89 h 102"/>
                <a:gd name="T18" fmla="*/ 0 w 54"/>
                <a:gd name="T19" fmla="*/ 67 h 102"/>
                <a:gd name="T20" fmla="*/ 15 w 54"/>
                <a:gd name="T21" fmla="*/ 67 h 102"/>
                <a:gd name="T22" fmla="*/ 23 w 54"/>
                <a:gd name="T23" fmla="*/ 77 h 102"/>
                <a:gd name="T24" fmla="*/ 23 w 54"/>
                <a:gd name="T25" fmla="*/ 57 h 102"/>
                <a:gd name="T26" fmla="*/ 0 w 54"/>
                <a:gd name="T27" fmla="*/ 35 h 102"/>
                <a:gd name="T28" fmla="*/ 23 w 54"/>
                <a:gd name="T29" fmla="*/ 13 h 102"/>
                <a:gd name="T30" fmla="*/ 23 w 54"/>
                <a:gd name="T31" fmla="*/ 0 h 102"/>
                <a:gd name="T32" fmla="*/ 32 w 54"/>
                <a:gd name="T33" fmla="*/ 0 h 102"/>
                <a:gd name="T34" fmla="*/ 32 w 54"/>
                <a:gd name="T35" fmla="*/ 13 h 102"/>
                <a:gd name="T36" fmla="*/ 54 w 54"/>
                <a:gd name="T37" fmla="*/ 35 h 102"/>
                <a:gd name="T38" fmla="*/ 40 w 54"/>
                <a:gd name="T39" fmla="*/ 67 h 102"/>
                <a:gd name="T40" fmla="*/ 32 w 54"/>
                <a:gd name="T41" fmla="*/ 58 h 102"/>
                <a:gd name="T42" fmla="*/ 32 w 54"/>
                <a:gd name="T43" fmla="*/ 77 h 102"/>
                <a:gd name="T44" fmla="*/ 40 w 54"/>
                <a:gd name="T45" fmla="*/ 67 h 102"/>
                <a:gd name="T46" fmla="*/ 23 w 54"/>
                <a:gd name="T47" fmla="*/ 44 h 102"/>
                <a:gd name="T48" fmla="*/ 23 w 54"/>
                <a:gd name="T49" fmla="*/ 26 h 102"/>
                <a:gd name="T50" fmla="*/ 15 w 54"/>
                <a:gd name="T51" fmla="*/ 35 h 102"/>
                <a:gd name="T52" fmla="*/ 23 w 54"/>
                <a:gd name="T53" fmla="*/ 4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4" h="102">
                  <a:moveTo>
                    <a:pt x="54" y="35"/>
                  </a:moveTo>
                  <a:cubicBezTo>
                    <a:pt x="40" y="35"/>
                    <a:pt x="40" y="35"/>
                    <a:pt x="40" y="35"/>
                  </a:cubicBezTo>
                  <a:cubicBezTo>
                    <a:pt x="40" y="31"/>
                    <a:pt x="36" y="27"/>
                    <a:pt x="32" y="26"/>
                  </a:cubicBezTo>
                  <a:cubicBezTo>
                    <a:pt x="32" y="46"/>
                    <a:pt x="32" y="46"/>
                    <a:pt x="32" y="46"/>
                  </a:cubicBezTo>
                  <a:cubicBezTo>
                    <a:pt x="45" y="48"/>
                    <a:pt x="54" y="57"/>
                    <a:pt x="54" y="67"/>
                  </a:cubicBezTo>
                  <a:cubicBezTo>
                    <a:pt x="54" y="78"/>
                    <a:pt x="45" y="87"/>
                    <a:pt x="32" y="89"/>
                  </a:cubicBezTo>
                  <a:cubicBezTo>
                    <a:pt x="32" y="102"/>
                    <a:pt x="32" y="102"/>
                    <a:pt x="32" y="102"/>
                  </a:cubicBezTo>
                  <a:cubicBezTo>
                    <a:pt x="23" y="102"/>
                    <a:pt x="23" y="102"/>
                    <a:pt x="23" y="102"/>
                  </a:cubicBezTo>
                  <a:cubicBezTo>
                    <a:pt x="23" y="89"/>
                    <a:pt x="23" y="89"/>
                    <a:pt x="23" y="89"/>
                  </a:cubicBezTo>
                  <a:cubicBezTo>
                    <a:pt x="10" y="87"/>
                    <a:pt x="0" y="78"/>
                    <a:pt x="0" y="67"/>
                  </a:cubicBezTo>
                  <a:cubicBezTo>
                    <a:pt x="15" y="67"/>
                    <a:pt x="15" y="67"/>
                    <a:pt x="15" y="67"/>
                  </a:cubicBezTo>
                  <a:cubicBezTo>
                    <a:pt x="15" y="72"/>
                    <a:pt x="18" y="75"/>
                    <a:pt x="23" y="77"/>
                  </a:cubicBezTo>
                  <a:cubicBezTo>
                    <a:pt x="23" y="57"/>
                    <a:pt x="23" y="57"/>
                    <a:pt x="23" y="57"/>
                  </a:cubicBezTo>
                  <a:cubicBezTo>
                    <a:pt x="10" y="55"/>
                    <a:pt x="0" y="46"/>
                    <a:pt x="0" y="35"/>
                  </a:cubicBezTo>
                  <a:cubicBezTo>
                    <a:pt x="0" y="24"/>
                    <a:pt x="10" y="15"/>
                    <a:pt x="23" y="13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32" y="0"/>
                    <a:pt x="32" y="0"/>
                    <a:pt x="32" y="0"/>
                  </a:cubicBezTo>
                  <a:cubicBezTo>
                    <a:pt x="32" y="13"/>
                    <a:pt x="32" y="13"/>
                    <a:pt x="32" y="13"/>
                  </a:cubicBezTo>
                  <a:cubicBezTo>
                    <a:pt x="45" y="15"/>
                    <a:pt x="54" y="24"/>
                    <a:pt x="54" y="35"/>
                  </a:cubicBezTo>
                  <a:close/>
                  <a:moveTo>
                    <a:pt x="40" y="67"/>
                  </a:moveTo>
                  <a:cubicBezTo>
                    <a:pt x="40" y="63"/>
                    <a:pt x="36" y="59"/>
                    <a:pt x="32" y="58"/>
                  </a:cubicBezTo>
                  <a:cubicBezTo>
                    <a:pt x="32" y="77"/>
                    <a:pt x="32" y="77"/>
                    <a:pt x="32" y="77"/>
                  </a:cubicBezTo>
                  <a:cubicBezTo>
                    <a:pt x="36" y="75"/>
                    <a:pt x="40" y="72"/>
                    <a:pt x="40" y="67"/>
                  </a:cubicBezTo>
                  <a:close/>
                  <a:moveTo>
                    <a:pt x="23" y="44"/>
                  </a:moveTo>
                  <a:cubicBezTo>
                    <a:pt x="23" y="26"/>
                    <a:pt x="23" y="26"/>
                    <a:pt x="23" y="26"/>
                  </a:cubicBezTo>
                  <a:cubicBezTo>
                    <a:pt x="18" y="27"/>
                    <a:pt x="15" y="31"/>
                    <a:pt x="15" y="35"/>
                  </a:cubicBezTo>
                  <a:cubicBezTo>
                    <a:pt x="15" y="39"/>
                    <a:pt x="18" y="43"/>
                    <a:pt x="23" y="4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15" name="PA_库_矩形 1">
            <a:extLst>
              <a:ext uri="{FF2B5EF4-FFF2-40B4-BE49-F238E27FC236}">
                <a16:creationId xmlns:a16="http://schemas.microsoft.com/office/drawing/2014/main" xmlns="" id="{D6F721BC-50E6-437D-BA3C-27863267BFD6}"/>
              </a:ext>
            </a:extLst>
          </p:cNvPr>
          <p:cNvSpPr/>
          <p:nvPr>
            <p:custDataLst>
              <p:tags r:id="rId5"/>
            </p:custDataLst>
          </p:nvPr>
        </p:nvSpPr>
        <p:spPr>
          <a:xfrm>
            <a:off x="745306" y="1593880"/>
            <a:ext cx="3014237" cy="2005500"/>
          </a:xfrm>
          <a:prstGeom prst="rect">
            <a:avLst/>
          </a:prstGeom>
          <a:blipFill dpi="0" rotWithShape="1">
            <a:blip r:embed="rId13"/>
            <a:srcRect/>
            <a:stretch>
              <a:fillRect t="-2556" b="-2556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6" name="PA_矩形 2">
            <a:extLst>
              <a:ext uri="{FF2B5EF4-FFF2-40B4-BE49-F238E27FC236}">
                <a16:creationId xmlns:a16="http://schemas.microsoft.com/office/drawing/2014/main" xmlns="" id="{D338D06D-3186-4B60-87A1-73B71A838F89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6406556" y="1592796"/>
            <a:ext cx="3014236" cy="2005500"/>
          </a:xfrm>
          <a:prstGeom prst="rect">
            <a:avLst/>
          </a:prstGeom>
          <a:blipFill dpi="0" rotWithShape="1">
            <a:blip r:embed="rId14"/>
            <a:srcRect/>
            <a:stretch>
              <a:fillRect t="-1647" b="-1647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7" name="PA_库_文本框 22">
            <a:extLst>
              <a:ext uri="{FF2B5EF4-FFF2-40B4-BE49-F238E27FC236}">
                <a16:creationId xmlns:a16="http://schemas.microsoft.com/office/drawing/2014/main" xmlns="" id="{B99B79BC-4AB5-43EE-8C7C-07EF9452C90E}"/>
              </a:ext>
            </a:extLst>
          </p:cNvPr>
          <p:cNvSpPr txBox="1"/>
          <p:nvPr>
            <p:custDataLst>
              <p:tags r:id="rId7"/>
            </p:custDataLst>
          </p:nvPr>
        </p:nvSpPr>
        <p:spPr>
          <a:xfrm>
            <a:off x="758328" y="3940645"/>
            <a:ext cx="5043203" cy="338554"/>
          </a:xfrm>
          <a:prstGeom prst="rect">
            <a:avLst/>
          </a:prstGeom>
        </p:spPr>
        <p:txBody>
          <a:bodyPr vert="horz" wrap="none" lIns="0">
            <a:normAutofit/>
          </a:bodyPr>
          <a:lstStyle/>
          <a:p>
            <a:r>
              <a:rPr lang="zh-CN" altLang="en-US" sz="1600" b="1" kern="900" dirty="0">
                <a:solidFill>
                  <a:schemeClr val="accent1"/>
                </a:solidFill>
              </a:rPr>
              <a:t>输入标题文本</a:t>
            </a:r>
          </a:p>
        </p:txBody>
      </p:sp>
      <p:sp>
        <p:nvSpPr>
          <p:cNvPr id="18" name="PA_库_文本框 23">
            <a:extLst>
              <a:ext uri="{FF2B5EF4-FFF2-40B4-BE49-F238E27FC236}">
                <a16:creationId xmlns:a16="http://schemas.microsoft.com/office/drawing/2014/main" xmlns="" id="{F41910A6-A789-4F36-B05A-5DA7277002FF}"/>
              </a:ext>
            </a:extLst>
          </p:cNvPr>
          <p:cNvSpPr txBox="1"/>
          <p:nvPr>
            <p:custDataLst>
              <p:tags r:id="rId8"/>
            </p:custDataLst>
          </p:nvPr>
        </p:nvSpPr>
        <p:spPr>
          <a:xfrm>
            <a:off x="758328" y="4279199"/>
            <a:ext cx="5043203" cy="481094"/>
          </a:xfrm>
          <a:prstGeom prst="rect">
            <a:avLst/>
          </a:prstGeom>
        </p:spPr>
        <p:txBody>
          <a:bodyPr vert="horz" wrap="square" lIns="0">
            <a:normAutofit lnSpcReduction="10000"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dk1">
                    <a:lumMod val="100000"/>
                  </a:schemeClr>
                </a:solidFill>
              </a:rPr>
              <a:t>内容</a:t>
            </a: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/>
            </a:r>
            <a:b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</a:b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>如需更改请在（设置形状格式）菜单下（文本选项）中调整</a:t>
            </a:r>
          </a:p>
        </p:txBody>
      </p:sp>
      <p:sp>
        <p:nvSpPr>
          <p:cNvPr id="19" name="PA_文本框 27">
            <a:extLst>
              <a:ext uri="{FF2B5EF4-FFF2-40B4-BE49-F238E27FC236}">
                <a16:creationId xmlns:a16="http://schemas.microsoft.com/office/drawing/2014/main" xmlns="" id="{58722230-9CCF-458E-8350-4AC241F67311}"/>
              </a:ext>
            </a:extLst>
          </p:cNvPr>
          <p:cNvSpPr txBox="1"/>
          <p:nvPr>
            <p:custDataLst>
              <p:tags r:id="rId9"/>
            </p:custDataLst>
          </p:nvPr>
        </p:nvSpPr>
        <p:spPr>
          <a:xfrm>
            <a:off x="6406555" y="3924249"/>
            <a:ext cx="5043203" cy="338554"/>
          </a:xfrm>
          <a:prstGeom prst="rect">
            <a:avLst/>
          </a:prstGeom>
        </p:spPr>
        <p:txBody>
          <a:bodyPr vert="horz" wrap="none" lIns="0">
            <a:normAutofit/>
          </a:bodyPr>
          <a:lstStyle/>
          <a:p>
            <a:r>
              <a:rPr lang="zh-CN" altLang="en-US" sz="1600" b="1" kern="900" dirty="0">
                <a:solidFill>
                  <a:schemeClr val="accent2"/>
                </a:solidFill>
              </a:rPr>
              <a:t>输入标题文本</a:t>
            </a:r>
          </a:p>
        </p:txBody>
      </p:sp>
      <p:sp>
        <p:nvSpPr>
          <p:cNvPr id="20" name="PA_文本框 30">
            <a:extLst>
              <a:ext uri="{FF2B5EF4-FFF2-40B4-BE49-F238E27FC236}">
                <a16:creationId xmlns:a16="http://schemas.microsoft.com/office/drawing/2014/main" xmlns="" id="{5A392BF2-585A-45F6-9F2D-A00B0E10C35B}"/>
              </a:ext>
            </a:extLst>
          </p:cNvPr>
          <p:cNvSpPr txBox="1"/>
          <p:nvPr>
            <p:custDataLst>
              <p:tags r:id="rId10"/>
            </p:custDataLst>
          </p:nvPr>
        </p:nvSpPr>
        <p:spPr>
          <a:xfrm>
            <a:off x="6406555" y="4262803"/>
            <a:ext cx="5043203" cy="481094"/>
          </a:xfrm>
          <a:prstGeom prst="rect">
            <a:avLst/>
          </a:prstGeom>
        </p:spPr>
        <p:txBody>
          <a:bodyPr vert="horz" wrap="square" lIns="0">
            <a:normAutofit lnSpcReduction="10000"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dk1">
                    <a:lumMod val="100000"/>
                  </a:schemeClr>
                </a:solidFill>
              </a:rPr>
              <a:t>内容</a:t>
            </a: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/>
            </a:r>
            <a:b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</a:br>
            <a:r>
              <a:rPr lang="zh-CN" altLang="en-US" sz="1100" dirty="0">
                <a:solidFill>
                  <a:schemeClr val="dk1">
                    <a:lumMod val="100000"/>
                  </a:schemeClr>
                </a:solidFill>
              </a:rPr>
              <a:t>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val="28228184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52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900" decel="100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900" decel="100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500"/>
                            </p:stCondLst>
                            <p:childTnLst>
                              <p:par>
                                <p:cTn id="40" presetID="23" presetClass="entr" presetSubtype="52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000"/>
                            </p:stCondLst>
                            <p:childTnLst>
                              <p:par>
                                <p:cTn id="47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4500"/>
                            </p:stCondLst>
                            <p:childTnLst>
                              <p:par>
                                <p:cTn id="54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900" decel="100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6000"/>
                            </p:stCondLst>
                            <p:childTnLst>
                              <p:par>
                                <p:cTn id="6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900" decel="100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 autoUpdateAnimBg="0"/>
      <p:bldP spid="6" grpId="0" animBg="1"/>
      <p:bldP spid="15" grpId="0" animBg="1"/>
      <p:bldP spid="16" grpId="0" animBg="1" autoUpdateAnimBg="0"/>
      <p:bldP spid="17" grpId="0"/>
      <p:bldP spid="18" grpId="0"/>
      <p:bldP spid="19" grpId="0"/>
      <p:bldP spid="20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6669216F-A792-4F96-B1D7-E85129FEDBB4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1005228" y="2497929"/>
            <a:ext cx="2113287" cy="2638395"/>
            <a:chOff x="1005228" y="2497929"/>
            <a:chExt cx="2113287" cy="2638395"/>
          </a:xfrm>
        </p:grpSpPr>
        <p:sp>
          <p:nvSpPr>
            <p:cNvPr id="15" name="Freeform: Shape 13">
              <a:extLst>
                <a:ext uri="{FF2B5EF4-FFF2-40B4-BE49-F238E27FC236}">
                  <a16:creationId xmlns:a16="http://schemas.microsoft.com/office/drawing/2014/main" xmlns="" id="{725C12A4-9A9A-484C-8E45-F3C76738B9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5228" y="2982056"/>
              <a:ext cx="2110073" cy="215426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buSzTx/>
                <a:buFontTx/>
                <a:buNone/>
              </a:pPr>
              <a:r>
                <a:rPr lang="zh-CN" altLang="en-US" sz="1100" dirty="0">
                  <a:solidFill>
                    <a:srgbClr val="53585F"/>
                  </a:solidFill>
                </a:rPr>
                <a:t>点击输入替换内容点击输入替换</a:t>
              </a:r>
              <a:r>
                <a:rPr lang="zh-CN" altLang="en-US" sz="1100" dirty="0" smtClean="0">
                  <a:solidFill>
                    <a:srgbClr val="53585F"/>
                  </a:solidFill>
                </a:rPr>
                <a:t>内容通常</a:t>
              </a:r>
              <a:r>
                <a:rPr lang="zh-CN" altLang="en-US" sz="1100" dirty="0">
                  <a:solidFill>
                    <a:srgbClr val="53585F"/>
                  </a:solidFill>
                </a:rPr>
                <a:t>规则为在</a:t>
              </a:r>
              <a:r>
                <a:rPr lang="en-US" altLang="zh-CN" sz="1100" dirty="0">
                  <a:solidFill>
                    <a:srgbClr val="53585F"/>
                  </a:solidFill>
                </a:rPr>
                <a:t>PPT</a:t>
              </a:r>
              <a:r>
                <a:rPr lang="zh-CN" altLang="en-US" sz="1100" dirty="0">
                  <a:solidFill>
                    <a:srgbClr val="53585F"/>
                  </a:solidFill>
                </a:rPr>
                <a:t>文档下中英文各使用一种字体以保持全文档统一</a:t>
              </a:r>
            </a:p>
          </p:txBody>
        </p:sp>
        <p:sp>
          <p:nvSpPr>
            <p:cNvPr id="16" name="Freeform: Shape 14">
              <a:extLst>
                <a:ext uri="{FF2B5EF4-FFF2-40B4-BE49-F238E27FC236}">
                  <a16:creationId xmlns:a16="http://schemas.microsoft.com/office/drawing/2014/main" xmlns="" id="{67E5DC40-64A0-444A-9F1A-41D9B40448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182005" y="2497929"/>
              <a:ext cx="1936510" cy="32623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 algn="r">
                <a:buSzTx/>
                <a:buFontTx/>
                <a:buNone/>
              </a:pPr>
              <a:r>
                <a:rPr lang="zh-CN" altLang="en-US" sz="1800" b="1" dirty="0">
                  <a:solidFill>
                    <a:srgbClr val="53585F"/>
                  </a:solidFill>
                </a:rPr>
                <a:t>输入标题文本</a:t>
              </a:r>
            </a:p>
          </p:txBody>
        </p:sp>
      </p:grpSp>
      <p:grpSp>
        <p:nvGrpSpPr>
          <p:cNvPr id="22" name="PA_库_组合 21">
            <a:extLst>
              <a:ext uri="{FF2B5EF4-FFF2-40B4-BE49-F238E27FC236}">
                <a16:creationId xmlns:a16="http://schemas.microsoft.com/office/drawing/2014/main" xmlns="" id="{6934D70E-A55F-4D04-AFFB-CFA83A0F33A5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9073485" y="2497929"/>
            <a:ext cx="2113287" cy="2638395"/>
            <a:chOff x="9073485" y="2497929"/>
            <a:chExt cx="2113287" cy="2638395"/>
          </a:xfrm>
        </p:grpSpPr>
        <p:sp>
          <p:nvSpPr>
            <p:cNvPr id="17" name="Freeform: Shape 15">
              <a:extLst>
                <a:ext uri="{FF2B5EF4-FFF2-40B4-BE49-F238E27FC236}">
                  <a16:creationId xmlns:a16="http://schemas.microsoft.com/office/drawing/2014/main" xmlns="" id="{9118E9BE-EA01-4E2A-94CA-EB639D90FF9D}"/>
                </a:ext>
              </a:extLst>
            </p:cNvPr>
            <p:cNvSpPr>
              <a:spLocks/>
            </p:cNvSpPr>
            <p:nvPr/>
          </p:nvSpPr>
          <p:spPr bwMode="auto">
            <a:xfrm>
              <a:off x="9077502" y="2982056"/>
              <a:ext cx="2109270" cy="215426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600"/>
                  </a:lnTo>
                  <a:lnTo>
                    <a:pt x="0" y="21600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square" lIns="0" tIns="0" rIns="0" bIns="0" anchor="t" anchorCtr="0">
              <a:normAutofit/>
            </a:bodyPr>
            <a:lstStyle/>
            <a:p>
              <a:pPr marL="0" indent="0">
                <a:lnSpc>
                  <a:spcPct val="120000"/>
                </a:lnSpc>
                <a:buSzTx/>
                <a:buFontTx/>
                <a:buNone/>
              </a:pPr>
              <a:r>
                <a:rPr lang="zh-CN" altLang="en-US" sz="1100" dirty="0">
                  <a:solidFill>
                    <a:srgbClr val="53585F"/>
                  </a:solidFill>
                </a:rPr>
                <a:t>点击输入替换内容点击输入替换</a:t>
              </a:r>
              <a:r>
                <a:rPr lang="zh-CN" altLang="en-US" sz="1100" dirty="0" smtClean="0">
                  <a:solidFill>
                    <a:srgbClr val="53585F"/>
                  </a:solidFill>
                </a:rPr>
                <a:t>内容通常</a:t>
              </a:r>
              <a:r>
                <a:rPr lang="zh-CN" altLang="en-US" sz="1100" dirty="0">
                  <a:solidFill>
                    <a:srgbClr val="53585F"/>
                  </a:solidFill>
                </a:rPr>
                <a:t>规则为在</a:t>
              </a:r>
              <a:r>
                <a:rPr lang="en-US" altLang="zh-CN" sz="1100" dirty="0">
                  <a:solidFill>
                    <a:srgbClr val="53585F"/>
                  </a:solidFill>
                </a:rPr>
                <a:t>PPT</a:t>
              </a:r>
              <a:r>
                <a:rPr lang="zh-CN" altLang="en-US" sz="1100" dirty="0">
                  <a:solidFill>
                    <a:srgbClr val="53585F"/>
                  </a:solidFill>
                </a:rPr>
                <a:t>文档下中英文各使用一种字体以保持全文档统一</a:t>
              </a:r>
            </a:p>
          </p:txBody>
        </p:sp>
        <p:sp>
          <p:nvSpPr>
            <p:cNvPr id="18" name="Freeform: Shape 16">
              <a:extLst>
                <a:ext uri="{FF2B5EF4-FFF2-40B4-BE49-F238E27FC236}">
                  <a16:creationId xmlns:a16="http://schemas.microsoft.com/office/drawing/2014/main" xmlns="" id="{346D365D-1FEF-43FF-BF9C-4A7A5888CB7C}"/>
                </a:ext>
              </a:extLst>
            </p:cNvPr>
            <p:cNvSpPr>
              <a:spLocks/>
            </p:cNvSpPr>
            <p:nvPr/>
          </p:nvSpPr>
          <p:spPr bwMode="auto">
            <a:xfrm>
              <a:off x="9073485" y="2497929"/>
              <a:ext cx="1936510" cy="32623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 algn="l">
                <a:buSzTx/>
                <a:buFontTx/>
                <a:buNone/>
              </a:pPr>
              <a:r>
                <a:rPr lang="zh-CN" altLang="en-US" sz="1800" b="1" dirty="0">
                  <a:solidFill>
                    <a:srgbClr val="53585F"/>
                  </a:solidFill>
                </a:rPr>
                <a:t>输入标题文本</a:t>
              </a:r>
            </a:p>
          </p:txBody>
        </p:sp>
      </p:grpSp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EC300DAB-EF51-4144-BBDD-1E6E6BB502A8}"/>
              </a:ext>
            </a:extLst>
          </p:cNvPr>
          <p:cNvGrpSpPr/>
          <p:nvPr>
            <p:custDataLst>
              <p:tags r:id="rId3"/>
            </p:custDataLst>
          </p:nvPr>
        </p:nvGrpSpPr>
        <p:grpSpPr>
          <a:xfrm>
            <a:off x="3685005" y="1880827"/>
            <a:ext cx="4841275" cy="2848519"/>
            <a:chOff x="3685005" y="1880827"/>
            <a:chExt cx="4841275" cy="2848519"/>
          </a:xfrm>
        </p:grpSpPr>
        <p:sp>
          <p:nvSpPr>
            <p:cNvPr id="4" name="Freeform: Shape 2">
              <a:extLst>
                <a:ext uri="{FF2B5EF4-FFF2-40B4-BE49-F238E27FC236}">
                  <a16:creationId xmlns:a16="http://schemas.microsoft.com/office/drawing/2014/main" xmlns="" id="{EC175B97-AAA0-4DD6-8955-190B6303A6DB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098823" y="2876403"/>
              <a:ext cx="3425454" cy="1852943"/>
            </a:xfrm>
            <a:custGeom>
              <a:avLst/>
              <a:gdLst>
                <a:gd name="T0" fmla="+- 0 10809 18"/>
                <a:gd name="T1" fmla="*/ T0 w 21582"/>
                <a:gd name="T2" fmla="*/ 10800 h 21600"/>
                <a:gd name="T3" fmla="+- 0 10809 18"/>
                <a:gd name="T4" fmla="*/ T3 w 21582"/>
                <a:gd name="T5" fmla="*/ 10800 h 21600"/>
                <a:gd name="T6" fmla="+- 0 10809 18"/>
                <a:gd name="T7" fmla="*/ T6 w 21582"/>
                <a:gd name="T8" fmla="*/ 10800 h 21600"/>
                <a:gd name="T9" fmla="+- 0 10809 18"/>
                <a:gd name="T10" fmla="*/ T9 w 21582"/>
                <a:gd name="T11" fmla="*/ 10800 h 21600"/>
              </a:gdLst>
              <a:ahLst/>
              <a:cxnLst>
                <a:cxn ang="0">
                  <a:pos x="T1" y="T2"/>
                </a:cxn>
                <a:cxn ang="0">
                  <a:pos x="T4" y="T5"/>
                </a:cxn>
                <a:cxn ang="0">
                  <a:pos x="T7" y="T8"/>
                </a:cxn>
                <a:cxn ang="0">
                  <a:pos x="T10" y="T11"/>
                </a:cxn>
              </a:cxnLst>
              <a:rect l="0" t="0" r="r" b="b"/>
              <a:pathLst>
                <a:path w="21582" h="21600">
                  <a:moveTo>
                    <a:pt x="7011" y="21599"/>
                  </a:moveTo>
                  <a:cubicBezTo>
                    <a:pt x="5213" y="20709"/>
                    <a:pt x="3934" y="17574"/>
                    <a:pt x="4067" y="13985"/>
                  </a:cubicBezTo>
                  <a:cubicBezTo>
                    <a:pt x="4229" y="9604"/>
                    <a:pt x="6399" y="6432"/>
                    <a:pt x="8741" y="7147"/>
                  </a:cubicBezTo>
                  <a:lnTo>
                    <a:pt x="21582" y="6544"/>
                  </a:lnTo>
                  <a:lnTo>
                    <a:pt x="21582" y="0"/>
                  </a:lnTo>
                  <a:lnTo>
                    <a:pt x="9183" y="0"/>
                  </a:lnTo>
                  <a:cubicBezTo>
                    <a:pt x="4161" y="213"/>
                    <a:pt x="116" y="7692"/>
                    <a:pt x="1" y="16982"/>
                  </a:cubicBezTo>
                  <a:cubicBezTo>
                    <a:pt x="-18" y="18577"/>
                    <a:pt x="93" y="20119"/>
                    <a:pt x="295" y="21599"/>
                  </a:cubicBezTo>
                  <a:lnTo>
                    <a:pt x="7011" y="21599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" name="Freeform: Shape 3">
              <a:extLst>
                <a:ext uri="{FF2B5EF4-FFF2-40B4-BE49-F238E27FC236}">
                  <a16:creationId xmlns:a16="http://schemas.microsoft.com/office/drawing/2014/main" xmlns="" id="{7032BA21-4188-4455-8714-EE628600A0C1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674955" y="1884041"/>
              <a:ext cx="3424650" cy="1830444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2409" y="21600"/>
                  </a:moveTo>
                  <a:cubicBezTo>
                    <a:pt x="17484" y="21600"/>
                    <a:pt x="21600" y="13902"/>
                    <a:pt x="21600" y="4409"/>
                  </a:cubicBezTo>
                  <a:cubicBezTo>
                    <a:pt x="21600" y="2881"/>
                    <a:pt x="21481" y="1409"/>
                    <a:pt x="21280" y="0"/>
                  </a:cubicBezTo>
                  <a:lnTo>
                    <a:pt x="14394" y="0"/>
                  </a:lnTo>
                  <a:cubicBezTo>
                    <a:pt x="16258" y="587"/>
                    <a:pt x="17666" y="3739"/>
                    <a:pt x="17531" y="7442"/>
                  </a:cubicBezTo>
                  <a:cubicBezTo>
                    <a:pt x="17407" y="10835"/>
                    <a:pt x="15961" y="13539"/>
                    <a:pt x="14147" y="13771"/>
                  </a:cubicBezTo>
                  <a:lnTo>
                    <a:pt x="0" y="14975"/>
                  </a:lnTo>
                  <a:lnTo>
                    <a:pt x="0" y="21600"/>
                  </a:lnTo>
                  <a:lnTo>
                    <a:pt x="12409" y="2160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" name="Freeform: Shape 4">
              <a:extLst>
                <a:ext uri="{FF2B5EF4-FFF2-40B4-BE49-F238E27FC236}">
                  <a16:creationId xmlns:a16="http://schemas.microsoft.com/office/drawing/2014/main" xmlns="" id="{743A9C48-7860-4ACF-B945-C4A9593A1C4C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5232606" y="2438478"/>
              <a:ext cx="2869410" cy="127681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5300" y="21599"/>
                  </a:moveTo>
                  <a:cubicBezTo>
                    <a:pt x="17040" y="21599"/>
                    <a:pt x="18615" y="20015"/>
                    <a:pt x="19755" y="17453"/>
                  </a:cubicBezTo>
                  <a:cubicBezTo>
                    <a:pt x="20895" y="14891"/>
                    <a:pt x="21599" y="11351"/>
                    <a:pt x="21599" y="7440"/>
                  </a:cubicBezTo>
                  <a:lnTo>
                    <a:pt x="21599" y="0"/>
                  </a:lnTo>
                  <a:lnTo>
                    <a:pt x="16082" y="0"/>
                  </a:lnTo>
                  <a:cubicBezTo>
                    <a:pt x="16617" y="514"/>
                    <a:pt x="17073" y="1368"/>
                    <a:pt x="17394" y="2442"/>
                  </a:cubicBezTo>
                  <a:cubicBezTo>
                    <a:pt x="17716" y="3516"/>
                    <a:pt x="17904" y="4809"/>
                    <a:pt x="17904" y="6200"/>
                  </a:cubicBezTo>
                  <a:lnTo>
                    <a:pt x="17904" y="6995"/>
                  </a:lnTo>
                  <a:cubicBezTo>
                    <a:pt x="17904" y="8855"/>
                    <a:pt x="17568" y="10539"/>
                    <a:pt x="17025" y="11757"/>
                  </a:cubicBezTo>
                  <a:cubicBezTo>
                    <a:pt x="16483" y="12975"/>
                    <a:pt x="15733" y="13728"/>
                    <a:pt x="14905" y="13728"/>
                  </a:cubicBezTo>
                  <a:lnTo>
                    <a:pt x="0" y="13728"/>
                  </a:lnTo>
                  <a:lnTo>
                    <a:pt x="0" y="21599"/>
                  </a:lnTo>
                  <a:lnTo>
                    <a:pt x="15300" y="21599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Freeform: Shape 5">
              <a:extLst>
                <a:ext uri="{FF2B5EF4-FFF2-40B4-BE49-F238E27FC236}">
                  <a16:creationId xmlns:a16="http://schemas.microsoft.com/office/drawing/2014/main" xmlns="" id="{3331182C-3F29-4835-AE61-DDA2ED3CF2E6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092395" y="2897294"/>
              <a:ext cx="2917622" cy="127681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6195" y="0"/>
                  </a:moveTo>
                  <a:cubicBezTo>
                    <a:pt x="4484" y="0"/>
                    <a:pt x="2935" y="1584"/>
                    <a:pt x="1814" y="4146"/>
                  </a:cubicBezTo>
                  <a:cubicBezTo>
                    <a:pt x="693" y="6708"/>
                    <a:pt x="0" y="10248"/>
                    <a:pt x="0" y="14159"/>
                  </a:cubicBezTo>
                  <a:lnTo>
                    <a:pt x="0" y="21599"/>
                  </a:lnTo>
                  <a:lnTo>
                    <a:pt x="5426" y="21599"/>
                  </a:lnTo>
                  <a:cubicBezTo>
                    <a:pt x="4900" y="21085"/>
                    <a:pt x="4452" y="20231"/>
                    <a:pt x="4135" y="19157"/>
                  </a:cubicBezTo>
                  <a:cubicBezTo>
                    <a:pt x="3819" y="18083"/>
                    <a:pt x="3635" y="16790"/>
                    <a:pt x="3635" y="15399"/>
                  </a:cubicBezTo>
                  <a:lnTo>
                    <a:pt x="3635" y="14604"/>
                  </a:lnTo>
                  <a:cubicBezTo>
                    <a:pt x="3635" y="12744"/>
                    <a:pt x="3965" y="11060"/>
                    <a:pt x="4498" y="9842"/>
                  </a:cubicBezTo>
                  <a:cubicBezTo>
                    <a:pt x="5032" y="8624"/>
                    <a:pt x="5769" y="7871"/>
                    <a:pt x="6583" y="7871"/>
                  </a:cubicBezTo>
                  <a:lnTo>
                    <a:pt x="21600" y="7871"/>
                  </a:lnTo>
                  <a:lnTo>
                    <a:pt x="21600" y="0"/>
                  </a:lnTo>
                  <a:lnTo>
                    <a:pt x="619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6">
              <a:extLst>
                <a:ext uri="{FF2B5EF4-FFF2-40B4-BE49-F238E27FC236}">
                  <a16:creationId xmlns:a16="http://schemas.microsoft.com/office/drawing/2014/main" xmlns="" id="{281379B5-B972-49F5-B3F1-CA2E1723284B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3685005" y="2485886"/>
              <a:ext cx="3699458" cy="2200872"/>
            </a:xfrm>
            <a:custGeom>
              <a:avLst/>
              <a:gdLst>
                <a:gd name="T0" fmla="*/ 10800 w 21600"/>
                <a:gd name="T1" fmla="+- 0 11435 1271"/>
                <a:gd name="T2" fmla="*/ 11435 h 20329"/>
                <a:gd name="T3" fmla="*/ 10800 w 21600"/>
                <a:gd name="T4" fmla="+- 0 11435 1271"/>
                <a:gd name="T5" fmla="*/ 11435 h 20329"/>
                <a:gd name="T6" fmla="*/ 10800 w 21600"/>
                <a:gd name="T7" fmla="+- 0 11435 1271"/>
                <a:gd name="T8" fmla="*/ 11435 h 20329"/>
                <a:gd name="T9" fmla="*/ 10800 w 21600"/>
                <a:gd name="T10" fmla="+- 0 11435 1271"/>
                <a:gd name="T11" fmla="*/ 11435 h 20329"/>
              </a:gdLst>
              <a:ahLst/>
              <a:cxnLst>
                <a:cxn ang="0">
                  <a:pos x="T0" y="T2"/>
                </a:cxn>
                <a:cxn ang="0">
                  <a:pos x="T3" y="T5"/>
                </a:cxn>
                <a:cxn ang="0">
                  <a:pos x="T6" y="T8"/>
                </a:cxn>
                <a:cxn ang="0">
                  <a:pos x="T9" y="T11"/>
                </a:cxn>
              </a:cxnLst>
              <a:rect l="0" t="0" r="r" b="b"/>
              <a:pathLst>
                <a:path w="21600" h="20329">
                  <a:moveTo>
                    <a:pt x="4400" y="13665"/>
                  </a:moveTo>
                  <a:cubicBezTo>
                    <a:pt x="3537" y="11303"/>
                    <a:pt x="3810" y="8221"/>
                    <a:pt x="5168" y="6348"/>
                  </a:cubicBezTo>
                  <a:cubicBezTo>
                    <a:pt x="6826" y="4061"/>
                    <a:pt x="9372" y="4532"/>
                    <a:pt x="10654" y="7360"/>
                  </a:cubicBezTo>
                  <a:lnTo>
                    <a:pt x="19281" y="20328"/>
                  </a:lnTo>
                  <a:lnTo>
                    <a:pt x="21599" y="16662"/>
                  </a:lnTo>
                  <a:lnTo>
                    <a:pt x="13476" y="3814"/>
                  </a:lnTo>
                  <a:cubicBezTo>
                    <a:pt x="10109" y="-1271"/>
                    <a:pt x="4809" y="-1271"/>
                    <a:pt x="1443" y="3814"/>
                  </a:cubicBezTo>
                  <a:cubicBezTo>
                    <a:pt x="865" y="4687"/>
                    <a:pt x="391" y="5667"/>
                    <a:pt x="0" y="6706"/>
                  </a:cubicBezTo>
                  <a:lnTo>
                    <a:pt x="4400" y="1366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7">
              <a:extLst>
                <a:ext uri="{FF2B5EF4-FFF2-40B4-BE49-F238E27FC236}">
                  <a16:creationId xmlns:a16="http://schemas.microsoft.com/office/drawing/2014/main" xmlns="" id="{01853CB0-2478-4B11-AB65-BAEC43A39228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846107" y="1880827"/>
              <a:ext cx="3680173" cy="2215336"/>
            </a:xfrm>
            <a:custGeom>
              <a:avLst/>
              <a:gdLst>
                <a:gd name="T0" fmla="*/ 10800 w 21600"/>
                <a:gd name="T1" fmla="*/ 10148 h 20297"/>
                <a:gd name="T2" fmla="*/ 10800 w 21600"/>
                <a:gd name="T3" fmla="*/ 10148 h 20297"/>
                <a:gd name="T4" fmla="*/ 10800 w 21600"/>
                <a:gd name="T5" fmla="*/ 10148 h 20297"/>
                <a:gd name="T6" fmla="*/ 10800 w 21600"/>
                <a:gd name="T7" fmla="*/ 10148 h 202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0297">
                  <a:moveTo>
                    <a:pt x="8164" y="16386"/>
                  </a:moveTo>
                  <a:cubicBezTo>
                    <a:pt x="11504" y="21599"/>
                    <a:pt x="16919" y="21599"/>
                    <a:pt x="20258" y="16386"/>
                  </a:cubicBezTo>
                  <a:cubicBezTo>
                    <a:pt x="20796" y="15546"/>
                    <a:pt x="21236" y="14617"/>
                    <a:pt x="21599" y="13636"/>
                  </a:cubicBezTo>
                  <a:lnTo>
                    <a:pt x="17068" y="6562"/>
                  </a:lnTo>
                  <a:cubicBezTo>
                    <a:pt x="18088" y="8799"/>
                    <a:pt x="17906" y="11977"/>
                    <a:pt x="16514" y="13872"/>
                  </a:cubicBezTo>
                  <a:cubicBezTo>
                    <a:pt x="15239" y="15608"/>
                    <a:pt x="13337" y="15608"/>
                    <a:pt x="12062" y="13872"/>
                  </a:cubicBezTo>
                  <a:lnTo>
                    <a:pt x="2330" y="0"/>
                  </a:lnTo>
                  <a:lnTo>
                    <a:pt x="0" y="3638"/>
                  </a:lnTo>
                  <a:lnTo>
                    <a:pt x="8164" y="1638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Freeform: Shape 8">
              <a:extLst>
                <a:ext uri="{FF2B5EF4-FFF2-40B4-BE49-F238E27FC236}">
                  <a16:creationId xmlns:a16="http://schemas.microsoft.com/office/drawing/2014/main" xmlns="" id="{240726F5-A8A6-46F9-A96D-75D30D8A5464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5203679" y="2411158"/>
              <a:ext cx="2930478" cy="2009632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584" y="18965"/>
                  </a:moveTo>
                  <a:cubicBezTo>
                    <a:pt x="11788" y="20721"/>
                    <a:pt x="13367" y="21600"/>
                    <a:pt x="14945" y="21600"/>
                  </a:cubicBezTo>
                  <a:cubicBezTo>
                    <a:pt x="16524" y="21600"/>
                    <a:pt x="18103" y="20721"/>
                    <a:pt x="19307" y="18965"/>
                  </a:cubicBezTo>
                  <a:lnTo>
                    <a:pt x="21600" y="15623"/>
                  </a:lnTo>
                  <a:lnTo>
                    <a:pt x="17779" y="10054"/>
                  </a:lnTo>
                  <a:cubicBezTo>
                    <a:pt x="17992" y="10825"/>
                    <a:pt x="18044" y="11668"/>
                    <a:pt x="17936" y="12475"/>
                  </a:cubicBezTo>
                  <a:cubicBezTo>
                    <a:pt x="17827" y="13282"/>
                    <a:pt x="17559" y="14052"/>
                    <a:pt x="17130" y="14677"/>
                  </a:cubicBezTo>
                  <a:lnTo>
                    <a:pt x="16886" y="15034"/>
                  </a:lnTo>
                  <a:cubicBezTo>
                    <a:pt x="16312" y="15870"/>
                    <a:pt x="15561" y="16287"/>
                    <a:pt x="14810" y="16286"/>
                  </a:cubicBezTo>
                  <a:cubicBezTo>
                    <a:pt x="14059" y="16286"/>
                    <a:pt x="13309" y="15867"/>
                    <a:pt x="12735" y="15032"/>
                  </a:cubicBezTo>
                  <a:lnTo>
                    <a:pt x="2424" y="0"/>
                  </a:lnTo>
                  <a:lnTo>
                    <a:pt x="0" y="3535"/>
                  </a:lnTo>
                  <a:lnTo>
                    <a:pt x="10584" y="1896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1" name="Freeform: Shape 9">
              <a:extLst>
                <a:ext uri="{FF2B5EF4-FFF2-40B4-BE49-F238E27FC236}">
                  <a16:creationId xmlns:a16="http://schemas.microsoft.com/office/drawing/2014/main" xmlns="" id="{BB5A86E3-7039-40B9-9CE2-CE552243543C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076324" y="2159653"/>
              <a:ext cx="2962620" cy="204257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10894" y="2592"/>
                  </a:moveTo>
                  <a:cubicBezTo>
                    <a:pt x="9703" y="864"/>
                    <a:pt x="8142" y="0"/>
                    <a:pt x="6580" y="0"/>
                  </a:cubicBezTo>
                  <a:cubicBezTo>
                    <a:pt x="5019" y="0"/>
                    <a:pt x="3458" y="864"/>
                    <a:pt x="2266" y="2592"/>
                  </a:cubicBezTo>
                  <a:lnTo>
                    <a:pt x="0" y="5880"/>
                  </a:lnTo>
                  <a:lnTo>
                    <a:pt x="3778" y="11361"/>
                  </a:lnTo>
                  <a:cubicBezTo>
                    <a:pt x="3568" y="10602"/>
                    <a:pt x="3516" y="9772"/>
                    <a:pt x="3623" y="8978"/>
                  </a:cubicBezTo>
                  <a:cubicBezTo>
                    <a:pt x="3730" y="8184"/>
                    <a:pt x="3996" y="7426"/>
                    <a:pt x="4420" y="6811"/>
                  </a:cubicBezTo>
                  <a:lnTo>
                    <a:pt x="4662" y="6460"/>
                  </a:lnTo>
                  <a:cubicBezTo>
                    <a:pt x="5228" y="5638"/>
                    <a:pt x="5971" y="5227"/>
                    <a:pt x="6714" y="5228"/>
                  </a:cubicBezTo>
                  <a:cubicBezTo>
                    <a:pt x="7457" y="5228"/>
                    <a:pt x="8199" y="5640"/>
                    <a:pt x="8766" y="6462"/>
                  </a:cubicBezTo>
                  <a:lnTo>
                    <a:pt x="19201" y="21599"/>
                  </a:lnTo>
                  <a:lnTo>
                    <a:pt x="21600" y="18121"/>
                  </a:lnTo>
                  <a:lnTo>
                    <a:pt x="10894" y="259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Freeform: Shape 10">
              <a:extLst>
                <a:ext uri="{FF2B5EF4-FFF2-40B4-BE49-F238E27FC236}">
                  <a16:creationId xmlns:a16="http://schemas.microsoft.com/office/drawing/2014/main" xmlns="" id="{C93371D6-3DF9-4971-A45E-2A546CF6AD53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4847714" y="2297056"/>
              <a:ext cx="980308" cy="1175567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416" y="0"/>
                  </a:moveTo>
                  <a:cubicBezTo>
                    <a:pt x="3110" y="1521"/>
                    <a:pt x="3163" y="3193"/>
                    <a:pt x="2567" y="4743"/>
                  </a:cubicBezTo>
                  <a:cubicBezTo>
                    <a:pt x="2085" y="5997"/>
                    <a:pt x="1197" y="7116"/>
                    <a:pt x="0" y="7975"/>
                  </a:cubicBezTo>
                  <a:lnTo>
                    <a:pt x="16443" y="21600"/>
                  </a:lnTo>
                  <a:cubicBezTo>
                    <a:pt x="17538" y="20699"/>
                    <a:pt x="18543" y="19727"/>
                    <a:pt x="19449" y="18691"/>
                  </a:cubicBezTo>
                  <a:cubicBezTo>
                    <a:pt x="20247" y="17779"/>
                    <a:pt x="20965" y="16821"/>
                    <a:pt x="21600" y="15824"/>
                  </a:cubicBezTo>
                  <a:lnTo>
                    <a:pt x="2416" y="0"/>
                  </a:lnTo>
                  <a:close/>
                </a:path>
              </a:pathLst>
            </a:custGeom>
            <a:solidFill>
              <a:srgbClr val="000000">
                <a:alpha val="16431"/>
              </a:srgb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Freeform: Shape 11">
              <a:extLst>
                <a:ext uri="{FF2B5EF4-FFF2-40B4-BE49-F238E27FC236}">
                  <a16:creationId xmlns:a16="http://schemas.microsoft.com/office/drawing/2014/main" xmlns="" id="{EF28E998-994D-4C16-842F-E67456D5BF7C}"/>
                </a:ext>
              </a:extLst>
            </p:cNvPr>
            <p:cNvSpPr>
              <a:spLocks/>
            </p:cNvSpPr>
            <p:nvPr/>
          </p:nvSpPr>
          <p:spPr bwMode="auto">
            <a:xfrm rot="10800000">
              <a:off x="6417011" y="3121479"/>
              <a:ext cx="951381" cy="1162710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1600" y="13311"/>
                  </a:moveTo>
                  <a:cubicBezTo>
                    <a:pt x="20493" y="14096"/>
                    <a:pt x="19647" y="15096"/>
                    <a:pt x="19137" y="16219"/>
                  </a:cubicBezTo>
                  <a:cubicBezTo>
                    <a:pt x="18346" y="17964"/>
                    <a:pt x="18406" y="19891"/>
                    <a:pt x="19306" y="21600"/>
                  </a:cubicBezTo>
                  <a:lnTo>
                    <a:pt x="0" y="5645"/>
                  </a:lnTo>
                  <a:cubicBezTo>
                    <a:pt x="728" y="4557"/>
                    <a:pt x="1575" y="3524"/>
                    <a:pt x="2530" y="2560"/>
                  </a:cubicBezTo>
                  <a:cubicBezTo>
                    <a:pt x="3444" y="1637"/>
                    <a:pt x="4453" y="780"/>
                    <a:pt x="5547" y="0"/>
                  </a:cubicBezTo>
                  <a:lnTo>
                    <a:pt x="21600" y="13311"/>
                  </a:lnTo>
                  <a:close/>
                </a:path>
              </a:pathLst>
            </a:custGeom>
            <a:solidFill>
              <a:srgbClr val="000000">
                <a:alpha val="16431"/>
              </a:srgb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Freeform: Shape 12">
              <a:extLst>
                <a:ext uri="{FF2B5EF4-FFF2-40B4-BE49-F238E27FC236}">
                  <a16:creationId xmlns:a16="http://schemas.microsoft.com/office/drawing/2014/main" xmlns="" id="{4BA3C38D-BBA0-4C1D-9606-33E300F98F9E}"/>
                </a:ext>
              </a:extLst>
            </p:cNvPr>
            <p:cNvSpPr>
              <a:spLocks/>
            </p:cNvSpPr>
            <p:nvPr/>
          </p:nvSpPr>
          <p:spPr bwMode="auto">
            <a:xfrm rot="2700000">
              <a:off x="3796695" y="3141568"/>
              <a:ext cx="1383681" cy="26195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>
                <a:buSzTx/>
                <a:buFontTx/>
                <a:buNone/>
              </a:pPr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</a:p>
          </p:txBody>
        </p:sp>
        <p:sp>
          <p:nvSpPr>
            <p:cNvPr id="19" name="Freeform: Shape 17">
              <a:extLst>
                <a:ext uri="{FF2B5EF4-FFF2-40B4-BE49-F238E27FC236}">
                  <a16:creationId xmlns:a16="http://schemas.microsoft.com/office/drawing/2014/main" xmlns="" id="{CE1CEF8C-A1FC-43B3-9CB1-499D09DBA2E0}"/>
                </a:ext>
              </a:extLst>
            </p:cNvPr>
            <p:cNvSpPr>
              <a:spLocks/>
            </p:cNvSpPr>
            <p:nvPr/>
          </p:nvSpPr>
          <p:spPr bwMode="auto">
            <a:xfrm rot="2700000">
              <a:off x="4267966" y="2634941"/>
              <a:ext cx="800317" cy="23704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>
                <a:buSzTx/>
                <a:buFontTx/>
                <a:buNone/>
              </a:pPr>
              <a:r>
                <a:rPr lang="id-ID" sz="1400" b="1">
                  <a:solidFill>
                    <a:srgbClr val="FFFFFF"/>
                  </a:solidFill>
                </a:rPr>
                <a:t>+ 12,560</a:t>
              </a:r>
            </a:p>
          </p:txBody>
        </p:sp>
        <p:sp>
          <p:nvSpPr>
            <p:cNvPr id="20" name="Freeform: Shape 18">
              <a:extLst>
                <a:ext uri="{FF2B5EF4-FFF2-40B4-BE49-F238E27FC236}">
                  <a16:creationId xmlns:a16="http://schemas.microsoft.com/office/drawing/2014/main" xmlns="" id="{DD613535-6D8D-42C1-93C8-D9293DDB0437}"/>
                </a:ext>
              </a:extLst>
            </p:cNvPr>
            <p:cNvSpPr>
              <a:spLocks/>
            </p:cNvSpPr>
            <p:nvPr/>
          </p:nvSpPr>
          <p:spPr bwMode="auto">
            <a:xfrm rot="2700000">
              <a:off x="6692622" y="3552172"/>
              <a:ext cx="1383681" cy="261951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600" y="0"/>
                  </a:lnTo>
                  <a:lnTo>
                    <a:pt x="21600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>
                <a:buSzTx/>
                <a:buFontTx/>
                <a:buNone/>
              </a:pPr>
              <a:r>
                <a:rPr lang="zh-CN" altLang="en-US" sz="1400" b="1" dirty="0">
                  <a:solidFill>
                    <a:srgbClr val="FFFFFF"/>
                  </a:solidFill>
                </a:rPr>
                <a:t>输入标题文本</a:t>
              </a:r>
            </a:p>
          </p:txBody>
        </p:sp>
        <p:sp>
          <p:nvSpPr>
            <p:cNvPr id="21" name="Freeform: Shape 19">
              <a:extLst>
                <a:ext uri="{FF2B5EF4-FFF2-40B4-BE49-F238E27FC236}">
                  <a16:creationId xmlns:a16="http://schemas.microsoft.com/office/drawing/2014/main" xmlns="" id="{512B289D-A9F3-4D3D-A2F7-7E01D6EDAAA5}"/>
                </a:ext>
              </a:extLst>
            </p:cNvPr>
            <p:cNvSpPr>
              <a:spLocks/>
            </p:cNvSpPr>
            <p:nvPr/>
          </p:nvSpPr>
          <p:spPr bwMode="auto">
            <a:xfrm rot="2700000">
              <a:off x="7490528" y="3369770"/>
              <a:ext cx="800317" cy="236238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0" y="0"/>
                  </a:moveTo>
                  <a:lnTo>
                    <a:pt x="21599" y="0"/>
                  </a:lnTo>
                  <a:lnTo>
                    <a:pt x="21599" y="21599"/>
                  </a:lnTo>
                  <a:lnTo>
                    <a:pt x="0" y="21599"/>
                  </a:lnTo>
                  <a:close/>
                </a:path>
              </a:pathLst>
            </a:cu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 wrap="none" lIns="0" tIns="0" rIns="0" bIns="0" anchor="ctr">
              <a:normAutofit/>
            </a:bodyPr>
            <a:lstStyle/>
            <a:p>
              <a:pPr marL="0" indent="0">
                <a:buSzTx/>
                <a:buFontTx/>
                <a:buNone/>
              </a:pPr>
              <a:r>
                <a:rPr lang="id-ID" sz="1400" b="1">
                  <a:solidFill>
                    <a:srgbClr val="FFFFFF"/>
                  </a:solidFill>
                </a:rPr>
                <a:t>+ 534,900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2403596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28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A_库_Freeform: Shape 14">
            <a:extLst>
              <a:ext uri="{FF2B5EF4-FFF2-40B4-BE49-F238E27FC236}">
                <a16:creationId xmlns:a16="http://schemas.microsoft.com/office/drawing/2014/main" xmlns="" id="{B9799981-B9D2-46D2-B6A2-C4D422072AB2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4672906" y="3263998"/>
            <a:ext cx="1342797" cy="1173773"/>
          </a:xfrm>
          <a:custGeom>
            <a:avLst/>
            <a:gdLst>
              <a:gd name="connsiteX0" fmla="*/ 0 w 1571625"/>
              <a:gd name="connsiteY0" fmla="*/ 206070 h 1373798"/>
              <a:gd name="connsiteX1" fmla="*/ 884726 w 1571625"/>
              <a:gd name="connsiteY1" fmla="*/ 206070 h 1373798"/>
              <a:gd name="connsiteX2" fmla="*/ 884726 w 1571625"/>
              <a:gd name="connsiteY2" fmla="*/ 0 h 1373798"/>
              <a:gd name="connsiteX3" fmla="*/ 1571625 w 1571625"/>
              <a:gd name="connsiteY3" fmla="*/ 686899 h 1373798"/>
              <a:gd name="connsiteX4" fmla="*/ 884726 w 1571625"/>
              <a:gd name="connsiteY4" fmla="*/ 1373798 h 1373798"/>
              <a:gd name="connsiteX5" fmla="*/ 884726 w 1571625"/>
              <a:gd name="connsiteY5" fmla="*/ 1167728 h 1373798"/>
              <a:gd name="connsiteX6" fmla="*/ 0 w 1571625"/>
              <a:gd name="connsiteY6" fmla="*/ 1167728 h 1373798"/>
              <a:gd name="connsiteX7" fmla="*/ 0 w 1571625"/>
              <a:gd name="connsiteY7" fmla="*/ 206070 h 13737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1571625" h="1373798">
                <a:moveTo>
                  <a:pt x="0" y="206070"/>
                </a:moveTo>
                <a:lnTo>
                  <a:pt x="884726" y="206070"/>
                </a:lnTo>
                <a:lnTo>
                  <a:pt x="884726" y="0"/>
                </a:lnTo>
                <a:lnTo>
                  <a:pt x="1571625" y="686899"/>
                </a:lnTo>
                <a:lnTo>
                  <a:pt x="884726" y="1373798"/>
                </a:lnTo>
                <a:lnTo>
                  <a:pt x="884726" y="1167728"/>
                </a:lnTo>
                <a:lnTo>
                  <a:pt x="0" y="1167728"/>
                </a:lnTo>
                <a:lnTo>
                  <a:pt x="0" y="206070"/>
                </a:lnTo>
                <a:close/>
              </a:path>
            </a:pathLst>
          </a:custGeom>
          <a:solidFill>
            <a:schemeClr val="accent1">
              <a:alpha val="90000"/>
            </a:schemeClr>
          </a:solidFill>
          <a:ln>
            <a:noFill/>
          </a:ln>
        </p:spPr>
        <p:style>
          <a:lnRef idx="2">
            <a:schemeClr val="accent1">
              <a:alpha val="90000"/>
              <a:tint val="40000"/>
              <a:hueOff val="0"/>
              <a:satOff val="0"/>
              <a:lumOff val="0"/>
              <a:alphaOff val="0"/>
            </a:schemeClr>
          </a:lnRef>
          <a:fillRef idx="1">
            <a:schemeClr val="accent1">
              <a:alpha val="90000"/>
              <a:tint val="40000"/>
              <a:hueOff val="0"/>
              <a:satOff val="0"/>
              <a:lumOff val="0"/>
              <a:alphaOff val="0"/>
            </a:schemeClr>
          </a:fillRef>
          <a:effectRef idx="0">
            <a:schemeClr val="accent1">
              <a:alpha val="90000"/>
              <a:tint val="40000"/>
              <a:hueOff val="0"/>
              <a:satOff val="0"/>
              <a:lumOff val="0"/>
              <a:alphaOff val="0"/>
            </a:schemeClr>
          </a:effectRef>
          <a:fontRef idx="minor">
            <a:schemeClr val="dk1">
              <a:hueOff val="0"/>
              <a:satOff val="0"/>
              <a:lumOff val="0"/>
              <a:alphaOff val="0"/>
            </a:schemeClr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12" name="PA_库_Arrow: Right 32">
            <a:extLst>
              <a:ext uri="{FF2B5EF4-FFF2-40B4-BE49-F238E27FC236}">
                <a16:creationId xmlns:a16="http://schemas.microsoft.com/office/drawing/2014/main" xmlns="" id="{6F572215-B0D7-41BE-B3B3-13B236B2B6F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10196480" y="3263998"/>
            <a:ext cx="1995520" cy="1173773"/>
          </a:xfrm>
          <a:prstGeom prst="rightArrow">
            <a:avLst>
              <a:gd name="adj1" fmla="val 70668"/>
              <a:gd name="adj2" fmla="val 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52ECAAEB-9D89-47D1-B03F-371374E278D9}"/>
              </a:ext>
            </a:extLst>
          </p:cNvPr>
          <p:cNvGrpSpPr/>
          <p:nvPr>
            <p:custDataLst>
              <p:tags r:id="rId3"/>
            </p:custDataLst>
          </p:nvPr>
        </p:nvGrpSpPr>
        <p:grpSpPr>
          <a:xfrm>
            <a:off x="741460" y="2467922"/>
            <a:ext cx="3415354" cy="3452047"/>
            <a:chOff x="741460" y="2467922"/>
            <a:chExt cx="3415354" cy="3452047"/>
          </a:xfrm>
        </p:grpSpPr>
        <p:sp>
          <p:nvSpPr>
            <p:cNvPr id="32" name="Oval 4">
              <a:extLst>
                <a:ext uri="{FF2B5EF4-FFF2-40B4-BE49-F238E27FC236}">
                  <a16:creationId xmlns:a16="http://schemas.microsoft.com/office/drawing/2014/main" xmlns="" id="{ED2C94A6-11AF-4A82-BE68-B8D9C69F6F5E}"/>
                </a:ext>
              </a:extLst>
            </p:cNvPr>
            <p:cNvSpPr>
              <a:spLocks/>
            </p:cNvSpPr>
            <p:nvPr/>
          </p:nvSpPr>
          <p:spPr bwMode="auto">
            <a:xfrm>
              <a:off x="1390966" y="2467922"/>
              <a:ext cx="503064" cy="511738"/>
            </a:xfrm>
            <a:prstGeom prst="ellipse">
              <a:avLst/>
            </a:pr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3" name="Oval 5">
              <a:extLst>
                <a:ext uri="{FF2B5EF4-FFF2-40B4-BE49-F238E27FC236}">
                  <a16:creationId xmlns:a16="http://schemas.microsoft.com/office/drawing/2014/main" xmlns="" id="{57A48D98-225B-4F05-BE35-88784B178E9B}"/>
                </a:ext>
              </a:extLst>
            </p:cNvPr>
            <p:cNvSpPr>
              <a:spLocks/>
            </p:cNvSpPr>
            <p:nvPr/>
          </p:nvSpPr>
          <p:spPr bwMode="auto">
            <a:xfrm>
              <a:off x="3004240" y="2467922"/>
              <a:ext cx="505956" cy="511738"/>
            </a:xfrm>
            <a:prstGeom prst="ellipse">
              <a:avLst/>
            </a:pr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4" name="Freeform: Shape 6">
              <a:extLst>
                <a:ext uri="{FF2B5EF4-FFF2-40B4-BE49-F238E27FC236}">
                  <a16:creationId xmlns:a16="http://schemas.microsoft.com/office/drawing/2014/main" xmlns="" id="{1283D21D-58A2-4334-801F-038DFCA7BA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341815" y="3043266"/>
              <a:ext cx="1014802" cy="870243"/>
            </a:xfrm>
            <a:custGeom>
              <a:avLst/>
              <a:gdLst/>
              <a:ahLst/>
              <a:cxnLst>
                <a:cxn ang="0">
                  <a:pos x="140" y="80"/>
                </a:cxn>
                <a:cxn ang="0">
                  <a:pos x="147" y="60"/>
                </a:cxn>
                <a:cxn ang="0">
                  <a:pos x="93" y="25"/>
                </a:cxn>
                <a:cxn ang="0">
                  <a:pos x="75" y="8"/>
                </a:cxn>
                <a:cxn ang="0">
                  <a:pos x="75" y="7"/>
                </a:cxn>
                <a:cxn ang="0">
                  <a:pos x="53" y="0"/>
                </a:cxn>
                <a:cxn ang="0">
                  <a:pos x="33" y="0"/>
                </a:cxn>
                <a:cxn ang="0">
                  <a:pos x="0" y="33"/>
                </a:cxn>
                <a:cxn ang="0">
                  <a:pos x="0" y="126"/>
                </a:cxn>
                <a:cxn ang="0">
                  <a:pos x="87" y="126"/>
                </a:cxn>
                <a:cxn ang="0">
                  <a:pos x="87" y="66"/>
                </a:cxn>
                <a:cxn ang="0">
                  <a:pos x="145" y="92"/>
                </a:cxn>
                <a:cxn ang="0">
                  <a:pos x="140" y="80"/>
                </a:cxn>
              </a:cxnLst>
              <a:rect l="0" t="0" r="r" b="b"/>
              <a:pathLst>
                <a:path w="147" h="126">
                  <a:moveTo>
                    <a:pt x="140" y="80"/>
                  </a:moveTo>
                  <a:cubicBezTo>
                    <a:pt x="139" y="73"/>
                    <a:pt x="142" y="65"/>
                    <a:pt x="147" y="60"/>
                  </a:cubicBezTo>
                  <a:cubicBezTo>
                    <a:pt x="116" y="54"/>
                    <a:pt x="104" y="39"/>
                    <a:pt x="93" y="25"/>
                  </a:cubicBezTo>
                  <a:cubicBezTo>
                    <a:pt x="87" y="19"/>
                    <a:pt x="82" y="12"/>
                    <a:pt x="75" y="8"/>
                  </a:cubicBezTo>
                  <a:cubicBezTo>
                    <a:pt x="75" y="8"/>
                    <a:pt x="75" y="8"/>
                    <a:pt x="75" y="7"/>
                  </a:cubicBezTo>
                  <a:cubicBezTo>
                    <a:pt x="69" y="3"/>
                    <a:pt x="61" y="0"/>
                    <a:pt x="5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126"/>
                    <a:pt x="0" y="126"/>
                    <a:pt x="0" y="126"/>
                  </a:cubicBezTo>
                  <a:cubicBezTo>
                    <a:pt x="87" y="126"/>
                    <a:pt x="87" y="126"/>
                    <a:pt x="87" y="126"/>
                  </a:cubicBezTo>
                  <a:cubicBezTo>
                    <a:pt x="87" y="66"/>
                    <a:pt x="87" y="66"/>
                    <a:pt x="87" y="66"/>
                  </a:cubicBezTo>
                  <a:cubicBezTo>
                    <a:pt x="99" y="77"/>
                    <a:pt x="117" y="87"/>
                    <a:pt x="145" y="92"/>
                  </a:cubicBezTo>
                  <a:cubicBezTo>
                    <a:pt x="143" y="89"/>
                    <a:pt x="141" y="85"/>
                    <a:pt x="140" y="80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5" name="Freeform: Shape 7">
              <a:extLst>
                <a:ext uri="{FF2B5EF4-FFF2-40B4-BE49-F238E27FC236}">
                  <a16:creationId xmlns:a16="http://schemas.microsoft.com/office/drawing/2014/main" xmlns="" id="{6A989AE0-2A47-43F8-9B10-8DDD80D82425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1072" y="3043266"/>
              <a:ext cx="1185381" cy="870243"/>
            </a:xfrm>
            <a:custGeom>
              <a:avLst/>
              <a:gdLst/>
              <a:ahLst/>
              <a:cxnLst>
                <a:cxn ang="0">
                  <a:pos x="139" y="0"/>
                </a:cxn>
                <a:cxn ang="0">
                  <a:pos x="119" y="0"/>
                </a:cxn>
                <a:cxn ang="0">
                  <a:pos x="97" y="7"/>
                </a:cxn>
                <a:cxn ang="0">
                  <a:pos x="97" y="8"/>
                </a:cxn>
                <a:cxn ang="0">
                  <a:pos x="79" y="25"/>
                </a:cxn>
                <a:cxn ang="0">
                  <a:pos x="15" y="62"/>
                </a:cxn>
                <a:cxn ang="0">
                  <a:pos x="1" y="79"/>
                </a:cxn>
                <a:cxn ang="0">
                  <a:pos x="17" y="94"/>
                </a:cxn>
                <a:cxn ang="0">
                  <a:pos x="19" y="94"/>
                </a:cxn>
                <a:cxn ang="0">
                  <a:pos x="85" y="66"/>
                </a:cxn>
                <a:cxn ang="0">
                  <a:pos x="85" y="126"/>
                </a:cxn>
                <a:cxn ang="0">
                  <a:pos x="172" y="126"/>
                </a:cxn>
                <a:cxn ang="0">
                  <a:pos x="172" y="33"/>
                </a:cxn>
                <a:cxn ang="0">
                  <a:pos x="139" y="0"/>
                </a:cxn>
              </a:cxnLst>
              <a:rect l="0" t="0" r="r" b="b"/>
              <a:pathLst>
                <a:path w="172" h="126">
                  <a:moveTo>
                    <a:pt x="139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11" y="0"/>
                    <a:pt x="103" y="3"/>
                    <a:pt x="97" y="7"/>
                  </a:cubicBezTo>
                  <a:cubicBezTo>
                    <a:pt x="97" y="8"/>
                    <a:pt x="97" y="8"/>
                    <a:pt x="97" y="8"/>
                  </a:cubicBezTo>
                  <a:cubicBezTo>
                    <a:pt x="90" y="12"/>
                    <a:pt x="85" y="19"/>
                    <a:pt x="79" y="25"/>
                  </a:cubicBezTo>
                  <a:cubicBezTo>
                    <a:pt x="67" y="40"/>
                    <a:pt x="54" y="58"/>
                    <a:pt x="15" y="62"/>
                  </a:cubicBezTo>
                  <a:cubicBezTo>
                    <a:pt x="6" y="63"/>
                    <a:pt x="0" y="71"/>
                    <a:pt x="1" y="79"/>
                  </a:cubicBezTo>
                  <a:cubicBezTo>
                    <a:pt x="2" y="88"/>
                    <a:pt x="9" y="94"/>
                    <a:pt x="17" y="94"/>
                  </a:cubicBezTo>
                  <a:cubicBezTo>
                    <a:pt x="17" y="94"/>
                    <a:pt x="18" y="94"/>
                    <a:pt x="19" y="94"/>
                  </a:cubicBezTo>
                  <a:cubicBezTo>
                    <a:pt x="51" y="90"/>
                    <a:pt x="71" y="78"/>
                    <a:pt x="85" y="66"/>
                  </a:cubicBezTo>
                  <a:cubicBezTo>
                    <a:pt x="85" y="126"/>
                    <a:pt x="85" y="126"/>
                    <a:pt x="85" y="126"/>
                  </a:cubicBezTo>
                  <a:cubicBezTo>
                    <a:pt x="172" y="126"/>
                    <a:pt x="172" y="126"/>
                    <a:pt x="172" y="126"/>
                  </a:cubicBezTo>
                  <a:cubicBezTo>
                    <a:pt x="172" y="33"/>
                    <a:pt x="172" y="33"/>
                    <a:pt x="172" y="33"/>
                  </a:cubicBezTo>
                  <a:cubicBezTo>
                    <a:pt x="172" y="15"/>
                    <a:pt x="157" y="0"/>
                    <a:pt x="139" y="0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Straight Connector 8">
              <a:extLst>
                <a:ext uri="{FF2B5EF4-FFF2-40B4-BE49-F238E27FC236}">
                  <a16:creationId xmlns:a16="http://schemas.microsoft.com/office/drawing/2014/main" xmlns="" id="{FBFECE2C-51FF-4A07-A90B-94382F3D9896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0942" y="3043266"/>
              <a:ext cx="2892" cy="2892"/>
            </a:xfrm>
            <a:prstGeom prst="line">
              <a:avLst/>
            </a:prstGeom>
            <a:no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7" name="Straight Connector 9">
              <a:extLst>
                <a:ext uri="{FF2B5EF4-FFF2-40B4-BE49-F238E27FC236}">
                  <a16:creationId xmlns:a16="http://schemas.microsoft.com/office/drawing/2014/main" xmlns="" id="{129E9DF6-FB41-4631-A0DF-CA4DB152AE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0942" y="3043266"/>
              <a:ext cx="2892" cy="2892"/>
            </a:xfrm>
            <a:prstGeom prst="line">
              <a:avLst/>
            </a:prstGeom>
            <a:noFill/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0" name="L-Shape 11">
              <a:extLst>
                <a:ext uri="{FF2B5EF4-FFF2-40B4-BE49-F238E27FC236}">
                  <a16:creationId xmlns:a16="http://schemas.microsoft.com/office/drawing/2014/main" xmlns="" id="{48D4206D-16D7-4A5A-97BF-0E3A01B02849}"/>
                </a:ext>
              </a:extLst>
            </p:cNvPr>
            <p:cNvSpPr/>
            <p:nvPr/>
          </p:nvSpPr>
          <p:spPr>
            <a:xfrm>
              <a:off x="741460" y="3186478"/>
              <a:ext cx="2262782" cy="1238473"/>
            </a:xfrm>
            <a:prstGeom prst="corner">
              <a:avLst>
                <a:gd name="adj1" fmla="val 13050"/>
                <a:gd name="adj2" fmla="val 11727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1" name="L-Shape 12">
              <a:extLst>
                <a:ext uri="{FF2B5EF4-FFF2-40B4-BE49-F238E27FC236}">
                  <a16:creationId xmlns:a16="http://schemas.microsoft.com/office/drawing/2014/main" xmlns="" id="{CFBCF47B-FE8E-400E-AD33-F1FAE2667274}"/>
                </a:ext>
              </a:extLst>
            </p:cNvPr>
            <p:cNvSpPr/>
            <p:nvPr/>
          </p:nvSpPr>
          <p:spPr>
            <a:xfrm flipH="1">
              <a:off x="1894032" y="3186478"/>
              <a:ext cx="2262782" cy="1238473"/>
            </a:xfrm>
            <a:prstGeom prst="corner">
              <a:avLst>
                <a:gd name="adj1" fmla="val 13050"/>
                <a:gd name="adj2" fmla="val 11727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Oval 16">
              <a:extLst>
                <a:ext uri="{FF2B5EF4-FFF2-40B4-BE49-F238E27FC236}">
                  <a16:creationId xmlns:a16="http://schemas.microsoft.com/office/drawing/2014/main" xmlns="" id="{AAC17D3B-51D6-465C-B944-16153972F25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1922113" y="3897487"/>
              <a:ext cx="1054047" cy="1054929"/>
            </a:xfrm>
            <a:prstGeom prst="ellipse">
              <a:avLst/>
            </a:prstGeom>
            <a:solidFill>
              <a:schemeClr val="accent1">
                <a:lumMod val="40000"/>
                <a:lumOff val="60000"/>
              </a:schemeClr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9" name="Oval 17">
              <a:extLst>
                <a:ext uri="{FF2B5EF4-FFF2-40B4-BE49-F238E27FC236}">
                  <a16:creationId xmlns:a16="http://schemas.microsoft.com/office/drawing/2014/main" xmlns="" id="{5C30CDFB-B456-4541-BC26-108FF097AD01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2043734" y="4019210"/>
              <a:ext cx="810805" cy="811484"/>
            </a:xfrm>
            <a:prstGeom prst="ellipse">
              <a:avLst/>
            </a:prstGeom>
            <a:solidFill>
              <a:schemeClr val="accent1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rmAutofit/>
            </a:bodyPr>
            <a:lstStyle/>
            <a:p>
              <a:pPr algn="ctr"/>
              <a:r>
                <a:rPr lang="en-US" sz="1600" b="1">
                  <a:solidFill>
                    <a:schemeClr val="bg1"/>
                  </a:solidFill>
                </a:rPr>
                <a:t>01</a:t>
              </a:r>
            </a:p>
          </p:txBody>
        </p:sp>
        <p:sp>
          <p:nvSpPr>
            <p:cNvPr id="17" name="TextBox 13">
              <a:extLst>
                <a:ext uri="{FF2B5EF4-FFF2-40B4-BE49-F238E27FC236}">
                  <a16:creationId xmlns:a16="http://schemas.microsoft.com/office/drawing/2014/main" xmlns="" id="{931902A7-507D-491C-8EEB-BBD334F78C42}"/>
                </a:ext>
              </a:extLst>
            </p:cNvPr>
            <p:cNvSpPr txBox="1"/>
            <p:nvPr/>
          </p:nvSpPr>
          <p:spPr>
            <a:xfrm>
              <a:off x="741460" y="5458304"/>
              <a:ext cx="3415353" cy="461665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0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  <a:t>点击输入替换内容点击输入替换内容 </a:t>
              </a:r>
              <a:br>
                <a:rPr lang="zh-CN" altLang="en-US" sz="10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</a:br>
              <a:endParaRPr lang="zh-CN" altLang="en-US" sz="1000" dirty="0">
                <a:solidFill>
                  <a:schemeClr val="tx1">
                    <a:lumMod val="50000"/>
                    <a:lumOff val="50000"/>
                  </a:schemeClr>
                </a:solidFill>
              </a:endParaRPr>
            </a:p>
          </p:txBody>
        </p:sp>
        <p:sp>
          <p:nvSpPr>
            <p:cNvPr id="18" name="Rectangle 1">
              <a:extLst>
                <a:ext uri="{FF2B5EF4-FFF2-40B4-BE49-F238E27FC236}">
                  <a16:creationId xmlns:a16="http://schemas.microsoft.com/office/drawing/2014/main" xmlns="" id="{E91F7105-8322-4D18-B4BB-5E7453F79A3F}"/>
                </a:ext>
              </a:extLst>
            </p:cNvPr>
            <p:cNvSpPr/>
            <p:nvPr/>
          </p:nvSpPr>
          <p:spPr>
            <a:xfrm>
              <a:off x="1987471" y="5181305"/>
              <a:ext cx="923330" cy="276999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/>
            </a:bodyPr>
            <a:lstStyle/>
            <a:p>
              <a:pPr algn="ctr"/>
              <a:r>
                <a:rPr lang="zh-CN" altLang="en-US" sz="1200" b="1" dirty="0">
                  <a:solidFill>
                    <a:schemeClr val="accent1"/>
                  </a:solidFill>
                </a:rPr>
                <a:t>输入标题文本</a:t>
              </a:r>
            </a:p>
          </p:txBody>
        </p:sp>
      </p:grpSp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54D0C7CF-1244-4E77-B495-A25634CE3E0C}"/>
              </a:ext>
            </a:extLst>
          </p:cNvPr>
          <p:cNvGrpSpPr/>
          <p:nvPr>
            <p:custDataLst>
              <p:tags r:id="rId4"/>
            </p:custDataLst>
          </p:nvPr>
        </p:nvGrpSpPr>
        <p:grpSpPr>
          <a:xfrm>
            <a:off x="6359401" y="1628801"/>
            <a:ext cx="3433349" cy="4291168"/>
            <a:chOff x="6359401" y="1628801"/>
            <a:chExt cx="3433349" cy="4291168"/>
          </a:xfrm>
        </p:grpSpPr>
        <p:sp>
          <p:nvSpPr>
            <p:cNvPr id="26" name="L-Shape 19">
              <a:extLst>
                <a:ext uri="{FF2B5EF4-FFF2-40B4-BE49-F238E27FC236}">
                  <a16:creationId xmlns:a16="http://schemas.microsoft.com/office/drawing/2014/main" xmlns="" id="{C24C2AF2-CB6B-4234-A359-8DCE113D8833}"/>
                </a:ext>
              </a:extLst>
            </p:cNvPr>
            <p:cNvSpPr/>
            <p:nvPr/>
          </p:nvSpPr>
          <p:spPr>
            <a:xfrm>
              <a:off x="6359401" y="3186478"/>
              <a:ext cx="2262782" cy="1238473"/>
            </a:xfrm>
            <a:prstGeom prst="corner">
              <a:avLst>
                <a:gd name="adj1" fmla="val 13050"/>
                <a:gd name="adj2" fmla="val 11727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7" name="L-Shape 20">
              <a:extLst>
                <a:ext uri="{FF2B5EF4-FFF2-40B4-BE49-F238E27FC236}">
                  <a16:creationId xmlns:a16="http://schemas.microsoft.com/office/drawing/2014/main" xmlns="" id="{D843280B-F284-4A03-A852-2BDDC04D0167}"/>
                </a:ext>
              </a:extLst>
            </p:cNvPr>
            <p:cNvSpPr/>
            <p:nvPr/>
          </p:nvSpPr>
          <p:spPr>
            <a:xfrm flipH="1">
              <a:off x="7511973" y="3186478"/>
              <a:ext cx="2262782" cy="1238473"/>
            </a:xfrm>
            <a:prstGeom prst="corner">
              <a:avLst>
                <a:gd name="adj1" fmla="val 13050"/>
                <a:gd name="adj2" fmla="val 11727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xmlns="" id="{BEBE7D1E-F3EC-4821-A676-6F5DB5E4BA5B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7537631" y="1628801"/>
              <a:ext cx="513903" cy="511753"/>
            </a:xfrm>
            <a:custGeom>
              <a:avLst/>
              <a:gdLst/>
              <a:ahLst/>
              <a:cxnLst>
                <a:cxn ang="0">
                  <a:pos x="100" y="50"/>
                </a:cxn>
                <a:cxn ang="0">
                  <a:pos x="50" y="100"/>
                </a:cxn>
                <a:cxn ang="0">
                  <a:pos x="0" y="50"/>
                </a:cxn>
                <a:cxn ang="0">
                  <a:pos x="50" y="0"/>
                </a:cxn>
                <a:cxn ang="0">
                  <a:pos x="100" y="50"/>
                </a:cxn>
                <a:cxn ang="0">
                  <a:pos x="100" y="50"/>
                </a:cxn>
                <a:cxn ang="0">
                  <a:pos x="100" y="50"/>
                </a:cxn>
              </a:cxnLst>
              <a:rect l="0" t="0" r="r" b="b"/>
              <a:pathLst>
                <a:path w="100" h="100">
                  <a:moveTo>
                    <a:pt x="100" y="50"/>
                  </a:moveTo>
                  <a:cubicBezTo>
                    <a:pt x="100" y="78"/>
                    <a:pt x="77" y="100"/>
                    <a:pt x="50" y="100"/>
                  </a:cubicBezTo>
                  <a:cubicBezTo>
                    <a:pt x="22" y="100"/>
                    <a:pt x="0" y="78"/>
                    <a:pt x="0" y="50"/>
                  </a:cubicBezTo>
                  <a:cubicBezTo>
                    <a:pt x="0" y="23"/>
                    <a:pt x="22" y="0"/>
                    <a:pt x="50" y="0"/>
                  </a:cubicBezTo>
                  <a:cubicBezTo>
                    <a:pt x="77" y="0"/>
                    <a:pt x="100" y="23"/>
                    <a:pt x="100" y="50"/>
                  </a:cubicBezTo>
                  <a:close/>
                  <a:moveTo>
                    <a:pt x="100" y="50"/>
                  </a:moveTo>
                  <a:cubicBezTo>
                    <a:pt x="100" y="50"/>
                    <a:pt x="100" y="50"/>
                    <a:pt x="100" y="50"/>
                  </a:cubicBezTo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xmlns="" id="{3C04C00B-F4DE-474A-B81F-A70D95672968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7275306" y="2155605"/>
              <a:ext cx="1285831" cy="1950251"/>
            </a:xfrm>
            <a:custGeom>
              <a:avLst/>
              <a:gdLst/>
              <a:ahLst/>
              <a:cxnLst>
                <a:cxn ang="0">
                  <a:pos x="182" y="9"/>
                </a:cxn>
                <a:cxn ang="0">
                  <a:pos x="179" y="8"/>
                </a:cxn>
                <a:cxn ang="0">
                  <a:pos x="161" y="0"/>
                </a:cxn>
                <a:cxn ang="0">
                  <a:pos x="149" y="13"/>
                </a:cxn>
                <a:cxn ang="0">
                  <a:pos x="137" y="0"/>
                </a:cxn>
                <a:cxn ang="0">
                  <a:pos x="136" y="0"/>
                </a:cxn>
                <a:cxn ang="0">
                  <a:pos x="118" y="8"/>
                </a:cxn>
                <a:cxn ang="0">
                  <a:pos x="115" y="9"/>
                </a:cxn>
                <a:cxn ang="0">
                  <a:pos x="81" y="42"/>
                </a:cxn>
                <a:cxn ang="0">
                  <a:pos x="30" y="71"/>
                </a:cxn>
                <a:cxn ang="0">
                  <a:pos x="5" y="80"/>
                </a:cxn>
                <a:cxn ang="0">
                  <a:pos x="14" y="106"/>
                </a:cxn>
                <a:cxn ang="0">
                  <a:pos x="41" y="113"/>
                </a:cxn>
                <a:cxn ang="0">
                  <a:pos x="97" y="82"/>
                </a:cxn>
                <a:cxn ang="0">
                  <a:pos x="97" y="154"/>
                </a:cxn>
                <a:cxn ang="0">
                  <a:pos x="100" y="169"/>
                </a:cxn>
                <a:cxn ang="0">
                  <a:pos x="100" y="172"/>
                </a:cxn>
                <a:cxn ang="0">
                  <a:pos x="100" y="358"/>
                </a:cxn>
                <a:cxn ang="0">
                  <a:pos x="123" y="381"/>
                </a:cxn>
                <a:cxn ang="0">
                  <a:pos x="146" y="358"/>
                </a:cxn>
                <a:cxn ang="0">
                  <a:pos x="146" y="198"/>
                </a:cxn>
                <a:cxn ang="0">
                  <a:pos x="149" y="198"/>
                </a:cxn>
                <a:cxn ang="0">
                  <a:pos x="149" y="198"/>
                </a:cxn>
                <a:cxn ang="0">
                  <a:pos x="149" y="358"/>
                </a:cxn>
                <a:cxn ang="0">
                  <a:pos x="172" y="381"/>
                </a:cxn>
                <a:cxn ang="0">
                  <a:pos x="195" y="358"/>
                </a:cxn>
                <a:cxn ang="0">
                  <a:pos x="195" y="173"/>
                </a:cxn>
                <a:cxn ang="0">
                  <a:pos x="200" y="154"/>
                </a:cxn>
                <a:cxn ang="0">
                  <a:pos x="200" y="92"/>
                </a:cxn>
                <a:cxn ang="0">
                  <a:pos x="204" y="160"/>
                </a:cxn>
                <a:cxn ang="0">
                  <a:pos x="222" y="181"/>
                </a:cxn>
                <a:cxn ang="0">
                  <a:pos x="223" y="181"/>
                </a:cxn>
                <a:cxn ang="0">
                  <a:pos x="243" y="163"/>
                </a:cxn>
                <a:cxn ang="0">
                  <a:pos x="182" y="9"/>
                </a:cxn>
                <a:cxn ang="0">
                  <a:pos x="149" y="112"/>
                </a:cxn>
                <a:cxn ang="0">
                  <a:pos x="136" y="95"/>
                </a:cxn>
                <a:cxn ang="0">
                  <a:pos x="149" y="15"/>
                </a:cxn>
                <a:cxn ang="0">
                  <a:pos x="149" y="15"/>
                </a:cxn>
                <a:cxn ang="0">
                  <a:pos x="161" y="95"/>
                </a:cxn>
                <a:cxn ang="0">
                  <a:pos x="149" y="112"/>
                </a:cxn>
                <a:cxn ang="0">
                  <a:pos x="149" y="112"/>
                </a:cxn>
                <a:cxn ang="0">
                  <a:pos x="149" y="112"/>
                </a:cxn>
              </a:cxnLst>
              <a:rect l="0" t="0" r="r" b="b"/>
              <a:pathLst>
                <a:path w="250" h="381">
                  <a:moveTo>
                    <a:pt x="182" y="9"/>
                  </a:moveTo>
                  <a:cubicBezTo>
                    <a:pt x="181" y="9"/>
                    <a:pt x="180" y="9"/>
                    <a:pt x="179" y="8"/>
                  </a:cubicBezTo>
                  <a:cubicBezTo>
                    <a:pt x="174" y="5"/>
                    <a:pt x="168" y="2"/>
                    <a:pt x="161" y="0"/>
                  </a:cubicBezTo>
                  <a:cubicBezTo>
                    <a:pt x="149" y="13"/>
                    <a:pt x="149" y="13"/>
                    <a:pt x="149" y="13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37" y="0"/>
                    <a:pt x="136" y="0"/>
                    <a:pt x="136" y="0"/>
                  </a:cubicBezTo>
                  <a:cubicBezTo>
                    <a:pt x="130" y="2"/>
                    <a:pt x="124" y="4"/>
                    <a:pt x="118" y="8"/>
                  </a:cubicBezTo>
                  <a:cubicBezTo>
                    <a:pt x="117" y="9"/>
                    <a:pt x="116" y="9"/>
                    <a:pt x="115" y="9"/>
                  </a:cubicBezTo>
                  <a:cubicBezTo>
                    <a:pt x="102" y="18"/>
                    <a:pt x="91" y="30"/>
                    <a:pt x="81" y="42"/>
                  </a:cubicBezTo>
                  <a:cubicBezTo>
                    <a:pt x="57" y="70"/>
                    <a:pt x="46" y="78"/>
                    <a:pt x="30" y="71"/>
                  </a:cubicBezTo>
                  <a:cubicBezTo>
                    <a:pt x="21" y="66"/>
                    <a:pt x="9" y="71"/>
                    <a:pt x="5" y="80"/>
                  </a:cubicBezTo>
                  <a:cubicBezTo>
                    <a:pt x="0" y="90"/>
                    <a:pt x="4" y="102"/>
                    <a:pt x="14" y="106"/>
                  </a:cubicBezTo>
                  <a:cubicBezTo>
                    <a:pt x="23" y="111"/>
                    <a:pt x="32" y="113"/>
                    <a:pt x="41" y="113"/>
                  </a:cubicBezTo>
                  <a:cubicBezTo>
                    <a:pt x="64" y="113"/>
                    <a:pt x="83" y="97"/>
                    <a:pt x="97" y="82"/>
                  </a:cubicBezTo>
                  <a:cubicBezTo>
                    <a:pt x="97" y="154"/>
                    <a:pt x="97" y="154"/>
                    <a:pt x="97" y="154"/>
                  </a:cubicBezTo>
                  <a:cubicBezTo>
                    <a:pt x="97" y="159"/>
                    <a:pt x="98" y="164"/>
                    <a:pt x="100" y="169"/>
                  </a:cubicBezTo>
                  <a:cubicBezTo>
                    <a:pt x="100" y="170"/>
                    <a:pt x="100" y="171"/>
                    <a:pt x="100" y="172"/>
                  </a:cubicBezTo>
                  <a:cubicBezTo>
                    <a:pt x="100" y="358"/>
                    <a:pt x="100" y="358"/>
                    <a:pt x="100" y="358"/>
                  </a:cubicBezTo>
                  <a:cubicBezTo>
                    <a:pt x="100" y="371"/>
                    <a:pt x="110" y="381"/>
                    <a:pt x="123" y="381"/>
                  </a:cubicBezTo>
                  <a:cubicBezTo>
                    <a:pt x="136" y="381"/>
                    <a:pt x="146" y="371"/>
                    <a:pt x="146" y="358"/>
                  </a:cubicBezTo>
                  <a:cubicBezTo>
                    <a:pt x="146" y="198"/>
                    <a:pt x="146" y="198"/>
                    <a:pt x="146" y="198"/>
                  </a:cubicBezTo>
                  <a:cubicBezTo>
                    <a:pt x="147" y="198"/>
                    <a:pt x="148" y="198"/>
                    <a:pt x="149" y="198"/>
                  </a:cubicBezTo>
                  <a:cubicBezTo>
                    <a:pt x="149" y="198"/>
                    <a:pt x="149" y="198"/>
                    <a:pt x="149" y="198"/>
                  </a:cubicBezTo>
                  <a:cubicBezTo>
                    <a:pt x="149" y="358"/>
                    <a:pt x="149" y="358"/>
                    <a:pt x="149" y="358"/>
                  </a:cubicBezTo>
                  <a:cubicBezTo>
                    <a:pt x="149" y="371"/>
                    <a:pt x="159" y="381"/>
                    <a:pt x="172" y="381"/>
                  </a:cubicBezTo>
                  <a:cubicBezTo>
                    <a:pt x="185" y="381"/>
                    <a:pt x="195" y="371"/>
                    <a:pt x="195" y="358"/>
                  </a:cubicBezTo>
                  <a:cubicBezTo>
                    <a:pt x="195" y="173"/>
                    <a:pt x="195" y="173"/>
                    <a:pt x="195" y="173"/>
                  </a:cubicBezTo>
                  <a:cubicBezTo>
                    <a:pt x="198" y="167"/>
                    <a:pt x="200" y="161"/>
                    <a:pt x="200" y="154"/>
                  </a:cubicBezTo>
                  <a:cubicBezTo>
                    <a:pt x="200" y="92"/>
                    <a:pt x="200" y="92"/>
                    <a:pt x="200" y="92"/>
                  </a:cubicBezTo>
                  <a:cubicBezTo>
                    <a:pt x="204" y="108"/>
                    <a:pt x="206" y="130"/>
                    <a:pt x="204" y="160"/>
                  </a:cubicBezTo>
                  <a:cubicBezTo>
                    <a:pt x="203" y="171"/>
                    <a:pt x="211" y="180"/>
                    <a:pt x="222" y="181"/>
                  </a:cubicBezTo>
                  <a:cubicBezTo>
                    <a:pt x="222" y="181"/>
                    <a:pt x="223" y="181"/>
                    <a:pt x="223" y="181"/>
                  </a:cubicBezTo>
                  <a:cubicBezTo>
                    <a:pt x="233" y="181"/>
                    <a:pt x="242" y="174"/>
                    <a:pt x="243" y="163"/>
                  </a:cubicBezTo>
                  <a:cubicBezTo>
                    <a:pt x="250" y="66"/>
                    <a:pt x="218" y="32"/>
                    <a:pt x="182" y="9"/>
                  </a:cubicBezTo>
                  <a:close/>
                  <a:moveTo>
                    <a:pt x="149" y="112"/>
                  </a:moveTo>
                  <a:cubicBezTo>
                    <a:pt x="136" y="95"/>
                    <a:pt x="136" y="95"/>
                    <a:pt x="136" y="95"/>
                  </a:cubicBezTo>
                  <a:cubicBezTo>
                    <a:pt x="149" y="15"/>
                    <a:pt x="149" y="15"/>
                    <a:pt x="149" y="15"/>
                  </a:cubicBezTo>
                  <a:cubicBezTo>
                    <a:pt x="149" y="15"/>
                    <a:pt x="149" y="15"/>
                    <a:pt x="149" y="15"/>
                  </a:cubicBezTo>
                  <a:cubicBezTo>
                    <a:pt x="161" y="95"/>
                    <a:pt x="161" y="95"/>
                    <a:pt x="161" y="95"/>
                  </a:cubicBezTo>
                  <a:cubicBezTo>
                    <a:pt x="149" y="112"/>
                    <a:pt x="149" y="112"/>
                    <a:pt x="149" y="112"/>
                  </a:cubicBezTo>
                  <a:close/>
                  <a:moveTo>
                    <a:pt x="149" y="112"/>
                  </a:moveTo>
                  <a:cubicBezTo>
                    <a:pt x="149" y="112"/>
                    <a:pt x="149" y="112"/>
                    <a:pt x="149" y="112"/>
                  </a:cubicBezTo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1" name="Freeform: Shape 26">
              <a:extLst>
                <a:ext uri="{FF2B5EF4-FFF2-40B4-BE49-F238E27FC236}">
                  <a16:creationId xmlns:a16="http://schemas.microsoft.com/office/drawing/2014/main" xmlns="" id="{AA695FAA-B854-4EE9-827E-144FB4D76B0E}"/>
                </a:ext>
              </a:extLst>
            </p:cNvPr>
            <p:cNvSpPr>
              <a:spLocks/>
            </p:cNvSpPr>
            <p:nvPr/>
          </p:nvSpPr>
          <p:spPr bwMode="auto">
            <a:xfrm>
              <a:off x="8978456" y="2188984"/>
              <a:ext cx="556114" cy="557573"/>
            </a:xfrm>
            <a:custGeom>
              <a:avLst/>
              <a:gdLst/>
              <a:ahLst/>
              <a:cxnLst>
                <a:cxn ang="0">
                  <a:pos x="160" y="88"/>
                </a:cxn>
                <a:cxn ang="0">
                  <a:pos x="0" y="0"/>
                </a:cxn>
                <a:cxn ang="0">
                  <a:pos x="88" y="160"/>
                </a:cxn>
                <a:cxn ang="0">
                  <a:pos x="88" y="88"/>
                </a:cxn>
                <a:cxn ang="0">
                  <a:pos x="160" y="88"/>
                </a:cxn>
                <a:cxn ang="0">
                  <a:pos x="160" y="88"/>
                </a:cxn>
                <a:cxn ang="0">
                  <a:pos x="160" y="88"/>
                </a:cxn>
              </a:cxnLst>
              <a:rect l="0" t="0" r="r" b="b"/>
              <a:pathLst>
                <a:path w="160" h="160">
                  <a:moveTo>
                    <a:pt x="160" y="88"/>
                  </a:moveTo>
                  <a:cubicBezTo>
                    <a:pt x="159" y="87"/>
                    <a:pt x="1" y="1"/>
                    <a:pt x="0" y="0"/>
                  </a:cubicBezTo>
                  <a:cubicBezTo>
                    <a:pt x="88" y="160"/>
                    <a:pt x="88" y="160"/>
                    <a:pt x="88" y="160"/>
                  </a:cubicBezTo>
                  <a:cubicBezTo>
                    <a:pt x="88" y="136"/>
                    <a:pt x="88" y="112"/>
                    <a:pt x="88" y="88"/>
                  </a:cubicBezTo>
                  <a:cubicBezTo>
                    <a:pt x="112" y="88"/>
                    <a:pt x="136" y="88"/>
                    <a:pt x="160" y="88"/>
                  </a:cubicBezTo>
                  <a:close/>
                  <a:moveTo>
                    <a:pt x="160" y="88"/>
                  </a:moveTo>
                  <a:cubicBezTo>
                    <a:pt x="160" y="88"/>
                    <a:pt x="160" y="88"/>
                    <a:pt x="160" y="88"/>
                  </a:cubicBezTo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2" name="Freeform: Shape 27">
              <a:extLst>
                <a:ext uri="{FF2B5EF4-FFF2-40B4-BE49-F238E27FC236}">
                  <a16:creationId xmlns:a16="http://schemas.microsoft.com/office/drawing/2014/main" xmlns="" id="{F0F02FF1-D128-460F-B916-0C371DBF07BC}"/>
                </a:ext>
              </a:extLst>
            </p:cNvPr>
            <p:cNvSpPr>
              <a:spLocks/>
            </p:cNvSpPr>
            <p:nvPr/>
          </p:nvSpPr>
          <p:spPr bwMode="auto">
            <a:xfrm>
              <a:off x="8689452" y="1904359"/>
              <a:ext cx="510866" cy="510866"/>
            </a:xfrm>
            <a:custGeom>
              <a:avLst/>
              <a:gdLst/>
              <a:ahLst/>
              <a:cxnLst>
                <a:cxn ang="0">
                  <a:pos x="92" y="125"/>
                </a:cxn>
                <a:cxn ang="0">
                  <a:pos x="74" y="128"/>
                </a:cxn>
                <a:cxn ang="0">
                  <a:pos x="19" y="74"/>
                </a:cxn>
                <a:cxn ang="0">
                  <a:pos x="74" y="19"/>
                </a:cxn>
                <a:cxn ang="0">
                  <a:pos x="128" y="74"/>
                </a:cxn>
                <a:cxn ang="0">
                  <a:pos x="125" y="90"/>
                </a:cxn>
                <a:cxn ang="0">
                  <a:pos x="142" y="100"/>
                </a:cxn>
                <a:cxn ang="0">
                  <a:pos x="147" y="74"/>
                </a:cxn>
                <a:cxn ang="0">
                  <a:pos x="74" y="0"/>
                </a:cxn>
                <a:cxn ang="0">
                  <a:pos x="0" y="74"/>
                </a:cxn>
                <a:cxn ang="0">
                  <a:pos x="74" y="147"/>
                </a:cxn>
                <a:cxn ang="0">
                  <a:pos x="101" y="142"/>
                </a:cxn>
                <a:cxn ang="0">
                  <a:pos x="92" y="125"/>
                </a:cxn>
                <a:cxn ang="0">
                  <a:pos x="92" y="125"/>
                </a:cxn>
                <a:cxn ang="0">
                  <a:pos x="92" y="125"/>
                </a:cxn>
              </a:cxnLst>
              <a:rect l="0" t="0" r="r" b="b"/>
              <a:pathLst>
                <a:path w="147" h="147">
                  <a:moveTo>
                    <a:pt x="92" y="125"/>
                  </a:moveTo>
                  <a:cubicBezTo>
                    <a:pt x="86" y="127"/>
                    <a:pt x="80" y="128"/>
                    <a:pt x="74" y="128"/>
                  </a:cubicBezTo>
                  <a:cubicBezTo>
                    <a:pt x="44" y="128"/>
                    <a:pt x="19" y="104"/>
                    <a:pt x="19" y="74"/>
                  </a:cubicBezTo>
                  <a:cubicBezTo>
                    <a:pt x="19" y="44"/>
                    <a:pt x="44" y="19"/>
                    <a:pt x="74" y="19"/>
                  </a:cubicBezTo>
                  <a:cubicBezTo>
                    <a:pt x="104" y="19"/>
                    <a:pt x="128" y="44"/>
                    <a:pt x="128" y="74"/>
                  </a:cubicBezTo>
                  <a:cubicBezTo>
                    <a:pt x="128" y="79"/>
                    <a:pt x="127" y="85"/>
                    <a:pt x="125" y="90"/>
                  </a:cubicBezTo>
                  <a:cubicBezTo>
                    <a:pt x="131" y="93"/>
                    <a:pt x="136" y="97"/>
                    <a:pt x="142" y="100"/>
                  </a:cubicBezTo>
                  <a:cubicBezTo>
                    <a:pt x="145" y="92"/>
                    <a:pt x="147" y="83"/>
                    <a:pt x="147" y="74"/>
                  </a:cubicBezTo>
                  <a:cubicBezTo>
                    <a:pt x="147" y="33"/>
                    <a:pt x="114" y="0"/>
                    <a:pt x="74" y="0"/>
                  </a:cubicBezTo>
                  <a:cubicBezTo>
                    <a:pt x="33" y="0"/>
                    <a:pt x="0" y="33"/>
                    <a:pt x="0" y="74"/>
                  </a:cubicBezTo>
                  <a:cubicBezTo>
                    <a:pt x="0" y="114"/>
                    <a:pt x="33" y="147"/>
                    <a:pt x="74" y="147"/>
                  </a:cubicBezTo>
                  <a:cubicBezTo>
                    <a:pt x="83" y="147"/>
                    <a:pt x="93" y="145"/>
                    <a:pt x="101" y="142"/>
                  </a:cubicBezTo>
                  <a:lnTo>
                    <a:pt x="92" y="125"/>
                  </a:lnTo>
                  <a:close/>
                  <a:moveTo>
                    <a:pt x="92" y="125"/>
                  </a:moveTo>
                  <a:cubicBezTo>
                    <a:pt x="92" y="125"/>
                    <a:pt x="92" y="125"/>
                    <a:pt x="92" y="125"/>
                  </a:cubicBezTo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3" name="Freeform: Shape 28">
              <a:extLst>
                <a:ext uri="{FF2B5EF4-FFF2-40B4-BE49-F238E27FC236}">
                  <a16:creationId xmlns:a16="http://schemas.microsoft.com/office/drawing/2014/main" xmlns="" id="{E7B41A75-70CC-4560-942A-75A9F5B498BB}"/>
                </a:ext>
              </a:extLst>
            </p:cNvPr>
            <p:cNvSpPr>
              <a:spLocks/>
            </p:cNvSpPr>
            <p:nvPr/>
          </p:nvSpPr>
          <p:spPr bwMode="auto">
            <a:xfrm>
              <a:off x="8466130" y="1681037"/>
              <a:ext cx="957508" cy="957508"/>
            </a:xfrm>
            <a:custGeom>
              <a:avLst/>
              <a:gdLst/>
              <a:ahLst/>
              <a:cxnLst>
                <a:cxn ang="0">
                  <a:pos x="187" y="245"/>
                </a:cxn>
                <a:cxn ang="0">
                  <a:pos x="138" y="256"/>
                </a:cxn>
                <a:cxn ang="0">
                  <a:pos x="19" y="138"/>
                </a:cxn>
                <a:cxn ang="0">
                  <a:pos x="138" y="19"/>
                </a:cxn>
                <a:cxn ang="0">
                  <a:pos x="256" y="138"/>
                </a:cxn>
                <a:cxn ang="0">
                  <a:pos x="246" y="185"/>
                </a:cxn>
                <a:cxn ang="0">
                  <a:pos x="263" y="195"/>
                </a:cxn>
                <a:cxn ang="0">
                  <a:pos x="275" y="138"/>
                </a:cxn>
                <a:cxn ang="0">
                  <a:pos x="138" y="0"/>
                </a:cxn>
                <a:cxn ang="0">
                  <a:pos x="0" y="138"/>
                </a:cxn>
                <a:cxn ang="0">
                  <a:pos x="138" y="275"/>
                </a:cxn>
                <a:cxn ang="0">
                  <a:pos x="196" y="262"/>
                </a:cxn>
                <a:cxn ang="0">
                  <a:pos x="187" y="245"/>
                </a:cxn>
                <a:cxn ang="0">
                  <a:pos x="187" y="245"/>
                </a:cxn>
                <a:cxn ang="0">
                  <a:pos x="187" y="245"/>
                </a:cxn>
              </a:cxnLst>
              <a:rect l="0" t="0" r="r" b="b"/>
              <a:pathLst>
                <a:path w="275" h="275">
                  <a:moveTo>
                    <a:pt x="187" y="245"/>
                  </a:moveTo>
                  <a:cubicBezTo>
                    <a:pt x="172" y="252"/>
                    <a:pt x="155" y="256"/>
                    <a:pt x="138" y="256"/>
                  </a:cubicBezTo>
                  <a:cubicBezTo>
                    <a:pt x="72" y="256"/>
                    <a:pt x="19" y="203"/>
                    <a:pt x="19" y="138"/>
                  </a:cubicBezTo>
                  <a:cubicBezTo>
                    <a:pt x="19" y="72"/>
                    <a:pt x="72" y="19"/>
                    <a:pt x="138" y="19"/>
                  </a:cubicBezTo>
                  <a:cubicBezTo>
                    <a:pt x="203" y="19"/>
                    <a:pt x="256" y="72"/>
                    <a:pt x="256" y="138"/>
                  </a:cubicBezTo>
                  <a:cubicBezTo>
                    <a:pt x="256" y="155"/>
                    <a:pt x="252" y="171"/>
                    <a:pt x="246" y="185"/>
                  </a:cubicBezTo>
                  <a:cubicBezTo>
                    <a:pt x="252" y="189"/>
                    <a:pt x="257" y="192"/>
                    <a:pt x="263" y="195"/>
                  </a:cubicBezTo>
                  <a:cubicBezTo>
                    <a:pt x="271" y="177"/>
                    <a:pt x="275" y="158"/>
                    <a:pt x="275" y="138"/>
                  </a:cubicBezTo>
                  <a:cubicBezTo>
                    <a:pt x="275" y="62"/>
                    <a:pt x="213" y="0"/>
                    <a:pt x="138" y="0"/>
                  </a:cubicBezTo>
                  <a:cubicBezTo>
                    <a:pt x="62" y="0"/>
                    <a:pt x="0" y="62"/>
                    <a:pt x="0" y="138"/>
                  </a:cubicBezTo>
                  <a:cubicBezTo>
                    <a:pt x="0" y="213"/>
                    <a:pt x="62" y="275"/>
                    <a:pt x="138" y="275"/>
                  </a:cubicBezTo>
                  <a:cubicBezTo>
                    <a:pt x="158" y="275"/>
                    <a:pt x="178" y="270"/>
                    <a:pt x="196" y="262"/>
                  </a:cubicBezTo>
                  <a:lnTo>
                    <a:pt x="187" y="245"/>
                  </a:lnTo>
                  <a:close/>
                  <a:moveTo>
                    <a:pt x="187" y="245"/>
                  </a:moveTo>
                  <a:cubicBezTo>
                    <a:pt x="187" y="245"/>
                    <a:pt x="187" y="245"/>
                    <a:pt x="187" y="245"/>
                  </a:cubicBezTo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9" name="Oval 30">
              <a:extLst>
                <a:ext uri="{FF2B5EF4-FFF2-40B4-BE49-F238E27FC236}">
                  <a16:creationId xmlns:a16="http://schemas.microsoft.com/office/drawing/2014/main" xmlns="" id="{888CC285-E423-4B79-BCF2-EB71108DFD1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540054" y="3777865"/>
              <a:ext cx="1054047" cy="1054929"/>
            </a:xfrm>
            <a:prstGeom prst="ellipse">
              <a:avLst/>
            </a:prstGeom>
            <a:solidFill>
              <a:schemeClr val="accent2">
                <a:lumMod val="40000"/>
                <a:lumOff val="60000"/>
              </a:schemeClr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0" name="Oval 31">
              <a:extLst>
                <a:ext uri="{FF2B5EF4-FFF2-40B4-BE49-F238E27FC236}">
                  <a16:creationId xmlns:a16="http://schemas.microsoft.com/office/drawing/2014/main" xmlns="" id="{DB53E901-68ED-4BF7-88A5-8EF013F5E45F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661675" y="3899588"/>
              <a:ext cx="810805" cy="811484"/>
            </a:xfrm>
            <a:prstGeom prst="ellipse">
              <a:avLst/>
            </a:prstGeom>
            <a:solidFill>
              <a:schemeClr val="accent2"/>
            </a:solidFill>
            <a:ln w="1905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wrap="none" anchor="ctr">
              <a:normAutofit/>
            </a:bodyPr>
            <a:lstStyle/>
            <a:p>
              <a:pPr algn="ctr"/>
              <a:r>
                <a:rPr lang="en-US" sz="1600" b="1">
                  <a:solidFill>
                    <a:schemeClr val="bg1"/>
                  </a:solidFill>
                </a:rPr>
                <a:t>02</a:t>
              </a:r>
            </a:p>
          </p:txBody>
        </p:sp>
        <p:sp>
          <p:nvSpPr>
            <p:cNvPr id="15" name="TextBox 37">
              <a:extLst>
                <a:ext uri="{FF2B5EF4-FFF2-40B4-BE49-F238E27FC236}">
                  <a16:creationId xmlns:a16="http://schemas.microsoft.com/office/drawing/2014/main" xmlns="" id="{33E4FE83-E641-43ED-B7D6-A490DDF5758F}"/>
                </a:ext>
              </a:extLst>
            </p:cNvPr>
            <p:cNvSpPr txBox="1"/>
            <p:nvPr/>
          </p:nvSpPr>
          <p:spPr>
            <a:xfrm>
              <a:off x="6377397" y="5458304"/>
              <a:ext cx="3415353" cy="461665"/>
            </a:xfrm>
            <a:prstGeom prst="rect">
              <a:avLst/>
            </a:prstGeom>
            <a:noFill/>
          </p:spPr>
          <p:txBody>
            <a:bodyPr wrap="square" lIns="0" tIns="0" rIns="0" bIns="0" anchor="ctr" anchorCtr="1">
              <a:norm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0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  <a:t>点击输入替换内容点击输入替换内容 </a:t>
              </a:r>
              <a:br>
                <a:rPr lang="zh-CN" altLang="en-US" sz="1000" dirty="0">
                  <a:solidFill>
                    <a:schemeClr val="tx1">
                      <a:lumMod val="50000"/>
                      <a:lumOff val="50000"/>
                    </a:schemeClr>
                  </a:solidFill>
                </a:rPr>
              </a:br>
              <a:endParaRPr lang="zh-CN" altLang="en-US" sz="1000" dirty="0">
                <a:solidFill>
                  <a:schemeClr val="tx1">
                    <a:lumMod val="50000"/>
                    <a:lumOff val="50000"/>
                  </a:schemeClr>
                </a:solidFill>
              </a:endParaRPr>
            </a:p>
          </p:txBody>
        </p:sp>
        <p:sp>
          <p:nvSpPr>
            <p:cNvPr id="16" name="Rectangle 38">
              <a:extLst>
                <a:ext uri="{FF2B5EF4-FFF2-40B4-BE49-F238E27FC236}">
                  <a16:creationId xmlns:a16="http://schemas.microsoft.com/office/drawing/2014/main" xmlns="" id="{273A68CA-1625-4C22-9580-87BD6F7E5F9E}"/>
                </a:ext>
              </a:extLst>
            </p:cNvPr>
            <p:cNvSpPr/>
            <p:nvPr/>
          </p:nvSpPr>
          <p:spPr>
            <a:xfrm>
              <a:off x="7623408" y="5181305"/>
              <a:ext cx="923330" cy="276999"/>
            </a:xfrm>
            <a:prstGeom prst="rect">
              <a:avLst/>
            </a:prstGeom>
          </p:spPr>
          <p:txBody>
            <a:bodyPr wrap="none" lIns="0" tIns="0" rIns="0" bIns="0" anchor="ctr" anchorCtr="1">
              <a:normAutofit/>
            </a:bodyPr>
            <a:lstStyle/>
            <a:p>
              <a:pPr algn="ctr"/>
              <a:r>
                <a:rPr lang="zh-CN" altLang="en-US" sz="1200" b="1" dirty="0">
                  <a:solidFill>
                    <a:schemeClr val="accent2">
                      <a:lumMod val="100000"/>
                    </a:schemeClr>
                  </a:solidFill>
                </a:rPr>
                <a:t>输入标题文本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4779713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12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A_矩形 1">
            <a:extLst>
              <a:ext uri="{FF2B5EF4-FFF2-40B4-BE49-F238E27FC236}">
                <a16:creationId xmlns:a16="http://schemas.microsoft.com/office/drawing/2014/main" xmlns="" id="{61F88F87-3291-44D7-BD92-F4D9EEEC5F78}"/>
              </a:ext>
            </a:extLst>
          </p:cNvPr>
          <p:cNvSpPr/>
          <p:nvPr>
            <p:custDataLst>
              <p:tags r:id="rId1"/>
            </p:custDataLst>
          </p:nvPr>
        </p:nvSpPr>
        <p:spPr>
          <a:xfrm>
            <a:off x="4267201" y="2355206"/>
            <a:ext cx="7924799" cy="24345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3" name="PA_矩形 2">
            <a:extLst>
              <a:ext uri="{FF2B5EF4-FFF2-40B4-BE49-F238E27FC236}">
                <a16:creationId xmlns:a16="http://schemas.microsoft.com/office/drawing/2014/main" xmlns="" id="{89CEA49B-C7F5-4B79-A119-6C4BE67E4BB8}"/>
              </a:ext>
            </a:extLst>
          </p:cNvPr>
          <p:cNvSpPr/>
          <p:nvPr>
            <p:custDataLst>
              <p:tags r:id="rId2"/>
            </p:custDataLst>
          </p:nvPr>
        </p:nvSpPr>
        <p:spPr>
          <a:xfrm>
            <a:off x="1" y="2355206"/>
            <a:ext cx="2119086" cy="2434508"/>
          </a:xfrm>
          <a:prstGeom prst="rect">
            <a:avLst/>
          </a:prstGeom>
          <a:blipFill dpi="0" rotWithShape="1">
            <a:blip r:embed="rId8"/>
            <a:srcRect/>
            <a:stretch>
              <a:fillRect l="-42869" r="-42869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4" name="PA_矩形 3">
            <a:extLst>
              <a:ext uri="{FF2B5EF4-FFF2-40B4-BE49-F238E27FC236}">
                <a16:creationId xmlns:a16="http://schemas.microsoft.com/office/drawing/2014/main" xmlns="" id="{3B188CF1-9974-413E-BD31-041A910B6C54}"/>
              </a:ext>
            </a:extLst>
          </p:cNvPr>
          <p:cNvSpPr/>
          <p:nvPr>
            <p:custDataLst>
              <p:tags r:id="rId3"/>
            </p:custDataLst>
          </p:nvPr>
        </p:nvSpPr>
        <p:spPr>
          <a:xfrm>
            <a:off x="2140710" y="2355206"/>
            <a:ext cx="2119086" cy="2434508"/>
          </a:xfrm>
          <a:prstGeom prst="rect">
            <a:avLst/>
          </a:prstGeom>
          <a:blipFill dpi="0" rotWithShape="1">
            <a:blip r:embed="rId9"/>
            <a:srcRect/>
            <a:stretch>
              <a:fillRect l="-36163" r="-36163"/>
            </a:stretch>
          </a:blipFill>
          <a:ln w="12700" cap="flat" cmpd="sng" algn="ctr">
            <a:noFill/>
            <a:prstDash val="solid"/>
            <a:miter lim="800000"/>
          </a:ln>
          <a:effectLst/>
          <a:extLst>
            <a:ext uri="{91240B29-F687-4F45-9708-019B960494DF}">
              <a14:hiddenLine xmlns:a14="http://schemas.microsoft.com/office/drawing/2010/main" w="12700" cap="flat" cmpd="sng" algn="ctr">
                <a:solidFill>
                  <a:schemeClr val="accent1">
                    <a:shade val="50000"/>
                  </a:schemeClr>
                </a:solidFill>
                <a:prstDash val="solid"/>
                <a:miter lim="800000"/>
              </a14:hiddenLine>
            </a:ext>
          </a:ex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/>
            <a:endParaRPr/>
          </a:p>
        </p:txBody>
      </p:sp>
      <p:sp>
        <p:nvSpPr>
          <p:cNvPr id="5" name="PA_文本框 9">
            <a:extLst>
              <a:ext uri="{FF2B5EF4-FFF2-40B4-BE49-F238E27FC236}">
                <a16:creationId xmlns:a16="http://schemas.microsoft.com/office/drawing/2014/main" xmlns="" id="{0E43C6E2-AC08-482A-A154-B162369FFF7A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4619836" y="2592066"/>
            <a:ext cx="6853027" cy="768645"/>
          </a:xfrm>
          <a:prstGeom prst="rect">
            <a:avLst/>
          </a:prstGeom>
        </p:spPr>
        <p:txBody>
          <a:bodyPr vert="horz" wrap="none" lIns="0" tIns="0" rIns="0" bIns="0">
            <a:normAutofit/>
          </a:bodyPr>
          <a:lstStyle/>
          <a:p>
            <a:r>
              <a:rPr lang="en-US" altLang="zh-CN" sz="4400" b="1" kern="900" dirty="0">
                <a:solidFill>
                  <a:schemeClr val="accent3"/>
                </a:solidFill>
              </a:rPr>
              <a:t>04.</a:t>
            </a:r>
            <a:r>
              <a:rPr lang="zh-CN" altLang="en-US" sz="4400" b="1" kern="900" dirty="0">
                <a:solidFill>
                  <a:schemeClr val="accent3"/>
                </a:solidFill>
              </a:rPr>
              <a:t>教学反思</a:t>
            </a:r>
          </a:p>
        </p:txBody>
      </p:sp>
      <p:sp>
        <p:nvSpPr>
          <p:cNvPr id="6" name="PA_文本框 10">
            <a:extLst>
              <a:ext uri="{FF2B5EF4-FFF2-40B4-BE49-F238E27FC236}">
                <a16:creationId xmlns:a16="http://schemas.microsoft.com/office/drawing/2014/main" xmlns="" id="{3DF04BE9-F11A-4053-BCEC-7502BD7FE30F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4619836" y="3429000"/>
            <a:ext cx="6853027" cy="1292425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lvl="0">
              <a:lnSpc>
                <a:spcPct val="120000"/>
              </a:lnSpc>
            </a:pPr>
            <a:r>
              <a:rPr lang="zh-CN" altLang="en-US" sz="1100" dirty="0">
                <a:solidFill>
                  <a:schemeClr val="bg1"/>
                </a:solidFill>
              </a:rPr>
              <a:t>点击输入替换内容点击输入替换</a:t>
            </a:r>
            <a:r>
              <a:rPr lang="zh-CN" altLang="en-US" sz="1100" dirty="0" smtClean="0">
                <a:solidFill>
                  <a:schemeClr val="bg1"/>
                </a:solidFill>
              </a:rPr>
              <a:t>内容</a:t>
            </a:r>
            <a:r>
              <a:rPr lang="zh-CN" altLang="en-US" sz="1100" dirty="0">
                <a:solidFill>
                  <a:schemeClr val="bg1"/>
                </a:solidFill>
              </a:rPr>
              <a:t/>
            </a:r>
            <a:br>
              <a:rPr lang="zh-CN" altLang="en-US" sz="1100" dirty="0">
                <a:solidFill>
                  <a:schemeClr val="bg1"/>
                </a:solidFill>
              </a:rPr>
            </a:br>
            <a:r>
              <a:rPr lang="zh-CN" altLang="en-US" sz="1100" dirty="0">
                <a:solidFill>
                  <a:schemeClr val="bg1"/>
                </a:solidFill>
              </a:rPr>
              <a:t>如需更改请在（设置形状格式）菜单下（文本选项）中调整</a:t>
            </a:r>
          </a:p>
        </p:txBody>
      </p:sp>
    </p:spTree>
    <p:extLst>
      <p:ext uri="{BB962C8B-B14F-4D97-AF65-F5344CB8AC3E}">
        <p14:creationId xmlns:p14="http://schemas.microsoft.com/office/powerpoint/2010/main" val="371432848"/>
      </p:ext>
    </p:extLst>
  </p:cSld>
  <p:clrMapOvr>
    <a:masterClrMapping/>
  </p:clrMapOvr>
  <p:transition spd="slow" advClick="0" advTm="5000">
    <p:fad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700"/>
                            </p:stCondLst>
                            <p:childTnLst>
                              <p:par>
                                <p:cTn id="18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3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900" decel="100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/>
      <p:bldP spid="6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PA_库_组合 10">
            <a:extLst>
              <a:ext uri="{FF2B5EF4-FFF2-40B4-BE49-F238E27FC236}">
                <a16:creationId xmlns:a16="http://schemas.microsoft.com/office/drawing/2014/main" xmlns="" id="{564937CE-190E-4E97-B6DA-E186063B96E6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3323140" y="1614880"/>
            <a:ext cx="3724550" cy="3210818"/>
            <a:chOff x="3235768" y="1736812"/>
            <a:chExt cx="3724550" cy="3210818"/>
          </a:xfrm>
        </p:grpSpPr>
        <p:sp>
          <p:nvSpPr>
            <p:cNvPr id="16" name="等腰三角形 15">
              <a:extLst>
                <a:ext uri="{FF2B5EF4-FFF2-40B4-BE49-F238E27FC236}">
                  <a16:creationId xmlns:a16="http://schemas.microsoft.com/office/drawing/2014/main" xmlns="" id="{A1AE96AF-9AA2-4709-B210-9CA270FCE770}"/>
                </a:ext>
              </a:extLst>
            </p:cNvPr>
            <p:cNvSpPr/>
            <p:nvPr/>
          </p:nvSpPr>
          <p:spPr bwMode="auto">
            <a:xfrm flipV="1">
              <a:off x="3235768" y="1736812"/>
              <a:ext cx="3724550" cy="3210818"/>
            </a:xfrm>
            <a:prstGeom prst="triangle">
              <a:avLst/>
            </a:prstGeom>
            <a:solidFill>
              <a:schemeClr val="accent1"/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7" name="等腰三角形 16">
              <a:extLst>
                <a:ext uri="{FF2B5EF4-FFF2-40B4-BE49-F238E27FC236}">
                  <a16:creationId xmlns:a16="http://schemas.microsoft.com/office/drawing/2014/main" xmlns="" id="{12827A86-8435-43EC-B976-7ECA9651D924}"/>
                </a:ext>
              </a:extLst>
            </p:cNvPr>
            <p:cNvSpPr/>
            <p:nvPr/>
          </p:nvSpPr>
          <p:spPr bwMode="auto">
            <a:xfrm flipV="1">
              <a:off x="3786742" y="2097316"/>
              <a:ext cx="2622602" cy="2260862"/>
            </a:xfrm>
            <a:prstGeom prst="triangle">
              <a:avLst/>
            </a:prstGeom>
            <a:solidFill>
              <a:schemeClr val="bg1"/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8" name="任意多边形: 形状 17">
              <a:extLst>
                <a:ext uri="{FF2B5EF4-FFF2-40B4-BE49-F238E27FC236}">
                  <a16:creationId xmlns:a16="http://schemas.microsoft.com/office/drawing/2014/main" xmlns="" id="{2D6F259D-F2A3-43F3-999F-FAA27B766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20517" y="2659092"/>
              <a:ext cx="555052" cy="555050"/>
            </a:xfrm>
            <a:custGeom>
              <a:avLst/>
              <a:gdLst>
                <a:gd name="T0" fmla="*/ 41 w 45"/>
                <a:gd name="T1" fmla="*/ 48 h 48"/>
                <a:gd name="T2" fmla="*/ 0 w 45"/>
                <a:gd name="T3" fmla="*/ 44 h 48"/>
                <a:gd name="T4" fmla="*/ 3 w 45"/>
                <a:gd name="T5" fmla="*/ 7 h 48"/>
                <a:gd name="T6" fmla="*/ 7 w 45"/>
                <a:gd name="T7" fmla="*/ 4 h 48"/>
                <a:gd name="T8" fmla="*/ 13 w 45"/>
                <a:gd name="T9" fmla="*/ 0 h 48"/>
                <a:gd name="T10" fmla="*/ 17 w 45"/>
                <a:gd name="T11" fmla="*/ 7 h 48"/>
                <a:gd name="T12" fmla="*/ 27 w 45"/>
                <a:gd name="T13" fmla="*/ 4 h 48"/>
                <a:gd name="T14" fmla="*/ 33 w 45"/>
                <a:gd name="T15" fmla="*/ 0 h 48"/>
                <a:gd name="T16" fmla="*/ 38 w 45"/>
                <a:gd name="T17" fmla="*/ 7 h 48"/>
                <a:gd name="T18" fmla="*/ 45 w 45"/>
                <a:gd name="T19" fmla="*/ 10 h 48"/>
                <a:gd name="T20" fmla="*/ 11 w 45"/>
                <a:gd name="T21" fmla="*/ 25 h 48"/>
                <a:gd name="T22" fmla="*/ 3 w 45"/>
                <a:gd name="T23" fmla="*/ 17 h 48"/>
                <a:gd name="T24" fmla="*/ 11 w 45"/>
                <a:gd name="T25" fmla="*/ 25 h 48"/>
                <a:gd name="T26" fmla="*/ 11 w 45"/>
                <a:gd name="T27" fmla="*/ 26 h 48"/>
                <a:gd name="T28" fmla="*/ 3 w 45"/>
                <a:gd name="T29" fmla="*/ 35 h 48"/>
                <a:gd name="T30" fmla="*/ 11 w 45"/>
                <a:gd name="T31" fmla="*/ 44 h 48"/>
                <a:gd name="T32" fmla="*/ 3 w 45"/>
                <a:gd name="T33" fmla="*/ 37 h 48"/>
                <a:gd name="T34" fmla="*/ 11 w 45"/>
                <a:gd name="T35" fmla="*/ 44 h 48"/>
                <a:gd name="T36" fmla="*/ 13 w 45"/>
                <a:gd name="T37" fmla="*/ 3 h 48"/>
                <a:gd name="T38" fmla="*/ 10 w 45"/>
                <a:gd name="T39" fmla="*/ 4 h 48"/>
                <a:gd name="T40" fmla="*/ 11 w 45"/>
                <a:gd name="T41" fmla="*/ 13 h 48"/>
                <a:gd name="T42" fmla="*/ 14 w 45"/>
                <a:gd name="T43" fmla="*/ 12 h 48"/>
                <a:gd name="T44" fmla="*/ 21 w 45"/>
                <a:gd name="T45" fmla="*/ 25 h 48"/>
                <a:gd name="T46" fmla="*/ 13 w 45"/>
                <a:gd name="T47" fmla="*/ 17 h 48"/>
                <a:gd name="T48" fmla="*/ 21 w 45"/>
                <a:gd name="T49" fmla="*/ 25 h 48"/>
                <a:gd name="T50" fmla="*/ 21 w 45"/>
                <a:gd name="T51" fmla="*/ 26 h 48"/>
                <a:gd name="T52" fmla="*/ 13 w 45"/>
                <a:gd name="T53" fmla="*/ 35 h 48"/>
                <a:gd name="T54" fmla="*/ 21 w 45"/>
                <a:gd name="T55" fmla="*/ 44 h 48"/>
                <a:gd name="T56" fmla="*/ 13 w 45"/>
                <a:gd name="T57" fmla="*/ 37 h 48"/>
                <a:gd name="T58" fmla="*/ 21 w 45"/>
                <a:gd name="T59" fmla="*/ 44 h 48"/>
                <a:gd name="T60" fmla="*/ 32 w 45"/>
                <a:gd name="T61" fmla="*/ 17 h 48"/>
                <a:gd name="T62" fmla="*/ 23 w 45"/>
                <a:gd name="T63" fmla="*/ 25 h 48"/>
                <a:gd name="T64" fmla="*/ 32 w 45"/>
                <a:gd name="T65" fmla="*/ 35 h 48"/>
                <a:gd name="T66" fmla="*/ 23 w 45"/>
                <a:gd name="T67" fmla="*/ 26 h 48"/>
                <a:gd name="T68" fmla="*/ 32 w 45"/>
                <a:gd name="T69" fmla="*/ 35 h 48"/>
                <a:gd name="T70" fmla="*/ 32 w 45"/>
                <a:gd name="T71" fmla="*/ 37 h 48"/>
                <a:gd name="T72" fmla="*/ 23 w 45"/>
                <a:gd name="T73" fmla="*/ 44 h 48"/>
                <a:gd name="T74" fmla="*/ 34 w 45"/>
                <a:gd name="T75" fmla="*/ 4 h 48"/>
                <a:gd name="T76" fmla="*/ 32 w 45"/>
                <a:gd name="T77" fmla="*/ 3 h 48"/>
                <a:gd name="T78" fmla="*/ 31 w 45"/>
                <a:gd name="T79" fmla="*/ 12 h 48"/>
                <a:gd name="T80" fmla="*/ 33 w 45"/>
                <a:gd name="T81" fmla="*/ 13 h 48"/>
                <a:gd name="T82" fmla="*/ 34 w 45"/>
                <a:gd name="T83" fmla="*/ 4 h 48"/>
                <a:gd name="T84" fmla="*/ 41 w 45"/>
                <a:gd name="T85" fmla="*/ 17 h 48"/>
                <a:gd name="T86" fmla="*/ 33 w 45"/>
                <a:gd name="T87" fmla="*/ 25 h 48"/>
                <a:gd name="T88" fmla="*/ 41 w 45"/>
                <a:gd name="T89" fmla="*/ 35 h 48"/>
                <a:gd name="T90" fmla="*/ 33 w 45"/>
                <a:gd name="T91" fmla="*/ 26 h 48"/>
                <a:gd name="T92" fmla="*/ 41 w 45"/>
                <a:gd name="T93" fmla="*/ 35 h 48"/>
                <a:gd name="T94" fmla="*/ 41 w 45"/>
                <a:gd name="T95" fmla="*/ 37 h 48"/>
                <a:gd name="T96" fmla="*/ 33 w 45"/>
                <a:gd name="T97" fmla="*/ 44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45" h="48">
                  <a:moveTo>
                    <a:pt x="45" y="44"/>
                  </a:moveTo>
                  <a:cubicBezTo>
                    <a:pt x="45" y="46"/>
                    <a:pt x="43" y="48"/>
                    <a:pt x="41" y="48"/>
                  </a:cubicBezTo>
                  <a:cubicBezTo>
                    <a:pt x="3" y="48"/>
                    <a:pt x="3" y="48"/>
                    <a:pt x="3" y="48"/>
                  </a:cubicBezTo>
                  <a:cubicBezTo>
                    <a:pt x="1" y="48"/>
                    <a:pt x="0" y="46"/>
                    <a:pt x="0" y="44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8"/>
                    <a:pt x="1" y="7"/>
                    <a:pt x="3" y="7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7" y="4"/>
                    <a:pt x="7" y="4"/>
                    <a:pt x="7" y="4"/>
                  </a:cubicBezTo>
                  <a:cubicBezTo>
                    <a:pt x="7" y="2"/>
                    <a:pt x="9" y="0"/>
                    <a:pt x="11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5" y="0"/>
                    <a:pt x="17" y="2"/>
                    <a:pt x="17" y="4"/>
                  </a:cubicBezTo>
                  <a:cubicBezTo>
                    <a:pt x="17" y="7"/>
                    <a:pt x="17" y="7"/>
                    <a:pt x="17" y="7"/>
                  </a:cubicBezTo>
                  <a:cubicBezTo>
                    <a:pt x="27" y="7"/>
                    <a:pt x="27" y="7"/>
                    <a:pt x="27" y="7"/>
                  </a:cubicBezTo>
                  <a:cubicBezTo>
                    <a:pt x="27" y="4"/>
                    <a:pt x="27" y="4"/>
                    <a:pt x="27" y="4"/>
                  </a:cubicBezTo>
                  <a:cubicBezTo>
                    <a:pt x="27" y="2"/>
                    <a:pt x="29" y="0"/>
                    <a:pt x="32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6" y="0"/>
                    <a:pt x="38" y="2"/>
                    <a:pt x="38" y="4"/>
                  </a:cubicBezTo>
                  <a:cubicBezTo>
                    <a:pt x="38" y="7"/>
                    <a:pt x="38" y="7"/>
                    <a:pt x="38" y="7"/>
                  </a:cubicBezTo>
                  <a:cubicBezTo>
                    <a:pt x="41" y="7"/>
                    <a:pt x="41" y="7"/>
                    <a:pt x="41" y="7"/>
                  </a:cubicBezTo>
                  <a:cubicBezTo>
                    <a:pt x="43" y="7"/>
                    <a:pt x="45" y="8"/>
                    <a:pt x="45" y="10"/>
                  </a:cubicBezTo>
                  <a:lnTo>
                    <a:pt x="45" y="44"/>
                  </a:lnTo>
                  <a:close/>
                  <a:moveTo>
                    <a:pt x="11" y="25"/>
                  </a:moveTo>
                  <a:cubicBezTo>
                    <a:pt x="11" y="17"/>
                    <a:pt x="11" y="17"/>
                    <a:pt x="11" y="17"/>
                  </a:cubicBezTo>
                  <a:cubicBezTo>
                    <a:pt x="3" y="17"/>
                    <a:pt x="3" y="17"/>
                    <a:pt x="3" y="17"/>
                  </a:cubicBezTo>
                  <a:cubicBezTo>
                    <a:pt x="3" y="25"/>
                    <a:pt x="3" y="25"/>
                    <a:pt x="3" y="25"/>
                  </a:cubicBezTo>
                  <a:lnTo>
                    <a:pt x="11" y="25"/>
                  </a:lnTo>
                  <a:close/>
                  <a:moveTo>
                    <a:pt x="11" y="35"/>
                  </a:moveTo>
                  <a:cubicBezTo>
                    <a:pt x="11" y="26"/>
                    <a:pt x="11" y="26"/>
                    <a:pt x="11" y="26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3" y="35"/>
                    <a:pt x="3" y="35"/>
                    <a:pt x="3" y="35"/>
                  </a:cubicBezTo>
                  <a:lnTo>
                    <a:pt x="11" y="35"/>
                  </a:lnTo>
                  <a:close/>
                  <a:moveTo>
                    <a:pt x="11" y="44"/>
                  </a:moveTo>
                  <a:cubicBezTo>
                    <a:pt x="11" y="37"/>
                    <a:pt x="11" y="37"/>
                    <a:pt x="11" y="37"/>
                  </a:cubicBezTo>
                  <a:cubicBezTo>
                    <a:pt x="3" y="37"/>
                    <a:pt x="3" y="37"/>
                    <a:pt x="3" y="37"/>
                  </a:cubicBezTo>
                  <a:cubicBezTo>
                    <a:pt x="3" y="44"/>
                    <a:pt x="3" y="44"/>
                    <a:pt x="3" y="44"/>
                  </a:cubicBezTo>
                  <a:lnTo>
                    <a:pt x="11" y="44"/>
                  </a:lnTo>
                  <a:close/>
                  <a:moveTo>
                    <a:pt x="14" y="4"/>
                  </a:moveTo>
                  <a:cubicBezTo>
                    <a:pt x="14" y="4"/>
                    <a:pt x="13" y="3"/>
                    <a:pt x="13" y="3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11" y="3"/>
                    <a:pt x="10" y="4"/>
                    <a:pt x="10" y="4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10" y="12"/>
                    <a:pt x="11" y="13"/>
                    <a:pt x="11" y="13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13" y="13"/>
                    <a:pt x="14" y="12"/>
                    <a:pt x="14" y="12"/>
                  </a:cubicBezTo>
                  <a:lnTo>
                    <a:pt x="14" y="4"/>
                  </a:lnTo>
                  <a:close/>
                  <a:moveTo>
                    <a:pt x="21" y="25"/>
                  </a:moveTo>
                  <a:cubicBezTo>
                    <a:pt x="21" y="17"/>
                    <a:pt x="21" y="17"/>
                    <a:pt x="21" y="17"/>
                  </a:cubicBezTo>
                  <a:cubicBezTo>
                    <a:pt x="13" y="17"/>
                    <a:pt x="13" y="17"/>
                    <a:pt x="13" y="17"/>
                  </a:cubicBezTo>
                  <a:cubicBezTo>
                    <a:pt x="13" y="25"/>
                    <a:pt x="13" y="25"/>
                    <a:pt x="13" y="25"/>
                  </a:cubicBezTo>
                  <a:lnTo>
                    <a:pt x="21" y="25"/>
                  </a:lnTo>
                  <a:close/>
                  <a:moveTo>
                    <a:pt x="21" y="35"/>
                  </a:moveTo>
                  <a:cubicBezTo>
                    <a:pt x="21" y="26"/>
                    <a:pt x="21" y="26"/>
                    <a:pt x="21" y="26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13" y="35"/>
                    <a:pt x="13" y="35"/>
                    <a:pt x="13" y="35"/>
                  </a:cubicBezTo>
                  <a:lnTo>
                    <a:pt x="21" y="35"/>
                  </a:lnTo>
                  <a:close/>
                  <a:moveTo>
                    <a:pt x="21" y="44"/>
                  </a:moveTo>
                  <a:cubicBezTo>
                    <a:pt x="21" y="37"/>
                    <a:pt x="21" y="37"/>
                    <a:pt x="21" y="37"/>
                  </a:cubicBezTo>
                  <a:cubicBezTo>
                    <a:pt x="13" y="37"/>
                    <a:pt x="13" y="37"/>
                    <a:pt x="13" y="37"/>
                  </a:cubicBezTo>
                  <a:cubicBezTo>
                    <a:pt x="13" y="44"/>
                    <a:pt x="13" y="44"/>
                    <a:pt x="13" y="44"/>
                  </a:cubicBezTo>
                  <a:lnTo>
                    <a:pt x="21" y="44"/>
                  </a:lnTo>
                  <a:close/>
                  <a:moveTo>
                    <a:pt x="32" y="25"/>
                  </a:moveTo>
                  <a:cubicBezTo>
                    <a:pt x="32" y="17"/>
                    <a:pt x="32" y="17"/>
                    <a:pt x="32" y="17"/>
                  </a:cubicBezTo>
                  <a:cubicBezTo>
                    <a:pt x="23" y="17"/>
                    <a:pt x="23" y="17"/>
                    <a:pt x="23" y="17"/>
                  </a:cubicBezTo>
                  <a:cubicBezTo>
                    <a:pt x="23" y="25"/>
                    <a:pt x="23" y="25"/>
                    <a:pt x="23" y="25"/>
                  </a:cubicBezTo>
                  <a:lnTo>
                    <a:pt x="32" y="25"/>
                  </a:lnTo>
                  <a:close/>
                  <a:moveTo>
                    <a:pt x="32" y="35"/>
                  </a:moveTo>
                  <a:cubicBezTo>
                    <a:pt x="32" y="26"/>
                    <a:pt x="32" y="26"/>
                    <a:pt x="32" y="26"/>
                  </a:cubicBezTo>
                  <a:cubicBezTo>
                    <a:pt x="23" y="26"/>
                    <a:pt x="23" y="26"/>
                    <a:pt x="23" y="26"/>
                  </a:cubicBezTo>
                  <a:cubicBezTo>
                    <a:pt x="23" y="35"/>
                    <a:pt x="23" y="35"/>
                    <a:pt x="23" y="35"/>
                  </a:cubicBezTo>
                  <a:lnTo>
                    <a:pt x="32" y="35"/>
                  </a:lnTo>
                  <a:close/>
                  <a:moveTo>
                    <a:pt x="32" y="44"/>
                  </a:moveTo>
                  <a:cubicBezTo>
                    <a:pt x="32" y="37"/>
                    <a:pt x="32" y="37"/>
                    <a:pt x="32" y="37"/>
                  </a:cubicBezTo>
                  <a:cubicBezTo>
                    <a:pt x="23" y="37"/>
                    <a:pt x="23" y="37"/>
                    <a:pt x="23" y="37"/>
                  </a:cubicBezTo>
                  <a:cubicBezTo>
                    <a:pt x="23" y="44"/>
                    <a:pt x="23" y="44"/>
                    <a:pt x="23" y="44"/>
                  </a:cubicBezTo>
                  <a:lnTo>
                    <a:pt x="32" y="44"/>
                  </a:lnTo>
                  <a:close/>
                  <a:moveTo>
                    <a:pt x="34" y="4"/>
                  </a:moveTo>
                  <a:cubicBezTo>
                    <a:pt x="34" y="4"/>
                    <a:pt x="34" y="3"/>
                    <a:pt x="33" y="3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31" y="3"/>
                    <a:pt x="31" y="4"/>
                    <a:pt x="31" y="4"/>
                  </a:cubicBezTo>
                  <a:cubicBezTo>
                    <a:pt x="31" y="12"/>
                    <a:pt x="31" y="12"/>
                    <a:pt x="31" y="12"/>
                  </a:cubicBezTo>
                  <a:cubicBezTo>
                    <a:pt x="31" y="12"/>
                    <a:pt x="31" y="13"/>
                    <a:pt x="32" y="13"/>
                  </a:cubicBezTo>
                  <a:cubicBezTo>
                    <a:pt x="33" y="13"/>
                    <a:pt x="33" y="13"/>
                    <a:pt x="33" y="13"/>
                  </a:cubicBezTo>
                  <a:cubicBezTo>
                    <a:pt x="34" y="13"/>
                    <a:pt x="34" y="12"/>
                    <a:pt x="34" y="12"/>
                  </a:cubicBezTo>
                  <a:lnTo>
                    <a:pt x="34" y="4"/>
                  </a:lnTo>
                  <a:close/>
                  <a:moveTo>
                    <a:pt x="41" y="25"/>
                  </a:moveTo>
                  <a:cubicBezTo>
                    <a:pt x="41" y="17"/>
                    <a:pt x="41" y="17"/>
                    <a:pt x="41" y="17"/>
                  </a:cubicBezTo>
                  <a:cubicBezTo>
                    <a:pt x="33" y="17"/>
                    <a:pt x="33" y="17"/>
                    <a:pt x="33" y="17"/>
                  </a:cubicBezTo>
                  <a:cubicBezTo>
                    <a:pt x="33" y="25"/>
                    <a:pt x="33" y="25"/>
                    <a:pt x="33" y="25"/>
                  </a:cubicBezTo>
                  <a:lnTo>
                    <a:pt x="41" y="25"/>
                  </a:lnTo>
                  <a:close/>
                  <a:moveTo>
                    <a:pt x="41" y="35"/>
                  </a:moveTo>
                  <a:cubicBezTo>
                    <a:pt x="41" y="26"/>
                    <a:pt x="41" y="26"/>
                    <a:pt x="41" y="26"/>
                  </a:cubicBezTo>
                  <a:cubicBezTo>
                    <a:pt x="33" y="26"/>
                    <a:pt x="33" y="26"/>
                    <a:pt x="33" y="26"/>
                  </a:cubicBezTo>
                  <a:cubicBezTo>
                    <a:pt x="33" y="35"/>
                    <a:pt x="33" y="35"/>
                    <a:pt x="33" y="35"/>
                  </a:cubicBezTo>
                  <a:lnTo>
                    <a:pt x="41" y="35"/>
                  </a:lnTo>
                  <a:close/>
                  <a:moveTo>
                    <a:pt x="41" y="44"/>
                  </a:moveTo>
                  <a:cubicBezTo>
                    <a:pt x="41" y="37"/>
                    <a:pt x="41" y="37"/>
                    <a:pt x="41" y="37"/>
                  </a:cubicBezTo>
                  <a:cubicBezTo>
                    <a:pt x="33" y="37"/>
                    <a:pt x="33" y="37"/>
                    <a:pt x="33" y="37"/>
                  </a:cubicBezTo>
                  <a:cubicBezTo>
                    <a:pt x="33" y="44"/>
                    <a:pt x="33" y="44"/>
                    <a:pt x="33" y="44"/>
                  </a:cubicBezTo>
                  <a:lnTo>
                    <a:pt x="41" y="4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2" name="PA_库_组合 11">
            <a:extLst>
              <a:ext uri="{FF2B5EF4-FFF2-40B4-BE49-F238E27FC236}">
                <a16:creationId xmlns:a16="http://schemas.microsoft.com/office/drawing/2014/main" xmlns="" id="{EAB63096-6610-41CA-B1BF-03A71B79D466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5319054" y="1788438"/>
            <a:ext cx="3724550" cy="3210818"/>
            <a:chOff x="5231682" y="1910370"/>
            <a:chExt cx="3724550" cy="3210818"/>
          </a:xfrm>
        </p:grpSpPr>
        <p:sp>
          <p:nvSpPr>
            <p:cNvPr id="13" name="等腰三角形 12">
              <a:extLst>
                <a:ext uri="{FF2B5EF4-FFF2-40B4-BE49-F238E27FC236}">
                  <a16:creationId xmlns:a16="http://schemas.microsoft.com/office/drawing/2014/main" xmlns="" id="{4B1C9155-68CF-4A34-AB0F-B77A1360BAEC}"/>
                </a:ext>
              </a:extLst>
            </p:cNvPr>
            <p:cNvSpPr/>
            <p:nvPr/>
          </p:nvSpPr>
          <p:spPr bwMode="auto">
            <a:xfrm>
              <a:off x="5231682" y="1910370"/>
              <a:ext cx="3724550" cy="3210818"/>
            </a:xfrm>
            <a:prstGeom prst="triangle">
              <a:avLst/>
            </a:prstGeom>
            <a:solidFill>
              <a:schemeClr val="accent2"/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等腰三角形 13">
              <a:extLst>
                <a:ext uri="{FF2B5EF4-FFF2-40B4-BE49-F238E27FC236}">
                  <a16:creationId xmlns:a16="http://schemas.microsoft.com/office/drawing/2014/main" xmlns="" id="{26892503-383A-445D-9292-6F5BF418D7C7}"/>
                </a:ext>
              </a:extLst>
            </p:cNvPr>
            <p:cNvSpPr/>
            <p:nvPr/>
          </p:nvSpPr>
          <p:spPr bwMode="auto">
            <a:xfrm>
              <a:off x="5782656" y="2457820"/>
              <a:ext cx="2622602" cy="2260862"/>
            </a:xfrm>
            <a:prstGeom prst="triangle">
              <a:avLst/>
            </a:prstGeom>
            <a:solidFill>
              <a:schemeClr val="bg1"/>
            </a:solidFill>
            <a:ln w="19050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" name="任意多边形: 形状 14">
              <a:extLst>
                <a:ext uri="{FF2B5EF4-FFF2-40B4-BE49-F238E27FC236}">
                  <a16:creationId xmlns:a16="http://schemas.microsoft.com/office/drawing/2014/main" xmlns="" id="{0ED3642D-E45F-40C4-9AB3-B4E72D99D79A}"/>
                </a:ext>
              </a:extLst>
            </p:cNvPr>
            <p:cNvSpPr>
              <a:spLocks/>
            </p:cNvSpPr>
            <p:nvPr/>
          </p:nvSpPr>
          <p:spPr bwMode="auto">
            <a:xfrm>
              <a:off x="6816431" y="3530691"/>
              <a:ext cx="555052" cy="555050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3413" y="19459"/>
                  </a:moveTo>
                  <a:cubicBezTo>
                    <a:pt x="3413" y="20724"/>
                    <a:pt x="4778" y="21600"/>
                    <a:pt x="6046" y="21600"/>
                  </a:cubicBezTo>
                  <a:cubicBezTo>
                    <a:pt x="7363" y="21600"/>
                    <a:pt x="8191" y="20724"/>
                    <a:pt x="8191" y="19459"/>
                  </a:cubicBezTo>
                  <a:cubicBezTo>
                    <a:pt x="8191" y="18146"/>
                    <a:pt x="7363" y="16832"/>
                    <a:pt x="6046" y="16832"/>
                  </a:cubicBezTo>
                  <a:cubicBezTo>
                    <a:pt x="4778" y="16832"/>
                    <a:pt x="3413" y="18146"/>
                    <a:pt x="3413" y="19459"/>
                  </a:cubicBezTo>
                  <a:close/>
                  <a:moveTo>
                    <a:pt x="15554" y="19459"/>
                  </a:moveTo>
                  <a:cubicBezTo>
                    <a:pt x="15554" y="20724"/>
                    <a:pt x="16822" y="21600"/>
                    <a:pt x="18138" y="21600"/>
                  </a:cubicBezTo>
                  <a:cubicBezTo>
                    <a:pt x="19455" y="21600"/>
                    <a:pt x="20332" y="20724"/>
                    <a:pt x="20332" y="19459"/>
                  </a:cubicBezTo>
                  <a:cubicBezTo>
                    <a:pt x="20332" y="18146"/>
                    <a:pt x="19455" y="16832"/>
                    <a:pt x="18138" y="16832"/>
                  </a:cubicBezTo>
                  <a:cubicBezTo>
                    <a:pt x="16822" y="16832"/>
                    <a:pt x="15554" y="18146"/>
                    <a:pt x="15554" y="19459"/>
                  </a:cubicBezTo>
                  <a:close/>
                  <a:moveTo>
                    <a:pt x="7753" y="13816"/>
                  </a:moveTo>
                  <a:cubicBezTo>
                    <a:pt x="21161" y="9924"/>
                    <a:pt x="21161" y="9924"/>
                    <a:pt x="21161" y="9924"/>
                  </a:cubicBezTo>
                  <a:cubicBezTo>
                    <a:pt x="21600" y="9924"/>
                    <a:pt x="21600" y="9486"/>
                    <a:pt x="21600" y="9097"/>
                  </a:cubicBezTo>
                  <a:cubicBezTo>
                    <a:pt x="21600" y="2627"/>
                    <a:pt x="21600" y="2627"/>
                    <a:pt x="21600" y="2627"/>
                  </a:cubicBezTo>
                  <a:cubicBezTo>
                    <a:pt x="4778" y="2627"/>
                    <a:pt x="4778" y="2627"/>
                    <a:pt x="4778" y="2627"/>
                  </a:cubicBezTo>
                  <a:cubicBezTo>
                    <a:pt x="4778" y="486"/>
                    <a:pt x="4778" y="486"/>
                    <a:pt x="4778" y="486"/>
                  </a:cubicBezTo>
                  <a:lnTo>
                    <a:pt x="4340" y="0"/>
                  </a:lnTo>
                  <a:cubicBezTo>
                    <a:pt x="439" y="0"/>
                    <a:pt x="439" y="0"/>
                    <a:pt x="439" y="0"/>
                  </a:cubicBezTo>
                  <a:cubicBezTo>
                    <a:pt x="0" y="0"/>
                    <a:pt x="0" y="486"/>
                    <a:pt x="0" y="486"/>
                  </a:cubicBezTo>
                  <a:cubicBezTo>
                    <a:pt x="0" y="2627"/>
                    <a:pt x="0" y="2627"/>
                    <a:pt x="0" y="2627"/>
                  </a:cubicBezTo>
                  <a:cubicBezTo>
                    <a:pt x="2194" y="2627"/>
                    <a:pt x="2194" y="2627"/>
                    <a:pt x="2194" y="2627"/>
                  </a:cubicBezTo>
                  <a:cubicBezTo>
                    <a:pt x="4778" y="13378"/>
                    <a:pt x="4778" y="13378"/>
                    <a:pt x="4778" y="13378"/>
                  </a:cubicBezTo>
                  <a:cubicBezTo>
                    <a:pt x="4778" y="14692"/>
                    <a:pt x="4778" y="14692"/>
                    <a:pt x="4778" y="14692"/>
                  </a:cubicBezTo>
                  <a:cubicBezTo>
                    <a:pt x="4778" y="16443"/>
                    <a:pt x="4778" y="16443"/>
                    <a:pt x="4778" y="16443"/>
                  </a:cubicBezTo>
                  <a:cubicBezTo>
                    <a:pt x="4778" y="16832"/>
                    <a:pt x="5168" y="16832"/>
                    <a:pt x="5168" y="16832"/>
                  </a:cubicBezTo>
                  <a:cubicBezTo>
                    <a:pt x="6046" y="16832"/>
                    <a:pt x="6046" y="16832"/>
                    <a:pt x="6046" y="16832"/>
                  </a:cubicBezTo>
                  <a:cubicBezTo>
                    <a:pt x="18138" y="16832"/>
                    <a:pt x="18138" y="16832"/>
                    <a:pt x="18138" y="16832"/>
                  </a:cubicBezTo>
                  <a:cubicBezTo>
                    <a:pt x="21161" y="16832"/>
                    <a:pt x="21161" y="16832"/>
                    <a:pt x="21161" y="16832"/>
                  </a:cubicBezTo>
                  <a:cubicBezTo>
                    <a:pt x="21600" y="16832"/>
                    <a:pt x="21600" y="16832"/>
                    <a:pt x="21600" y="16443"/>
                  </a:cubicBezTo>
                  <a:cubicBezTo>
                    <a:pt x="21600" y="14692"/>
                    <a:pt x="21600" y="14692"/>
                    <a:pt x="21600" y="14692"/>
                  </a:cubicBezTo>
                  <a:cubicBezTo>
                    <a:pt x="8191" y="14692"/>
                    <a:pt x="8191" y="14692"/>
                    <a:pt x="8191" y="14692"/>
                  </a:cubicBezTo>
                  <a:cubicBezTo>
                    <a:pt x="6485" y="14692"/>
                    <a:pt x="6485" y="13816"/>
                    <a:pt x="7753" y="138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9" name="PA_库_文本框 11">
            <a:extLst>
              <a:ext uri="{FF2B5EF4-FFF2-40B4-BE49-F238E27FC236}">
                <a16:creationId xmlns:a16="http://schemas.microsoft.com/office/drawing/2014/main" xmlns="" id="{9910B3A0-25D2-40B4-8500-DD2CAB6F26FD}"/>
              </a:ext>
            </a:extLst>
          </p:cNvPr>
          <p:cNvSpPr txBox="1"/>
          <p:nvPr>
            <p:custDataLst>
              <p:tags r:id="rId3"/>
            </p:custDataLst>
          </p:nvPr>
        </p:nvSpPr>
        <p:spPr>
          <a:xfrm>
            <a:off x="1256100" y="4155524"/>
            <a:ext cx="3029179" cy="1087596"/>
          </a:xfrm>
          <a:prstGeom prst="rect">
            <a:avLst/>
          </a:prstGeom>
          <a:noFill/>
        </p:spPr>
        <p:txBody>
          <a:bodyPr wrap="square" lIns="72000" tIns="72000" rIns="72000" bIns="0" anchor="t" anchorCtr="0">
            <a:norm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200" dirty="0"/>
              <a:t>点击输入替换内容点击输入替换</a:t>
            </a:r>
            <a:r>
              <a:rPr lang="zh-CN" altLang="en-US" sz="1200" dirty="0" smtClean="0"/>
              <a:t>内容。</a:t>
            </a:r>
            <a:r>
              <a:rPr lang="zh-CN" altLang="en-US" sz="1200" dirty="0"/>
              <a:t>如需更改请在（设置形状格式）菜单下（文本选项）中调整</a:t>
            </a:r>
          </a:p>
        </p:txBody>
      </p:sp>
      <p:sp>
        <p:nvSpPr>
          <p:cNvPr id="10" name="PA_库_文本框 12">
            <a:extLst>
              <a:ext uri="{FF2B5EF4-FFF2-40B4-BE49-F238E27FC236}">
                <a16:creationId xmlns:a16="http://schemas.microsoft.com/office/drawing/2014/main" xmlns="" id="{344E14A3-191A-46A2-8F65-4188EFD7CC0B}"/>
              </a:ext>
            </a:extLst>
          </p:cNvPr>
          <p:cNvSpPr txBox="1">
            <a:spLocks/>
          </p:cNvSpPr>
          <p:nvPr>
            <p:custDataLst>
              <p:tags r:id="rId4"/>
            </p:custDataLst>
          </p:nvPr>
        </p:nvSpPr>
        <p:spPr>
          <a:xfrm>
            <a:off x="1256100" y="3732667"/>
            <a:ext cx="3029179" cy="422857"/>
          </a:xfrm>
          <a:prstGeom prst="rect">
            <a:avLst/>
          </a:prstGeom>
        </p:spPr>
        <p:txBody>
          <a:bodyPr wrap="none" lIns="72000" tIns="0" rIns="72000" bIns="0" anchor="b" anchorCtr="0">
            <a:normAutofit/>
          </a:bodyPr>
          <a:lstStyle/>
          <a:p>
            <a:pPr algn="r"/>
            <a:r>
              <a:rPr lang="zh-CN" altLang="en-US" sz="1800" b="1" dirty="0">
                <a:solidFill>
                  <a:schemeClr val="accent1"/>
                </a:solidFill>
              </a:rPr>
              <a:t>输入标题文本</a:t>
            </a:r>
          </a:p>
        </p:txBody>
      </p:sp>
      <p:sp>
        <p:nvSpPr>
          <p:cNvPr id="7" name="PA_库_文本框 14">
            <a:extLst>
              <a:ext uri="{FF2B5EF4-FFF2-40B4-BE49-F238E27FC236}">
                <a16:creationId xmlns:a16="http://schemas.microsoft.com/office/drawing/2014/main" xmlns="" id="{87C9D33A-C13E-424D-9EA7-B42B1E951DED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7906721" y="2037737"/>
            <a:ext cx="3029179" cy="1087596"/>
          </a:xfrm>
          <a:prstGeom prst="rect">
            <a:avLst/>
          </a:prstGeom>
          <a:noFill/>
        </p:spPr>
        <p:txBody>
          <a:bodyPr wrap="square" lIns="72000" tIns="72000" rIns="72000" bIns="0" anchor="t" anchorCtr="0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200" dirty="0"/>
              <a:t>点击输入替换内容点击输入替换</a:t>
            </a:r>
            <a:r>
              <a:rPr lang="zh-CN" altLang="en-US" sz="1200" dirty="0" smtClean="0"/>
              <a:t>内容。</a:t>
            </a:r>
            <a:r>
              <a:rPr lang="zh-CN" altLang="en-US" sz="1200" dirty="0"/>
              <a:t>如需更改请在（设置形状格式）菜单下（文本选项）中调整</a:t>
            </a:r>
          </a:p>
        </p:txBody>
      </p:sp>
      <p:sp>
        <p:nvSpPr>
          <p:cNvPr id="8" name="PA_库_文本框 15">
            <a:extLst>
              <a:ext uri="{FF2B5EF4-FFF2-40B4-BE49-F238E27FC236}">
                <a16:creationId xmlns:a16="http://schemas.microsoft.com/office/drawing/2014/main" xmlns="" id="{F7A8E5F2-00C8-42C9-A556-12119F085FE0}"/>
              </a:ext>
            </a:extLst>
          </p:cNvPr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7906721" y="1614880"/>
            <a:ext cx="3029179" cy="422857"/>
          </a:xfrm>
          <a:prstGeom prst="rect">
            <a:avLst/>
          </a:prstGeom>
        </p:spPr>
        <p:txBody>
          <a:bodyPr wrap="none" lIns="72000" tIns="0" rIns="72000" bIns="0" anchor="b" anchorCtr="0">
            <a:normAutofit/>
          </a:bodyPr>
          <a:lstStyle/>
          <a:p>
            <a:r>
              <a:rPr lang="zh-CN" altLang="en-US" sz="1800" b="1" dirty="0">
                <a:solidFill>
                  <a:schemeClr val="accent2"/>
                </a:solidFill>
              </a:rPr>
              <a:t>输入标题文本</a:t>
            </a:r>
          </a:p>
        </p:txBody>
      </p:sp>
    </p:spTree>
    <p:extLst>
      <p:ext uri="{BB962C8B-B14F-4D97-AF65-F5344CB8AC3E}">
        <p14:creationId xmlns:p14="http://schemas.microsoft.com/office/powerpoint/2010/main" val="1834219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500"/>
                            </p:stCondLst>
                            <p:childTnLst>
                              <p:par>
                                <p:cTn id="2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  <p:bldP spid="7" grpId="0"/>
      <p:bldP spid="8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A5740429-028A-4136-BD56-95B49BA47D45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3910297" y="2276872"/>
            <a:ext cx="4023360" cy="2676292"/>
            <a:chOff x="3910297" y="2276872"/>
            <a:chExt cx="4023360" cy="2676292"/>
          </a:xfrm>
        </p:grpSpPr>
        <p:sp>
          <p:nvSpPr>
            <p:cNvPr id="4" name="Arc 3">
              <a:extLst>
                <a:ext uri="{FF2B5EF4-FFF2-40B4-BE49-F238E27FC236}">
                  <a16:creationId xmlns:a16="http://schemas.microsoft.com/office/drawing/2014/main" xmlns="" id="{690929A1-820C-42F2-8B1C-192AFFA07E5A}"/>
                </a:ext>
              </a:extLst>
            </p:cNvPr>
            <p:cNvSpPr/>
            <p:nvPr/>
          </p:nvSpPr>
          <p:spPr>
            <a:xfrm>
              <a:off x="4583832" y="2276872"/>
              <a:ext cx="2676291" cy="2676292"/>
            </a:xfrm>
            <a:prstGeom prst="arc">
              <a:avLst>
                <a:gd name="adj1" fmla="val 12272767"/>
                <a:gd name="adj2" fmla="val 20003823"/>
              </a:avLst>
            </a:prstGeom>
            <a:noFill/>
            <a:ln w="19050">
              <a:solidFill>
                <a:schemeClr val="bg1">
                  <a:lumMod val="65000"/>
                </a:schemeClr>
              </a:solidFill>
              <a:prstDash val="lgDash"/>
              <a:tailEnd type="triangle" w="lg" len="lg"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" name="Oval 4">
              <a:extLst>
                <a:ext uri="{FF2B5EF4-FFF2-40B4-BE49-F238E27FC236}">
                  <a16:creationId xmlns:a16="http://schemas.microsoft.com/office/drawing/2014/main" xmlns="" id="{EDB4EAF2-8B63-478F-AAFB-7EF78708B128}"/>
                </a:ext>
              </a:extLst>
            </p:cNvPr>
            <p:cNvSpPr/>
            <p:nvPr/>
          </p:nvSpPr>
          <p:spPr>
            <a:xfrm>
              <a:off x="3910297" y="2985014"/>
              <a:ext cx="1260008" cy="1260008"/>
            </a:xfrm>
            <a:prstGeom prst="ellipse">
              <a:avLst/>
            </a:prstGeom>
            <a:solidFill>
              <a:schemeClr val="accent1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6" name="Oval 5">
              <a:extLst>
                <a:ext uri="{FF2B5EF4-FFF2-40B4-BE49-F238E27FC236}">
                  <a16:creationId xmlns:a16="http://schemas.microsoft.com/office/drawing/2014/main" xmlns="" id="{E1DA57F8-2994-440F-A8F7-2F7A6D1F6E3B}"/>
                </a:ext>
              </a:extLst>
            </p:cNvPr>
            <p:cNvSpPr/>
            <p:nvPr/>
          </p:nvSpPr>
          <p:spPr>
            <a:xfrm>
              <a:off x="6673649" y="2985014"/>
              <a:ext cx="1260008" cy="1260008"/>
            </a:xfrm>
            <a:prstGeom prst="ellipse">
              <a:avLst/>
            </a:prstGeom>
            <a:solidFill>
              <a:schemeClr val="accent2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7" name="Arc 6">
              <a:extLst>
                <a:ext uri="{FF2B5EF4-FFF2-40B4-BE49-F238E27FC236}">
                  <a16:creationId xmlns:a16="http://schemas.microsoft.com/office/drawing/2014/main" xmlns="" id="{0C55A9BE-9B1F-4ABF-A4F6-A57A0C6F7A09}"/>
                </a:ext>
              </a:extLst>
            </p:cNvPr>
            <p:cNvSpPr/>
            <p:nvPr/>
          </p:nvSpPr>
          <p:spPr>
            <a:xfrm>
              <a:off x="4583832" y="2276872"/>
              <a:ext cx="2676291" cy="2676292"/>
            </a:xfrm>
            <a:prstGeom prst="arc">
              <a:avLst>
                <a:gd name="adj1" fmla="val 1657893"/>
                <a:gd name="adj2" fmla="val 9194934"/>
              </a:avLst>
            </a:prstGeom>
            <a:noFill/>
            <a:ln w="19050">
              <a:solidFill>
                <a:schemeClr val="bg1">
                  <a:lumMod val="65000"/>
                </a:schemeClr>
              </a:solidFill>
              <a:prstDash val="lgDash"/>
              <a:tailEnd type="triangle" w="lg" len="lg"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8" name="Freeform: Shape 19">
              <a:extLst>
                <a:ext uri="{FF2B5EF4-FFF2-40B4-BE49-F238E27FC236}">
                  <a16:creationId xmlns:a16="http://schemas.microsoft.com/office/drawing/2014/main" xmlns="" id="{0895440D-EC9D-4E2E-B238-490D5FF3B706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1226" y="3298416"/>
              <a:ext cx="633204" cy="633204"/>
            </a:xfrm>
            <a:custGeom>
              <a:avLst/>
              <a:gdLst>
                <a:gd name="T0" fmla="*/ 223 w 228"/>
                <a:gd name="T1" fmla="*/ 95 h 228"/>
                <a:gd name="T2" fmla="*/ 196 w 228"/>
                <a:gd name="T3" fmla="*/ 90 h 228"/>
                <a:gd name="T4" fmla="*/ 189 w 228"/>
                <a:gd name="T5" fmla="*/ 74 h 228"/>
                <a:gd name="T6" fmla="*/ 205 w 228"/>
                <a:gd name="T7" fmla="*/ 50 h 228"/>
                <a:gd name="T8" fmla="*/ 205 w 228"/>
                <a:gd name="T9" fmla="*/ 43 h 228"/>
                <a:gd name="T10" fmla="*/ 185 w 228"/>
                <a:gd name="T11" fmla="*/ 24 h 228"/>
                <a:gd name="T12" fmla="*/ 178 w 228"/>
                <a:gd name="T13" fmla="*/ 23 h 228"/>
                <a:gd name="T14" fmla="*/ 155 w 228"/>
                <a:gd name="T15" fmla="*/ 39 h 228"/>
                <a:gd name="T16" fmla="*/ 138 w 228"/>
                <a:gd name="T17" fmla="*/ 32 h 228"/>
                <a:gd name="T18" fmla="*/ 133 w 228"/>
                <a:gd name="T19" fmla="*/ 5 h 228"/>
                <a:gd name="T20" fmla="*/ 127 w 228"/>
                <a:gd name="T21" fmla="*/ 0 h 228"/>
                <a:gd name="T22" fmla="*/ 100 w 228"/>
                <a:gd name="T23" fmla="*/ 0 h 228"/>
                <a:gd name="T24" fmla="*/ 94 w 228"/>
                <a:gd name="T25" fmla="*/ 5 h 228"/>
                <a:gd name="T26" fmla="*/ 89 w 228"/>
                <a:gd name="T27" fmla="*/ 32 h 228"/>
                <a:gd name="T28" fmla="*/ 73 w 228"/>
                <a:gd name="T29" fmla="*/ 39 h 228"/>
                <a:gd name="T30" fmla="*/ 50 w 228"/>
                <a:gd name="T31" fmla="*/ 23 h 228"/>
                <a:gd name="T32" fmla="*/ 43 w 228"/>
                <a:gd name="T33" fmla="*/ 24 h 228"/>
                <a:gd name="T34" fmla="*/ 23 w 228"/>
                <a:gd name="T35" fmla="*/ 43 h 228"/>
                <a:gd name="T36" fmla="*/ 23 w 228"/>
                <a:gd name="T37" fmla="*/ 51 h 228"/>
                <a:gd name="T38" fmla="*/ 39 w 228"/>
                <a:gd name="T39" fmla="*/ 74 h 228"/>
                <a:gd name="T40" fmla="*/ 32 w 228"/>
                <a:gd name="T41" fmla="*/ 90 h 228"/>
                <a:gd name="T42" fmla="*/ 5 w 228"/>
                <a:gd name="T43" fmla="*/ 95 h 228"/>
                <a:gd name="T44" fmla="*/ 0 w 228"/>
                <a:gd name="T45" fmla="*/ 100 h 228"/>
                <a:gd name="T46" fmla="*/ 0 w 228"/>
                <a:gd name="T47" fmla="*/ 128 h 228"/>
                <a:gd name="T48" fmla="*/ 5 w 228"/>
                <a:gd name="T49" fmla="*/ 134 h 228"/>
                <a:gd name="T50" fmla="*/ 32 w 228"/>
                <a:gd name="T51" fmla="*/ 139 h 228"/>
                <a:gd name="T52" fmla="*/ 39 w 228"/>
                <a:gd name="T53" fmla="*/ 155 h 228"/>
                <a:gd name="T54" fmla="*/ 23 w 228"/>
                <a:gd name="T55" fmla="*/ 178 h 228"/>
                <a:gd name="T56" fmla="*/ 24 w 228"/>
                <a:gd name="T57" fmla="*/ 185 h 228"/>
                <a:gd name="T58" fmla="*/ 43 w 228"/>
                <a:gd name="T59" fmla="*/ 204 h 228"/>
                <a:gd name="T60" fmla="*/ 51 w 228"/>
                <a:gd name="T61" fmla="*/ 205 h 228"/>
                <a:gd name="T62" fmla="*/ 73 w 228"/>
                <a:gd name="T63" fmla="*/ 189 h 228"/>
                <a:gd name="T64" fmla="*/ 89 w 228"/>
                <a:gd name="T65" fmla="*/ 196 h 228"/>
                <a:gd name="T66" fmla="*/ 94 w 228"/>
                <a:gd name="T67" fmla="*/ 223 h 228"/>
                <a:gd name="T68" fmla="*/ 100 w 228"/>
                <a:gd name="T69" fmla="*/ 228 h 228"/>
                <a:gd name="T70" fmla="*/ 127 w 228"/>
                <a:gd name="T71" fmla="*/ 228 h 228"/>
                <a:gd name="T72" fmla="*/ 133 w 228"/>
                <a:gd name="T73" fmla="*/ 223 h 228"/>
                <a:gd name="T74" fmla="*/ 138 w 228"/>
                <a:gd name="T75" fmla="*/ 196 h 228"/>
                <a:gd name="T76" fmla="*/ 154 w 228"/>
                <a:gd name="T77" fmla="*/ 190 h 228"/>
                <a:gd name="T78" fmla="*/ 177 w 228"/>
                <a:gd name="T79" fmla="*/ 205 h 228"/>
                <a:gd name="T80" fmla="*/ 185 w 228"/>
                <a:gd name="T81" fmla="*/ 205 h 228"/>
                <a:gd name="T82" fmla="*/ 204 w 228"/>
                <a:gd name="T83" fmla="*/ 185 h 228"/>
                <a:gd name="T84" fmla="*/ 205 w 228"/>
                <a:gd name="T85" fmla="*/ 178 h 228"/>
                <a:gd name="T86" fmla="*/ 189 w 228"/>
                <a:gd name="T87" fmla="*/ 155 h 228"/>
                <a:gd name="T88" fmla="*/ 196 w 228"/>
                <a:gd name="T89" fmla="*/ 139 h 228"/>
                <a:gd name="T90" fmla="*/ 223 w 228"/>
                <a:gd name="T91" fmla="*/ 134 h 228"/>
                <a:gd name="T92" fmla="*/ 228 w 228"/>
                <a:gd name="T93" fmla="*/ 128 h 228"/>
                <a:gd name="T94" fmla="*/ 228 w 228"/>
                <a:gd name="T95" fmla="*/ 100 h 228"/>
                <a:gd name="T96" fmla="*/ 223 w 228"/>
                <a:gd name="T97" fmla="*/ 95 h 228"/>
                <a:gd name="T98" fmla="*/ 114 w 228"/>
                <a:gd name="T99" fmla="*/ 149 h 228"/>
                <a:gd name="T100" fmla="*/ 79 w 228"/>
                <a:gd name="T101" fmla="*/ 114 h 228"/>
                <a:gd name="T102" fmla="*/ 114 w 228"/>
                <a:gd name="T103" fmla="*/ 79 h 228"/>
                <a:gd name="T104" fmla="*/ 149 w 228"/>
                <a:gd name="T105" fmla="*/ 114 h 228"/>
                <a:gd name="T106" fmla="*/ 114 w 228"/>
                <a:gd name="T107" fmla="*/ 149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28" h="228">
                  <a:moveTo>
                    <a:pt x="223" y="95"/>
                  </a:moveTo>
                  <a:cubicBezTo>
                    <a:pt x="196" y="90"/>
                    <a:pt x="196" y="90"/>
                    <a:pt x="196" y="90"/>
                  </a:cubicBezTo>
                  <a:cubicBezTo>
                    <a:pt x="194" y="84"/>
                    <a:pt x="192" y="79"/>
                    <a:pt x="189" y="74"/>
                  </a:cubicBezTo>
                  <a:cubicBezTo>
                    <a:pt x="205" y="50"/>
                    <a:pt x="205" y="50"/>
                    <a:pt x="205" y="50"/>
                  </a:cubicBezTo>
                  <a:cubicBezTo>
                    <a:pt x="207" y="48"/>
                    <a:pt x="206" y="45"/>
                    <a:pt x="205" y="43"/>
                  </a:cubicBezTo>
                  <a:cubicBezTo>
                    <a:pt x="185" y="24"/>
                    <a:pt x="185" y="24"/>
                    <a:pt x="185" y="24"/>
                  </a:cubicBezTo>
                  <a:cubicBezTo>
                    <a:pt x="183" y="22"/>
                    <a:pt x="180" y="21"/>
                    <a:pt x="178" y="23"/>
                  </a:cubicBezTo>
                  <a:cubicBezTo>
                    <a:pt x="155" y="39"/>
                    <a:pt x="155" y="39"/>
                    <a:pt x="155" y="39"/>
                  </a:cubicBezTo>
                  <a:cubicBezTo>
                    <a:pt x="149" y="36"/>
                    <a:pt x="144" y="34"/>
                    <a:pt x="138" y="32"/>
                  </a:cubicBezTo>
                  <a:cubicBezTo>
                    <a:pt x="133" y="5"/>
                    <a:pt x="133" y="5"/>
                    <a:pt x="133" y="5"/>
                  </a:cubicBezTo>
                  <a:cubicBezTo>
                    <a:pt x="133" y="2"/>
                    <a:pt x="130" y="0"/>
                    <a:pt x="127" y="0"/>
                  </a:cubicBezTo>
                  <a:cubicBezTo>
                    <a:pt x="100" y="0"/>
                    <a:pt x="100" y="0"/>
                    <a:pt x="100" y="0"/>
                  </a:cubicBezTo>
                  <a:cubicBezTo>
                    <a:pt x="97" y="0"/>
                    <a:pt x="95" y="2"/>
                    <a:pt x="94" y="5"/>
                  </a:cubicBezTo>
                  <a:cubicBezTo>
                    <a:pt x="89" y="32"/>
                    <a:pt x="89" y="32"/>
                    <a:pt x="89" y="32"/>
                  </a:cubicBezTo>
                  <a:cubicBezTo>
                    <a:pt x="83" y="34"/>
                    <a:pt x="78" y="36"/>
                    <a:pt x="73" y="39"/>
                  </a:cubicBezTo>
                  <a:cubicBezTo>
                    <a:pt x="50" y="23"/>
                    <a:pt x="50" y="23"/>
                    <a:pt x="50" y="23"/>
                  </a:cubicBezTo>
                  <a:cubicBezTo>
                    <a:pt x="48" y="22"/>
                    <a:pt x="45" y="22"/>
                    <a:pt x="43" y="24"/>
                  </a:cubicBezTo>
                  <a:cubicBezTo>
                    <a:pt x="23" y="43"/>
                    <a:pt x="23" y="43"/>
                    <a:pt x="23" y="43"/>
                  </a:cubicBezTo>
                  <a:cubicBezTo>
                    <a:pt x="22" y="45"/>
                    <a:pt x="21" y="49"/>
                    <a:pt x="23" y="51"/>
                  </a:cubicBezTo>
                  <a:cubicBezTo>
                    <a:pt x="39" y="74"/>
                    <a:pt x="39" y="74"/>
                    <a:pt x="39" y="74"/>
                  </a:cubicBezTo>
                  <a:cubicBezTo>
                    <a:pt x="36" y="79"/>
                    <a:pt x="34" y="84"/>
                    <a:pt x="32" y="90"/>
                  </a:cubicBezTo>
                  <a:cubicBezTo>
                    <a:pt x="5" y="95"/>
                    <a:pt x="5" y="95"/>
                    <a:pt x="5" y="95"/>
                  </a:cubicBezTo>
                  <a:cubicBezTo>
                    <a:pt x="2" y="95"/>
                    <a:pt x="0" y="98"/>
                    <a:pt x="0" y="100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31"/>
                    <a:pt x="2" y="133"/>
                    <a:pt x="5" y="134"/>
                  </a:cubicBezTo>
                  <a:cubicBezTo>
                    <a:pt x="32" y="139"/>
                    <a:pt x="32" y="139"/>
                    <a:pt x="32" y="139"/>
                  </a:cubicBezTo>
                  <a:cubicBezTo>
                    <a:pt x="34" y="144"/>
                    <a:pt x="36" y="150"/>
                    <a:pt x="39" y="155"/>
                  </a:cubicBezTo>
                  <a:cubicBezTo>
                    <a:pt x="23" y="178"/>
                    <a:pt x="23" y="178"/>
                    <a:pt x="23" y="178"/>
                  </a:cubicBezTo>
                  <a:cubicBezTo>
                    <a:pt x="22" y="180"/>
                    <a:pt x="22" y="183"/>
                    <a:pt x="24" y="185"/>
                  </a:cubicBezTo>
                  <a:cubicBezTo>
                    <a:pt x="43" y="204"/>
                    <a:pt x="43" y="204"/>
                    <a:pt x="43" y="204"/>
                  </a:cubicBezTo>
                  <a:cubicBezTo>
                    <a:pt x="45" y="206"/>
                    <a:pt x="48" y="207"/>
                    <a:pt x="51" y="205"/>
                  </a:cubicBezTo>
                  <a:cubicBezTo>
                    <a:pt x="73" y="189"/>
                    <a:pt x="73" y="189"/>
                    <a:pt x="73" y="189"/>
                  </a:cubicBezTo>
                  <a:cubicBezTo>
                    <a:pt x="78" y="192"/>
                    <a:pt x="84" y="194"/>
                    <a:pt x="89" y="196"/>
                  </a:cubicBezTo>
                  <a:cubicBezTo>
                    <a:pt x="94" y="223"/>
                    <a:pt x="94" y="223"/>
                    <a:pt x="94" y="223"/>
                  </a:cubicBezTo>
                  <a:cubicBezTo>
                    <a:pt x="95" y="226"/>
                    <a:pt x="97" y="228"/>
                    <a:pt x="100" y="228"/>
                  </a:cubicBezTo>
                  <a:cubicBezTo>
                    <a:pt x="127" y="228"/>
                    <a:pt x="127" y="228"/>
                    <a:pt x="127" y="228"/>
                  </a:cubicBezTo>
                  <a:cubicBezTo>
                    <a:pt x="130" y="228"/>
                    <a:pt x="133" y="226"/>
                    <a:pt x="133" y="223"/>
                  </a:cubicBezTo>
                  <a:cubicBezTo>
                    <a:pt x="138" y="196"/>
                    <a:pt x="138" y="196"/>
                    <a:pt x="138" y="196"/>
                  </a:cubicBezTo>
                  <a:cubicBezTo>
                    <a:pt x="144" y="194"/>
                    <a:pt x="149" y="192"/>
                    <a:pt x="154" y="190"/>
                  </a:cubicBezTo>
                  <a:cubicBezTo>
                    <a:pt x="177" y="205"/>
                    <a:pt x="177" y="205"/>
                    <a:pt x="177" y="205"/>
                  </a:cubicBezTo>
                  <a:cubicBezTo>
                    <a:pt x="180" y="207"/>
                    <a:pt x="183" y="207"/>
                    <a:pt x="185" y="205"/>
                  </a:cubicBezTo>
                  <a:cubicBezTo>
                    <a:pt x="204" y="185"/>
                    <a:pt x="204" y="185"/>
                    <a:pt x="204" y="185"/>
                  </a:cubicBezTo>
                  <a:cubicBezTo>
                    <a:pt x="206" y="183"/>
                    <a:pt x="206" y="180"/>
                    <a:pt x="205" y="178"/>
                  </a:cubicBezTo>
                  <a:cubicBezTo>
                    <a:pt x="189" y="155"/>
                    <a:pt x="189" y="155"/>
                    <a:pt x="189" y="155"/>
                  </a:cubicBezTo>
                  <a:cubicBezTo>
                    <a:pt x="192" y="150"/>
                    <a:pt x="194" y="144"/>
                    <a:pt x="196" y="139"/>
                  </a:cubicBezTo>
                  <a:cubicBezTo>
                    <a:pt x="223" y="134"/>
                    <a:pt x="223" y="134"/>
                    <a:pt x="223" y="134"/>
                  </a:cubicBezTo>
                  <a:cubicBezTo>
                    <a:pt x="226" y="133"/>
                    <a:pt x="228" y="131"/>
                    <a:pt x="228" y="128"/>
                  </a:cubicBezTo>
                  <a:cubicBezTo>
                    <a:pt x="228" y="100"/>
                    <a:pt x="228" y="100"/>
                    <a:pt x="228" y="100"/>
                  </a:cubicBezTo>
                  <a:cubicBezTo>
                    <a:pt x="228" y="98"/>
                    <a:pt x="226" y="95"/>
                    <a:pt x="223" y="95"/>
                  </a:cubicBezTo>
                  <a:close/>
                  <a:moveTo>
                    <a:pt x="114" y="149"/>
                  </a:moveTo>
                  <a:cubicBezTo>
                    <a:pt x="95" y="149"/>
                    <a:pt x="79" y="133"/>
                    <a:pt x="79" y="114"/>
                  </a:cubicBezTo>
                  <a:cubicBezTo>
                    <a:pt x="79" y="95"/>
                    <a:pt x="95" y="79"/>
                    <a:pt x="114" y="79"/>
                  </a:cubicBezTo>
                  <a:cubicBezTo>
                    <a:pt x="133" y="79"/>
                    <a:pt x="149" y="95"/>
                    <a:pt x="149" y="114"/>
                  </a:cubicBezTo>
                  <a:cubicBezTo>
                    <a:pt x="149" y="133"/>
                    <a:pt x="133" y="149"/>
                    <a:pt x="114" y="14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20">
              <a:extLst>
                <a:ext uri="{FF2B5EF4-FFF2-40B4-BE49-F238E27FC236}">
                  <a16:creationId xmlns:a16="http://schemas.microsoft.com/office/drawing/2014/main" xmlns="" id="{087A9EA8-8140-414F-BE44-37ED89D21E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9525" y="3298416"/>
              <a:ext cx="633204" cy="633204"/>
            </a:xfrm>
            <a:custGeom>
              <a:avLst/>
              <a:gdLst>
                <a:gd name="T0" fmla="*/ 130 w 236"/>
                <a:gd name="T1" fmla="*/ 1 h 236"/>
                <a:gd name="T2" fmla="*/ 118 w 236"/>
                <a:gd name="T3" fmla="*/ 0 h 236"/>
                <a:gd name="T4" fmla="*/ 30 w 236"/>
                <a:gd name="T5" fmla="*/ 40 h 236"/>
                <a:gd name="T6" fmla="*/ 68 w 236"/>
                <a:gd name="T7" fmla="*/ 105 h 236"/>
                <a:gd name="T8" fmla="*/ 130 w 236"/>
                <a:gd name="T9" fmla="*/ 1 h 236"/>
                <a:gd name="T10" fmla="*/ 20 w 236"/>
                <a:gd name="T11" fmla="*/ 52 h 236"/>
                <a:gd name="T12" fmla="*/ 0 w 236"/>
                <a:gd name="T13" fmla="*/ 118 h 236"/>
                <a:gd name="T14" fmla="*/ 5 w 236"/>
                <a:gd name="T15" fmla="*/ 153 h 236"/>
                <a:gd name="T16" fmla="*/ 81 w 236"/>
                <a:gd name="T17" fmla="*/ 153 h 236"/>
                <a:gd name="T18" fmla="*/ 20 w 236"/>
                <a:gd name="T19" fmla="*/ 52 h 236"/>
                <a:gd name="T20" fmla="*/ 225 w 236"/>
                <a:gd name="T21" fmla="*/ 68 h 236"/>
                <a:gd name="T22" fmla="*/ 145 w 236"/>
                <a:gd name="T23" fmla="*/ 3 h 236"/>
                <a:gd name="T24" fmla="*/ 106 w 236"/>
                <a:gd name="T25" fmla="*/ 68 h 236"/>
                <a:gd name="T26" fmla="*/ 225 w 236"/>
                <a:gd name="T27" fmla="*/ 68 h 236"/>
                <a:gd name="T28" fmla="*/ 130 w 236"/>
                <a:gd name="T29" fmla="*/ 167 h 236"/>
                <a:gd name="T30" fmla="*/ 11 w 236"/>
                <a:gd name="T31" fmla="*/ 167 h 236"/>
                <a:gd name="T32" fmla="*/ 96 w 236"/>
                <a:gd name="T33" fmla="*/ 234 h 236"/>
                <a:gd name="T34" fmla="*/ 93 w 236"/>
                <a:gd name="T35" fmla="*/ 232 h 236"/>
                <a:gd name="T36" fmla="*/ 130 w 236"/>
                <a:gd name="T37" fmla="*/ 167 h 236"/>
                <a:gd name="T38" fmla="*/ 230 w 236"/>
                <a:gd name="T39" fmla="*/ 82 h 236"/>
                <a:gd name="T40" fmla="*/ 155 w 236"/>
                <a:gd name="T41" fmla="*/ 82 h 236"/>
                <a:gd name="T42" fmla="*/ 215 w 236"/>
                <a:gd name="T43" fmla="*/ 186 h 236"/>
                <a:gd name="T44" fmla="*/ 236 w 236"/>
                <a:gd name="T45" fmla="*/ 118 h 236"/>
                <a:gd name="T46" fmla="*/ 230 w 236"/>
                <a:gd name="T47" fmla="*/ 82 h 236"/>
                <a:gd name="T48" fmla="*/ 108 w 236"/>
                <a:gd name="T49" fmla="*/ 236 h 236"/>
                <a:gd name="T50" fmla="*/ 118 w 236"/>
                <a:gd name="T51" fmla="*/ 236 h 236"/>
                <a:gd name="T52" fmla="*/ 205 w 236"/>
                <a:gd name="T53" fmla="*/ 198 h 236"/>
                <a:gd name="T54" fmla="*/ 167 w 236"/>
                <a:gd name="T55" fmla="*/ 132 h 236"/>
                <a:gd name="T56" fmla="*/ 108 w 236"/>
                <a:gd name="T57" fmla="*/ 236 h 2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6" h="236">
                  <a:moveTo>
                    <a:pt x="130" y="1"/>
                  </a:moveTo>
                  <a:cubicBezTo>
                    <a:pt x="126" y="0"/>
                    <a:pt x="122" y="0"/>
                    <a:pt x="118" y="0"/>
                  </a:cubicBezTo>
                  <a:cubicBezTo>
                    <a:pt x="83" y="0"/>
                    <a:pt x="51" y="16"/>
                    <a:pt x="30" y="40"/>
                  </a:cubicBezTo>
                  <a:cubicBezTo>
                    <a:pt x="68" y="105"/>
                    <a:pt x="68" y="105"/>
                    <a:pt x="68" y="105"/>
                  </a:cubicBezTo>
                  <a:lnTo>
                    <a:pt x="130" y="1"/>
                  </a:lnTo>
                  <a:close/>
                  <a:moveTo>
                    <a:pt x="20" y="52"/>
                  </a:moveTo>
                  <a:cubicBezTo>
                    <a:pt x="7" y="71"/>
                    <a:pt x="0" y="94"/>
                    <a:pt x="0" y="118"/>
                  </a:cubicBezTo>
                  <a:cubicBezTo>
                    <a:pt x="0" y="130"/>
                    <a:pt x="2" y="142"/>
                    <a:pt x="5" y="153"/>
                  </a:cubicBezTo>
                  <a:cubicBezTo>
                    <a:pt x="81" y="153"/>
                    <a:pt x="81" y="153"/>
                    <a:pt x="81" y="153"/>
                  </a:cubicBezTo>
                  <a:lnTo>
                    <a:pt x="20" y="52"/>
                  </a:lnTo>
                  <a:close/>
                  <a:moveTo>
                    <a:pt x="225" y="68"/>
                  </a:moveTo>
                  <a:cubicBezTo>
                    <a:pt x="210" y="36"/>
                    <a:pt x="180" y="11"/>
                    <a:pt x="145" y="3"/>
                  </a:cubicBezTo>
                  <a:cubicBezTo>
                    <a:pt x="106" y="68"/>
                    <a:pt x="106" y="68"/>
                    <a:pt x="106" y="68"/>
                  </a:cubicBezTo>
                  <a:lnTo>
                    <a:pt x="225" y="68"/>
                  </a:lnTo>
                  <a:close/>
                  <a:moveTo>
                    <a:pt x="130" y="167"/>
                  </a:moveTo>
                  <a:cubicBezTo>
                    <a:pt x="11" y="167"/>
                    <a:pt x="11" y="167"/>
                    <a:pt x="11" y="167"/>
                  </a:cubicBezTo>
                  <a:cubicBezTo>
                    <a:pt x="26" y="201"/>
                    <a:pt x="58" y="227"/>
                    <a:pt x="96" y="234"/>
                  </a:cubicBezTo>
                  <a:cubicBezTo>
                    <a:pt x="93" y="232"/>
                    <a:pt x="93" y="232"/>
                    <a:pt x="93" y="232"/>
                  </a:cubicBezTo>
                  <a:lnTo>
                    <a:pt x="130" y="167"/>
                  </a:lnTo>
                  <a:close/>
                  <a:moveTo>
                    <a:pt x="230" y="82"/>
                  </a:moveTo>
                  <a:cubicBezTo>
                    <a:pt x="155" y="82"/>
                    <a:pt x="155" y="82"/>
                    <a:pt x="155" y="82"/>
                  </a:cubicBezTo>
                  <a:cubicBezTo>
                    <a:pt x="215" y="186"/>
                    <a:pt x="215" y="186"/>
                    <a:pt x="215" y="186"/>
                  </a:cubicBezTo>
                  <a:cubicBezTo>
                    <a:pt x="228" y="167"/>
                    <a:pt x="236" y="143"/>
                    <a:pt x="236" y="118"/>
                  </a:cubicBezTo>
                  <a:cubicBezTo>
                    <a:pt x="236" y="106"/>
                    <a:pt x="234" y="94"/>
                    <a:pt x="230" y="82"/>
                  </a:cubicBezTo>
                  <a:close/>
                  <a:moveTo>
                    <a:pt x="108" y="236"/>
                  </a:moveTo>
                  <a:cubicBezTo>
                    <a:pt x="111" y="236"/>
                    <a:pt x="115" y="236"/>
                    <a:pt x="118" y="236"/>
                  </a:cubicBezTo>
                  <a:cubicBezTo>
                    <a:pt x="152" y="236"/>
                    <a:pt x="183" y="221"/>
                    <a:pt x="205" y="198"/>
                  </a:cubicBezTo>
                  <a:cubicBezTo>
                    <a:pt x="167" y="132"/>
                    <a:pt x="167" y="132"/>
                    <a:pt x="167" y="132"/>
                  </a:cubicBezTo>
                  <a:lnTo>
                    <a:pt x="108" y="236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3" name="TextBox 1">
              <a:extLst>
                <a:ext uri="{FF2B5EF4-FFF2-40B4-BE49-F238E27FC236}">
                  <a16:creationId xmlns:a16="http://schemas.microsoft.com/office/drawing/2014/main" xmlns="" id="{F4CDFBCE-5C3A-4907-A209-17B0266A6789}"/>
                </a:ext>
              </a:extLst>
            </p:cNvPr>
            <p:cNvSpPr txBox="1">
              <a:spLocks/>
            </p:cNvSpPr>
            <p:nvPr/>
          </p:nvSpPr>
          <p:spPr bwMode="auto">
            <a:xfrm>
              <a:off x="5267908" y="3133622"/>
              <a:ext cx="1323007" cy="322961"/>
            </a:xfrm>
            <a:prstGeom prst="rect">
              <a:avLst/>
            </a:prstGeom>
            <a:noFill/>
            <a:scene3d>
              <a:camera prst="orthographicFront">
                <a:rot lat="0" lon="0" rev="0"/>
              </a:camera>
              <a:lightRig rig="threePt" dir="t"/>
            </a:scene3d>
            <a:sp3d prstMaterial="matte">
              <a:bevelT w="1270" h="1270"/>
            </a:sp3d>
          </p:spPr>
          <p:txBody>
            <a:bodyPr wrap="none" lIns="0" tIns="0" rIns="0" bIns="0" anchor="ctr" anchorCtr="1">
              <a:normAutofit/>
              <a:sp3d/>
            </a:bodyPr>
            <a:lstStyle/>
            <a:p>
              <a:pPr algn="ctr">
                <a:buClr>
                  <a:prstClr val="white"/>
                </a:buClr>
                <a:defRPr/>
              </a:pPr>
              <a:r>
                <a:rPr lang="zh-CN" altLang="en-US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输入标题文本</a:t>
              </a:r>
            </a:p>
          </p:txBody>
        </p:sp>
        <p:sp>
          <p:nvSpPr>
            <p:cNvPr id="24" name="TextBox 29">
              <a:extLst>
                <a:ext uri="{FF2B5EF4-FFF2-40B4-BE49-F238E27FC236}">
                  <a16:creationId xmlns:a16="http://schemas.microsoft.com/office/drawing/2014/main" xmlns="" id="{139FC448-5830-41FA-AF72-AFB11A0829D0}"/>
                </a:ext>
              </a:extLst>
            </p:cNvPr>
            <p:cNvSpPr txBox="1">
              <a:spLocks/>
            </p:cNvSpPr>
            <p:nvPr/>
          </p:nvSpPr>
          <p:spPr bwMode="auto">
            <a:xfrm>
              <a:off x="5267908" y="3456583"/>
              <a:ext cx="1323007" cy="692497"/>
            </a:xfrm>
            <a:prstGeom prst="rect">
              <a:avLst/>
            </a:prstGeom>
          </p:spPr>
          <p:txBody>
            <a:bodyPr wrap="square" lIns="0" tIns="0" rIns="0" bIns="0" anchor="t" anchorCtr="0">
              <a:normAutofit/>
            </a:bodyPr>
            <a:lstStyle/>
            <a:p>
              <a:pPr marL="0" indent="0" algn="ctr">
                <a:lnSpc>
                  <a:spcPct val="120000"/>
                </a:lnSpc>
                <a:spcBef>
                  <a:spcPct val="0"/>
                </a:spcBef>
                <a:defRPr/>
              </a:pPr>
              <a:r>
                <a:rPr lang="zh-CN" altLang="en-US" sz="1000">
                  <a:solidFill>
                    <a:schemeClr val="bg1">
                      <a:lumMod val="50000"/>
                    </a:schemeClr>
                  </a:solidFill>
                </a:rPr>
                <a:t>此部分内容作为文字</a:t>
              </a:r>
              <a:br>
                <a:rPr lang="zh-CN" altLang="en-US" sz="1000">
                  <a:solidFill>
                    <a:schemeClr val="bg1">
                      <a:lumMod val="50000"/>
                    </a:schemeClr>
                  </a:solidFill>
                </a:rPr>
              </a:br>
              <a:r>
                <a:rPr lang="zh-CN" altLang="en-US" sz="1000">
                  <a:solidFill>
                    <a:schemeClr val="bg1">
                      <a:lumMod val="50000"/>
                    </a:schemeClr>
                  </a:solidFill>
                </a:rPr>
                <a:t>排版占位显示 （建议</a:t>
              </a:r>
              <a:br>
                <a:rPr lang="zh-CN" altLang="en-US" sz="1000">
                  <a:solidFill>
                    <a:schemeClr val="bg1">
                      <a:lumMod val="50000"/>
                    </a:schemeClr>
                  </a:solidFill>
                </a:rPr>
              </a:br>
              <a:r>
                <a:rPr lang="zh-CN" altLang="en-US" sz="1000">
                  <a:solidFill>
                    <a:schemeClr val="bg1">
                      <a:lumMod val="50000"/>
                    </a:schemeClr>
                  </a:solidFill>
                </a:rPr>
                <a:t>使用主题字体）。</a:t>
              </a:r>
            </a:p>
          </p:txBody>
        </p:sp>
      </p:grpSp>
      <p:sp>
        <p:nvSpPr>
          <p:cNvPr id="21" name="PA_库_文本框 30">
            <a:extLst>
              <a:ext uri="{FF2B5EF4-FFF2-40B4-BE49-F238E27FC236}">
                <a16:creationId xmlns:a16="http://schemas.microsoft.com/office/drawing/2014/main" xmlns="" id="{A7489B02-BE28-4AA9-B599-87AF25DA2A1D}"/>
              </a:ext>
            </a:extLst>
          </p:cNvPr>
          <p:cNvSpPr txBox="1"/>
          <p:nvPr>
            <p:custDataLst>
              <p:tags r:id="rId2"/>
            </p:custDataLst>
          </p:nvPr>
        </p:nvSpPr>
        <p:spPr>
          <a:xfrm>
            <a:off x="974405" y="3111523"/>
            <a:ext cx="2935892" cy="388226"/>
          </a:xfrm>
          <a:prstGeom prst="rect">
            <a:avLst/>
          </a:prstGeom>
          <a:noFill/>
        </p:spPr>
        <p:txBody>
          <a:bodyPr wrap="none" lIns="0" tIns="0" rIns="360000" bIns="0" anchor="b" anchorCtr="0">
            <a:normAutofit/>
          </a:bodyPr>
          <a:lstStyle/>
          <a:p>
            <a:pPr algn="r"/>
            <a:r>
              <a:rPr lang="zh-CN" altLang="en-US" sz="1600" b="1" dirty="0">
                <a:solidFill>
                  <a:schemeClr val="accent1">
                    <a:lumMod val="100000"/>
                  </a:schemeClr>
                </a:solidFill>
              </a:rPr>
              <a:t>输入标题文本</a:t>
            </a:r>
          </a:p>
        </p:txBody>
      </p:sp>
      <p:sp>
        <p:nvSpPr>
          <p:cNvPr id="22" name="PA_库_文本框 31">
            <a:extLst>
              <a:ext uri="{FF2B5EF4-FFF2-40B4-BE49-F238E27FC236}">
                <a16:creationId xmlns:a16="http://schemas.microsoft.com/office/drawing/2014/main" xmlns="" id="{AD43FC02-6FEF-431E-B3AC-C0AD6862C7BE}"/>
              </a:ext>
            </a:extLst>
          </p:cNvPr>
          <p:cNvSpPr txBox="1">
            <a:spLocks/>
          </p:cNvSpPr>
          <p:nvPr>
            <p:custDataLst>
              <p:tags r:id="rId3"/>
            </p:custDataLst>
          </p:nvPr>
        </p:nvSpPr>
        <p:spPr>
          <a:xfrm>
            <a:off x="974404" y="3499748"/>
            <a:ext cx="2935892" cy="618766"/>
          </a:xfrm>
          <a:prstGeom prst="rect">
            <a:avLst/>
          </a:prstGeom>
        </p:spPr>
        <p:txBody>
          <a:bodyPr vert="horz" wrap="square" lIns="0" tIns="0" rIns="360000" bIns="0" anchor="ctr">
            <a:norm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1050" dirty="0">
              <a:solidFill>
                <a:schemeClr val="dk1">
                  <a:lumMod val="100000"/>
                </a:schemeClr>
              </a:solidFill>
            </a:endParaRPr>
          </a:p>
        </p:txBody>
      </p:sp>
      <p:sp>
        <p:nvSpPr>
          <p:cNvPr id="19" name="PA_库_文本框 33">
            <a:extLst>
              <a:ext uri="{FF2B5EF4-FFF2-40B4-BE49-F238E27FC236}">
                <a16:creationId xmlns:a16="http://schemas.microsoft.com/office/drawing/2014/main" xmlns="" id="{0FD106E1-63CD-4A88-8731-663DE73E0B91}"/>
              </a:ext>
            </a:extLst>
          </p:cNvPr>
          <p:cNvSpPr txBox="1"/>
          <p:nvPr>
            <p:custDataLst>
              <p:tags r:id="rId4"/>
            </p:custDataLst>
          </p:nvPr>
        </p:nvSpPr>
        <p:spPr>
          <a:xfrm>
            <a:off x="7933657" y="3111523"/>
            <a:ext cx="2823587" cy="388226"/>
          </a:xfrm>
          <a:prstGeom prst="rect">
            <a:avLst/>
          </a:prstGeom>
          <a:noFill/>
        </p:spPr>
        <p:txBody>
          <a:bodyPr wrap="none" lIns="360000" tIns="0" rIns="0" bIns="0" anchor="b" anchorCtr="0">
            <a:normAutofit/>
          </a:bodyPr>
          <a:lstStyle/>
          <a:p>
            <a:r>
              <a:rPr lang="zh-CN" altLang="en-US" sz="1600" b="1" dirty="0">
                <a:solidFill>
                  <a:schemeClr val="accent2">
                    <a:lumMod val="100000"/>
                  </a:schemeClr>
                </a:solidFill>
              </a:rPr>
              <a:t>输入标题文本</a:t>
            </a:r>
          </a:p>
        </p:txBody>
      </p:sp>
      <p:sp>
        <p:nvSpPr>
          <p:cNvPr id="20" name="PA_库_文本框 34">
            <a:extLst>
              <a:ext uri="{FF2B5EF4-FFF2-40B4-BE49-F238E27FC236}">
                <a16:creationId xmlns:a16="http://schemas.microsoft.com/office/drawing/2014/main" xmlns="" id="{ECA68E17-6166-4CD2-A713-4B1217A46EBC}"/>
              </a:ext>
            </a:extLst>
          </p:cNvPr>
          <p:cNvSpPr txBox="1">
            <a:spLocks/>
          </p:cNvSpPr>
          <p:nvPr>
            <p:custDataLst>
              <p:tags r:id="rId5"/>
            </p:custDataLst>
          </p:nvPr>
        </p:nvSpPr>
        <p:spPr>
          <a:xfrm>
            <a:off x="7933657" y="3499748"/>
            <a:ext cx="2823587" cy="618766"/>
          </a:xfrm>
          <a:prstGeom prst="rect">
            <a:avLst/>
          </a:prstGeom>
        </p:spPr>
        <p:txBody>
          <a:bodyPr vert="horz" wrap="square" lIns="360000" tIns="0" rIns="0" bIns="0" anchor="ctr" anchorCtr="0">
            <a:normAutofit/>
          </a:bodyPr>
          <a:lstStyle/>
          <a:p>
            <a:pPr algn="l">
              <a:lnSpc>
                <a:spcPct val="120000"/>
              </a:lnSpc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1050" dirty="0">
              <a:solidFill>
                <a:schemeClr val="dk1">
                  <a:lumMod val="100000"/>
                </a:schemeClr>
              </a:solidFill>
            </a:endParaRPr>
          </a:p>
        </p:txBody>
      </p:sp>
      <p:sp>
        <p:nvSpPr>
          <p:cNvPr id="17" name="PA_库_文本框 36">
            <a:extLst>
              <a:ext uri="{FF2B5EF4-FFF2-40B4-BE49-F238E27FC236}">
                <a16:creationId xmlns:a16="http://schemas.microsoft.com/office/drawing/2014/main" xmlns="" id="{8C072C10-9341-4478-AE0E-134C441CB33D}"/>
              </a:ext>
            </a:extLst>
          </p:cNvPr>
          <p:cNvSpPr txBox="1"/>
          <p:nvPr>
            <p:custDataLst>
              <p:tags r:id="rId6"/>
            </p:custDataLst>
          </p:nvPr>
        </p:nvSpPr>
        <p:spPr>
          <a:xfrm>
            <a:off x="4510183" y="1269556"/>
            <a:ext cx="2823587" cy="388226"/>
          </a:xfrm>
          <a:prstGeom prst="rect">
            <a:avLst/>
          </a:prstGeom>
          <a:noFill/>
        </p:spPr>
        <p:txBody>
          <a:bodyPr wrap="none" lIns="0" tIns="0" rIns="0" bIns="0" anchor="b" anchorCtr="1">
            <a:normAutofit/>
          </a:bodyPr>
          <a:lstStyle/>
          <a:p>
            <a:pPr algn="ctr"/>
            <a:r>
              <a:rPr lang="zh-CN" altLang="en-US" sz="1600" b="1" dirty="0">
                <a:solidFill>
                  <a:schemeClr val="accent2">
                    <a:lumMod val="100000"/>
                  </a:schemeClr>
                </a:solidFill>
              </a:rPr>
              <a:t>输入标题文本</a:t>
            </a:r>
          </a:p>
        </p:txBody>
      </p:sp>
      <p:sp>
        <p:nvSpPr>
          <p:cNvPr id="18" name="PA_库_文本框 37">
            <a:extLst>
              <a:ext uri="{FF2B5EF4-FFF2-40B4-BE49-F238E27FC236}">
                <a16:creationId xmlns:a16="http://schemas.microsoft.com/office/drawing/2014/main" xmlns="" id="{7C78B37F-6E2F-4008-9662-97621810210F}"/>
              </a:ext>
            </a:extLst>
          </p:cNvPr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4510183" y="1657781"/>
            <a:ext cx="2823587" cy="618766"/>
          </a:xfrm>
          <a:prstGeom prst="rect">
            <a:avLst/>
          </a:prstGeom>
        </p:spPr>
        <p:txBody>
          <a:bodyPr vert="horz" wrap="square" lIns="0" tIns="0" rIns="0" bIns="0" anchor="ctr" anchorCtr="1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1050" dirty="0">
              <a:solidFill>
                <a:schemeClr val="dk1">
                  <a:lumMod val="100000"/>
                </a:schemeClr>
              </a:solidFill>
            </a:endParaRPr>
          </a:p>
        </p:txBody>
      </p:sp>
      <p:sp>
        <p:nvSpPr>
          <p:cNvPr id="15" name="PA_库_文本框 39">
            <a:extLst>
              <a:ext uri="{FF2B5EF4-FFF2-40B4-BE49-F238E27FC236}">
                <a16:creationId xmlns:a16="http://schemas.microsoft.com/office/drawing/2014/main" xmlns="" id="{1FA6F0E9-4AD3-4E32-89CD-7BF67CC9EC30}"/>
              </a:ext>
            </a:extLst>
          </p:cNvPr>
          <p:cNvSpPr txBox="1"/>
          <p:nvPr>
            <p:custDataLst>
              <p:tags r:id="rId8"/>
            </p:custDataLst>
          </p:nvPr>
        </p:nvSpPr>
        <p:spPr>
          <a:xfrm>
            <a:off x="4510183" y="4953436"/>
            <a:ext cx="2823587" cy="388226"/>
          </a:xfrm>
          <a:prstGeom prst="rect">
            <a:avLst/>
          </a:prstGeom>
          <a:noFill/>
        </p:spPr>
        <p:txBody>
          <a:bodyPr wrap="none" lIns="0" tIns="0" rIns="0" bIns="0" anchor="b" anchorCtr="1">
            <a:normAutofit/>
          </a:bodyPr>
          <a:lstStyle/>
          <a:p>
            <a:pPr algn="ctr"/>
            <a:r>
              <a:rPr lang="zh-CN" altLang="en-US" sz="1600" b="1" dirty="0">
                <a:solidFill>
                  <a:schemeClr val="accent1">
                    <a:lumMod val="100000"/>
                  </a:schemeClr>
                </a:solidFill>
              </a:rPr>
              <a:t>输入标题文本</a:t>
            </a:r>
          </a:p>
        </p:txBody>
      </p:sp>
      <p:sp>
        <p:nvSpPr>
          <p:cNvPr id="16" name="PA_库_文本框 40">
            <a:extLst>
              <a:ext uri="{FF2B5EF4-FFF2-40B4-BE49-F238E27FC236}">
                <a16:creationId xmlns:a16="http://schemas.microsoft.com/office/drawing/2014/main" xmlns="" id="{DBDE5F5E-AD87-4766-A5D1-42226259F2F0}"/>
              </a:ext>
            </a:extLst>
          </p:cNvPr>
          <p:cNvSpPr txBox="1">
            <a:spLocks/>
          </p:cNvSpPr>
          <p:nvPr>
            <p:custDataLst>
              <p:tags r:id="rId9"/>
            </p:custDataLst>
          </p:nvPr>
        </p:nvSpPr>
        <p:spPr>
          <a:xfrm>
            <a:off x="4510183" y="5341661"/>
            <a:ext cx="2823587" cy="618766"/>
          </a:xfrm>
          <a:prstGeom prst="rect">
            <a:avLst/>
          </a:prstGeom>
        </p:spPr>
        <p:txBody>
          <a:bodyPr vert="horz" wrap="square" lIns="0" tIns="0" rIns="0" bIns="0" anchor="ctr" anchorCtr="1">
            <a:normAutofit/>
          </a:bodyPr>
          <a:lstStyle/>
          <a:p>
            <a:pPr>
              <a:lnSpc>
                <a:spcPct val="120000"/>
              </a:lnSpc>
            </a:pPr>
            <a: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  <a:t>点击输入替换内容点击输入替换内容 </a:t>
            </a:r>
            <a:br>
              <a:rPr lang="zh-CN" altLang="en-US" sz="1050" dirty="0">
                <a:solidFill>
                  <a:schemeClr val="dk1">
                    <a:lumMod val="100000"/>
                  </a:schemeClr>
                </a:solidFill>
              </a:rPr>
            </a:br>
            <a:endParaRPr lang="zh-CN" altLang="en-US" sz="1050" dirty="0">
              <a:solidFill>
                <a:schemeClr val="dk1">
                  <a:lumMod val="10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721880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5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transform.rotation_z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*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*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accel="50000" fill="hold">
                                          <p:stCondLst>
                                            <p:cond delay="50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1000" decel="50000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000"/>
                            </p:stCondLst>
                            <p:childTnLst>
                              <p:par>
                                <p:cTn id="34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2" grpId="0"/>
      <p:bldP spid="19" grpId="0"/>
      <p:bldP spid="20" grpId="0"/>
      <p:bldP spid="17" grpId="0"/>
      <p:bldP spid="18" grpId="0"/>
      <p:bldP spid="15" grpId="0"/>
      <p:bldP spid="16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PA_组合 10">
            <a:extLst>
              <a:ext uri="{FF2B5EF4-FFF2-40B4-BE49-F238E27FC236}">
                <a16:creationId xmlns:a16="http://schemas.microsoft.com/office/drawing/2014/main" xmlns="" id="{31C72D5D-B0DB-410A-BB78-CD69014CD8EE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3586405" y="3374791"/>
            <a:ext cx="2070100" cy="653796"/>
            <a:chOff x="3586405" y="3374791"/>
            <a:chExt cx="2070100" cy="653796"/>
          </a:xfrm>
        </p:grpSpPr>
        <p:sp>
          <p:nvSpPr>
            <p:cNvPr id="4" name="Rectangle: Top Corners Rounded 28">
              <a:extLst>
                <a:ext uri="{FF2B5EF4-FFF2-40B4-BE49-F238E27FC236}">
                  <a16:creationId xmlns:a16="http://schemas.microsoft.com/office/drawing/2014/main" xmlns="" id="{D9AF31EC-7876-4413-BA52-D7102F92F2C2}"/>
                </a:ext>
              </a:extLst>
            </p:cNvPr>
            <p:cNvSpPr/>
            <p:nvPr/>
          </p:nvSpPr>
          <p:spPr>
            <a:xfrm rot="16200000" flipH="1">
              <a:off x="4294557" y="2666639"/>
              <a:ext cx="653796" cy="2070100"/>
            </a:xfrm>
            <a:prstGeom prst="round2SameRect">
              <a:avLst>
                <a:gd name="adj1" fmla="val 50000"/>
                <a:gd name="adj2" fmla="val 0"/>
              </a:avLst>
            </a:prstGeom>
            <a:solidFill>
              <a:schemeClr val="accent4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2" name="Freeform: Shape 49">
              <a:extLst>
                <a:ext uri="{FF2B5EF4-FFF2-40B4-BE49-F238E27FC236}">
                  <a16:creationId xmlns:a16="http://schemas.microsoft.com/office/drawing/2014/main" xmlns="" id="{933E2452-0DC7-4647-9610-29DDCA17E8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1749" y="3542742"/>
              <a:ext cx="390823" cy="317894"/>
            </a:xfrm>
            <a:custGeom>
              <a:avLst/>
              <a:gdLst>
                <a:gd name="connsiteX0" fmla="*/ 10319 w 331787"/>
                <a:gd name="connsiteY0" fmla="*/ 238125 h 269875"/>
                <a:gd name="connsiteX1" fmla="*/ 134144 w 331787"/>
                <a:gd name="connsiteY1" fmla="*/ 238125 h 269875"/>
                <a:gd name="connsiteX2" fmla="*/ 144463 w 331787"/>
                <a:gd name="connsiteY2" fmla="*/ 246063 h 269875"/>
                <a:gd name="connsiteX3" fmla="*/ 144463 w 331787"/>
                <a:gd name="connsiteY3" fmla="*/ 261938 h 269875"/>
                <a:gd name="connsiteX4" fmla="*/ 134144 w 331787"/>
                <a:gd name="connsiteY4" fmla="*/ 269875 h 269875"/>
                <a:gd name="connsiteX5" fmla="*/ 10319 w 331787"/>
                <a:gd name="connsiteY5" fmla="*/ 269875 h 269875"/>
                <a:gd name="connsiteX6" fmla="*/ 0 w 331787"/>
                <a:gd name="connsiteY6" fmla="*/ 261938 h 269875"/>
                <a:gd name="connsiteX7" fmla="*/ 0 w 331787"/>
                <a:gd name="connsiteY7" fmla="*/ 246063 h 269875"/>
                <a:gd name="connsiteX8" fmla="*/ 10319 w 331787"/>
                <a:gd name="connsiteY8" fmla="*/ 238125 h 269875"/>
                <a:gd name="connsiteX9" fmla="*/ 10319 w 331787"/>
                <a:gd name="connsiteY9" fmla="*/ 196850 h 269875"/>
                <a:gd name="connsiteX10" fmla="*/ 134144 w 331787"/>
                <a:gd name="connsiteY10" fmla="*/ 196850 h 269875"/>
                <a:gd name="connsiteX11" fmla="*/ 144463 w 331787"/>
                <a:gd name="connsiteY11" fmla="*/ 204788 h 269875"/>
                <a:gd name="connsiteX12" fmla="*/ 144463 w 331787"/>
                <a:gd name="connsiteY12" fmla="*/ 220663 h 269875"/>
                <a:gd name="connsiteX13" fmla="*/ 134144 w 331787"/>
                <a:gd name="connsiteY13" fmla="*/ 228600 h 269875"/>
                <a:gd name="connsiteX14" fmla="*/ 10319 w 331787"/>
                <a:gd name="connsiteY14" fmla="*/ 228600 h 269875"/>
                <a:gd name="connsiteX15" fmla="*/ 0 w 331787"/>
                <a:gd name="connsiteY15" fmla="*/ 220663 h 269875"/>
                <a:gd name="connsiteX16" fmla="*/ 0 w 331787"/>
                <a:gd name="connsiteY16" fmla="*/ 204788 h 269875"/>
                <a:gd name="connsiteX17" fmla="*/ 10319 w 331787"/>
                <a:gd name="connsiteY17" fmla="*/ 196850 h 269875"/>
                <a:gd name="connsiteX18" fmla="*/ 10319 w 331787"/>
                <a:gd name="connsiteY18" fmla="*/ 155575 h 269875"/>
                <a:gd name="connsiteX19" fmla="*/ 134144 w 331787"/>
                <a:gd name="connsiteY19" fmla="*/ 155575 h 269875"/>
                <a:gd name="connsiteX20" fmla="*/ 144463 w 331787"/>
                <a:gd name="connsiteY20" fmla="*/ 163513 h 269875"/>
                <a:gd name="connsiteX21" fmla="*/ 144463 w 331787"/>
                <a:gd name="connsiteY21" fmla="*/ 179388 h 269875"/>
                <a:gd name="connsiteX22" fmla="*/ 134144 w 331787"/>
                <a:gd name="connsiteY22" fmla="*/ 187325 h 269875"/>
                <a:gd name="connsiteX23" fmla="*/ 10319 w 331787"/>
                <a:gd name="connsiteY23" fmla="*/ 187325 h 269875"/>
                <a:gd name="connsiteX24" fmla="*/ 0 w 331787"/>
                <a:gd name="connsiteY24" fmla="*/ 179388 h 269875"/>
                <a:gd name="connsiteX25" fmla="*/ 0 w 331787"/>
                <a:gd name="connsiteY25" fmla="*/ 163513 h 269875"/>
                <a:gd name="connsiteX26" fmla="*/ 10319 w 331787"/>
                <a:gd name="connsiteY26" fmla="*/ 155575 h 269875"/>
                <a:gd name="connsiteX27" fmla="*/ 145256 w 331787"/>
                <a:gd name="connsiteY27" fmla="*/ 84138 h 269875"/>
                <a:gd name="connsiteX28" fmla="*/ 196850 w 331787"/>
                <a:gd name="connsiteY28" fmla="*/ 135268 h 269875"/>
                <a:gd name="connsiteX29" fmla="*/ 165894 w 331787"/>
                <a:gd name="connsiteY29" fmla="*/ 182563 h 269875"/>
                <a:gd name="connsiteX30" fmla="*/ 165894 w 331787"/>
                <a:gd name="connsiteY30" fmla="*/ 178728 h 269875"/>
                <a:gd name="connsiteX31" fmla="*/ 165894 w 331787"/>
                <a:gd name="connsiteY31" fmla="*/ 163389 h 269875"/>
                <a:gd name="connsiteX32" fmla="*/ 134937 w 331787"/>
                <a:gd name="connsiteY32" fmla="*/ 135268 h 269875"/>
                <a:gd name="connsiteX33" fmla="*/ 93662 w 331787"/>
                <a:gd name="connsiteY33" fmla="*/ 135268 h 269875"/>
                <a:gd name="connsiteX34" fmla="*/ 145256 w 331787"/>
                <a:gd name="connsiteY34" fmla="*/ 84138 h 269875"/>
                <a:gd name="connsiteX35" fmla="*/ 0 w 331787"/>
                <a:gd name="connsiteY35" fmla="*/ 41275 h 269875"/>
                <a:gd name="connsiteX36" fmla="*/ 290513 w 331787"/>
                <a:gd name="connsiteY36" fmla="*/ 41275 h 269875"/>
                <a:gd name="connsiteX37" fmla="*/ 290513 w 331787"/>
                <a:gd name="connsiteY37" fmla="*/ 228600 h 269875"/>
                <a:gd name="connsiteX38" fmla="*/ 164711 w 331787"/>
                <a:gd name="connsiteY38" fmla="*/ 228600 h 269875"/>
                <a:gd name="connsiteX39" fmla="*/ 166008 w 331787"/>
                <a:gd name="connsiteY39" fmla="*/ 220795 h 269875"/>
                <a:gd name="connsiteX40" fmla="*/ 166008 w 331787"/>
                <a:gd name="connsiteY40" fmla="*/ 207786 h 269875"/>
                <a:gd name="connsiteX41" fmla="*/ 228260 w 331787"/>
                <a:gd name="connsiteY41" fmla="*/ 207786 h 269875"/>
                <a:gd name="connsiteX42" fmla="*/ 269762 w 331787"/>
                <a:gd name="connsiteY42" fmla="*/ 166158 h 269875"/>
                <a:gd name="connsiteX43" fmla="*/ 269762 w 331787"/>
                <a:gd name="connsiteY43" fmla="*/ 103717 h 269875"/>
                <a:gd name="connsiteX44" fmla="*/ 228260 w 331787"/>
                <a:gd name="connsiteY44" fmla="*/ 62089 h 269875"/>
                <a:gd name="connsiteX45" fmla="*/ 62253 w 331787"/>
                <a:gd name="connsiteY45" fmla="*/ 62089 h 269875"/>
                <a:gd name="connsiteX46" fmla="*/ 20751 w 331787"/>
                <a:gd name="connsiteY46" fmla="*/ 103717 h 269875"/>
                <a:gd name="connsiteX47" fmla="*/ 20751 w 331787"/>
                <a:gd name="connsiteY47" fmla="*/ 134938 h 269875"/>
                <a:gd name="connsiteX48" fmla="*/ 10375 w 331787"/>
                <a:gd name="connsiteY48" fmla="*/ 134938 h 269875"/>
                <a:gd name="connsiteX49" fmla="*/ 0 w 331787"/>
                <a:gd name="connsiteY49" fmla="*/ 136238 h 269875"/>
                <a:gd name="connsiteX50" fmla="*/ 20637 w 331787"/>
                <a:gd name="connsiteY50" fmla="*/ 0 h 269875"/>
                <a:gd name="connsiteX51" fmla="*/ 331787 w 331787"/>
                <a:gd name="connsiteY51" fmla="*/ 0 h 269875"/>
                <a:gd name="connsiteX52" fmla="*/ 331787 w 331787"/>
                <a:gd name="connsiteY52" fmla="*/ 207963 h 269875"/>
                <a:gd name="connsiteX53" fmla="*/ 311150 w 331787"/>
                <a:gd name="connsiteY53" fmla="*/ 207963 h 269875"/>
                <a:gd name="connsiteX54" fmla="*/ 311150 w 331787"/>
                <a:gd name="connsiteY54" fmla="*/ 20638 h 269875"/>
                <a:gd name="connsiteX55" fmla="*/ 20637 w 331787"/>
                <a:gd name="connsiteY55" fmla="*/ 20638 h 269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31787" h="269875">
                  <a:moveTo>
                    <a:pt x="10319" y="238125"/>
                  </a:moveTo>
                  <a:cubicBezTo>
                    <a:pt x="10319" y="238125"/>
                    <a:pt x="10319" y="238125"/>
                    <a:pt x="134144" y="238125"/>
                  </a:cubicBezTo>
                  <a:cubicBezTo>
                    <a:pt x="139304" y="238125"/>
                    <a:pt x="144463" y="242094"/>
                    <a:pt x="144463" y="246063"/>
                  </a:cubicBezTo>
                  <a:cubicBezTo>
                    <a:pt x="144463" y="246063"/>
                    <a:pt x="144463" y="246063"/>
                    <a:pt x="144463" y="261938"/>
                  </a:cubicBezTo>
                  <a:cubicBezTo>
                    <a:pt x="144463" y="265906"/>
                    <a:pt x="139304" y="269875"/>
                    <a:pt x="134144" y="269875"/>
                  </a:cubicBezTo>
                  <a:cubicBezTo>
                    <a:pt x="134144" y="269875"/>
                    <a:pt x="134144" y="269875"/>
                    <a:pt x="10319" y="269875"/>
                  </a:cubicBezTo>
                  <a:cubicBezTo>
                    <a:pt x="5159" y="269875"/>
                    <a:pt x="0" y="265906"/>
                    <a:pt x="0" y="261938"/>
                  </a:cubicBezTo>
                  <a:cubicBezTo>
                    <a:pt x="0" y="261938"/>
                    <a:pt x="0" y="261938"/>
                    <a:pt x="0" y="246063"/>
                  </a:cubicBezTo>
                  <a:cubicBezTo>
                    <a:pt x="0" y="242094"/>
                    <a:pt x="5159" y="238125"/>
                    <a:pt x="10319" y="238125"/>
                  </a:cubicBezTo>
                  <a:close/>
                  <a:moveTo>
                    <a:pt x="10319" y="196850"/>
                  </a:moveTo>
                  <a:cubicBezTo>
                    <a:pt x="10319" y="196850"/>
                    <a:pt x="10319" y="196850"/>
                    <a:pt x="134144" y="196850"/>
                  </a:cubicBezTo>
                  <a:cubicBezTo>
                    <a:pt x="139304" y="196850"/>
                    <a:pt x="144463" y="200819"/>
                    <a:pt x="144463" y="204788"/>
                  </a:cubicBezTo>
                  <a:cubicBezTo>
                    <a:pt x="144463" y="204788"/>
                    <a:pt x="144463" y="204788"/>
                    <a:pt x="144463" y="220663"/>
                  </a:cubicBezTo>
                  <a:cubicBezTo>
                    <a:pt x="144463" y="224631"/>
                    <a:pt x="139304" y="228600"/>
                    <a:pt x="134144" y="228600"/>
                  </a:cubicBezTo>
                  <a:cubicBezTo>
                    <a:pt x="134144" y="228600"/>
                    <a:pt x="134144" y="228600"/>
                    <a:pt x="10319" y="228600"/>
                  </a:cubicBezTo>
                  <a:cubicBezTo>
                    <a:pt x="5159" y="228600"/>
                    <a:pt x="0" y="224631"/>
                    <a:pt x="0" y="220663"/>
                  </a:cubicBezTo>
                  <a:cubicBezTo>
                    <a:pt x="0" y="220663"/>
                    <a:pt x="0" y="220663"/>
                    <a:pt x="0" y="204788"/>
                  </a:cubicBezTo>
                  <a:cubicBezTo>
                    <a:pt x="0" y="200819"/>
                    <a:pt x="5159" y="196850"/>
                    <a:pt x="10319" y="196850"/>
                  </a:cubicBezTo>
                  <a:close/>
                  <a:moveTo>
                    <a:pt x="10319" y="155575"/>
                  </a:moveTo>
                  <a:cubicBezTo>
                    <a:pt x="10319" y="155575"/>
                    <a:pt x="10319" y="155575"/>
                    <a:pt x="134144" y="155575"/>
                  </a:cubicBezTo>
                  <a:cubicBezTo>
                    <a:pt x="139304" y="155575"/>
                    <a:pt x="144463" y="159544"/>
                    <a:pt x="144463" y="163513"/>
                  </a:cubicBezTo>
                  <a:cubicBezTo>
                    <a:pt x="144463" y="163513"/>
                    <a:pt x="144463" y="163513"/>
                    <a:pt x="144463" y="179388"/>
                  </a:cubicBezTo>
                  <a:cubicBezTo>
                    <a:pt x="144463" y="183356"/>
                    <a:pt x="139304" y="187325"/>
                    <a:pt x="134144" y="187325"/>
                  </a:cubicBezTo>
                  <a:cubicBezTo>
                    <a:pt x="134144" y="187325"/>
                    <a:pt x="134144" y="187325"/>
                    <a:pt x="10319" y="187325"/>
                  </a:cubicBezTo>
                  <a:cubicBezTo>
                    <a:pt x="5159" y="187325"/>
                    <a:pt x="0" y="183356"/>
                    <a:pt x="0" y="179388"/>
                  </a:cubicBezTo>
                  <a:cubicBezTo>
                    <a:pt x="0" y="179388"/>
                    <a:pt x="0" y="179388"/>
                    <a:pt x="0" y="163513"/>
                  </a:cubicBezTo>
                  <a:cubicBezTo>
                    <a:pt x="0" y="159544"/>
                    <a:pt x="5159" y="155575"/>
                    <a:pt x="10319" y="155575"/>
                  </a:cubicBezTo>
                  <a:close/>
                  <a:moveTo>
                    <a:pt x="145256" y="84138"/>
                  </a:moveTo>
                  <a:cubicBezTo>
                    <a:pt x="173633" y="84138"/>
                    <a:pt x="196850" y="107147"/>
                    <a:pt x="196850" y="135268"/>
                  </a:cubicBezTo>
                  <a:cubicBezTo>
                    <a:pt x="196850" y="156998"/>
                    <a:pt x="183952" y="174894"/>
                    <a:pt x="165894" y="182563"/>
                  </a:cubicBezTo>
                  <a:cubicBezTo>
                    <a:pt x="165894" y="181285"/>
                    <a:pt x="165894" y="180007"/>
                    <a:pt x="165894" y="178728"/>
                  </a:cubicBezTo>
                  <a:cubicBezTo>
                    <a:pt x="165894" y="163389"/>
                    <a:pt x="165894" y="163389"/>
                    <a:pt x="165894" y="163389"/>
                  </a:cubicBezTo>
                  <a:cubicBezTo>
                    <a:pt x="165894" y="148050"/>
                    <a:pt x="151705" y="135268"/>
                    <a:pt x="134937" y="135268"/>
                  </a:cubicBezTo>
                  <a:cubicBezTo>
                    <a:pt x="93662" y="135268"/>
                    <a:pt x="93662" y="135268"/>
                    <a:pt x="93662" y="135268"/>
                  </a:cubicBezTo>
                  <a:cubicBezTo>
                    <a:pt x="93662" y="107147"/>
                    <a:pt x="116880" y="84138"/>
                    <a:pt x="145256" y="84138"/>
                  </a:cubicBezTo>
                  <a:close/>
                  <a:moveTo>
                    <a:pt x="0" y="41275"/>
                  </a:moveTo>
                  <a:cubicBezTo>
                    <a:pt x="290513" y="41275"/>
                    <a:pt x="290513" y="41275"/>
                    <a:pt x="290513" y="41275"/>
                  </a:cubicBezTo>
                  <a:cubicBezTo>
                    <a:pt x="290513" y="228600"/>
                    <a:pt x="290513" y="228600"/>
                    <a:pt x="290513" y="228600"/>
                  </a:cubicBezTo>
                  <a:cubicBezTo>
                    <a:pt x="164711" y="228600"/>
                    <a:pt x="164711" y="228600"/>
                    <a:pt x="164711" y="228600"/>
                  </a:cubicBezTo>
                  <a:cubicBezTo>
                    <a:pt x="166008" y="225998"/>
                    <a:pt x="166008" y="223397"/>
                    <a:pt x="166008" y="220795"/>
                  </a:cubicBezTo>
                  <a:cubicBezTo>
                    <a:pt x="166008" y="207786"/>
                    <a:pt x="166008" y="207786"/>
                    <a:pt x="166008" y="207786"/>
                  </a:cubicBezTo>
                  <a:cubicBezTo>
                    <a:pt x="228260" y="207786"/>
                    <a:pt x="228260" y="207786"/>
                    <a:pt x="228260" y="207786"/>
                  </a:cubicBezTo>
                  <a:cubicBezTo>
                    <a:pt x="228260" y="184371"/>
                    <a:pt x="246418" y="166158"/>
                    <a:pt x="269762" y="166158"/>
                  </a:cubicBezTo>
                  <a:cubicBezTo>
                    <a:pt x="269762" y="103717"/>
                    <a:pt x="269762" y="103717"/>
                    <a:pt x="269762" y="103717"/>
                  </a:cubicBezTo>
                  <a:cubicBezTo>
                    <a:pt x="246418" y="103717"/>
                    <a:pt x="228260" y="85505"/>
                    <a:pt x="228260" y="62089"/>
                  </a:cubicBezTo>
                  <a:cubicBezTo>
                    <a:pt x="62253" y="62089"/>
                    <a:pt x="62253" y="62089"/>
                    <a:pt x="62253" y="62089"/>
                  </a:cubicBezTo>
                  <a:cubicBezTo>
                    <a:pt x="62253" y="85505"/>
                    <a:pt x="44096" y="103717"/>
                    <a:pt x="20751" y="103717"/>
                  </a:cubicBezTo>
                  <a:cubicBezTo>
                    <a:pt x="20751" y="134938"/>
                    <a:pt x="20751" y="134938"/>
                    <a:pt x="20751" y="134938"/>
                  </a:cubicBezTo>
                  <a:cubicBezTo>
                    <a:pt x="10375" y="134938"/>
                    <a:pt x="10375" y="134938"/>
                    <a:pt x="10375" y="134938"/>
                  </a:cubicBezTo>
                  <a:cubicBezTo>
                    <a:pt x="6484" y="134938"/>
                    <a:pt x="3891" y="136238"/>
                    <a:pt x="0" y="136238"/>
                  </a:cubicBezTo>
                  <a:close/>
                  <a:moveTo>
                    <a:pt x="20637" y="0"/>
                  </a:moveTo>
                  <a:lnTo>
                    <a:pt x="331787" y="0"/>
                  </a:lnTo>
                  <a:lnTo>
                    <a:pt x="331787" y="207963"/>
                  </a:lnTo>
                  <a:lnTo>
                    <a:pt x="311150" y="207963"/>
                  </a:lnTo>
                  <a:lnTo>
                    <a:pt x="311150" y="20638"/>
                  </a:lnTo>
                  <a:lnTo>
                    <a:pt x="20637" y="2063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92A4A703-39F1-4F1E-A236-EA192A2F71F7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3586405" y="2031587"/>
            <a:ext cx="2070100" cy="653796"/>
            <a:chOff x="3586405" y="2031587"/>
            <a:chExt cx="2070100" cy="653796"/>
          </a:xfrm>
        </p:grpSpPr>
        <p:sp>
          <p:nvSpPr>
            <p:cNvPr id="5" name="Rectangle: Top Corners Rounded 29">
              <a:extLst>
                <a:ext uri="{FF2B5EF4-FFF2-40B4-BE49-F238E27FC236}">
                  <a16:creationId xmlns:a16="http://schemas.microsoft.com/office/drawing/2014/main" xmlns="" id="{D341FA9F-3470-4E2E-957A-D47E57A64433}"/>
                </a:ext>
              </a:extLst>
            </p:cNvPr>
            <p:cNvSpPr/>
            <p:nvPr/>
          </p:nvSpPr>
          <p:spPr>
            <a:xfrm rot="16200000" flipH="1">
              <a:off x="4294557" y="1323435"/>
              <a:ext cx="653796" cy="2070100"/>
            </a:xfrm>
            <a:prstGeom prst="round2SameRect">
              <a:avLst>
                <a:gd name="adj1" fmla="val 50000"/>
                <a:gd name="adj2" fmla="val 0"/>
              </a:avLst>
            </a:prstGeom>
            <a:solidFill>
              <a:schemeClr val="accent1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3" name="Freeform: Shape 50">
              <a:extLst>
                <a:ext uri="{FF2B5EF4-FFF2-40B4-BE49-F238E27FC236}">
                  <a16:creationId xmlns:a16="http://schemas.microsoft.com/office/drawing/2014/main" xmlns="" id="{E507FF0A-3849-428B-AE21-96F59C79278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2154" y="2159196"/>
              <a:ext cx="490015" cy="398577"/>
            </a:xfrm>
            <a:custGeom>
              <a:avLst/>
              <a:gdLst>
                <a:gd name="connsiteX0" fmla="*/ 10319 w 331787"/>
                <a:gd name="connsiteY0" fmla="*/ 238125 h 269875"/>
                <a:gd name="connsiteX1" fmla="*/ 134144 w 331787"/>
                <a:gd name="connsiteY1" fmla="*/ 238125 h 269875"/>
                <a:gd name="connsiteX2" fmla="*/ 144463 w 331787"/>
                <a:gd name="connsiteY2" fmla="*/ 246063 h 269875"/>
                <a:gd name="connsiteX3" fmla="*/ 144463 w 331787"/>
                <a:gd name="connsiteY3" fmla="*/ 261938 h 269875"/>
                <a:gd name="connsiteX4" fmla="*/ 134144 w 331787"/>
                <a:gd name="connsiteY4" fmla="*/ 269875 h 269875"/>
                <a:gd name="connsiteX5" fmla="*/ 10319 w 331787"/>
                <a:gd name="connsiteY5" fmla="*/ 269875 h 269875"/>
                <a:gd name="connsiteX6" fmla="*/ 0 w 331787"/>
                <a:gd name="connsiteY6" fmla="*/ 261938 h 269875"/>
                <a:gd name="connsiteX7" fmla="*/ 0 w 331787"/>
                <a:gd name="connsiteY7" fmla="*/ 246063 h 269875"/>
                <a:gd name="connsiteX8" fmla="*/ 10319 w 331787"/>
                <a:gd name="connsiteY8" fmla="*/ 238125 h 269875"/>
                <a:gd name="connsiteX9" fmla="*/ 10319 w 331787"/>
                <a:gd name="connsiteY9" fmla="*/ 196850 h 269875"/>
                <a:gd name="connsiteX10" fmla="*/ 134144 w 331787"/>
                <a:gd name="connsiteY10" fmla="*/ 196850 h 269875"/>
                <a:gd name="connsiteX11" fmla="*/ 144463 w 331787"/>
                <a:gd name="connsiteY11" fmla="*/ 204788 h 269875"/>
                <a:gd name="connsiteX12" fmla="*/ 144463 w 331787"/>
                <a:gd name="connsiteY12" fmla="*/ 220663 h 269875"/>
                <a:gd name="connsiteX13" fmla="*/ 134144 w 331787"/>
                <a:gd name="connsiteY13" fmla="*/ 228600 h 269875"/>
                <a:gd name="connsiteX14" fmla="*/ 10319 w 331787"/>
                <a:gd name="connsiteY14" fmla="*/ 228600 h 269875"/>
                <a:gd name="connsiteX15" fmla="*/ 0 w 331787"/>
                <a:gd name="connsiteY15" fmla="*/ 220663 h 269875"/>
                <a:gd name="connsiteX16" fmla="*/ 0 w 331787"/>
                <a:gd name="connsiteY16" fmla="*/ 204788 h 269875"/>
                <a:gd name="connsiteX17" fmla="*/ 10319 w 331787"/>
                <a:gd name="connsiteY17" fmla="*/ 196850 h 269875"/>
                <a:gd name="connsiteX18" fmla="*/ 10319 w 331787"/>
                <a:gd name="connsiteY18" fmla="*/ 155575 h 269875"/>
                <a:gd name="connsiteX19" fmla="*/ 134144 w 331787"/>
                <a:gd name="connsiteY19" fmla="*/ 155575 h 269875"/>
                <a:gd name="connsiteX20" fmla="*/ 144463 w 331787"/>
                <a:gd name="connsiteY20" fmla="*/ 163513 h 269875"/>
                <a:gd name="connsiteX21" fmla="*/ 144463 w 331787"/>
                <a:gd name="connsiteY21" fmla="*/ 179388 h 269875"/>
                <a:gd name="connsiteX22" fmla="*/ 134144 w 331787"/>
                <a:gd name="connsiteY22" fmla="*/ 187325 h 269875"/>
                <a:gd name="connsiteX23" fmla="*/ 10319 w 331787"/>
                <a:gd name="connsiteY23" fmla="*/ 187325 h 269875"/>
                <a:gd name="connsiteX24" fmla="*/ 0 w 331787"/>
                <a:gd name="connsiteY24" fmla="*/ 179388 h 269875"/>
                <a:gd name="connsiteX25" fmla="*/ 0 w 331787"/>
                <a:gd name="connsiteY25" fmla="*/ 163513 h 269875"/>
                <a:gd name="connsiteX26" fmla="*/ 10319 w 331787"/>
                <a:gd name="connsiteY26" fmla="*/ 155575 h 269875"/>
                <a:gd name="connsiteX27" fmla="*/ 145256 w 331787"/>
                <a:gd name="connsiteY27" fmla="*/ 84138 h 269875"/>
                <a:gd name="connsiteX28" fmla="*/ 196850 w 331787"/>
                <a:gd name="connsiteY28" fmla="*/ 135268 h 269875"/>
                <a:gd name="connsiteX29" fmla="*/ 165894 w 331787"/>
                <a:gd name="connsiteY29" fmla="*/ 182563 h 269875"/>
                <a:gd name="connsiteX30" fmla="*/ 165894 w 331787"/>
                <a:gd name="connsiteY30" fmla="*/ 178728 h 269875"/>
                <a:gd name="connsiteX31" fmla="*/ 165894 w 331787"/>
                <a:gd name="connsiteY31" fmla="*/ 163389 h 269875"/>
                <a:gd name="connsiteX32" fmla="*/ 134937 w 331787"/>
                <a:gd name="connsiteY32" fmla="*/ 135268 h 269875"/>
                <a:gd name="connsiteX33" fmla="*/ 93662 w 331787"/>
                <a:gd name="connsiteY33" fmla="*/ 135268 h 269875"/>
                <a:gd name="connsiteX34" fmla="*/ 145256 w 331787"/>
                <a:gd name="connsiteY34" fmla="*/ 84138 h 269875"/>
                <a:gd name="connsiteX35" fmla="*/ 0 w 331787"/>
                <a:gd name="connsiteY35" fmla="*/ 41275 h 269875"/>
                <a:gd name="connsiteX36" fmla="*/ 290513 w 331787"/>
                <a:gd name="connsiteY36" fmla="*/ 41275 h 269875"/>
                <a:gd name="connsiteX37" fmla="*/ 290513 w 331787"/>
                <a:gd name="connsiteY37" fmla="*/ 228600 h 269875"/>
                <a:gd name="connsiteX38" fmla="*/ 164711 w 331787"/>
                <a:gd name="connsiteY38" fmla="*/ 228600 h 269875"/>
                <a:gd name="connsiteX39" fmla="*/ 166008 w 331787"/>
                <a:gd name="connsiteY39" fmla="*/ 220795 h 269875"/>
                <a:gd name="connsiteX40" fmla="*/ 166008 w 331787"/>
                <a:gd name="connsiteY40" fmla="*/ 207786 h 269875"/>
                <a:gd name="connsiteX41" fmla="*/ 228260 w 331787"/>
                <a:gd name="connsiteY41" fmla="*/ 207786 h 269875"/>
                <a:gd name="connsiteX42" fmla="*/ 269762 w 331787"/>
                <a:gd name="connsiteY42" fmla="*/ 166158 h 269875"/>
                <a:gd name="connsiteX43" fmla="*/ 269762 w 331787"/>
                <a:gd name="connsiteY43" fmla="*/ 103717 h 269875"/>
                <a:gd name="connsiteX44" fmla="*/ 228260 w 331787"/>
                <a:gd name="connsiteY44" fmla="*/ 62089 h 269875"/>
                <a:gd name="connsiteX45" fmla="*/ 62253 w 331787"/>
                <a:gd name="connsiteY45" fmla="*/ 62089 h 269875"/>
                <a:gd name="connsiteX46" fmla="*/ 20751 w 331787"/>
                <a:gd name="connsiteY46" fmla="*/ 103717 h 269875"/>
                <a:gd name="connsiteX47" fmla="*/ 20751 w 331787"/>
                <a:gd name="connsiteY47" fmla="*/ 134938 h 269875"/>
                <a:gd name="connsiteX48" fmla="*/ 10375 w 331787"/>
                <a:gd name="connsiteY48" fmla="*/ 134938 h 269875"/>
                <a:gd name="connsiteX49" fmla="*/ 0 w 331787"/>
                <a:gd name="connsiteY49" fmla="*/ 136238 h 269875"/>
                <a:gd name="connsiteX50" fmla="*/ 20637 w 331787"/>
                <a:gd name="connsiteY50" fmla="*/ 0 h 269875"/>
                <a:gd name="connsiteX51" fmla="*/ 331787 w 331787"/>
                <a:gd name="connsiteY51" fmla="*/ 0 h 269875"/>
                <a:gd name="connsiteX52" fmla="*/ 331787 w 331787"/>
                <a:gd name="connsiteY52" fmla="*/ 207963 h 269875"/>
                <a:gd name="connsiteX53" fmla="*/ 311150 w 331787"/>
                <a:gd name="connsiteY53" fmla="*/ 207963 h 269875"/>
                <a:gd name="connsiteX54" fmla="*/ 311150 w 331787"/>
                <a:gd name="connsiteY54" fmla="*/ 20638 h 269875"/>
                <a:gd name="connsiteX55" fmla="*/ 20637 w 331787"/>
                <a:gd name="connsiteY55" fmla="*/ 20638 h 269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31787" h="269875">
                  <a:moveTo>
                    <a:pt x="10319" y="238125"/>
                  </a:moveTo>
                  <a:cubicBezTo>
                    <a:pt x="10319" y="238125"/>
                    <a:pt x="10319" y="238125"/>
                    <a:pt x="134144" y="238125"/>
                  </a:cubicBezTo>
                  <a:cubicBezTo>
                    <a:pt x="139304" y="238125"/>
                    <a:pt x="144463" y="242094"/>
                    <a:pt x="144463" y="246063"/>
                  </a:cubicBezTo>
                  <a:cubicBezTo>
                    <a:pt x="144463" y="246063"/>
                    <a:pt x="144463" y="246063"/>
                    <a:pt x="144463" y="261938"/>
                  </a:cubicBezTo>
                  <a:cubicBezTo>
                    <a:pt x="144463" y="265906"/>
                    <a:pt x="139304" y="269875"/>
                    <a:pt x="134144" y="269875"/>
                  </a:cubicBezTo>
                  <a:cubicBezTo>
                    <a:pt x="134144" y="269875"/>
                    <a:pt x="134144" y="269875"/>
                    <a:pt x="10319" y="269875"/>
                  </a:cubicBezTo>
                  <a:cubicBezTo>
                    <a:pt x="5159" y="269875"/>
                    <a:pt x="0" y="265906"/>
                    <a:pt x="0" y="261938"/>
                  </a:cubicBezTo>
                  <a:cubicBezTo>
                    <a:pt x="0" y="261938"/>
                    <a:pt x="0" y="261938"/>
                    <a:pt x="0" y="246063"/>
                  </a:cubicBezTo>
                  <a:cubicBezTo>
                    <a:pt x="0" y="242094"/>
                    <a:pt x="5159" y="238125"/>
                    <a:pt x="10319" y="238125"/>
                  </a:cubicBezTo>
                  <a:close/>
                  <a:moveTo>
                    <a:pt x="10319" y="196850"/>
                  </a:moveTo>
                  <a:cubicBezTo>
                    <a:pt x="10319" y="196850"/>
                    <a:pt x="10319" y="196850"/>
                    <a:pt x="134144" y="196850"/>
                  </a:cubicBezTo>
                  <a:cubicBezTo>
                    <a:pt x="139304" y="196850"/>
                    <a:pt x="144463" y="200819"/>
                    <a:pt x="144463" y="204788"/>
                  </a:cubicBezTo>
                  <a:cubicBezTo>
                    <a:pt x="144463" y="204788"/>
                    <a:pt x="144463" y="204788"/>
                    <a:pt x="144463" y="220663"/>
                  </a:cubicBezTo>
                  <a:cubicBezTo>
                    <a:pt x="144463" y="224631"/>
                    <a:pt x="139304" y="228600"/>
                    <a:pt x="134144" y="228600"/>
                  </a:cubicBezTo>
                  <a:cubicBezTo>
                    <a:pt x="134144" y="228600"/>
                    <a:pt x="134144" y="228600"/>
                    <a:pt x="10319" y="228600"/>
                  </a:cubicBezTo>
                  <a:cubicBezTo>
                    <a:pt x="5159" y="228600"/>
                    <a:pt x="0" y="224631"/>
                    <a:pt x="0" y="220663"/>
                  </a:cubicBezTo>
                  <a:cubicBezTo>
                    <a:pt x="0" y="220663"/>
                    <a:pt x="0" y="220663"/>
                    <a:pt x="0" y="204788"/>
                  </a:cubicBezTo>
                  <a:cubicBezTo>
                    <a:pt x="0" y="200819"/>
                    <a:pt x="5159" y="196850"/>
                    <a:pt x="10319" y="196850"/>
                  </a:cubicBezTo>
                  <a:close/>
                  <a:moveTo>
                    <a:pt x="10319" y="155575"/>
                  </a:moveTo>
                  <a:cubicBezTo>
                    <a:pt x="10319" y="155575"/>
                    <a:pt x="10319" y="155575"/>
                    <a:pt x="134144" y="155575"/>
                  </a:cubicBezTo>
                  <a:cubicBezTo>
                    <a:pt x="139304" y="155575"/>
                    <a:pt x="144463" y="159544"/>
                    <a:pt x="144463" y="163513"/>
                  </a:cubicBezTo>
                  <a:cubicBezTo>
                    <a:pt x="144463" y="163513"/>
                    <a:pt x="144463" y="163513"/>
                    <a:pt x="144463" y="179388"/>
                  </a:cubicBezTo>
                  <a:cubicBezTo>
                    <a:pt x="144463" y="183356"/>
                    <a:pt x="139304" y="187325"/>
                    <a:pt x="134144" y="187325"/>
                  </a:cubicBezTo>
                  <a:cubicBezTo>
                    <a:pt x="134144" y="187325"/>
                    <a:pt x="134144" y="187325"/>
                    <a:pt x="10319" y="187325"/>
                  </a:cubicBezTo>
                  <a:cubicBezTo>
                    <a:pt x="5159" y="187325"/>
                    <a:pt x="0" y="183356"/>
                    <a:pt x="0" y="179388"/>
                  </a:cubicBezTo>
                  <a:cubicBezTo>
                    <a:pt x="0" y="179388"/>
                    <a:pt x="0" y="179388"/>
                    <a:pt x="0" y="163513"/>
                  </a:cubicBezTo>
                  <a:cubicBezTo>
                    <a:pt x="0" y="159544"/>
                    <a:pt x="5159" y="155575"/>
                    <a:pt x="10319" y="155575"/>
                  </a:cubicBezTo>
                  <a:close/>
                  <a:moveTo>
                    <a:pt x="145256" y="84138"/>
                  </a:moveTo>
                  <a:cubicBezTo>
                    <a:pt x="173633" y="84138"/>
                    <a:pt x="196850" y="107147"/>
                    <a:pt x="196850" y="135268"/>
                  </a:cubicBezTo>
                  <a:cubicBezTo>
                    <a:pt x="196850" y="156998"/>
                    <a:pt x="183952" y="174894"/>
                    <a:pt x="165894" y="182563"/>
                  </a:cubicBezTo>
                  <a:cubicBezTo>
                    <a:pt x="165894" y="181285"/>
                    <a:pt x="165894" y="180007"/>
                    <a:pt x="165894" y="178728"/>
                  </a:cubicBezTo>
                  <a:cubicBezTo>
                    <a:pt x="165894" y="163389"/>
                    <a:pt x="165894" y="163389"/>
                    <a:pt x="165894" y="163389"/>
                  </a:cubicBezTo>
                  <a:cubicBezTo>
                    <a:pt x="165894" y="148050"/>
                    <a:pt x="151705" y="135268"/>
                    <a:pt x="134937" y="135268"/>
                  </a:cubicBezTo>
                  <a:cubicBezTo>
                    <a:pt x="93662" y="135268"/>
                    <a:pt x="93662" y="135268"/>
                    <a:pt x="93662" y="135268"/>
                  </a:cubicBezTo>
                  <a:cubicBezTo>
                    <a:pt x="93662" y="107147"/>
                    <a:pt x="116880" y="84138"/>
                    <a:pt x="145256" y="84138"/>
                  </a:cubicBezTo>
                  <a:close/>
                  <a:moveTo>
                    <a:pt x="0" y="41275"/>
                  </a:moveTo>
                  <a:cubicBezTo>
                    <a:pt x="290513" y="41275"/>
                    <a:pt x="290513" y="41275"/>
                    <a:pt x="290513" y="41275"/>
                  </a:cubicBezTo>
                  <a:cubicBezTo>
                    <a:pt x="290513" y="228600"/>
                    <a:pt x="290513" y="228600"/>
                    <a:pt x="290513" y="228600"/>
                  </a:cubicBezTo>
                  <a:cubicBezTo>
                    <a:pt x="164711" y="228600"/>
                    <a:pt x="164711" y="228600"/>
                    <a:pt x="164711" y="228600"/>
                  </a:cubicBezTo>
                  <a:cubicBezTo>
                    <a:pt x="166008" y="225998"/>
                    <a:pt x="166008" y="223397"/>
                    <a:pt x="166008" y="220795"/>
                  </a:cubicBezTo>
                  <a:cubicBezTo>
                    <a:pt x="166008" y="207786"/>
                    <a:pt x="166008" y="207786"/>
                    <a:pt x="166008" y="207786"/>
                  </a:cubicBezTo>
                  <a:cubicBezTo>
                    <a:pt x="228260" y="207786"/>
                    <a:pt x="228260" y="207786"/>
                    <a:pt x="228260" y="207786"/>
                  </a:cubicBezTo>
                  <a:cubicBezTo>
                    <a:pt x="228260" y="184371"/>
                    <a:pt x="246418" y="166158"/>
                    <a:pt x="269762" y="166158"/>
                  </a:cubicBezTo>
                  <a:cubicBezTo>
                    <a:pt x="269762" y="103717"/>
                    <a:pt x="269762" y="103717"/>
                    <a:pt x="269762" y="103717"/>
                  </a:cubicBezTo>
                  <a:cubicBezTo>
                    <a:pt x="246418" y="103717"/>
                    <a:pt x="228260" y="85505"/>
                    <a:pt x="228260" y="62089"/>
                  </a:cubicBezTo>
                  <a:cubicBezTo>
                    <a:pt x="62253" y="62089"/>
                    <a:pt x="62253" y="62089"/>
                    <a:pt x="62253" y="62089"/>
                  </a:cubicBezTo>
                  <a:cubicBezTo>
                    <a:pt x="62253" y="85505"/>
                    <a:pt x="44096" y="103717"/>
                    <a:pt x="20751" y="103717"/>
                  </a:cubicBezTo>
                  <a:cubicBezTo>
                    <a:pt x="20751" y="134938"/>
                    <a:pt x="20751" y="134938"/>
                    <a:pt x="20751" y="134938"/>
                  </a:cubicBezTo>
                  <a:cubicBezTo>
                    <a:pt x="10375" y="134938"/>
                    <a:pt x="10375" y="134938"/>
                    <a:pt x="10375" y="134938"/>
                  </a:cubicBezTo>
                  <a:cubicBezTo>
                    <a:pt x="6484" y="134938"/>
                    <a:pt x="3891" y="136238"/>
                    <a:pt x="0" y="136238"/>
                  </a:cubicBezTo>
                  <a:close/>
                  <a:moveTo>
                    <a:pt x="20637" y="0"/>
                  </a:moveTo>
                  <a:lnTo>
                    <a:pt x="331787" y="0"/>
                  </a:lnTo>
                  <a:lnTo>
                    <a:pt x="331787" y="207963"/>
                  </a:lnTo>
                  <a:lnTo>
                    <a:pt x="311150" y="207963"/>
                  </a:lnTo>
                  <a:lnTo>
                    <a:pt x="311150" y="20638"/>
                  </a:lnTo>
                  <a:lnTo>
                    <a:pt x="20637" y="2063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7" name="PA_库_组合 16">
            <a:extLst>
              <a:ext uri="{FF2B5EF4-FFF2-40B4-BE49-F238E27FC236}">
                <a16:creationId xmlns:a16="http://schemas.microsoft.com/office/drawing/2014/main" xmlns="" id="{FA8FA450-5039-4205-9564-819226FE3B16}"/>
              </a:ext>
            </a:extLst>
          </p:cNvPr>
          <p:cNvGrpSpPr/>
          <p:nvPr>
            <p:custDataLst>
              <p:tags r:id="rId3"/>
            </p:custDataLst>
          </p:nvPr>
        </p:nvGrpSpPr>
        <p:grpSpPr>
          <a:xfrm>
            <a:off x="6535495" y="4046394"/>
            <a:ext cx="2070100" cy="653796"/>
            <a:chOff x="6535495" y="4046394"/>
            <a:chExt cx="2070100" cy="653796"/>
          </a:xfrm>
        </p:grpSpPr>
        <p:sp>
          <p:nvSpPr>
            <p:cNvPr id="6" name="Rectangle: Top Corners Rounded 26">
              <a:extLst>
                <a:ext uri="{FF2B5EF4-FFF2-40B4-BE49-F238E27FC236}">
                  <a16:creationId xmlns:a16="http://schemas.microsoft.com/office/drawing/2014/main" xmlns="" id="{2B8D9022-32BB-4987-A0AF-819968A4E1ED}"/>
                </a:ext>
              </a:extLst>
            </p:cNvPr>
            <p:cNvSpPr/>
            <p:nvPr/>
          </p:nvSpPr>
          <p:spPr>
            <a:xfrm rot="5400000">
              <a:off x="7243647" y="3338242"/>
              <a:ext cx="653796" cy="2070100"/>
            </a:xfrm>
            <a:prstGeom prst="round2SameRect">
              <a:avLst>
                <a:gd name="adj1" fmla="val 50000"/>
                <a:gd name="adj2" fmla="val 0"/>
              </a:avLst>
            </a:prstGeom>
            <a:solidFill>
              <a:schemeClr val="accent6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4" name="Freeform: Shape 51">
              <a:extLst>
                <a:ext uri="{FF2B5EF4-FFF2-40B4-BE49-F238E27FC236}">
                  <a16:creationId xmlns:a16="http://schemas.microsoft.com/office/drawing/2014/main" xmlns="" id="{955845F3-5191-4ED5-BA14-C9309B44E6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880880" y="4202552"/>
              <a:ext cx="419820" cy="341481"/>
            </a:xfrm>
            <a:custGeom>
              <a:avLst/>
              <a:gdLst>
                <a:gd name="connsiteX0" fmla="*/ 10319 w 331787"/>
                <a:gd name="connsiteY0" fmla="*/ 238125 h 269875"/>
                <a:gd name="connsiteX1" fmla="*/ 134144 w 331787"/>
                <a:gd name="connsiteY1" fmla="*/ 238125 h 269875"/>
                <a:gd name="connsiteX2" fmla="*/ 144463 w 331787"/>
                <a:gd name="connsiteY2" fmla="*/ 246063 h 269875"/>
                <a:gd name="connsiteX3" fmla="*/ 144463 w 331787"/>
                <a:gd name="connsiteY3" fmla="*/ 261938 h 269875"/>
                <a:gd name="connsiteX4" fmla="*/ 134144 w 331787"/>
                <a:gd name="connsiteY4" fmla="*/ 269875 h 269875"/>
                <a:gd name="connsiteX5" fmla="*/ 10319 w 331787"/>
                <a:gd name="connsiteY5" fmla="*/ 269875 h 269875"/>
                <a:gd name="connsiteX6" fmla="*/ 0 w 331787"/>
                <a:gd name="connsiteY6" fmla="*/ 261938 h 269875"/>
                <a:gd name="connsiteX7" fmla="*/ 0 w 331787"/>
                <a:gd name="connsiteY7" fmla="*/ 246063 h 269875"/>
                <a:gd name="connsiteX8" fmla="*/ 10319 w 331787"/>
                <a:gd name="connsiteY8" fmla="*/ 238125 h 269875"/>
                <a:gd name="connsiteX9" fmla="*/ 10319 w 331787"/>
                <a:gd name="connsiteY9" fmla="*/ 196850 h 269875"/>
                <a:gd name="connsiteX10" fmla="*/ 134144 w 331787"/>
                <a:gd name="connsiteY10" fmla="*/ 196850 h 269875"/>
                <a:gd name="connsiteX11" fmla="*/ 144463 w 331787"/>
                <a:gd name="connsiteY11" fmla="*/ 204788 h 269875"/>
                <a:gd name="connsiteX12" fmla="*/ 144463 w 331787"/>
                <a:gd name="connsiteY12" fmla="*/ 220663 h 269875"/>
                <a:gd name="connsiteX13" fmla="*/ 134144 w 331787"/>
                <a:gd name="connsiteY13" fmla="*/ 228600 h 269875"/>
                <a:gd name="connsiteX14" fmla="*/ 10319 w 331787"/>
                <a:gd name="connsiteY14" fmla="*/ 228600 h 269875"/>
                <a:gd name="connsiteX15" fmla="*/ 0 w 331787"/>
                <a:gd name="connsiteY15" fmla="*/ 220663 h 269875"/>
                <a:gd name="connsiteX16" fmla="*/ 0 w 331787"/>
                <a:gd name="connsiteY16" fmla="*/ 204788 h 269875"/>
                <a:gd name="connsiteX17" fmla="*/ 10319 w 331787"/>
                <a:gd name="connsiteY17" fmla="*/ 196850 h 269875"/>
                <a:gd name="connsiteX18" fmla="*/ 10319 w 331787"/>
                <a:gd name="connsiteY18" fmla="*/ 155575 h 269875"/>
                <a:gd name="connsiteX19" fmla="*/ 134144 w 331787"/>
                <a:gd name="connsiteY19" fmla="*/ 155575 h 269875"/>
                <a:gd name="connsiteX20" fmla="*/ 144463 w 331787"/>
                <a:gd name="connsiteY20" fmla="*/ 163513 h 269875"/>
                <a:gd name="connsiteX21" fmla="*/ 144463 w 331787"/>
                <a:gd name="connsiteY21" fmla="*/ 179388 h 269875"/>
                <a:gd name="connsiteX22" fmla="*/ 134144 w 331787"/>
                <a:gd name="connsiteY22" fmla="*/ 187325 h 269875"/>
                <a:gd name="connsiteX23" fmla="*/ 10319 w 331787"/>
                <a:gd name="connsiteY23" fmla="*/ 187325 h 269875"/>
                <a:gd name="connsiteX24" fmla="*/ 0 w 331787"/>
                <a:gd name="connsiteY24" fmla="*/ 179388 h 269875"/>
                <a:gd name="connsiteX25" fmla="*/ 0 w 331787"/>
                <a:gd name="connsiteY25" fmla="*/ 163513 h 269875"/>
                <a:gd name="connsiteX26" fmla="*/ 10319 w 331787"/>
                <a:gd name="connsiteY26" fmla="*/ 155575 h 269875"/>
                <a:gd name="connsiteX27" fmla="*/ 145256 w 331787"/>
                <a:gd name="connsiteY27" fmla="*/ 84138 h 269875"/>
                <a:gd name="connsiteX28" fmla="*/ 196850 w 331787"/>
                <a:gd name="connsiteY28" fmla="*/ 135268 h 269875"/>
                <a:gd name="connsiteX29" fmla="*/ 165894 w 331787"/>
                <a:gd name="connsiteY29" fmla="*/ 182563 h 269875"/>
                <a:gd name="connsiteX30" fmla="*/ 165894 w 331787"/>
                <a:gd name="connsiteY30" fmla="*/ 178728 h 269875"/>
                <a:gd name="connsiteX31" fmla="*/ 165894 w 331787"/>
                <a:gd name="connsiteY31" fmla="*/ 163389 h 269875"/>
                <a:gd name="connsiteX32" fmla="*/ 134937 w 331787"/>
                <a:gd name="connsiteY32" fmla="*/ 135268 h 269875"/>
                <a:gd name="connsiteX33" fmla="*/ 93662 w 331787"/>
                <a:gd name="connsiteY33" fmla="*/ 135268 h 269875"/>
                <a:gd name="connsiteX34" fmla="*/ 145256 w 331787"/>
                <a:gd name="connsiteY34" fmla="*/ 84138 h 269875"/>
                <a:gd name="connsiteX35" fmla="*/ 0 w 331787"/>
                <a:gd name="connsiteY35" fmla="*/ 41275 h 269875"/>
                <a:gd name="connsiteX36" fmla="*/ 290513 w 331787"/>
                <a:gd name="connsiteY36" fmla="*/ 41275 h 269875"/>
                <a:gd name="connsiteX37" fmla="*/ 290513 w 331787"/>
                <a:gd name="connsiteY37" fmla="*/ 228600 h 269875"/>
                <a:gd name="connsiteX38" fmla="*/ 164711 w 331787"/>
                <a:gd name="connsiteY38" fmla="*/ 228600 h 269875"/>
                <a:gd name="connsiteX39" fmla="*/ 166008 w 331787"/>
                <a:gd name="connsiteY39" fmla="*/ 220795 h 269875"/>
                <a:gd name="connsiteX40" fmla="*/ 166008 w 331787"/>
                <a:gd name="connsiteY40" fmla="*/ 207786 h 269875"/>
                <a:gd name="connsiteX41" fmla="*/ 228260 w 331787"/>
                <a:gd name="connsiteY41" fmla="*/ 207786 h 269875"/>
                <a:gd name="connsiteX42" fmla="*/ 269762 w 331787"/>
                <a:gd name="connsiteY42" fmla="*/ 166158 h 269875"/>
                <a:gd name="connsiteX43" fmla="*/ 269762 w 331787"/>
                <a:gd name="connsiteY43" fmla="*/ 103717 h 269875"/>
                <a:gd name="connsiteX44" fmla="*/ 228260 w 331787"/>
                <a:gd name="connsiteY44" fmla="*/ 62089 h 269875"/>
                <a:gd name="connsiteX45" fmla="*/ 62253 w 331787"/>
                <a:gd name="connsiteY45" fmla="*/ 62089 h 269875"/>
                <a:gd name="connsiteX46" fmla="*/ 20751 w 331787"/>
                <a:gd name="connsiteY46" fmla="*/ 103717 h 269875"/>
                <a:gd name="connsiteX47" fmla="*/ 20751 w 331787"/>
                <a:gd name="connsiteY47" fmla="*/ 134938 h 269875"/>
                <a:gd name="connsiteX48" fmla="*/ 10375 w 331787"/>
                <a:gd name="connsiteY48" fmla="*/ 134938 h 269875"/>
                <a:gd name="connsiteX49" fmla="*/ 0 w 331787"/>
                <a:gd name="connsiteY49" fmla="*/ 136238 h 269875"/>
                <a:gd name="connsiteX50" fmla="*/ 20637 w 331787"/>
                <a:gd name="connsiteY50" fmla="*/ 0 h 269875"/>
                <a:gd name="connsiteX51" fmla="*/ 331787 w 331787"/>
                <a:gd name="connsiteY51" fmla="*/ 0 h 269875"/>
                <a:gd name="connsiteX52" fmla="*/ 331787 w 331787"/>
                <a:gd name="connsiteY52" fmla="*/ 207963 h 269875"/>
                <a:gd name="connsiteX53" fmla="*/ 311150 w 331787"/>
                <a:gd name="connsiteY53" fmla="*/ 207963 h 269875"/>
                <a:gd name="connsiteX54" fmla="*/ 311150 w 331787"/>
                <a:gd name="connsiteY54" fmla="*/ 20638 h 269875"/>
                <a:gd name="connsiteX55" fmla="*/ 20637 w 331787"/>
                <a:gd name="connsiteY55" fmla="*/ 20638 h 269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31787" h="269875">
                  <a:moveTo>
                    <a:pt x="10319" y="238125"/>
                  </a:moveTo>
                  <a:cubicBezTo>
                    <a:pt x="10319" y="238125"/>
                    <a:pt x="10319" y="238125"/>
                    <a:pt x="134144" y="238125"/>
                  </a:cubicBezTo>
                  <a:cubicBezTo>
                    <a:pt x="139304" y="238125"/>
                    <a:pt x="144463" y="242094"/>
                    <a:pt x="144463" y="246063"/>
                  </a:cubicBezTo>
                  <a:cubicBezTo>
                    <a:pt x="144463" y="246063"/>
                    <a:pt x="144463" y="246063"/>
                    <a:pt x="144463" y="261938"/>
                  </a:cubicBezTo>
                  <a:cubicBezTo>
                    <a:pt x="144463" y="265906"/>
                    <a:pt x="139304" y="269875"/>
                    <a:pt x="134144" y="269875"/>
                  </a:cubicBezTo>
                  <a:cubicBezTo>
                    <a:pt x="134144" y="269875"/>
                    <a:pt x="134144" y="269875"/>
                    <a:pt x="10319" y="269875"/>
                  </a:cubicBezTo>
                  <a:cubicBezTo>
                    <a:pt x="5159" y="269875"/>
                    <a:pt x="0" y="265906"/>
                    <a:pt x="0" y="261938"/>
                  </a:cubicBezTo>
                  <a:cubicBezTo>
                    <a:pt x="0" y="261938"/>
                    <a:pt x="0" y="261938"/>
                    <a:pt x="0" y="246063"/>
                  </a:cubicBezTo>
                  <a:cubicBezTo>
                    <a:pt x="0" y="242094"/>
                    <a:pt x="5159" y="238125"/>
                    <a:pt x="10319" y="238125"/>
                  </a:cubicBezTo>
                  <a:close/>
                  <a:moveTo>
                    <a:pt x="10319" y="196850"/>
                  </a:moveTo>
                  <a:cubicBezTo>
                    <a:pt x="10319" y="196850"/>
                    <a:pt x="10319" y="196850"/>
                    <a:pt x="134144" y="196850"/>
                  </a:cubicBezTo>
                  <a:cubicBezTo>
                    <a:pt x="139304" y="196850"/>
                    <a:pt x="144463" y="200819"/>
                    <a:pt x="144463" y="204788"/>
                  </a:cubicBezTo>
                  <a:cubicBezTo>
                    <a:pt x="144463" y="204788"/>
                    <a:pt x="144463" y="204788"/>
                    <a:pt x="144463" y="220663"/>
                  </a:cubicBezTo>
                  <a:cubicBezTo>
                    <a:pt x="144463" y="224631"/>
                    <a:pt x="139304" y="228600"/>
                    <a:pt x="134144" y="228600"/>
                  </a:cubicBezTo>
                  <a:cubicBezTo>
                    <a:pt x="134144" y="228600"/>
                    <a:pt x="134144" y="228600"/>
                    <a:pt x="10319" y="228600"/>
                  </a:cubicBezTo>
                  <a:cubicBezTo>
                    <a:pt x="5159" y="228600"/>
                    <a:pt x="0" y="224631"/>
                    <a:pt x="0" y="220663"/>
                  </a:cubicBezTo>
                  <a:cubicBezTo>
                    <a:pt x="0" y="220663"/>
                    <a:pt x="0" y="220663"/>
                    <a:pt x="0" y="204788"/>
                  </a:cubicBezTo>
                  <a:cubicBezTo>
                    <a:pt x="0" y="200819"/>
                    <a:pt x="5159" y="196850"/>
                    <a:pt x="10319" y="196850"/>
                  </a:cubicBezTo>
                  <a:close/>
                  <a:moveTo>
                    <a:pt x="10319" y="155575"/>
                  </a:moveTo>
                  <a:cubicBezTo>
                    <a:pt x="10319" y="155575"/>
                    <a:pt x="10319" y="155575"/>
                    <a:pt x="134144" y="155575"/>
                  </a:cubicBezTo>
                  <a:cubicBezTo>
                    <a:pt x="139304" y="155575"/>
                    <a:pt x="144463" y="159544"/>
                    <a:pt x="144463" y="163513"/>
                  </a:cubicBezTo>
                  <a:cubicBezTo>
                    <a:pt x="144463" y="163513"/>
                    <a:pt x="144463" y="163513"/>
                    <a:pt x="144463" y="179388"/>
                  </a:cubicBezTo>
                  <a:cubicBezTo>
                    <a:pt x="144463" y="183356"/>
                    <a:pt x="139304" y="187325"/>
                    <a:pt x="134144" y="187325"/>
                  </a:cubicBezTo>
                  <a:cubicBezTo>
                    <a:pt x="134144" y="187325"/>
                    <a:pt x="134144" y="187325"/>
                    <a:pt x="10319" y="187325"/>
                  </a:cubicBezTo>
                  <a:cubicBezTo>
                    <a:pt x="5159" y="187325"/>
                    <a:pt x="0" y="183356"/>
                    <a:pt x="0" y="179388"/>
                  </a:cubicBezTo>
                  <a:cubicBezTo>
                    <a:pt x="0" y="179388"/>
                    <a:pt x="0" y="179388"/>
                    <a:pt x="0" y="163513"/>
                  </a:cubicBezTo>
                  <a:cubicBezTo>
                    <a:pt x="0" y="159544"/>
                    <a:pt x="5159" y="155575"/>
                    <a:pt x="10319" y="155575"/>
                  </a:cubicBezTo>
                  <a:close/>
                  <a:moveTo>
                    <a:pt x="145256" y="84138"/>
                  </a:moveTo>
                  <a:cubicBezTo>
                    <a:pt x="173633" y="84138"/>
                    <a:pt x="196850" y="107147"/>
                    <a:pt x="196850" y="135268"/>
                  </a:cubicBezTo>
                  <a:cubicBezTo>
                    <a:pt x="196850" y="156998"/>
                    <a:pt x="183952" y="174894"/>
                    <a:pt x="165894" y="182563"/>
                  </a:cubicBezTo>
                  <a:cubicBezTo>
                    <a:pt x="165894" y="181285"/>
                    <a:pt x="165894" y="180007"/>
                    <a:pt x="165894" y="178728"/>
                  </a:cubicBezTo>
                  <a:cubicBezTo>
                    <a:pt x="165894" y="163389"/>
                    <a:pt x="165894" y="163389"/>
                    <a:pt x="165894" y="163389"/>
                  </a:cubicBezTo>
                  <a:cubicBezTo>
                    <a:pt x="165894" y="148050"/>
                    <a:pt x="151705" y="135268"/>
                    <a:pt x="134937" y="135268"/>
                  </a:cubicBezTo>
                  <a:cubicBezTo>
                    <a:pt x="93662" y="135268"/>
                    <a:pt x="93662" y="135268"/>
                    <a:pt x="93662" y="135268"/>
                  </a:cubicBezTo>
                  <a:cubicBezTo>
                    <a:pt x="93662" y="107147"/>
                    <a:pt x="116880" y="84138"/>
                    <a:pt x="145256" y="84138"/>
                  </a:cubicBezTo>
                  <a:close/>
                  <a:moveTo>
                    <a:pt x="0" y="41275"/>
                  </a:moveTo>
                  <a:cubicBezTo>
                    <a:pt x="290513" y="41275"/>
                    <a:pt x="290513" y="41275"/>
                    <a:pt x="290513" y="41275"/>
                  </a:cubicBezTo>
                  <a:cubicBezTo>
                    <a:pt x="290513" y="228600"/>
                    <a:pt x="290513" y="228600"/>
                    <a:pt x="290513" y="228600"/>
                  </a:cubicBezTo>
                  <a:cubicBezTo>
                    <a:pt x="164711" y="228600"/>
                    <a:pt x="164711" y="228600"/>
                    <a:pt x="164711" y="228600"/>
                  </a:cubicBezTo>
                  <a:cubicBezTo>
                    <a:pt x="166008" y="225998"/>
                    <a:pt x="166008" y="223397"/>
                    <a:pt x="166008" y="220795"/>
                  </a:cubicBezTo>
                  <a:cubicBezTo>
                    <a:pt x="166008" y="207786"/>
                    <a:pt x="166008" y="207786"/>
                    <a:pt x="166008" y="207786"/>
                  </a:cubicBezTo>
                  <a:cubicBezTo>
                    <a:pt x="228260" y="207786"/>
                    <a:pt x="228260" y="207786"/>
                    <a:pt x="228260" y="207786"/>
                  </a:cubicBezTo>
                  <a:cubicBezTo>
                    <a:pt x="228260" y="184371"/>
                    <a:pt x="246418" y="166158"/>
                    <a:pt x="269762" y="166158"/>
                  </a:cubicBezTo>
                  <a:cubicBezTo>
                    <a:pt x="269762" y="103717"/>
                    <a:pt x="269762" y="103717"/>
                    <a:pt x="269762" y="103717"/>
                  </a:cubicBezTo>
                  <a:cubicBezTo>
                    <a:pt x="246418" y="103717"/>
                    <a:pt x="228260" y="85505"/>
                    <a:pt x="228260" y="62089"/>
                  </a:cubicBezTo>
                  <a:cubicBezTo>
                    <a:pt x="62253" y="62089"/>
                    <a:pt x="62253" y="62089"/>
                    <a:pt x="62253" y="62089"/>
                  </a:cubicBezTo>
                  <a:cubicBezTo>
                    <a:pt x="62253" y="85505"/>
                    <a:pt x="44096" y="103717"/>
                    <a:pt x="20751" y="103717"/>
                  </a:cubicBezTo>
                  <a:cubicBezTo>
                    <a:pt x="20751" y="134938"/>
                    <a:pt x="20751" y="134938"/>
                    <a:pt x="20751" y="134938"/>
                  </a:cubicBezTo>
                  <a:cubicBezTo>
                    <a:pt x="10375" y="134938"/>
                    <a:pt x="10375" y="134938"/>
                    <a:pt x="10375" y="134938"/>
                  </a:cubicBezTo>
                  <a:cubicBezTo>
                    <a:pt x="6484" y="134938"/>
                    <a:pt x="3891" y="136238"/>
                    <a:pt x="0" y="136238"/>
                  </a:cubicBezTo>
                  <a:close/>
                  <a:moveTo>
                    <a:pt x="20637" y="0"/>
                  </a:moveTo>
                  <a:lnTo>
                    <a:pt x="331787" y="0"/>
                  </a:lnTo>
                  <a:lnTo>
                    <a:pt x="331787" y="207963"/>
                  </a:lnTo>
                  <a:lnTo>
                    <a:pt x="311150" y="207963"/>
                  </a:lnTo>
                  <a:lnTo>
                    <a:pt x="311150" y="20638"/>
                  </a:lnTo>
                  <a:lnTo>
                    <a:pt x="20637" y="2063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16" name="PA_库_组合 15">
            <a:extLst>
              <a:ext uri="{FF2B5EF4-FFF2-40B4-BE49-F238E27FC236}">
                <a16:creationId xmlns:a16="http://schemas.microsoft.com/office/drawing/2014/main" xmlns="" id="{C80B8D82-E2E4-43C1-A5CF-E9F94A413B3F}"/>
              </a:ext>
            </a:extLst>
          </p:cNvPr>
          <p:cNvGrpSpPr/>
          <p:nvPr>
            <p:custDataLst>
              <p:tags r:id="rId4"/>
            </p:custDataLst>
          </p:nvPr>
        </p:nvGrpSpPr>
        <p:grpSpPr>
          <a:xfrm>
            <a:off x="6535495" y="2703189"/>
            <a:ext cx="2070100" cy="653796"/>
            <a:chOff x="6535495" y="2703189"/>
            <a:chExt cx="2070100" cy="653796"/>
          </a:xfrm>
        </p:grpSpPr>
        <p:sp>
          <p:nvSpPr>
            <p:cNvPr id="7" name="Rectangle: Top Corners Rounded 25">
              <a:extLst>
                <a:ext uri="{FF2B5EF4-FFF2-40B4-BE49-F238E27FC236}">
                  <a16:creationId xmlns:a16="http://schemas.microsoft.com/office/drawing/2014/main" xmlns="" id="{33842D69-57F7-44FF-8AA8-00A54275CB9B}"/>
                </a:ext>
              </a:extLst>
            </p:cNvPr>
            <p:cNvSpPr/>
            <p:nvPr/>
          </p:nvSpPr>
          <p:spPr>
            <a:xfrm rot="5400000">
              <a:off x="7243647" y="1995037"/>
              <a:ext cx="653796" cy="2070100"/>
            </a:xfrm>
            <a:prstGeom prst="round2SameRect">
              <a:avLst>
                <a:gd name="adj1" fmla="val 50000"/>
                <a:gd name="adj2" fmla="val 0"/>
              </a:avLst>
            </a:prstGeom>
            <a:solidFill>
              <a:schemeClr val="accent2"/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5" name="Freeform: Shape 52">
              <a:extLst>
                <a:ext uri="{FF2B5EF4-FFF2-40B4-BE49-F238E27FC236}">
                  <a16:creationId xmlns:a16="http://schemas.microsoft.com/office/drawing/2014/main" xmlns="" id="{E6B1E47F-55A9-4186-B362-160FAE3C842D}"/>
                </a:ext>
              </a:extLst>
            </p:cNvPr>
            <p:cNvSpPr>
              <a:spLocks noChangeAspect="1"/>
            </p:cNvSpPr>
            <p:nvPr/>
          </p:nvSpPr>
          <p:spPr bwMode="auto">
            <a:xfrm>
              <a:off x="7884165" y="2841406"/>
              <a:ext cx="460321" cy="374424"/>
            </a:xfrm>
            <a:custGeom>
              <a:avLst/>
              <a:gdLst>
                <a:gd name="connsiteX0" fmla="*/ 10319 w 331787"/>
                <a:gd name="connsiteY0" fmla="*/ 238125 h 269875"/>
                <a:gd name="connsiteX1" fmla="*/ 134144 w 331787"/>
                <a:gd name="connsiteY1" fmla="*/ 238125 h 269875"/>
                <a:gd name="connsiteX2" fmla="*/ 144463 w 331787"/>
                <a:gd name="connsiteY2" fmla="*/ 246063 h 269875"/>
                <a:gd name="connsiteX3" fmla="*/ 144463 w 331787"/>
                <a:gd name="connsiteY3" fmla="*/ 261938 h 269875"/>
                <a:gd name="connsiteX4" fmla="*/ 134144 w 331787"/>
                <a:gd name="connsiteY4" fmla="*/ 269875 h 269875"/>
                <a:gd name="connsiteX5" fmla="*/ 10319 w 331787"/>
                <a:gd name="connsiteY5" fmla="*/ 269875 h 269875"/>
                <a:gd name="connsiteX6" fmla="*/ 0 w 331787"/>
                <a:gd name="connsiteY6" fmla="*/ 261938 h 269875"/>
                <a:gd name="connsiteX7" fmla="*/ 0 w 331787"/>
                <a:gd name="connsiteY7" fmla="*/ 246063 h 269875"/>
                <a:gd name="connsiteX8" fmla="*/ 10319 w 331787"/>
                <a:gd name="connsiteY8" fmla="*/ 238125 h 269875"/>
                <a:gd name="connsiteX9" fmla="*/ 10319 w 331787"/>
                <a:gd name="connsiteY9" fmla="*/ 196850 h 269875"/>
                <a:gd name="connsiteX10" fmla="*/ 134144 w 331787"/>
                <a:gd name="connsiteY10" fmla="*/ 196850 h 269875"/>
                <a:gd name="connsiteX11" fmla="*/ 144463 w 331787"/>
                <a:gd name="connsiteY11" fmla="*/ 204788 h 269875"/>
                <a:gd name="connsiteX12" fmla="*/ 144463 w 331787"/>
                <a:gd name="connsiteY12" fmla="*/ 220663 h 269875"/>
                <a:gd name="connsiteX13" fmla="*/ 134144 w 331787"/>
                <a:gd name="connsiteY13" fmla="*/ 228600 h 269875"/>
                <a:gd name="connsiteX14" fmla="*/ 10319 w 331787"/>
                <a:gd name="connsiteY14" fmla="*/ 228600 h 269875"/>
                <a:gd name="connsiteX15" fmla="*/ 0 w 331787"/>
                <a:gd name="connsiteY15" fmla="*/ 220663 h 269875"/>
                <a:gd name="connsiteX16" fmla="*/ 0 w 331787"/>
                <a:gd name="connsiteY16" fmla="*/ 204788 h 269875"/>
                <a:gd name="connsiteX17" fmla="*/ 10319 w 331787"/>
                <a:gd name="connsiteY17" fmla="*/ 196850 h 269875"/>
                <a:gd name="connsiteX18" fmla="*/ 10319 w 331787"/>
                <a:gd name="connsiteY18" fmla="*/ 155575 h 269875"/>
                <a:gd name="connsiteX19" fmla="*/ 134144 w 331787"/>
                <a:gd name="connsiteY19" fmla="*/ 155575 h 269875"/>
                <a:gd name="connsiteX20" fmla="*/ 144463 w 331787"/>
                <a:gd name="connsiteY20" fmla="*/ 163513 h 269875"/>
                <a:gd name="connsiteX21" fmla="*/ 144463 w 331787"/>
                <a:gd name="connsiteY21" fmla="*/ 179388 h 269875"/>
                <a:gd name="connsiteX22" fmla="*/ 134144 w 331787"/>
                <a:gd name="connsiteY22" fmla="*/ 187325 h 269875"/>
                <a:gd name="connsiteX23" fmla="*/ 10319 w 331787"/>
                <a:gd name="connsiteY23" fmla="*/ 187325 h 269875"/>
                <a:gd name="connsiteX24" fmla="*/ 0 w 331787"/>
                <a:gd name="connsiteY24" fmla="*/ 179388 h 269875"/>
                <a:gd name="connsiteX25" fmla="*/ 0 w 331787"/>
                <a:gd name="connsiteY25" fmla="*/ 163513 h 269875"/>
                <a:gd name="connsiteX26" fmla="*/ 10319 w 331787"/>
                <a:gd name="connsiteY26" fmla="*/ 155575 h 269875"/>
                <a:gd name="connsiteX27" fmla="*/ 145256 w 331787"/>
                <a:gd name="connsiteY27" fmla="*/ 84138 h 269875"/>
                <a:gd name="connsiteX28" fmla="*/ 196850 w 331787"/>
                <a:gd name="connsiteY28" fmla="*/ 135268 h 269875"/>
                <a:gd name="connsiteX29" fmla="*/ 165894 w 331787"/>
                <a:gd name="connsiteY29" fmla="*/ 182563 h 269875"/>
                <a:gd name="connsiteX30" fmla="*/ 165894 w 331787"/>
                <a:gd name="connsiteY30" fmla="*/ 178728 h 269875"/>
                <a:gd name="connsiteX31" fmla="*/ 165894 w 331787"/>
                <a:gd name="connsiteY31" fmla="*/ 163389 h 269875"/>
                <a:gd name="connsiteX32" fmla="*/ 134937 w 331787"/>
                <a:gd name="connsiteY32" fmla="*/ 135268 h 269875"/>
                <a:gd name="connsiteX33" fmla="*/ 93662 w 331787"/>
                <a:gd name="connsiteY33" fmla="*/ 135268 h 269875"/>
                <a:gd name="connsiteX34" fmla="*/ 145256 w 331787"/>
                <a:gd name="connsiteY34" fmla="*/ 84138 h 269875"/>
                <a:gd name="connsiteX35" fmla="*/ 0 w 331787"/>
                <a:gd name="connsiteY35" fmla="*/ 41275 h 269875"/>
                <a:gd name="connsiteX36" fmla="*/ 290513 w 331787"/>
                <a:gd name="connsiteY36" fmla="*/ 41275 h 269875"/>
                <a:gd name="connsiteX37" fmla="*/ 290513 w 331787"/>
                <a:gd name="connsiteY37" fmla="*/ 228600 h 269875"/>
                <a:gd name="connsiteX38" fmla="*/ 164711 w 331787"/>
                <a:gd name="connsiteY38" fmla="*/ 228600 h 269875"/>
                <a:gd name="connsiteX39" fmla="*/ 166008 w 331787"/>
                <a:gd name="connsiteY39" fmla="*/ 220795 h 269875"/>
                <a:gd name="connsiteX40" fmla="*/ 166008 w 331787"/>
                <a:gd name="connsiteY40" fmla="*/ 207786 h 269875"/>
                <a:gd name="connsiteX41" fmla="*/ 228260 w 331787"/>
                <a:gd name="connsiteY41" fmla="*/ 207786 h 269875"/>
                <a:gd name="connsiteX42" fmla="*/ 269762 w 331787"/>
                <a:gd name="connsiteY42" fmla="*/ 166158 h 269875"/>
                <a:gd name="connsiteX43" fmla="*/ 269762 w 331787"/>
                <a:gd name="connsiteY43" fmla="*/ 103717 h 269875"/>
                <a:gd name="connsiteX44" fmla="*/ 228260 w 331787"/>
                <a:gd name="connsiteY44" fmla="*/ 62089 h 269875"/>
                <a:gd name="connsiteX45" fmla="*/ 62253 w 331787"/>
                <a:gd name="connsiteY45" fmla="*/ 62089 h 269875"/>
                <a:gd name="connsiteX46" fmla="*/ 20751 w 331787"/>
                <a:gd name="connsiteY46" fmla="*/ 103717 h 269875"/>
                <a:gd name="connsiteX47" fmla="*/ 20751 w 331787"/>
                <a:gd name="connsiteY47" fmla="*/ 134938 h 269875"/>
                <a:gd name="connsiteX48" fmla="*/ 10375 w 331787"/>
                <a:gd name="connsiteY48" fmla="*/ 134938 h 269875"/>
                <a:gd name="connsiteX49" fmla="*/ 0 w 331787"/>
                <a:gd name="connsiteY49" fmla="*/ 136238 h 269875"/>
                <a:gd name="connsiteX50" fmla="*/ 20637 w 331787"/>
                <a:gd name="connsiteY50" fmla="*/ 0 h 269875"/>
                <a:gd name="connsiteX51" fmla="*/ 331787 w 331787"/>
                <a:gd name="connsiteY51" fmla="*/ 0 h 269875"/>
                <a:gd name="connsiteX52" fmla="*/ 331787 w 331787"/>
                <a:gd name="connsiteY52" fmla="*/ 207963 h 269875"/>
                <a:gd name="connsiteX53" fmla="*/ 311150 w 331787"/>
                <a:gd name="connsiteY53" fmla="*/ 207963 h 269875"/>
                <a:gd name="connsiteX54" fmla="*/ 311150 w 331787"/>
                <a:gd name="connsiteY54" fmla="*/ 20638 h 269875"/>
                <a:gd name="connsiteX55" fmla="*/ 20637 w 331787"/>
                <a:gd name="connsiteY55" fmla="*/ 20638 h 269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31787" h="269875">
                  <a:moveTo>
                    <a:pt x="10319" y="238125"/>
                  </a:moveTo>
                  <a:cubicBezTo>
                    <a:pt x="10319" y="238125"/>
                    <a:pt x="10319" y="238125"/>
                    <a:pt x="134144" y="238125"/>
                  </a:cubicBezTo>
                  <a:cubicBezTo>
                    <a:pt x="139304" y="238125"/>
                    <a:pt x="144463" y="242094"/>
                    <a:pt x="144463" y="246063"/>
                  </a:cubicBezTo>
                  <a:cubicBezTo>
                    <a:pt x="144463" y="246063"/>
                    <a:pt x="144463" y="246063"/>
                    <a:pt x="144463" y="261938"/>
                  </a:cubicBezTo>
                  <a:cubicBezTo>
                    <a:pt x="144463" y="265906"/>
                    <a:pt x="139304" y="269875"/>
                    <a:pt x="134144" y="269875"/>
                  </a:cubicBezTo>
                  <a:cubicBezTo>
                    <a:pt x="134144" y="269875"/>
                    <a:pt x="134144" y="269875"/>
                    <a:pt x="10319" y="269875"/>
                  </a:cubicBezTo>
                  <a:cubicBezTo>
                    <a:pt x="5159" y="269875"/>
                    <a:pt x="0" y="265906"/>
                    <a:pt x="0" y="261938"/>
                  </a:cubicBezTo>
                  <a:cubicBezTo>
                    <a:pt x="0" y="261938"/>
                    <a:pt x="0" y="261938"/>
                    <a:pt x="0" y="246063"/>
                  </a:cubicBezTo>
                  <a:cubicBezTo>
                    <a:pt x="0" y="242094"/>
                    <a:pt x="5159" y="238125"/>
                    <a:pt x="10319" y="238125"/>
                  </a:cubicBezTo>
                  <a:close/>
                  <a:moveTo>
                    <a:pt x="10319" y="196850"/>
                  </a:moveTo>
                  <a:cubicBezTo>
                    <a:pt x="10319" y="196850"/>
                    <a:pt x="10319" y="196850"/>
                    <a:pt x="134144" y="196850"/>
                  </a:cubicBezTo>
                  <a:cubicBezTo>
                    <a:pt x="139304" y="196850"/>
                    <a:pt x="144463" y="200819"/>
                    <a:pt x="144463" y="204788"/>
                  </a:cubicBezTo>
                  <a:cubicBezTo>
                    <a:pt x="144463" y="204788"/>
                    <a:pt x="144463" y="204788"/>
                    <a:pt x="144463" y="220663"/>
                  </a:cubicBezTo>
                  <a:cubicBezTo>
                    <a:pt x="144463" y="224631"/>
                    <a:pt x="139304" y="228600"/>
                    <a:pt x="134144" y="228600"/>
                  </a:cubicBezTo>
                  <a:cubicBezTo>
                    <a:pt x="134144" y="228600"/>
                    <a:pt x="134144" y="228600"/>
                    <a:pt x="10319" y="228600"/>
                  </a:cubicBezTo>
                  <a:cubicBezTo>
                    <a:pt x="5159" y="228600"/>
                    <a:pt x="0" y="224631"/>
                    <a:pt x="0" y="220663"/>
                  </a:cubicBezTo>
                  <a:cubicBezTo>
                    <a:pt x="0" y="220663"/>
                    <a:pt x="0" y="220663"/>
                    <a:pt x="0" y="204788"/>
                  </a:cubicBezTo>
                  <a:cubicBezTo>
                    <a:pt x="0" y="200819"/>
                    <a:pt x="5159" y="196850"/>
                    <a:pt x="10319" y="196850"/>
                  </a:cubicBezTo>
                  <a:close/>
                  <a:moveTo>
                    <a:pt x="10319" y="155575"/>
                  </a:moveTo>
                  <a:cubicBezTo>
                    <a:pt x="10319" y="155575"/>
                    <a:pt x="10319" y="155575"/>
                    <a:pt x="134144" y="155575"/>
                  </a:cubicBezTo>
                  <a:cubicBezTo>
                    <a:pt x="139304" y="155575"/>
                    <a:pt x="144463" y="159544"/>
                    <a:pt x="144463" y="163513"/>
                  </a:cubicBezTo>
                  <a:cubicBezTo>
                    <a:pt x="144463" y="163513"/>
                    <a:pt x="144463" y="163513"/>
                    <a:pt x="144463" y="179388"/>
                  </a:cubicBezTo>
                  <a:cubicBezTo>
                    <a:pt x="144463" y="183356"/>
                    <a:pt x="139304" y="187325"/>
                    <a:pt x="134144" y="187325"/>
                  </a:cubicBezTo>
                  <a:cubicBezTo>
                    <a:pt x="134144" y="187325"/>
                    <a:pt x="134144" y="187325"/>
                    <a:pt x="10319" y="187325"/>
                  </a:cubicBezTo>
                  <a:cubicBezTo>
                    <a:pt x="5159" y="187325"/>
                    <a:pt x="0" y="183356"/>
                    <a:pt x="0" y="179388"/>
                  </a:cubicBezTo>
                  <a:cubicBezTo>
                    <a:pt x="0" y="179388"/>
                    <a:pt x="0" y="179388"/>
                    <a:pt x="0" y="163513"/>
                  </a:cubicBezTo>
                  <a:cubicBezTo>
                    <a:pt x="0" y="159544"/>
                    <a:pt x="5159" y="155575"/>
                    <a:pt x="10319" y="155575"/>
                  </a:cubicBezTo>
                  <a:close/>
                  <a:moveTo>
                    <a:pt x="145256" y="84138"/>
                  </a:moveTo>
                  <a:cubicBezTo>
                    <a:pt x="173633" y="84138"/>
                    <a:pt x="196850" y="107147"/>
                    <a:pt x="196850" y="135268"/>
                  </a:cubicBezTo>
                  <a:cubicBezTo>
                    <a:pt x="196850" y="156998"/>
                    <a:pt x="183952" y="174894"/>
                    <a:pt x="165894" y="182563"/>
                  </a:cubicBezTo>
                  <a:cubicBezTo>
                    <a:pt x="165894" y="181285"/>
                    <a:pt x="165894" y="180007"/>
                    <a:pt x="165894" y="178728"/>
                  </a:cubicBezTo>
                  <a:cubicBezTo>
                    <a:pt x="165894" y="163389"/>
                    <a:pt x="165894" y="163389"/>
                    <a:pt x="165894" y="163389"/>
                  </a:cubicBezTo>
                  <a:cubicBezTo>
                    <a:pt x="165894" y="148050"/>
                    <a:pt x="151705" y="135268"/>
                    <a:pt x="134937" y="135268"/>
                  </a:cubicBezTo>
                  <a:cubicBezTo>
                    <a:pt x="93662" y="135268"/>
                    <a:pt x="93662" y="135268"/>
                    <a:pt x="93662" y="135268"/>
                  </a:cubicBezTo>
                  <a:cubicBezTo>
                    <a:pt x="93662" y="107147"/>
                    <a:pt x="116880" y="84138"/>
                    <a:pt x="145256" y="84138"/>
                  </a:cubicBezTo>
                  <a:close/>
                  <a:moveTo>
                    <a:pt x="0" y="41275"/>
                  </a:moveTo>
                  <a:cubicBezTo>
                    <a:pt x="290513" y="41275"/>
                    <a:pt x="290513" y="41275"/>
                    <a:pt x="290513" y="41275"/>
                  </a:cubicBezTo>
                  <a:cubicBezTo>
                    <a:pt x="290513" y="228600"/>
                    <a:pt x="290513" y="228600"/>
                    <a:pt x="290513" y="228600"/>
                  </a:cubicBezTo>
                  <a:cubicBezTo>
                    <a:pt x="164711" y="228600"/>
                    <a:pt x="164711" y="228600"/>
                    <a:pt x="164711" y="228600"/>
                  </a:cubicBezTo>
                  <a:cubicBezTo>
                    <a:pt x="166008" y="225998"/>
                    <a:pt x="166008" y="223397"/>
                    <a:pt x="166008" y="220795"/>
                  </a:cubicBezTo>
                  <a:cubicBezTo>
                    <a:pt x="166008" y="207786"/>
                    <a:pt x="166008" y="207786"/>
                    <a:pt x="166008" y="207786"/>
                  </a:cubicBezTo>
                  <a:cubicBezTo>
                    <a:pt x="228260" y="207786"/>
                    <a:pt x="228260" y="207786"/>
                    <a:pt x="228260" y="207786"/>
                  </a:cubicBezTo>
                  <a:cubicBezTo>
                    <a:pt x="228260" y="184371"/>
                    <a:pt x="246418" y="166158"/>
                    <a:pt x="269762" y="166158"/>
                  </a:cubicBezTo>
                  <a:cubicBezTo>
                    <a:pt x="269762" y="103717"/>
                    <a:pt x="269762" y="103717"/>
                    <a:pt x="269762" y="103717"/>
                  </a:cubicBezTo>
                  <a:cubicBezTo>
                    <a:pt x="246418" y="103717"/>
                    <a:pt x="228260" y="85505"/>
                    <a:pt x="228260" y="62089"/>
                  </a:cubicBezTo>
                  <a:cubicBezTo>
                    <a:pt x="62253" y="62089"/>
                    <a:pt x="62253" y="62089"/>
                    <a:pt x="62253" y="62089"/>
                  </a:cubicBezTo>
                  <a:cubicBezTo>
                    <a:pt x="62253" y="85505"/>
                    <a:pt x="44096" y="103717"/>
                    <a:pt x="20751" y="103717"/>
                  </a:cubicBezTo>
                  <a:cubicBezTo>
                    <a:pt x="20751" y="134938"/>
                    <a:pt x="20751" y="134938"/>
                    <a:pt x="20751" y="134938"/>
                  </a:cubicBezTo>
                  <a:cubicBezTo>
                    <a:pt x="10375" y="134938"/>
                    <a:pt x="10375" y="134938"/>
                    <a:pt x="10375" y="134938"/>
                  </a:cubicBezTo>
                  <a:cubicBezTo>
                    <a:pt x="6484" y="134938"/>
                    <a:pt x="3891" y="136238"/>
                    <a:pt x="0" y="136238"/>
                  </a:cubicBezTo>
                  <a:close/>
                  <a:moveTo>
                    <a:pt x="20637" y="0"/>
                  </a:moveTo>
                  <a:lnTo>
                    <a:pt x="331787" y="0"/>
                  </a:lnTo>
                  <a:lnTo>
                    <a:pt x="331787" y="207963"/>
                  </a:lnTo>
                  <a:lnTo>
                    <a:pt x="311150" y="207963"/>
                  </a:lnTo>
                  <a:lnTo>
                    <a:pt x="311150" y="20638"/>
                  </a:lnTo>
                  <a:lnTo>
                    <a:pt x="20637" y="20638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26" name="PA_库_文本框 31">
            <a:extLst>
              <a:ext uri="{FF2B5EF4-FFF2-40B4-BE49-F238E27FC236}">
                <a16:creationId xmlns:a16="http://schemas.microsoft.com/office/drawing/2014/main" xmlns="" id="{2B865D38-45EB-4489-8E52-1A28FE815523}"/>
              </a:ext>
            </a:extLst>
          </p:cNvPr>
          <p:cNvSpPr txBox="1"/>
          <p:nvPr>
            <p:custDataLst>
              <p:tags r:id="rId5"/>
            </p:custDataLst>
          </p:nvPr>
        </p:nvSpPr>
        <p:spPr>
          <a:xfrm>
            <a:off x="875446" y="2252656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algn="r" defTabSz="914378">
              <a:lnSpc>
                <a:spcPct val="120000"/>
              </a:lnSpc>
              <a:defRPr/>
            </a:pPr>
            <a:r>
              <a:rPr lang="zh-CN" altLang="en-US" sz="1050" dirty="0"/>
              <a:t>点击输入替换内容点击输入替换内容</a:t>
            </a:r>
            <a:br>
              <a:rPr lang="zh-CN" altLang="en-US" sz="1050" dirty="0"/>
            </a:br>
            <a:endParaRPr lang="zh-CN" altLang="en-US" sz="1050" dirty="0"/>
          </a:p>
        </p:txBody>
      </p:sp>
      <p:sp>
        <p:nvSpPr>
          <p:cNvPr id="27" name="PA_库_矩形 32">
            <a:extLst>
              <a:ext uri="{FF2B5EF4-FFF2-40B4-BE49-F238E27FC236}">
                <a16:creationId xmlns:a16="http://schemas.microsoft.com/office/drawing/2014/main" xmlns="" id="{C6256485-CC5A-48F0-ABD1-512993483785}"/>
              </a:ext>
            </a:extLst>
          </p:cNvPr>
          <p:cNvSpPr/>
          <p:nvPr>
            <p:custDataLst>
              <p:tags r:id="rId6"/>
            </p:custDataLst>
          </p:nvPr>
        </p:nvSpPr>
        <p:spPr>
          <a:xfrm>
            <a:off x="875446" y="1944891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algn="r" defTabSz="914378">
              <a:defRPr/>
            </a:pPr>
            <a:r>
              <a:rPr lang="zh-CN" altLang="en-US" b="1" dirty="0">
                <a:solidFill>
                  <a:schemeClr val="accent1"/>
                </a:solidFill>
              </a:rPr>
              <a:t>输入标题文本</a:t>
            </a:r>
          </a:p>
        </p:txBody>
      </p:sp>
      <p:sp>
        <p:nvSpPr>
          <p:cNvPr id="24" name="PA_库_文本框 34">
            <a:extLst>
              <a:ext uri="{FF2B5EF4-FFF2-40B4-BE49-F238E27FC236}">
                <a16:creationId xmlns:a16="http://schemas.microsoft.com/office/drawing/2014/main" xmlns="" id="{70A60085-4D85-4262-A793-1EAEF3B0FD0F}"/>
              </a:ext>
            </a:extLst>
          </p:cNvPr>
          <p:cNvSpPr txBox="1"/>
          <p:nvPr>
            <p:custDataLst>
              <p:tags r:id="rId7"/>
            </p:custDataLst>
          </p:nvPr>
        </p:nvSpPr>
        <p:spPr>
          <a:xfrm>
            <a:off x="8896917" y="2930360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/>
              <a:t>点击输入替换内容点击输入替换内容</a:t>
            </a:r>
            <a:br>
              <a:rPr lang="zh-CN" altLang="en-US" sz="1050" dirty="0"/>
            </a:br>
            <a:endParaRPr lang="zh-CN" altLang="en-US" sz="1050" dirty="0"/>
          </a:p>
        </p:txBody>
      </p:sp>
      <p:sp>
        <p:nvSpPr>
          <p:cNvPr id="25" name="PA_库_矩形 35">
            <a:extLst>
              <a:ext uri="{FF2B5EF4-FFF2-40B4-BE49-F238E27FC236}">
                <a16:creationId xmlns:a16="http://schemas.microsoft.com/office/drawing/2014/main" xmlns="" id="{BD39B64A-82E8-458F-950E-0203A4F0DD80}"/>
              </a:ext>
            </a:extLst>
          </p:cNvPr>
          <p:cNvSpPr/>
          <p:nvPr>
            <p:custDataLst>
              <p:tags r:id="rId8"/>
            </p:custDataLst>
          </p:nvPr>
        </p:nvSpPr>
        <p:spPr>
          <a:xfrm>
            <a:off x="8896917" y="2622595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defTabSz="914378">
              <a:defRPr/>
            </a:pPr>
            <a:r>
              <a:rPr lang="zh-CN" altLang="en-US" b="1" dirty="0">
                <a:solidFill>
                  <a:schemeClr val="accent2"/>
                </a:solidFill>
              </a:rPr>
              <a:t>输入标题文本</a:t>
            </a:r>
          </a:p>
        </p:txBody>
      </p:sp>
      <p:sp>
        <p:nvSpPr>
          <p:cNvPr id="22" name="PA_文本框 37">
            <a:extLst>
              <a:ext uri="{FF2B5EF4-FFF2-40B4-BE49-F238E27FC236}">
                <a16:creationId xmlns:a16="http://schemas.microsoft.com/office/drawing/2014/main" xmlns="" id="{3943645A-5797-436B-BAE8-FFB9D4B71AFA}"/>
              </a:ext>
            </a:extLst>
          </p:cNvPr>
          <p:cNvSpPr txBox="1"/>
          <p:nvPr>
            <p:custDataLst>
              <p:tags r:id="rId9"/>
            </p:custDataLst>
          </p:nvPr>
        </p:nvSpPr>
        <p:spPr>
          <a:xfrm>
            <a:off x="875446" y="3768989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algn="r" defTabSz="914378">
              <a:lnSpc>
                <a:spcPct val="120000"/>
              </a:lnSpc>
              <a:defRPr/>
            </a:pPr>
            <a:r>
              <a:rPr lang="zh-CN" altLang="en-US" sz="1050" dirty="0"/>
              <a:t>点击输入替换内容点击输入替换内容</a:t>
            </a:r>
            <a:br>
              <a:rPr lang="zh-CN" altLang="en-US" sz="1050" dirty="0"/>
            </a:br>
            <a:endParaRPr lang="zh-CN" altLang="en-US" sz="1050" dirty="0"/>
          </a:p>
        </p:txBody>
      </p:sp>
      <p:sp>
        <p:nvSpPr>
          <p:cNvPr id="23" name="PA_矩形 38">
            <a:extLst>
              <a:ext uri="{FF2B5EF4-FFF2-40B4-BE49-F238E27FC236}">
                <a16:creationId xmlns:a16="http://schemas.microsoft.com/office/drawing/2014/main" xmlns="" id="{DE6FC84B-3252-48DD-9A5F-037936A16366}"/>
              </a:ext>
            </a:extLst>
          </p:cNvPr>
          <p:cNvSpPr/>
          <p:nvPr>
            <p:custDataLst>
              <p:tags r:id="rId10"/>
            </p:custDataLst>
          </p:nvPr>
        </p:nvSpPr>
        <p:spPr>
          <a:xfrm>
            <a:off x="875446" y="3461224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algn="r" defTabSz="914378">
              <a:defRPr/>
            </a:pPr>
            <a:r>
              <a:rPr lang="zh-CN" altLang="en-US" b="1" dirty="0">
                <a:solidFill>
                  <a:schemeClr val="accent4"/>
                </a:solidFill>
              </a:rPr>
              <a:t>输入标题文本</a:t>
            </a:r>
          </a:p>
        </p:txBody>
      </p:sp>
      <p:sp>
        <p:nvSpPr>
          <p:cNvPr id="20" name="PA_库_文本框 40">
            <a:extLst>
              <a:ext uri="{FF2B5EF4-FFF2-40B4-BE49-F238E27FC236}">
                <a16:creationId xmlns:a16="http://schemas.microsoft.com/office/drawing/2014/main" xmlns="" id="{0B3DBF6D-7417-4640-840E-29D1595120BA}"/>
              </a:ext>
            </a:extLst>
          </p:cNvPr>
          <p:cNvSpPr txBox="1"/>
          <p:nvPr>
            <p:custDataLst>
              <p:tags r:id="rId11"/>
            </p:custDataLst>
          </p:nvPr>
        </p:nvSpPr>
        <p:spPr>
          <a:xfrm>
            <a:off x="8896917" y="4446693"/>
            <a:ext cx="2457329" cy="589556"/>
          </a:xfrm>
          <a:prstGeom prst="rect">
            <a:avLst/>
          </a:prstGeom>
          <a:noFill/>
        </p:spPr>
        <p:txBody>
          <a:bodyPr wrap="square" lIns="72000" tIns="0" rIns="72000" bIns="0" anchor="ctr" anchorCtr="0">
            <a:normAutofit/>
          </a:bodyPr>
          <a:lstStyle/>
          <a:p>
            <a:pPr defTabSz="914378">
              <a:lnSpc>
                <a:spcPct val="120000"/>
              </a:lnSpc>
              <a:defRPr/>
            </a:pPr>
            <a:r>
              <a:rPr lang="zh-CN" altLang="en-US" sz="1050" dirty="0"/>
              <a:t>点击输入替换内容点击输入替换内容</a:t>
            </a:r>
            <a:br>
              <a:rPr lang="zh-CN" altLang="en-US" sz="1050" dirty="0"/>
            </a:br>
            <a:endParaRPr lang="zh-CN" altLang="en-US" sz="1050" dirty="0"/>
          </a:p>
        </p:txBody>
      </p:sp>
      <p:sp>
        <p:nvSpPr>
          <p:cNvPr id="21" name="PA_库_矩形 41">
            <a:extLst>
              <a:ext uri="{FF2B5EF4-FFF2-40B4-BE49-F238E27FC236}">
                <a16:creationId xmlns:a16="http://schemas.microsoft.com/office/drawing/2014/main" xmlns="" id="{45F7D318-508F-4CD8-8ED6-6AA2E760C1D8}"/>
              </a:ext>
            </a:extLst>
          </p:cNvPr>
          <p:cNvSpPr/>
          <p:nvPr>
            <p:custDataLst>
              <p:tags r:id="rId12"/>
            </p:custDataLst>
          </p:nvPr>
        </p:nvSpPr>
        <p:spPr>
          <a:xfrm>
            <a:off x="8896917" y="4138928"/>
            <a:ext cx="2457329" cy="246221"/>
          </a:xfrm>
          <a:prstGeom prst="rect">
            <a:avLst/>
          </a:prstGeom>
        </p:spPr>
        <p:txBody>
          <a:bodyPr wrap="none" lIns="72000" tIns="0" rIns="72000" bIns="0">
            <a:normAutofit fontScale="92500" lnSpcReduction="10000"/>
          </a:bodyPr>
          <a:lstStyle/>
          <a:p>
            <a:pPr lvl="0" defTabSz="914378">
              <a:defRPr/>
            </a:pPr>
            <a:r>
              <a:rPr lang="zh-CN" altLang="en-US" b="1" dirty="0">
                <a:solidFill>
                  <a:schemeClr val="accent6"/>
                </a:solidFill>
              </a:rPr>
              <a:t>输入标题文本</a:t>
            </a:r>
          </a:p>
        </p:txBody>
      </p:sp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14E39C62-65CC-4B15-A3EE-98868D1AA4AA}"/>
              </a:ext>
            </a:extLst>
          </p:cNvPr>
          <p:cNvGrpSpPr/>
          <p:nvPr>
            <p:custDataLst>
              <p:tags r:id="rId13"/>
            </p:custDataLst>
          </p:nvPr>
        </p:nvGrpSpPr>
        <p:grpSpPr>
          <a:xfrm>
            <a:off x="4860266" y="0"/>
            <a:ext cx="2471468" cy="5181599"/>
            <a:chOff x="4860266" y="0"/>
            <a:chExt cx="2471468" cy="5181599"/>
          </a:xfrm>
        </p:grpSpPr>
        <p:sp>
          <p:nvSpPr>
            <p:cNvPr id="8" name="Freeform: Shape 4">
              <a:extLst>
                <a:ext uri="{FF2B5EF4-FFF2-40B4-BE49-F238E27FC236}">
                  <a16:creationId xmlns:a16="http://schemas.microsoft.com/office/drawing/2014/main" xmlns="" id="{35E07433-54CA-4835-9CC9-9B4A29BC961D}"/>
                </a:ext>
              </a:extLst>
            </p:cNvPr>
            <p:cNvSpPr>
              <a:spLocks/>
            </p:cNvSpPr>
            <p:nvPr/>
          </p:nvSpPr>
          <p:spPr bwMode="auto">
            <a:xfrm flipV="1">
              <a:off x="4860266" y="2014728"/>
              <a:ext cx="2471468" cy="3166871"/>
            </a:xfrm>
            <a:custGeom>
              <a:avLst/>
              <a:gdLst>
                <a:gd name="T0" fmla="*/ 762 w 1523"/>
                <a:gd name="T1" fmla="*/ 0 h 1954"/>
                <a:gd name="T2" fmla="*/ 0 w 1523"/>
                <a:gd name="T3" fmla="*/ 762 h 1954"/>
                <a:gd name="T4" fmla="*/ 152 w 1523"/>
                <a:gd name="T5" fmla="*/ 1219 h 1954"/>
                <a:gd name="T6" fmla="*/ 420 w 1523"/>
                <a:gd name="T7" fmla="*/ 1936 h 1954"/>
                <a:gd name="T8" fmla="*/ 423 w 1523"/>
                <a:gd name="T9" fmla="*/ 1954 h 1954"/>
                <a:gd name="T10" fmla="*/ 1104 w 1523"/>
                <a:gd name="T11" fmla="*/ 1954 h 1954"/>
                <a:gd name="T12" fmla="*/ 1107 w 1523"/>
                <a:gd name="T13" fmla="*/ 1936 h 1954"/>
                <a:gd name="T14" fmla="*/ 1387 w 1523"/>
                <a:gd name="T15" fmla="*/ 1196 h 1954"/>
                <a:gd name="T16" fmla="*/ 1523 w 1523"/>
                <a:gd name="T17" fmla="*/ 762 h 1954"/>
                <a:gd name="T18" fmla="*/ 762 w 1523"/>
                <a:gd name="T19" fmla="*/ 0 h 1954"/>
                <a:gd name="T20" fmla="*/ 762 w 1523"/>
                <a:gd name="T21" fmla="*/ 0 h 19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23" h="1954">
                  <a:moveTo>
                    <a:pt x="762" y="0"/>
                  </a:moveTo>
                  <a:cubicBezTo>
                    <a:pt x="341" y="0"/>
                    <a:pt x="0" y="341"/>
                    <a:pt x="0" y="762"/>
                  </a:cubicBezTo>
                  <a:cubicBezTo>
                    <a:pt x="0" y="933"/>
                    <a:pt x="57" y="1092"/>
                    <a:pt x="152" y="1219"/>
                  </a:cubicBezTo>
                  <a:cubicBezTo>
                    <a:pt x="237" y="1377"/>
                    <a:pt x="371" y="1657"/>
                    <a:pt x="420" y="1936"/>
                  </a:cubicBezTo>
                  <a:cubicBezTo>
                    <a:pt x="421" y="1942"/>
                    <a:pt x="422" y="1948"/>
                    <a:pt x="423" y="1954"/>
                  </a:cubicBezTo>
                  <a:cubicBezTo>
                    <a:pt x="1104" y="1954"/>
                    <a:pt x="1104" y="1954"/>
                    <a:pt x="1104" y="1954"/>
                  </a:cubicBezTo>
                  <a:cubicBezTo>
                    <a:pt x="1105" y="1948"/>
                    <a:pt x="1106" y="1942"/>
                    <a:pt x="1107" y="1936"/>
                  </a:cubicBezTo>
                  <a:cubicBezTo>
                    <a:pt x="1159" y="1643"/>
                    <a:pt x="1303" y="1349"/>
                    <a:pt x="1387" y="1196"/>
                  </a:cubicBezTo>
                  <a:cubicBezTo>
                    <a:pt x="1473" y="1073"/>
                    <a:pt x="1523" y="923"/>
                    <a:pt x="1523" y="762"/>
                  </a:cubicBezTo>
                  <a:cubicBezTo>
                    <a:pt x="1523" y="341"/>
                    <a:pt x="1182" y="0"/>
                    <a:pt x="762" y="0"/>
                  </a:cubicBezTo>
                  <a:cubicBezTo>
                    <a:pt x="762" y="0"/>
                    <a:pt x="762" y="0"/>
                    <a:pt x="762" y="0"/>
                  </a:cubicBezTo>
                  <a:close/>
                </a:path>
              </a:pathLst>
            </a:cu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  <a:effectLst>
              <a:outerShdw sx="108000" sy="108000" algn="ctr" rotWithShape="0">
                <a:srgbClr val="FFC000">
                  <a:alpha val="20000"/>
                </a:srgbClr>
              </a:outerShdw>
            </a:effectLst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9" name="Freeform: Shape 43">
              <a:extLst>
                <a:ext uri="{FF2B5EF4-FFF2-40B4-BE49-F238E27FC236}">
                  <a16:creationId xmlns:a16="http://schemas.microsoft.com/office/drawing/2014/main" xmlns="" id="{177DAC86-0FF5-4F14-A812-CD830349E1D2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3549" y="2909130"/>
              <a:ext cx="1364901" cy="1373176"/>
            </a:xfrm>
            <a:custGeom>
              <a:avLst/>
              <a:gdLst>
                <a:gd name="connsiteX0" fmla="*/ 61849 w 328613"/>
                <a:gd name="connsiteY0" fmla="*/ 259168 h 330605"/>
                <a:gd name="connsiteX1" fmla="*/ 229957 w 328613"/>
                <a:gd name="connsiteY1" fmla="*/ 259168 h 330605"/>
                <a:gd name="connsiteX2" fmla="*/ 242888 w 328613"/>
                <a:gd name="connsiteY2" fmla="*/ 272020 h 330605"/>
                <a:gd name="connsiteX3" fmla="*/ 229957 w 328613"/>
                <a:gd name="connsiteY3" fmla="*/ 286156 h 330605"/>
                <a:gd name="connsiteX4" fmla="*/ 61849 w 328613"/>
                <a:gd name="connsiteY4" fmla="*/ 286156 h 330605"/>
                <a:gd name="connsiteX5" fmla="*/ 47625 w 328613"/>
                <a:gd name="connsiteY5" fmla="*/ 272020 h 330605"/>
                <a:gd name="connsiteX6" fmla="*/ 61849 w 328613"/>
                <a:gd name="connsiteY6" fmla="*/ 259168 h 330605"/>
                <a:gd name="connsiteX7" fmla="*/ 61828 w 328613"/>
                <a:gd name="connsiteY7" fmla="*/ 187730 h 330605"/>
                <a:gd name="connsiteX8" fmla="*/ 131551 w 328613"/>
                <a:gd name="connsiteY8" fmla="*/ 187730 h 330605"/>
                <a:gd name="connsiteX9" fmla="*/ 144463 w 328613"/>
                <a:gd name="connsiteY9" fmla="*/ 200430 h 330605"/>
                <a:gd name="connsiteX10" fmla="*/ 131551 w 328613"/>
                <a:gd name="connsiteY10" fmla="*/ 213130 h 330605"/>
                <a:gd name="connsiteX11" fmla="*/ 61828 w 328613"/>
                <a:gd name="connsiteY11" fmla="*/ 213130 h 330605"/>
                <a:gd name="connsiteX12" fmla="*/ 47625 w 328613"/>
                <a:gd name="connsiteY12" fmla="*/ 200430 h 330605"/>
                <a:gd name="connsiteX13" fmla="*/ 61828 w 328613"/>
                <a:gd name="connsiteY13" fmla="*/ 187730 h 330605"/>
                <a:gd name="connsiteX14" fmla="*/ 61828 w 328613"/>
                <a:gd name="connsiteY14" fmla="*/ 141693 h 330605"/>
                <a:gd name="connsiteX15" fmla="*/ 131551 w 328613"/>
                <a:gd name="connsiteY15" fmla="*/ 141693 h 330605"/>
                <a:gd name="connsiteX16" fmla="*/ 144463 w 328613"/>
                <a:gd name="connsiteY16" fmla="*/ 155829 h 330605"/>
                <a:gd name="connsiteX17" fmla="*/ 131551 w 328613"/>
                <a:gd name="connsiteY17" fmla="*/ 168681 h 330605"/>
                <a:gd name="connsiteX18" fmla="*/ 61828 w 328613"/>
                <a:gd name="connsiteY18" fmla="*/ 168681 h 330605"/>
                <a:gd name="connsiteX19" fmla="*/ 47625 w 328613"/>
                <a:gd name="connsiteY19" fmla="*/ 155829 h 330605"/>
                <a:gd name="connsiteX20" fmla="*/ 61828 w 328613"/>
                <a:gd name="connsiteY20" fmla="*/ 141693 h 330605"/>
                <a:gd name="connsiteX21" fmla="*/ 26988 w 328613"/>
                <a:gd name="connsiteY21" fmla="*/ 119468 h 330605"/>
                <a:gd name="connsiteX22" fmla="*/ 26988 w 328613"/>
                <a:gd name="connsiteY22" fmla="*/ 302031 h 330605"/>
                <a:gd name="connsiteX23" fmla="*/ 300038 w 328613"/>
                <a:gd name="connsiteY23" fmla="*/ 302031 h 330605"/>
                <a:gd name="connsiteX24" fmla="*/ 300038 w 328613"/>
                <a:gd name="connsiteY24" fmla="*/ 119468 h 330605"/>
                <a:gd name="connsiteX25" fmla="*/ 74613 w 328613"/>
                <a:gd name="connsiteY25" fmla="*/ 28980 h 330605"/>
                <a:gd name="connsiteX26" fmla="*/ 53975 w 328613"/>
                <a:gd name="connsiteY26" fmla="*/ 92480 h 330605"/>
                <a:gd name="connsiteX27" fmla="*/ 255588 w 328613"/>
                <a:gd name="connsiteY27" fmla="*/ 92480 h 330605"/>
                <a:gd name="connsiteX28" fmla="*/ 257175 w 328613"/>
                <a:gd name="connsiteY28" fmla="*/ 86130 h 330605"/>
                <a:gd name="connsiteX29" fmla="*/ 81506 w 328613"/>
                <a:gd name="connsiteY29" fmla="*/ 1121 h 330605"/>
                <a:gd name="connsiteX30" fmla="*/ 267807 w 328613"/>
                <a:gd name="connsiteY30" fmla="*/ 62089 h 330605"/>
                <a:gd name="connsiteX31" fmla="*/ 283332 w 328613"/>
                <a:gd name="connsiteY31" fmla="*/ 93221 h 330605"/>
                <a:gd name="connsiteX32" fmla="*/ 304032 w 328613"/>
                <a:gd name="connsiteY32" fmla="*/ 93221 h 330605"/>
                <a:gd name="connsiteX33" fmla="*/ 328613 w 328613"/>
                <a:gd name="connsiteY33" fmla="*/ 116570 h 330605"/>
                <a:gd name="connsiteX34" fmla="*/ 328613 w 328613"/>
                <a:gd name="connsiteY34" fmla="*/ 305959 h 330605"/>
                <a:gd name="connsiteX35" fmla="*/ 304032 w 328613"/>
                <a:gd name="connsiteY35" fmla="*/ 330605 h 330605"/>
                <a:gd name="connsiteX36" fmla="*/ 24581 w 328613"/>
                <a:gd name="connsiteY36" fmla="*/ 330605 h 330605"/>
                <a:gd name="connsiteX37" fmla="*/ 0 w 328613"/>
                <a:gd name="connsiteY37" fmla="*/ 307256 h 330605"/>
                <a:gd name="connsiteX38" fmla="*/ 0 w 328613"/>
                <a:gd name="connsiteY38" fmla="*/ 116570 h 330605"/>
                <a:gd name="connsiteX39" fmla="*/ 27169 w 328613"/>
                <a:gd name="connsiteY39" fmla="*/ 93221 h 330605"/>
                <a:gd name="connsiteX40" fmla="*/ 50456 w 328613"/>
                <a:gd name="connsiteY40" fmla="*/ 16688 h 330605"/>
                <a:gd name="connsiteX41" fmla="*/ 81506 w 328613"/>
                <a:gd name="connsiteY41" fmla="*/ 1121 h 33060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28613" h="330605">
                  <a:moveTo>
                    <a:pt x="61849" y="259168"/>
                  </a:moveTo>
                  <a:cubicBezTo>
                    <a:pt x="61849" y="259168"/>
                    <a:pt x="61849" y="259168"/>
                    <a:pt x="229957" y="259168"/>
                  </a:cubicBezTo>
                  <a:cubicBezTo>
                    <a:pt x="237715" y="259168"/>
                    <a:pt x="242888" y="265594"/>
                    <a:pt x="242888" y="272020"/>
                  </a:cubicBezTo>
                  <a:cubicBezTo>
                    <a:pt x="242888" y="279730"/>
                    <a:pt x="237715" y="286156"/>
                    <a:pt x="229957" y="286156"/>
                  </a:cubicBezTo>
                  <a:cubicBezTo>
                    <a:pt x="229957" y="286156"/>
                    <a:pt x="229957" y="286156"/>
                    <a:pt x="61849" y="286156"/>
                  </a:cubicBezTo>
                  <a:cubicBezTo>
                    <a:pt x="54091" y="286156"/>
                    <a:pt x="47625" y="279730"/>
                    <a:pt x="47625" y="272020"/>
                  </a:cubicBezTo>
                  <a:cubicBezTo>
                    <a:pt x="47625" y="264309"/>
                    <a:pt x="54091" y="259168"/>
                    <a:pt x="61849" y="259168"/>
                  </a:cubicBezTo>
                  <a:close/>
                  <a:moveTo>
                    <a:pt x="61828" y="187730"/>
                  </a:moveTo>
                  <a:cubicBezTo>
                    <a:pt x="61828" y="187730"/>
                    <a:pt x="61828" y="187730"/>
                    <a:pt x="131551" y="187730"/>
                  </a:cubicBezTo>
                  <a:cubicBezTo>
                    <a:pt x="139298" y="187730"/>
                    <a:pt x="144463" y="192810"/>
                    <a:pt x="144463" y="200430"/>
                  </a:cubicBezTo>
                  <a:cubicBezTo>
                    <a:pt x="144463" y="206780"/>
                    <a:pt x="139298" y="213130"/>
                    <a:pt x="131551" y="213130"/>
                  </a:cubicBezTo>
                  <a:cubicBezTo>
                    <a:pt x="131551" y="213130"/>
                    <a:pt x="131551" y="213130"/>
                    <a:pt x="61828" y="213130"/>
                  </a:cubicBezTo>
                  <a:cubicBezTo>
                    <a:pt x="54081" y="213130"/>
                    <a:pt x="47625" y="206780"/>
                    <a:pt x="47625" y="200430"/>
                  </a:cubicBezTo>
                  <a:cubicBezTo>
                    <a:pt x="47625" y="192810"/>
                    <a:pt x="54081" y="187730"/>
                    <a:pt x="61828" y="187730"/>
                  </a:cubicBezTo>
                  <a:close/>
                  <a:moveTo>
                    <a:pt x="61828" y="141693"/>
                  </a:moveTo>
                  <a:cubicBezTo>
                    <a:pt x="61828" y="141693"/>
                    <a:pt x="61828" y="141693"/>
                    <a:pt x="131551" y="141693"/>
                  </a:cubicBezTo>
                  <a:cubicBezTo>
                    <a:pt x="139298" y="141693"/>
                    <a:pt x="144463" y="148119"/>
                    <a:pt x="144463" y="155829"/>
                  </a:cubicBezTo>
                  <a:cubicBezTo>
                    <a:pt x="144463" y="163540"/>
                    <a:pt x="139298" y="168681"/>
                    <a:pt x="131551" y="168681"/>
                  </a:cubicBezTo>
                  <a:cubicBezTo>
                    <a:pt x="131551" y="168681"/>
                    <a:pt x="131551" y="168681"/>
                    <a:pt x="61828" y="168681"/>
                  </a:cubicBezTo>
                  <a:cubicBezTo>
                    <a:pt x="54081" y="168681"/>
                    <a:pt x="47625" y="162255"/>
                    <a:pt x="47625" y="155829"/>
                  </a:cubicBezTo>
                  <a:cubicBezTo>
                    <a:pt x="47625" y="148119"/>
                    <a:pt x="54081" y="141693"/>
                    <a:pt x="61828" y="141693"/>
                  </a:cubicBezTo>
                  <a:close/>
                  <a:moveTo>
                    <a:pt x="26988" y="119468"/>
                  </a:moveTo>
                  <a:lnTo>
                    <a:pt x="26988" y="302031"/>
                  </a:lnTo>
                  <a:lnTo>
                    <a:pt x="300038" y="302031"/>
                  </a:lnTo>
                  <a:lnTo>
                    <a:pt x="300038" y="119468"/>
                  </a:lnTo>
                  <a:close/>
                  <a:moveTo>
                    <a:pt x="74613" y="28980"/>
                  </a:moveTo>
                  <a:lnTo>
                    <a:pt x="53975" y="92480"/>
                  </a:lnTo>
                  <a:lnTo>
                    <a:pt x="255588" y="92480"/>
                  </a:lnTo>
                  <a:lnTo>
                    <a:pt x="257175" y="86130"/>
                  </a:lnTo>
                  <a:close/>
                  <a:moveTo>
                    <a:pt x="81506" y="1121"/>
                  </a:moveTo>
                  <a:cubicBezTo>
                    <a:pt x="81506" y="1121"/>
                    <a:pt x="81506" y="1121"/>
                    <a:pt x="267807" y="62089"/>
                  </a:cubicBezTo>
                  <a:cubicBezTo>
                    <a:pt x="291094" y="71169"/>
                    <a:pt x="283332" y="93221"/>
                    <a:pt x="283332" y="93221"/>
                  </a:cubicBezTo>
                  <a:cubicBezTo>
                    <a:pt x="283332" y="93221"/>
                    <a:pt x="283332" y="93221"/>
                    <a:pt x="304032" y="93221"/>
                  </a:cubicBezTo>
                  <a:cubicBezTo>
                    <a:pt x="316969" y="93221"/>
                    <a:pt x="328613" y="103599"/>
                    <a:pt x="328613" y="116570"/>
                  </a:cubicBezTo>
                  <a:cubicBezTo>
                    <a:pt x="328613" y="116570"/>
                    <a:pt x="328613" y="116570"/>
                    <a:pt x="328613" y="305959"/>
                  </a:cubicBezTo>
                  <a:cubicBezTo>
                    <a:pt x="328613" y="320228"/>
                    <a:pt x="316969" y="330605"/>
                    <a:pt x="304032" y="330605"/>
                  </a:cubicBezTo>
                  <a:cubicBezTo>
                    <a:pt x="304032" y="330605"/>
                    <a:pt x="304032" y="330605"/>
                    <a:pt x="24581" y="330605"/>
                  </a:cubicBezTo>
                  <a:cubicBezTo>
                    <a:pt x="10350" y="330605"/>
                    <a:pt x="0" y="320228"/>
                    <a:pt x="0" y="307256"/>
                  </a:cubicBezTo>
                  <a:cubicBezTo>
                    <a:pt x="0" y="307256"/>
                    <a:pt x="0" y="307256"/>
                    <a:pt x="0" y="116570"/>
                  </a:cubicBezTo>
                  <a:cubicBezTo>
                    <a:pt x="2588" y="90627"/>
                    <a:pt x="27169" y="93221"/>
                    <a:pt x="27169" y="93221"/>
                  </a:cubicBezTo>
                  <a:cubicBezTo>
                    <a:pt x="27169" y="93221"/>
                    <a:pt x="27169" y="93221"/>
                    <a:pt x="50456" y="16688"/>
                  </a:cubicBezTo>
                  <a:cubicBezTo>
                    <a:pt x="55631" y="3716"/>
                    <a:pt x="68569" y="-2770"/>
                    <a:pt x="81506" y="1121"/>
                  </a:cubicBez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xtLst/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10" name="Rectangle 23">
              <a:extLst>
                <a:ext uri="{FF2B5EF4-FFF2-40B4-BE49-F238E27FC236}">
                  <a16:creationId xmlns:a16="http://schemas.microsoft.com/office/drawing/2014/main" xmlns="" id="{9A44DC41-481F-4EA4-AB3A-7B719FC31178}"/>
                </a:ext>
              </a:extLst>
            </p:cNvPr>
            <p:cNvSpPr/>
            <p:nvPr/>
          </p:nvSpPr>
          <p:spPr>
            <a:xfrm>
              <a:off x="6043613" y="0"/>
              <a:ext cx="104775" cy="128825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Rectangle: Rounded Corners 12">
              <a:extLst>
                <a:ext uri="{FF2B5EF4-FFF2-40B4-BE49-F238E27FC236}">
                  <a16:creationId xmlns:a16="http://schemas.microsoft.com/office/drawing/2014/main" xmlns="" id="{07B36C10-6366-4F78-8918-1910C4AE50CD}"/>
                </a:ext>
              </a:extLst>
            </p:cNvPr>
            <p:cNvSpPr/>
            <p:nvPr/>
          </p:nvSpPr>
          <p:spPr>
            <a:xfrm flipV="1">
              <a:off x="5473505" y="1825578"/>
              <a:ext cx="1246384" cy="189150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9" name="Rectangle: Rounded Corners 13">
              <a:extLst>
                <a:ext uri="{FF2B5EF4-FFF2-40B4-BE49-F238E27FC236}">
                  <a16:creationId xmlns:a16="http://schemas.microsoft.com/office/drawing/2014/main" xmlns="" id="{181332FC-9767-4A4D-9618-32184C775D32}"/>
                </a:ext>
              </a:extLst>
            </p:cNvPr>
            <p:cNvSpPr/>
            <p:nvPr/>
          </p:nvSpPr>
          <p:spPr>
            <a:xfrm flipV="1">
              <a:off x="5473505" y="1636428"/>
              <a:ext cx="1246384" cy="189150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0" name="Rectangle: Rounded Corners 14">
              <a:extLst>
                <a:ext uri="{FF2B5EF4-FFF2-40B4-BE49-F238E27FC236}">
                  <a16:creationId xmlns:a16="http://schemas.microsoft.com/office/drawing/2014/main" xmlns="" id="{94248A54-D804-485B-B357-C4A5F9185159}"/>
                </a:ext>
              </a:extLst>
            </p:cNvPr>
            <p:cNvSpPr/>
            <p:nvPr/>
          </p:nvSpPr>
          <p:spPr>
            <a:xfrm flipV="1">
              <a:off x="5473505" y="1266576"/>
              <a:ext cx="1246384" cy="189150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1" name="Rectangle: Rounded Corners 15">
              <a:extLst>
                <a:ext uri="{FF2B5EF4-FFF2-40B4-BE49-F238E27FC236}">
                  <a16:creationId xmlns:a16="http://schemas.microsoft.com/office/drawing/2014/main" xmlns="" id="{F041C8EA-C314-49C3-A1A4-B6EE6C49F284}"/>
                </a:ext>
              </a:extLst>
            </p:cNvPr>
            <p:cNvSpPr/>
            <p:nvPr/>
          </p:nvSpPr>
          <p:spPr>
            <a:xfrm flipV="1">
              <a:off x="5600190" y="1080484"/>
              <a:ext cx="993012" cy="189150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2" name="Rectangle: Rounded Corners 27">
              <a:extLst>
                <a:ext uri="{FF2B5EF4-FFF2-40B4-BE49-F238E27FC236}">
                  <a16:creationId xmlns:a16="http://schemas.microsoft.com/office/drawing/2014/main" xmlns="" id="{BF028F8A-98D2-4A34-BE1B-CF3CB7D0FE7B}"/>
                </a:ext>
              </a:extLst>
            </p:cNvPr>
            <p:cNvSpPr/>
            <p:nvPr/>
          </p:nvSpPr>
          <p:spPr>
            <a:xfrm flipV="1">
              <a:off x="5473505" y="1453710"/>
              <a:ext cx="1246384" cy="189150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40000"/>
                <a:lumOff val="60000"/>
              </a:schemeClr>
            </a:solidFill>
            <a:ln w="762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/>
              <a:endParaRPr/>
            </a:p>
          </p:txBody>
        </p:sp>
      </p:grpSp>
    </p:spTree>
    <p:extLst>
      <p:ext uri="{BB962C8B-B14F-4D97-AF65-F5344CB8AC3E}">
        <p14:creationId xmlns:p14="http://schemas.microsoft.com/office/powerpoint/2010/main" val="5971653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000"/>
                            </p:stCondLst>
                            <p:childTnLst>
                              <p:par>
                                <p:cTn id="52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27" grpId="0"/>
      <p:bldP spid="24" grpId="0"/>
      <p:bldP spid="25" grpId="0"/>
      <p:bldP spid="22" grpId="0"/>
      <p:bldP spid="23" grpId="0"/>
      <p:bldP spid="20" grpId="0"/>
      <p:bldP spid="21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PA_库_组合 1">
            <a:extLst>
              <a:ext uri="{FF2B5EF4-FFF2-40B4-BE49-F238E27FC236}">
                <a16:creationId xmlns:a16="http://schemas.microsoft.com/office/drawing/2014/main" xmlns="" id="{47381C61-94C6-4B93-9262-2427EA18ABC8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833922" y="1701800"/>
            <a:ext cx="2567227" cy="3657600"/>
            <a:chOff x="833922" y="1701800"/>
            <a:chExt cx="2567227" cy="3657600"/>
          </a:xfrm>
        </p:grpSpPr>
        <p:sp>
          <p:nvSpPr>
            <p:cNvPr id="40" name="Freeform: Shape 8">
              <a:extLst>
                <a:ext uri="{FF2B5EF4-FFF2-40B4-BE49-F238E27FC236}">
                  <a16:creationId xmlns:a16="http://schemas.microsoft.com/office/drawing/2014/main" xmlns="" id="{B8363A39-8AD1-4CB2-AB4E-677B149EB84B}"/>
                </a:ext>
              </a:extLst>
            </p:cNvPr>
            <p:cNvSpPr>
              <a:spLocks/>
            </p:cNvSpPr>
            <p:nvPr/>
          </p:nvSpPr>
          <p:spPr bwMode="auto">
            <a:xfrm>
              <a:off x="1634803" y="3213921"/>
              <a:ext cx="671564" cy="433504"/>
            </a:xfrm>
            <a:custGeom>
              <a:avLst/>
              <a:gdLst/>
              <a:ahLst/>
              <a:cxnLst>
                <a:cxn ang="0">
                  <a:pos x="474" y="335"/>
                </a:cxn>
                <a:cxn ang="0">
                  <a:pos x="525" y="323"/>
                </a:cxn>
                <a:cxn ang="0">
                  <a:pos x="512" y="270"/>
                </a:cxn>
                <a:cxn ang="0">
                  <a:pos x="61" y="10"/>
                </a:cxn>
                <a:cxn ang="0">
                  <a:pos x="11" y="22"/>
                </a:cxn>
                <a:cxn ang="0">
                  <a:pos x="23" y="75"/>
                </a:cxn>
                <a:cxn ang="0">
                  <a:pos x="474" y="335"/>
                </a:cxn>
              </a:cxnLst>
              <a:rect l="0" t="0" r="r" b="b"/>
              <a:pathLst>
                <a:path w="535" h="345">
                  <a:moveTo>
                    <a:pt x="474" y="335"/>
                  </a:moveTo>
                  <a:cubicBezTo>
                    <a:pt x="492" y="345"/>
                    <a:pt x="514" y="341"/>
                    <a:pt x="525" y="323"/>
                  </a:cubicBezTo>
                  <a:cubicBezTo>
                    <a:pt x="535" y="305"/>
                    <a:pt x="530" y="281"/>
                    <a:pt x="512" y="270"/>
                  </a:cubicBezTo>
                  <a:cubicBezTo>
                    <a:pt x="61" y="10"/>
                    <a:pt x="61" y="10"/>
                    <a:pt x="61" y="10"/>
                  </a:cubicBezTo>
                  <a:cubicBezTo>
                    <a:pt x="43" y="0"/>
                    <a:pt x="21" y="5"/>
                    <a:pt x="11" y="22"/>
                  </a:cubicBezTo>
                  <a:cubicBezTo>
                    <a:pt x="0" y="40"/>
                    <a:pt x="5" y="64"/>
                    <a:pt x="23" y="75"/>
                  </a:cubicBezTo>
                  <a:lnTo>
                    <a:pt x="474" y="335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1" name="Freeform: Shape 9">
              <a:extLst>
                <a:ext uri="{FF2B5EF4-FFF2-40B4-BE49-F238E27FC236}">
                  <a16:creationId xmlns:a16="http://schemas.microsoft.com/office/drawing/2014/main" xmlns="" id="{DB455ACD-10D9-4BE7-98C4-6DDB14D70A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564266" y="3334421"/>
              <a:ext cx="671564" cy="433504"/>
            </a:xfrm>
            <a:custGeom>
              <a:avLst/>
              <a:gdLst/>
              <a:ahLst/>
              <a:cxnLst>
                <a:cxn ang="0">
                  <a:pos x="24" y="76"/>
                </a:cxn>
                <a:cxn ang="0">
                  <a:pos x="474" y="336"/>
                </a:cxn>
                <a:cxn ang="0">
                  <a:pos x="525" y="323"/>
                </a:cxn>
                <a:cxn ang="0">
                  <a:pos x="512" y="271"/>
                </a:cxn>
                <a:cxn ang="0">
                  <a:pos x="61" y="11"/>
                </a:cxn>
                <a:cxn ang="0">
                  <a:pos x="11" y="23"/>
                </a:cxn>
                <a:cxn ang="0">
                  <a:pos x="24" y="76"/>
                </a:cxn>
              </a:cxnLst>
              <a:rect l="0" t="0" r="r" b="b"/>
              <a:pathLst>
                <a:path w="535" h="346">
                  <a:moveTo>
                    <a:pt x="24" y="76"/>
                  </a:moveTo>
                  <a:cubicBezTo>
                    <a:pt x="474" y="336"/>
                    <a:pt x="474" y="336"/>
                    <a:pt x="474" y="336"/>
                  </a:cubicBezTo>
                  <a:cubicBezTo>
                    <a:pt x="492" y="346"/>
                    <a:pt x="514" y="341"/>
                    <a:pt x="525" y="323"/>
                  </a:cubicBezTo>
                  <a:cubicBezTo>
                    <a:pt x="535" y="306"/>
                    <a:pt x="530" y="281"/>
                    <a:pt x="512" y="271"/>
                  </a:cubicBezTo>
                  <a:cubicBezTo>
                    <a:pt x="61" y="11"/>
                    <a:pt x="61" y="11"/>
                    <a:pt x="61" y="11"/>
                  </a:cubicBezTo>
                  <a:cubicBezTo>
                    <a:pt x="43" y="0"/>
                    <a:pt x="21" y="5"/>
                    <a:pt x="11" y="23"/>
                  </a:cubicBezTo>
                  <a:cubicBezTo>
                    <a:pt x="0" y="41"/>
                    <a:pt x="6" y="65"/>
                    <a:pt x="24" y="76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2" name="Freeform: Shape 10">
              <a:extLst>
                <a:ext uri="{FF2B5EF4-FFF2-40B4-BE49-F238E27FC236}">
                  <a16:creationId xmlns:a16="http://schemas.microsoft.com/office/drawing/2014/main" xmlns="" id="{8649FA7D-0F50-41B4-AC94-26A8772FDCCC}"/>
                </a:ext>
              </a:extLst>
            </p:cNvPr>
            <p:cNvSpPr>
              <a:spLocks/>
            </p:cNvSpPr>
            <p:nvPr/>
          </p:nvSpPr>
          <p:spPr bwMode="auto">
            <a:xfrm>
              <a:off x="833922" y="3456390"/>
              <a:ext cx="1343128" cy="1903010"/>
            </a:xfrm>
            <a:custGeom>
              <a:avLst/>
              <a:gdLst/>
              <a:ahLst/>
              <a:cxnLst>
                <a:cxn ang="0">
                  <a:pos x="1068" y="298"/>
                </a:cxn>
                <a:cxn ang="0">
                  <a:pos x="1058" y="284"/>
                </a:cxn>
                <a:cxn ang="0">
                  <a:pos x="1038" y="271"/>
                </a:cxn>
                <a:cxn ang="0">
                  <a:pos x="587" y="11"/>
                </a:cxn>
                <a:cxn ang="0">
                  <a:pos x="567" y="3"/>
                </a:cxn>
                <a:cxn ang="0">
                  <a:pos x="536" y="17"/>
                </a:cxn>
                <a:cxn ang="0">
                  <a:pos x="24" y="903"/>
                </a:cxn>
                <a:cxn ang="0">
                  <a:pos x="24" y="903"/>
                </a:cxn>
                <a:cxn ang="0">
                  <a:pos x="1" y="1456"/>
                </a:cxn>
                <a:cxn ang="0">
                  <a:pos x="29" y="1507"/>
                </a:cxn>
                <a:cxn ang="0">
                  <a:pos x="87" y="1506"/>
                </a:cxn>
                <a:cxn ang="0">
                  <a:pos x="554" y="1209"/>
                </a:cxn>
                <a:cxn ang="0">
                  <a:pos x="554" y="1209"/>
                </a:cxn>
                <a:cxn ang="0">
                  <a:pos x="1066" y="323"/>
                </a:cxn>
                <a:cxn ang="0">
                  <a:pos x="1069" y="304"/>
                </a:cxn>
                <a:cxn ang="0">
                  <a:pos x="1068" y="298"/>
                </a:cxn>
                <a:cxn ang="0">
                  <a:pos x="509" y="1167"/>
                </a:cxn>
                <a:cxn ang="0">
                  <a:pos x="509" y="1167"/>
                </a:cxn>
                <a:cxn ang="0">
                  <a:pos x="195" y="1367"/>
                </a:cxn>
                <a:cxn ang="0">
                  <a:pos x="194" y="1366"/>
                </a:cxn>
                <a:cxn ang="0">
                  <a:pos x="142" y="1310"/>
                </a:cxn>
                <a:cxn ang="0">
                  <a:pos x="68" y="1289"/>
                </a:cxn>
                <a:cxn ang="0">
                  <a:pos x="68" y="1289"/>
                </a:cxn>
                <a:cxn ang="0">
                  <a:pos x="83" y="921"/>
                </a:cxn>
                <a:cxn ang="0">
                  <a:pos x="83" y="921"/>
                </a:cxn>
                <a:cxn ang="0">
                  <a:pos x="87" y="914"/>
                </a:cxn>
                <a:cxn ang="0">
                  <a:pos x="87" y="914"/>
                </a:cxn>
                <a:cxn ang="0">
                  <a:pos x="229" y="896"/>
                </a:cxn>
                <a:cxn ang="0">
                  <a:pos x="237" y="898"/>
                </a:cxn>
                <a:cxn ang="0">
                  <a:pos x="241" y="905"/>
                </a:cxn>
                <a:cxn ang="0">
                  <a:pos x="255" y="1023"/>
                </a:cxn>
                <a:cxn ang="0">
                  <a:pos x="281" y="1063"/>
                </a:cxn>
                <a:cxn ang="0">
                  <a:pos x="281" y="1063"/>
                </a:cxn>
                <a:cxn ang="0">
                  <a:pos x="328" y="1067"/>
                </a:cxn>
                <a:cxn ang="0">
                  <a:pos x="446" y="1021"/>
                </a:cxn>
                <a:cxn ang="0">
                  <a:pos x="457" y="1025"/>
                </a:cxn>
                <a:cxn ang="0">
                  <a:pos x="513" y="1161"/>
                </a:cxn>
                <a:cxn ang="0">
                  <a:pos x="513" y="1161"/>
                </a:cxn>
                <a:cxn ang="0">
                  <a:pos x="509" y="1167"/>
                </a:cxn>
                <a:cxn ang="0">
                  <a:pos x="538" y="1117"/>
                </a:cxn>
                <a:cxn ang="0">
                  <a:pos x="538" y="1117"/>
                </a:cxn>
                <a:cxn ang="0">
                  <a:pos x="494" y="1010"/>
                </a:cxn>
                <a:cxn ang="0">
                  <a:pos x="432" y="984"/>
                </a:cxn>
                <a:cxn ang="0">
                  <a:pos x="314" y="1030"/>
                </a:cxn>
                <a:cxn ang="0">
                  <a:pos x="301" y="1029"/>
                </a:cxn>
                <a:cxn ang="0">
                  <a:pos x="294" y="1018"/>
                </a:cxn>
                <a:cxn ang="0">
                  <a:pos x="280" y="901"/>
                </a:cxn>
                <a:cxn ang="0">
                  <a:pos x="267" y="872"/>
                </a:cxn>
                <a:cxn ang="0">
                  <a:pos x="224" y="856"/>
                </a:cxn>
                <a:cxn ang="0">
                  <a:pos x="113" y="871"/>
                </a:cxn>
                <a:cxn ang="0">
                  <a:pos x="112" y="870"/>
                </a:cxn>
                <a:cxn ang="0">
                  <a:pos x="566" y="85"/>
                </a:cxn>
                <a:cxn ang="0">
                  <a:pos x="566" y="85"/>
                </a:cxn>
                <a:cxn ang="0">
                  <a:pos x="992" y="331"/>
                </a:cxn>
                <a:cxn ang="0">
                  <a:pos x="992" y="331"/>
                </a:cxn>
                <a:cxn ang="0">
                  <a:pos x="538" y="1117"/>
                </a:cxn>
              </a:cxnLst>
              <a:rect l="0" t="0" r="r" b="b"/>
              <a:pathLst>
                <a:path w="1070" h="1517">
                  <a:moveTo>
                    <a:pt x="1068" y="298"/>
                  </a:moveTo>
                  <a:cubicBezTo>
                    <a:pt x="1066" y="293"/>
                    <a:pt x="1063" y="288"/>
                    <a:pt x="1058" y="284"/>
                  </a:cubicBezTo>
                  <a:cubicBezTo>
                    <a:pt x="1053" y="280"/>
                    <a:pt x="1046" y="275"/>
                    <a:pt x="1038" y="271"/>
                  </a:cubicBezTo>
                  <a:cubicBezTo>
                    <a:pt x="587" y="11"/>
                    <a:pt x="587" y="11"/>
                    <a:pt x="587" y="11"/>
                  </a:cubicBezTo>
                  <a:cubicBezTo>
                    <a:pt x="580" y="6"/>
                    <a:pt x="573" y="4"/>
                    <a:pt x="567" y="3"/>
                  </a:cubicBezTo>
                  <a:cubicBezTo>
                    <a:pt x="555" y="0"/>
                    <a:pt x="542" y="6"/>
                    <a:pt x="536" y="17"/>
                  </a:cubicBezTo>
                  <a:cubicBezTo>
                    <a:pt x="24" y="903"/>
                    <a:pt x="24" y="903"/>
                    <a:pt x="24" y="903"/>
                  </a:cubicBezTo>
                  <a:cubicBezTo>
                    <a:pt x="24" y="903"/>
                    <a:pt x="24" y="903"/>
                    <a:pt x="24" y="903"/>
                  </a:cubicBezTo>
                  <a:cubicBezTo>
                    <a:pt x="1" y="1456"/>
                    <a:pt x="1" y="1456"/>
                    <a:pt x="1" y="1456"/>
                  </a:cubicBezTo>
                  <a:cubicBezTo>
                    <a:pt x="0" y="1477"/>
                    <a:pt x="11" y="1496"/>
                    <a:pt x="29" y="1507"/>
                  </a:cubicBezTo>
                  <a:cubicBezTo>
                    <a:pt x="47" y="1517"/>
                    <a:pt x="70" y="1517"/>
                    <a:pt x="87" y="1506"/>
                  </a:cubicBezTo>
                  <a:cubicBezTo>
                    <a:pt x="554" y="1209"/>
                    <a:pt x="554" y="1209"/>
                    <a:pt x="554" y="1209"/>
                  </a:cubicBezTo>
                  <a:cubicBezTo>
                    <a:pt x="554" y="1209"/>
                    <a:pt x="554" y="1209"/>
                    <a:pt x="554" y="1209"/>
                  </a:cubicBezTo>
                  <a:cubicBezTo>
                    <a:pt x="1066" y="323"/>
                    <a:pt x="1066" y="323"/>
                    <a:pt x="1066" y="323"/>
                  </a:cubicBezTo>
                  <a:cubicBezTo>
                    <a:pt x="1069" y="317"/>
                    <a:pt x="1070" y="311"/>
                    <a:pt x="1069" y="304"/>
                  </a:cubicBezTo>
                  <a:cubicBezTo>
                    <a:pt x="1069" y="302"/>
                    <a:pt x="1069" y="300"/>
                    <a:pt x="1068" y="298"/>
                  </a:cubicBezTo>
                  <a:close/>
                  <a:moveTo>
                    <a:pt x="509" y="1167"/>
                  </a:moveTo>
                  <a:cubicBezTo>
                    <a:pt x="509" y="1167"/>
                    <a:pt x="509" y="1167"/>
                    <a:pt x="509" y="1167"/>
                  </a:cubicBezTo>
                  <a:cubicBezTo>
                    <a:pt x="195" y="1367"/>
                    <a:pt x="195" y="1367"/>
                    <a:pt x="195" y="1367"/>
                  </a:cubicBezTo>
                  <a:cubicBezTo>
                    <a:pt x="194" y="1366"/>
                    <a:pt x="194" y="1366"/>
                    <a:pt x="194" y="1366"/>
                  </a:cubicBezTo>
                  <a:cubicBezTo>
                    <a:pt x="179" y="1342"/>
                    <a:pt x="158" y="1320"/>
                    <a:pt x="142" y="1310"/>
                  </a:cubicBezTo>
                  <a:cubicBezTo>
                    <a:pt x="124" y="1300"/>
                    <a:pt x="95" y="1292"/>
                    <a:pt x="68" y="1289"/>
                  </a:cubicBezTo>
                  <a:cubicBezTo>
                    <a:pt x="68" y="1289"/>
                    <a:pt x="68" y="1289"/>
                    <a:pt x="68" y="1289"/>
                  </a:cubicBezTo>
                  <a:cubicBezTo>
                    <a:pt x="83" y="921"/>
                    <a:pt x="83" y="921"/>
                    <a:pt x="83" y="921"/>
                  </a:cubicBezTo>
                  <a:cubicBezTo>
                    <a:pt x="83" y="921"/>
                    <a:pt x="83" y="921"/>
                    <a:pt x="83" y="921"/>
                  </a:cubicBezTo>
                  <a:cubicBezTo>
                    <a:pt x="87" y="914"/>
                    <a:pt x="87" y="914"/>
                    <a:pt x="87" y="914"/>
                  </a:cubicBezTo>
                  <a:cubicBezTo>
                    <a:pt x="87" y="914"/>
                    <a:pt x="87" y="914"/>
                    <a:pt x="87" y="914"/>
                  </a:cubicBezTo>
                  <a:cubicBezTo>
                    <a:pt x="229" y="896"/>
                    <a:pt x="229" y="896"/>
                    <a:pt x="229" y="896"/>
                  </a:cubicBezTo>
                  <a:cubicBezTo>
                    <a:pt x="233" y="896"/>
                    <a:pt x="235" y="897"/>
                    <a:pt x="237" y="898"/>
                  </a:cubicBezTo>
                  <a:cubicBezTo>
                    <a:pt x="238" y="899"/>
                    <a:pt x="240" y="901"/>
                    <a:pt x="241" y="905"/>
                  </a:cubicBezTo>
                  <a:cubicBezTo>
                    <a:pt x="255" y="1023"/>
                    <a:pt x="255" y="1023"/>
                    <a:pt x="255" y="1023"/>
                  </a:cubicBezTo>
                  <a:cubicBezTo>
                    <a:pt x="257" y="1040"/>
                    <a:pt x="266" y="1054"/>
                    <a:pt x="281" y="1063"/>
                  </a:cubicBezTo>
                  <a:cubicBezTo>
                    <a:pt x="281" y="1063"/>
                    <a:pt x="281" y="1063"/>
                    <a:pt x="281" y="1063"/>
                  </a:cubicBezTo>
                  <a:cubicBezTo>
                    <a:pt x="296" y="1072"/>
                    <a:pt x="313" y="1073"/>
                    <a:pt x="328" y="1067"/>
                  </a:cubicBezTo>
                  <a:cubicBezTo>
                    <a:pt x="446" y="1021"/>
                    <a:pt x="446" y="1021"/>
                    <a:pt x="446" y="1021"/>
                  </a:cubicBezTo>
                  <a:cubicBezTo>
                    <a:pt x="450" y="1019"/>
                    <a:pt x="455" y="1021"/>
                    <a:pt x="457" y="1025"/>
                  </a:cubicBezTo>
                  <a:cubicBezTo>
                    <a:pt x="513" y="1161"/>
                    <a:pt x="513" y="1161"/>
                    <a:pt x="513" y="1161"/>
                  </a:cubicBezTo>
                  <a:cubicBezTo>
                    <a:pt x="513" y="1161"/>
                    <a:pt x="513" y="1161"/>
                    <a:pt x="513" y="1161"/>
                  </a:cubicBezTo>
                  <a:lnTo>
                    <a:pt x="509" y="1167"/>
                  </a:lnTo>
                  <a:close/>
                  <a:moveTo>
                    <a:pt x="538" y="1117"/>
                  </a:moveTo>
                  <a:cubicBezTo>
                    <a:pt x="538" y="1117"/>
                    <a:pt x="538" y="1117"/>
                    <a:pt x="538" y="1117"/>
                  </a:cubicBezTo>
                  <a:cubicBezTo>
                    <a:pt x="494" y="1010"/>
                    <a:pt x="494" y="1010"/>
                    <a:pt x="494" y="1010"/>
                  </a:cubicBezTo>
                  <a:cubicBezTo>
                    <a:pt x="484" y="986"/>
                    <a:pt x="456" y="974"/>
                    <a:pt x="432" y="984"/>
                  </a:cubicBezTo>
                  <a:cubicBezTo>
                    <a:pt x="314" y="1030"/>
                    <a:pt x="314" y="1030"/>
                    <a:pt x="314" y="1030"/>
                  </a:cubicBezTo>
                  <a:cubicBezTo>
                    <a:pt x="308" y="1032"/>
                    <a:pt x="303" y="1030"/>
                    <a:pt x="301" y="1029"/>
                  </a:cubicBezTo>
                  <a:cubicBezTo>
                    <a:pt x="299" y="1027"/>
                    <a:pt x="295" y="1024"/>
                    <a:pt x="294" y="1018"/>
                  </a:cubicBezTo>
                  <a:cubicBezTo>
                    <a:pt x="280" y="901"/>
                    <a:pt x="280" y="901"/>
                    <a:pt x="280" y="901"/>
                  </a:cubicBezTo>
                  <a:cubicBezTo>
                    <a:pt x="279" y="891"/>
                    <a:pt x="275" y="880"/>
                    <a:pt x="267" y="872"/>
                  </a:cubicBezTo>
                  <a:cubicBezTo>
                    <a:pt x="256" y="860"/>
                    <a:pt x="240" y="854"/>
                    <a:pt x="224" y="856"/>
                  </a:cubicBezTo>
                  <a:cubicBezTo>
                    <a:pt x="113" y="871"/>
                    <a:pt x="113" y="871"/>
                    <a:pt x="113" y="871"/>
                  </a:cubicBezTo>
                  <a:cubicBezTo>
                    <a:pt x="112" y="871"/>
                    <a:pt x="112" y="871"/>
                    <a:pt x="112" y="870"/>
                  </a:cubicBezTo>
                  <a:cubicBezTo>
                    <a:pt x="566" y="85"/>
                    <a:pt x="566" y="85"/>
                    <a:pt x="566" y="85"/>
                  </a:cubicBezTo>
                  <a:cubicBezTo>
                    <a:pt x="566" y="85"/>
                    <a:pt x="566" y="85"/>
                    <a:pt x="566" y="85"/>
                  </a:cubicBezTo>
                  <a:cubicBezTo>
                    <a:pt x="992" y="331"/>
                    <a:pt x="992" y="331"/>
                    <a:pt x="992" y="331"/>
                  </a:cubicBezTo>
                  <a:cubicBezTo>
                    <a:pt x="992" y="331"/>
                    <a:pt x="992" y="331"/>
                    <a:pt x="992" y="331"/>
                  </a:cubicBezTo>
                  <a:lnTo>
                    <a:pt x="538" y="1117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3" name="Freeform: Shape 11">
              <a:extLst>
                <a:ext uri="{FF2B5EF4-FFF2-40B4-BE49-F238E27FC236}">
                  <a16:creationId xmlns:a16="http://schemas.microsoft.com/office/drawing/2014/main" xmlns="" id="{7447FCAC-F8C7-4743-AC14-621525B7171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63089" y="2395407"/>
              <a:ext cx="238060" cy="129317"/>
            </a:xfrm>
            <a:custGeom>
              <a:avLst/>
              <a:gdLst/>
              <a:ahLst/>
              <a:cxnLst>
                <a:cxn ang="0">
                  <a:pos x="33" y="33"/>
                </a:cxn>
                <a:cxn ang="0">
                  <a:pos x="5" y="76"/>
                </a:cxn>
                <a:cxn ang="0">
                  <a:pos x="51" y="99"/>
                </a:cxn>
                <a:cxn ang="0">
                  <a:pos x="155" y="71"/>
                </a:cxn>
                <a:cxn ang="0">
                  <a:pos x="184" y="28"/>
                </a:cxn>
                <a:cxn ang="0">
                  <a:pos x="138" y="5"/>
                </a:cxn>
                <a:cxn ang="0">
                  <a:pos x="33" y="33"/>
                </a:cxn>
              </a:cxnLst>
              <a:rect l="0" t="0" r="r" b="b"/>
              <a:pathLst>
                <a:path w="189" h="104">
                  <a:moveTo>
                    <a:pt x="33" y="33"/>
                  </a:moveTo>
                  <a:cubicBezTo>
                    <a:pt x="13" y="39"/>
                    <a:pt x="0" y="58"/>
                    <a:pt x="5" y="76"/>
                  </a:cubicBezTo>
                  <a:cubicBezTo>
                    <a:pt x="10" y="94"/>
                    <a:pt x="31" y="104"/>
                    <a:pt x="51" y="99"/>
                  </a:cubicBezTo>
                  <a:cubicBezTo>
                    <a:pt x="155" y="71"/>
                    <a:pt x="155" y="71"/>
                    <a:pt x="155" y="71"/>
                  </a:cubicBezTo>
                  <a:cubicBezTo>
                    <a:pt x="176" y="65"/>
                    <a:pt x="189" y="46"/>
                    <a:pt x="184" y="28"/>
                  </a:cubicBezTo>
                  <a:cubicBezTo>
                    <a:pt x="179" y="10"/>
                    <a:pt x="158" y="0"/>
                    <a:pt x="138" y="5"/>
                  </a:cubicBezTo>
                  <a:lnTo>
                    <a:pt x="33" y="33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4" name="Freeform: Shape 12">
              <a:extLst>
                <a:ext uri="{FF2B5EF4-FFF2-40B4-BE49-F238E27FC236}">
                  <a16:creationId xmlns:a16="http://schemas.microsoft.com/office/drawing/2014/main" xmlns="" id="{0B22358D-E595-4686-93FF-D45AFECD27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6514" y="1701800"/>
              <a:ext cx="130786" cy="236590"/>
            </a:xfrm>
            <a:custGeom>
              <a:avLst/>
              <a:gdLst/>
              <a:ahLst/>
              <a:cxnLst>
                <a:cxn ang="0">
                  <a:pos x="99" y="138"/>
                </a:cxn>
                <a:cxn ang="0">
                  <a:pos x="76" y="184"/>
                </a:cxn>
                <a:cxn ang="0">
                  <a:pos x="33" y="155"/>
                </a:cxn>
                <a:cxn ang="0">
                  <a:pos x="5" y="51"/>
                </a:cxn>
                <a:cxn ang="0">
                  <a:pos x="28" y="5"/>
                </a:cxn>
                <a:cxn ang="0">
                  <a:pos x="71" y="33"/>
                </a:cxn>
                <a:cxn ang="0">
                  <a:pos x="99" y="138"/>
                </a:cxn>
              </a:cxnLst>
              <a:rect l="0" t="0" r="r" b="b"/>
              <a:pathLst>
                <a:path w="104" h="189">
                  <a:moveTo>
                    <a:pt x="99" y="138"/>
                  </a:moveTo>
                  <a:cubicBezTo>
                    <a:pt x="104" y="158"/>
                    <a:pt x="94" y="179"/>
                    <a:pt x="76" y="184"/>
                  </a:cubicBezTo>
                  <a:cubicBezTo>
                    <a:pt x="58" y="189"/>
                    <a:pt x="39" y="176"/>
                    <a:pt x="33" y="155"/>
                  </a:cubicBezTo>
                  <a:cubicBezTo>
                    <a:pt x="5" y="51"/>
                    <a:pt x="5" y="51"/>
                    <a:pt x="5" y="51"/>
                  </a:cubicBezTo>
                  <a:cubicBezTo>
                    <a:pt x="0" y="31"/>
                    <a:pt x="10" y="10"/>
                    <a:pt x="28" y="5"/>
                  </a:cubicBezTo>
                  <a:cubicBezTo>
                    <a:pt x="46" y="0"/>
                    <a:pt x="65" y="13"/>
                    <a:pt x="71" y="33"/>
                  </a:cubicBezTo>
                  <a:lnTo>
                    <a:pt x="99" y="138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5" name="Freeform: Shape 13">
              <a:extLst>
                <a:ext uri="{FF2B5EF4-FFF2-40B4-BE49-F238E27FC236}">
                  <a16:creationId xmlns:a16="http://schemas.microsoft.com/office/drawing/2014/main" xmlns="" id="{E1D20DC7-54FB-411B-B726-1B7C116A47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3244" y="3432878"/>
              <a:ext cx="130786" cy="236590"/>
            </a:xfrm>
            <a:custGeom>
              <a:avLst/>
              <a:gdLst/>
              <a:ahLst/>
              <a:cxnLst>
                <a:cxn ang="0">
                  <a:pos x="5" y="51"/>
                </a:cxn>
                <a:cxn ang="0">
                  <a:pos x="28" y="5"/>
                </a:cxn>
                <a:cxn ang="0">
                  <a:pos x="71" y="33"/>
                </a:cxn>
                <a:cxn ang="0">
                  <a:pos x="99" y="137"/>
                </a:cxn>
                <a:cxn ang="0">
                  <a:pos x="76" y="183"/>
                </a:cxn>
                <a:cxn ang="0">
                  <a:pos x="33" y="155"/>
                </a:cxn>
                <a:cxn ang="0">
                  <a:pos x="5" y="51"/>
                </a:cxn>
              </a:cxnLst>
              <a:rect l="0" t="0" r="r" b="b"/>
              <a:pathLst>
                <a:path w="104" h="188">
                  <a:moveTo>
                    <a:pt x="5" y="51"/>
                  </a:moveTo>
                  <a:cubicBezTo>
                    <a:pt x="0" y="30"/>
                    <a:pt x="10" y="10"/>
                    <a:pt x="28" y="5"/>
                  </a:cubicBezTo>
                  <a:cubicBezTo>
                    <a:pt x="46" y="0"/>
                    <a:pt x="65" y="13"/>
                    <a:pt x="71" y="33"/>
                  </a:cubicBezTo>
                  <a:cubicBezTo>
                    <a:pt x="99" y="137"/>
                    <a:pt x="99" y="137"/>
                    <a:pt x="99" y="137"/>
                  </a:cubicBezTo>
                  <a:cubicBezTo>
                    <a:pt x="104" y="158"/>
                    <a:pt x="94" y="179"/>
                    <a:pt x="76" y="183"/>
                  </a:cubicBezTo>
                  <a:cubicBezTo>
                    <a:pt x="58" y="188"/>
                    <a:pt x="39" y="175"/>
                    <a:pt x="33" y="155"/>
                  </a:cubicBezTo>
                  <a:lnTo>
                    <a:pt x="5" y="51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6" name="Freeform: Shape 14">
              <a:extLst>
                <a:ext uri="{FF2B5EF4-FFF2-40B4-BE49-F238E27FC236}">
                  <a16:creationId xmlns:a16="http://schemas.microsoft.com/office/drawing/2014/main" xmlns="" id="{4D265579-EEE5-4770-A990-33F9EEE1F7AF}"/>
                </a:ext>
              </a:extLst>
            </p:cNvPr>
            <p:cNvSpPr>
              <a:spLocks/>
            </p:cNvSpPr>
            <p:nvPr/>
          </p:nvSpPr>
          <p:spPr bwMode="auto">
            <a:xfrm>
              <a:off x="1433480" y="2870057"/>
              <a:ext cx="238060" cy="132256"/>
            </a:xfrm>
            <a:custGeom>
              <a:avLst/>
              <a:gdLst/>
              <a:ahLst/>
              <a:cxnLst>
                <a:cxn ang="0">
                  <a:pos x="155" y="72"/>
                </a:cxn>
                <a:cxn ang="0">
                  <a:pos x="184" y="29"/>
                </a:cxn>
                <a:cxn ang="0">
                  <a:pos x="138" y="6"/>
                </a:cxn>
                <a:cxn ang="0">
                  <a:pos x="34" y="34"/>
                </a:cxn>
                <a:cxn ang="0">
                  <a:pos x="5" y="77"/>
                </a:cxn>
                <a:cxn ang="0">
                  <a:pos x="51" y="99"/>
                </a:cxn>
                <a:cxn ang="0">
                  <a:pos x="155" y="72"/>
                </a:cxn>
              </a:cxnLst>
              <a:rect l="0" t="0" r="r" b="b"/>
              <a:pathLst>
                <a:path w="189" h="105">
                  <a:moveTo>
                    <a:pt x="155" y="72"/>
                  </a:moveTo>
                  <a:cubicBezTo>
                    <a:pt x="176" y="66"/>
                    <a:pt x="189" y="47"/>
                    <a:pt x="184" y="29"/>
                  </a:cubicBezTo>
                  <a:cubicBezTo>
                    <a:pt x="179" y="11"/>
                    <a:pt x="158" y="0"/>
                    <a:pt x="138" y="6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13" y="39"/>
                    <a:pt x="0" y="59"/>
                    <a:pt x="5" y="77"/>
                  </a:cubicBezTo>
                  <a:cubicBezTo>
                    <a:pt x="10" y="95"/>
                    <a:pt x="31" y="105"/>
                    <a:pt x="51" y="99"/>
                  </a:cubicBezTo>
                  <a:lnTo>
                    <a:pt x="155" y="72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7" name="Freeform: Shape 15">
              <a:extLst>
                <a:ext uri="{FF2B5EF4-FFF2-40B4-BE49-F238E27FC236}">
                  <a16:creationId xmlns:a16="http://schemas.microsoft.com/office/drawing/2014/main" xmlns="" id="{75170B5A-06C3-4242-B68D-EC6AF4FDC1B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4243" y="1776745"/>
              <a:ext cx="168993" cy="224834"/>
            </a:xfrm>
            <a:custGeom>
              <a:avLst/>
              <a:gdLst/>
              <a:ahLst/>
              <a:cxnLst>
                <a:cxn ang="0">
                  <a:pos x="10" y="119"/>
                </a:cxn>
                <a:cxn ang="0">
                  <a:pos x="21" y="170"/>
                </a:cxn>
                <a:cxn ang="0">
                  <a:pos x="69" y="153"/>
                </a:cxn>
                <a:cxn ang="0">
                  <a:pos x="123" y="60"/>
                </a:cxn>
                <a:cxn ang="0">
                  <a:pos x="113" y="9"/>
                </a:cxn>
                <a:cxn ang="0">
                  <a:pos x="64" y="26"/>
                </a:cxn>
                <a:cxn ang="0">
                  <a:pos x="10" y="119"/>
                </a:cxn>
              </a:cxnLst>
              <a:rect l="0" t="0" r="r" b="b"/>
              <a:pathLst>
                <a:path w="134" h="179">
                  <a:moveTo>
                    <a:pt x="10" y="119"/>
                  </a:moveTo>
                  <a:cubicBezTo>
                    <a:pt x="0" y="138"/>
                    <a:pt x="4" y="160"/>
                    <a:pt x="21" y="170"/>
                  </a:cubicBezTo>
                  <a:cubicBezTo>
                    <a:pt x="37" y="179"/>
                    <a:pt x="59" y="171"/>
                    <a:pt x="69" y="153"/>
                  </a:cubicBezTo>
                  <a:cubicBezTo>
                    <a:pt x="123" y="60"/>
                    <a:pt x="123" y="60"/>
                    <a:pt x="123" y="60"/>
                  </a:cubicBezTo>
                  <a:cubicBezTo>
                    <a:pt x="134" y="41"/>
                    <a:pt x="129" y="19"/>
                    <a:pt x="113" y="9"/>
                  </a:cubicBezTo>
                  <a:cubicBezTo>
                    <a:pt x="97" y="0"/>
                    <a:pt x="75" y="7"/>
                    <a:pt x="64" y="26"/>
                  </a:cubicBezTo>
                  <a:lnTo>
                    <a:pt x="10" y="119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8" name="Freeform: Shape 16">
              <a:extLst>
                <a:ext uri="{FF2B5EF4-FFF2-40B4-BE49-F238E27FC236}">
                  <a16:creationId xmlns:a16="http://schemas.microsoft.com/office/drawing/2014/main" xmlns="" id="{09C91763-9023-4829-A8D3-5D1A83073D58}"/>
                </a:ext>
              </a:extLst>
            </p:cNvPr>
            <p:cNvSpPr>
              <a:spLocks/>
            </p:cNvSpPr>
            <p:nvPr/>
          </p:nvSpPr>
          <p:spPr bwMode="auto">
            <a:xfrm>
              <a:off x="1512834" y="2220536"/>
              <a:ext cx="224834" cy="167524"/>
            </a:xfrm>
            <a:custGeom>
              <a:avLst/>
              <a:gdLst/>
              <a:ahLst/>
              <a:cxnLst>
                <a:cxn ang="0">
                  <a:pos x="59" y="11"/>
                </a:cxn>
                <a:cxn ang="0">
                  <a:pos x="9" y="21"/>
                </a:cxn>
                <a:cxn ang="0">
                  <a:pos x="25" y="69"/>
                </a:cxn>
                <a:cxn ang="0">
                  <a:pos x="119" y="123"/>
                </a:cxn>
                <a:cxn ang="0">
                  <a:pos x="169" y="113"/>
                </a:cxn>
                <a:cxn ang="0">
                  <a:pos x="153" y="65"/>
                </a:cxn>
                <a:cxn ang="0">
                  <a:pos x="59" y="11"/>
                </a:cxn>
              </a:cxnLst>
              <a:rect l="0" t="0" r="r" b="b"/>
              <a:pathLst>
                <a:path w="179" h="134">
                  <a:moveTo>
                    <a:pt x="59" y="11"/>
                  </a:moveTo>
                  <a:cubicBezTo>
                    <a:pt x="41" y="0"/>
                    <a:pt x="18" y="5"/>
                    <a:pt x="9" y="21"/>
                  </a:cubicBezTo>
                  <a:cubicBezTo>
                    <a:pt x="0" y="37"/>
                    <a:pt x="7" y="59"/>
                    <a:pt x="25" y="69"/>
                  </a:cubicBezTo>
                  <a:cubicBezTo>
                    <a:pt x="119" y="123"/>
                    <a:pt x="119" y="123"/>
                    <a:pt x="119" y="123"/>
                  </a:cubicBezTo>
                  <a:cubicBezTo>
                    <a:pt x="137" y="134"/>
                    <a:pt x="160" y="129"/>
                    <a:pt x="169" y="113"/>
                  </a:cubicBezTo>
                  <a:cubicBezTo>
                    <a:pt x="179" y="97"/>
                    <a:pt x="171" y="75"/>
                    <a:pt x="153" y="65"/>
                  </a:cubicBezTo>
                  <a:lnTo>
                    <a:pt x="59" y="11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49" name="Freeform: Shape 17">
              <a:extLst>
                <a:ext uri="{FF2B5EF4-FFF2-40B4-BE49-F238E27FC236}">
                  <a16:creationId xmlns:a16="http://schemas.microsoft.com/office/drawing/2014/main" xmlns="" id="{F4D7CE72-EEA5-45BF-9F7D-A3BF53369E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6138" y="3089013"/>
              <a:ext cx="224834" cy="167524"/>
            </a:xfrm>
            <a:custGeom>
              <a:avLst/>
              <a:gdLst/>
              <a:ahLst/>
              <a:cxnLst>
                <a:cxn ang="0">
                  <a:pos x="60" y="10"/>
                </a:cxn>
                <a:cxn ang="0">
                  <a:pos x="9" y="21"/>
                </a:cxn>
                <a:cxn ang="0">
                  <a:pos x="26" y="69"/>
                </a:cxn>
                <a:cxn ang="0">
                  <a:pos x="119" y="123"/>
                </a:cxn>
                <a:cxn ang="0">
                  <a:pos x="169" y="113"/>
                </a:cxn>
                <a:cxn ang="0">
                  <a:pos x="153" y="64"/>
                </a:cxn>
                <a:cxn ang="0">
                  <a:pos x="60" y="10"/>
                </a:cxn>
              </a:cxnLst>
              <a:rect l="0" t="0" r="r" b="b"/>
              <a:pathLst>
                <a:path w="179" h="134">
                  <a:moveTo>
                    <a:pt x="60" y="10"/>
                  </a:moveTo>
                  <a:cubicBezTo>
                    <a:pt x="41" y="0"/>
                    <a:pt x="19" y="4"/>
                    <a:pt x="9" y="21"/>
                  </a:cubicBezTo>
                  <a:cubicBezTo>
                    <a:pt x="0" y="37"/>
                    <a:pt x="7" y="59"/>
                    <a:pt x="26" y="69"/>
                  </a:cubicBezTo>
                  <a:cubicBezTo>
                    <a:pt x="119" y="123"/>
                    <a:pt x="119" y="123"/>
                    <a:pt x="119" y="123"/>
                  </a:cubicBezTo>
                  <a:cubicBezTo>
                    <a:pt x="137" y="134"/>
                    <a:pt x="160" y="129"/>
                    <a:pt x="169" y="113"/>
                  </a:cubicBezTo>
                  <a:cubicBezTo>
                    <a:pt x="179" y="97"/>
                    <a:pt x="171" y="75"/>
                    <a:pt x="153" y="64"/>
                  </a:cubicBezTo>
                  <a:lnTo>
                    <a:pt x="60" y="10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0" name="Freeform: Shape 18">
              <a:extLst>
                <a:ext uri="{FF2B5EF4-FFF2-40B4-BE49-F238E27FC236}">
                  <a16:creationId xmlns:a16="http://schemas.microsoft.com/office/drawing/2014/main" xmlns="" id="{CA1BBAA5-965B-48FB-90BE-86DED8E908AA}"/>
                </a:ext>
              </a:extLst>
            </p:cNvPr>
            <p:cNvSpPr>
              <a:spLocks/>
            </p:cNvSpPr>
            <p:nvPr/>
          </p:nvSpPr>
          <p:spPr bwMode="auto">
            <a:xfrm>
              <a:off x="1699461" y="1967781"/>
              <a:ext cx="1444524" cy="1575310"/>
            </a:xfrm>
            <a:custGeom>
              <a:avLst/>
              <a:gdLst/>
              <a:ahLst/>
              <a:cxnLst>
                <a:cxn ang="0">
                  <a:pos x="510" y="1256"/>
                </a:cxn>
                <a:cxn ang="0">
                  <a:pos x="0" y="961"/>
                </a:cxn>
                <a:cxn ang="0">
                  <a:pos x="13" y="937"/>
                </a:cxn>
                <a:cxn ang="0">
                  <a:pos x="32" y="713"/>
                </a:cxn>
                <a:cxn ang="0">
                  <a:pos x="73" y="317"/>
                </a:cxn>
                <a:cxn ang="0">
                  <a:pos x="373" y="37"/>
                </a:cxn>
                <a:cxn ang="0">
                  <a:pos x="616" y="7"/>
                </a:cxn>
                <a:cxn ang="0">
                  <a:pos x="848" y="77"/>
                </a:cxn>
                <a:cxn ang="0">
                  <a:pos x="852" y="80"/>
                </a:cxn>
                <a:cxn ang="0">
                  <a:pos x="853" y="80"/>
                </a:cxn>
                <a:cxn ang="0">
                  <a:pos x="1029" y="245"/>
                </a:cxn>
                <a:cxn ang="0">
                  <a:pos x="1125" y="470"/>
                </a:cxn>
                <a:cxn ang="0">
                  <a:pos x="1032" y="870"/>
                </a:cxn>
                <a:cxn ang="0">
                  <a:pos x="710" y="1104"/>
                </a:cxn>
                <a:cxn ang="0">
                  <a:pos x="524" y="1232"/>
                </a:cxn>
                <a:cxn ang="0">
                  <a:pos x="510" y="1256"/>
                </a:cxn>
                <a:cxn ang="0">
                  <a:pos x="75" y="939"/>
                </a:cxn>
                <a:cxn ang="0">
                  <a:pos x="492" y="1180"/>
                </a:cxn>
                <a:cxn ang="0">
                  <a:pos x="686" y="1053"/>
                </a:cxn>
                <a:cxn ang="0">
                  <a:pos x="987" y="836"/>
                </a:cxn>
                <a:cxn ang="0">
                  <a:pos x="1069" y="481"/>
                </a:cxn>
                <a:cxn ang="0">
                  <a:pos x="824" y="128"/>
                </a:cxn>
                <a:cxn ang="0">
                  <a:pos x="820" y="126"/>
                </a:cxn>
                <a:cxn ang="0">
                  <a:pos x="392" y="90"/>
                </a:cxn>
                <a:cxn ang="0">
                  <a:pos x="125" y="339"/>
                </a:cxn>
                <a:cxn ang="0">
                  <a:pos x="88" y="708"/>
                </a:cxn>
                <a:cxn ang="0">
                  <a:pos x="75" y="939"/>
                </a:cxn>
              </a:cxnLst>
              <a:rect l="0" t="0" r="r" b="b"/>
              <a:pathLst>
                <a:path w="1152" h="1256">
                  <a:moveTo>
                    <a:pt x="510" y="1256"/>
                  </a:moveTo>
                  <a:cubicBezTo>
                    <a:pt x="0" y="961"/>
                    <a:pt x="0" y="961"/>
                    <a:pt x="0" y="961"/>
                  </a:cubicBezTo>
                  <a:cubicBezTo>
                    <a:pt x="13" y="937"/>
                    <a:pt x="13" y="937"/>
                    <a:pt x="13" y="937"/>
                  </a:cubicBezTo>
                  <a:cubicBezTo>
                    <a:pt x="46" y="877"/>
                    <a:pt x="40" y="801"/>
                    <a:pt x="32" y="713"/>
                  </a:cubicBezTo>
                  <a:cubicBezTo>
                    <a:pt x="23" y="604"/>
                    <a:pt x="11" y="468"/>
                    <a:pt x="73" y="317"/>
                  </a:cubicBezTo>
                  <a:cubicBezTo>
                    <a:pt x="128" y="184"/>
                    <a:pt x="234" y="85"/>
                    <a:pt x="373" y="37"/>
                  </a:cubicBezTo>
                  <a:cubicBezTo>
                    <a:pt x="449" y="10"/>
                    <a:pt x="533" y="0"/>
                    <a:pt x="616" y="7"/>
                  </a:cubicBezTo>
                  <a:cubicBezTo>
                    <a:pt x="699" y="14"/>
                    <a:pt x="779" y="38"/>
                    <a:pt x="848" y="77"/>
                  </a:cubicBezTo>
                  <a:cubicBezTo>
                    <a:pt x="852" y="80"/>
                    <a:pt x="852" y="80"/>
                    <a:pt x="852" y="80"/>
                  </a:cubicBezTo>
                  <a:cubicBezTo>
                    <a:pt x="853" y="80"/>
                    <a:pt x="853" y="80"/>
                    <a:pt x="853" y="80"/>
                  </a:cubicBezTo>
                  <a:cubicBezTo>
                    <a:pt x="920" y="120"/>
                    <a:pt x="981" y="177"/>
                    <a:pt x="1029" y="245"/>
                  </a:cubicBezTo>
                  <a:cubicBezTo>
                    <a:pt x="1076" y="313"/>
                    <a:pt x="1109" y="391"/>
                    <a:pt x="1125" y="470"/>
                  </a:cubicBezTo>
                  <a:cubicBezTo>
                    <a:pt x="1152" y="615"/>
                    <a:pt x="1119" y="757"/>
                    <a:pt x="1032" y="870"/>
                  </a:cubicBezTo>
                  <a:cubicBezTo>
                    <a:pt x="932" y="1000"/>
                    <a:pt x="809" y="1057"/>
                    <a:pt x="710" y="1104"/>
                  </a:cubicBezTo>
                  <a:cubicBezTo>
                    <a:pt x="629" y="1141"/>
                    <a:pt x="560" y="1174"/>
                    <a:pt x="524" y="1232"/>
                  </a:cubicBezTo>
                  <a:lnTo>
                    <a:pt x="510" y="1256"/>
                  </a:lnTo>
                  <a:close/>
                  <a:moveTo>
                    <a:pt x="75" y="939"/>
                  </a:moveTo>
                  <a:cubicBezTo>
                    <a:pt x="492" y="1180"/>
                    <a:pt x="492" y="1180"/>
                    <a:pt x="492" y="1180"/>
                  </a:cubicBezTo>
                  <a:cubicBezTo>
                    <a:pt x="538" y="1122"/>
                    <a:pt x="607" y="1090"/>
                    <a:pt x="686" y="1053"/>
                  </a:cubicBezTo>
                  <a:cubicBezTo>
                    <a:pt x="784" y="1007"/>
                    <a:pt x="896" y="955"/>
                    <a:pt x="987" y="836"/>
                  </a:cubicBezTo>
                  <a:cubicBezTo>
                    <a:pt x="1087" y="707"/>
                    <a:pt x="1087" y="572"/>
                    <a:pt x="1069" y="481"/>
                  </a:cubicBezTo>
                  <a:cubicBezTo>
                    <a:pt x="1042" y="337"/>
                    <a:pt x="948" y="201"/>
                    <a:pt x="824" y="128"/>
                  </a:cubicBezTo>
                  <a:cubicBezTo>
                    <a:pt x="820" y="126"/>
                    <a:pt x="820" y="126"/>
                    <a:pt x="820" y="126"/>
                  </a:cubicBezTo>
                  <a:cubicBezTo>
                    <a:pt x="695" y="55"/>
                    <a:pt x="530" y="41"/>
                    <a:pt x="392" y="90"/>
                  </a:cubicBezTo>
                  <a:cubicBezTo>
                    <a:pt x="304" y="120"/>
                    <a:pt x="187" y="188"/>
                    <a:pt x="125" y="339"/>
                  </a:cubicBezTo>
                  <a:cubicBezTo>
                    <a:pt x="68" y="477"/>
                    <a:pt x="79" y="600"/>
                    <a:pt x="88" y="708"/>
                  </a:cubicBezTo>
                  <a:cubicBezTo>
                    <a:pt x="96" y="795"/>
                    <a:pt x="102" y="871"/>
                    <a:pt x="75" y="939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1" name="Freeform: Shape 19">
              <a:extLst>
                <a:ext uri="{FF2B5EF4-FFF2-40B4-BE49-F238E27FC236}">
                  <a16:creationId xmlns:a16="http://schemas.microsoft.com/office/drawing/2014/main" xmlns="" id="{73A8D86C-BEA9-4260-8EA5-B7F751BEDCCB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7079" y="2242578"/>
              <a:ext cx="467303" cy="536370"/>
            </a:xfrm>
            <a:custGeom>
              <a:avLst/>
              <a:gdLst/>
              <a:ahLst/>
              <a:cxnLst>
                <a:cxn ang="0">
                  <a:pos x="90" y="42"/>
                </a:cxn>
                <a:cxn ang="0">
                  <a:pos x="16" y="171"/>
                </a:cxn>
                <a:cxn ang="0">
                  <a:pos x="15" y="174"/>
                </a:cxn>
                <a:cxn ang="0">
                  <a:pos x="4" y="267"/>
                </a:cxn>
                <a:cxn ang="0">
                  <a:pos x="40" y="375"/>
                </a:cxn>
                <a:cxn ang="0">
                  <a:pos x="44" y="375"/>
                </a:cxn>
                <a:cxn ang="0">
                  <a:pos x="112" y="379"/>
                </a:cxn>
                <a:cxn ang="0">
                  <a:pos x="149" y="332"/>
                </a:cxn>
                <a:cxn ang="0">
                  <a:pos x="149" y="331"/>
                </a:cxn>
                <a:cxn ang="0">
                  <a:pos x="148" y="330"/>
                </a:cxn>
                <a:cxn ang="0">
                  <a:pos x="131" y="312"/>
                </a:cxn>
                <a:cxn ang="0">
                  <a:pos x="134" y="301"/>
                </a:cxn>
                <a:cxn ang="0">
                  <a:pos x="145" y="304"/>
                </a:cxn>
                <a:cxn ang="0">
                  <a:pos x="192" y="323"/>
                </a:cxn>
                <a:cxn ang="0">
                  <a:pos x="202" y="327"/>
                </a:cxn>
                <a:cxn ang="0">
                  <a:pos x="197" y="337"/>
                </a:cxn>
                <a:cxn ang="0">
                  <a:pos x="171" y="340"/>
                </a:cxn>
                <a:cxn ang="0">
                  <a:pos x="137" y="391"/>
                </a:cxn>
                <a:cxn ang="0">
                  <a:pos x="254" y="416"/>
                </a:cxn>
                <a:cxn ang="0">
                  <a:pos x="319" y="366"/>
                </a:cxn>
                <a:cxn ang="0">
                  <a:pos x="320" y="365"/>
                </a:cxn>
                <a:cxn ang="0">
                  <a:pos x="312" y="237"/>
                </a:cxn>
                <a:cxn ang="0">
                  <a:pos x="306" y="232"/>
                </a:cxn>
                <a:cxn ang="0">
                  <a:pos x="307" y="226"/>
                </a:cxn>
                <a:cxn ang="0">
                  <a:pos x="247" y="115"/>
                </a:cxn>
                <a:cxn ang="0">
                  <a:pos x="227" y="149"/>
                </a:cxn>
                <a:cxn ang="0">
                  <a:pos x="180" y="179"/>
                </a:cxn>
                <a:cxn ang="0">
                  <a:pos x="108" y="171"/>
                </a:cxn>
                <a:cxn ang="0">
                  <a:pos x="106" y="171"/>
                </a:cxn>
                <a:cxn ang="0">
                  <a:pos x="104" y="169"/>
                </a:cxn>
                <a:cxn ang="0">
                  <a:pos x="85" y="182"/>
                </a:cxn>
                <a:cxn ang="0">
                  <a:pos x="78" y="181"/>
                </a:cxn>
                <a:cxn ang="0">
                  <a:pos x="75" y="178"/>
                </a:cxn>
                <a:cxn ang="0">
                  <a:pos x="79" y="168"/>
                </a:cxn>
                <a:cxn ang="0">
                  <a:pos x="106" y="126"/>
                </a:cxn>
                <a:cxn ang="0">
                  <a:pos x="114" y="118"/>
                </a:cxn>
                <a:cxn ang="0">
                  <a:pos x="122" y="125"/>
                </a:cxn>
                <a:cxn ang="0">
                  <a:pos x="118" y="150"/>
                </a:cxn>
                <a:cxn ang="0">
                  <a:pos x="210" y="134"/>
                </a:cxn>
                <a:cxn ang="0">
                  <a:pos x="229" y="96"/>
                </a:cxn>
                <a:cxn ang="0">
                  <a:pos x="192" y="14"/>
                </a:cxn>
                <a:cxn ang="0">
                  <a:pos x="164" y="4"/>
                </a:cxn>
                <a:cxn ang="0">
                  <a:pos x="110" y="18"/>
                </a:cxn>
                <a:cxn ang="0">
                  <a:pos x="90" y="42"/>
                </a:cxn>
              </a:cxnLst>
              <a:rect l="0" t="0" r="r" b="b"/>
              <a:pathLst>
                <a:path w="372" h="428">
                  <a:moveTo>
                    <a:pt x="90" y="42"/>
                  </a:moveTo>
                  <a:cubicBezTo>
                    <a:pt x="16" y="171"/>
                    <a:pt x="16" y="171"/>
                    <a:pt x="16" y="171"/>
                  </a:cubicBezTo>
                  <a:cubicBezTo>
                    <a:pt x="16" y="172"/>
                    <a:pt x="16" y="173"/>
                    <a:pt x="15" y="174"/>
                  </a:cubicBezTo>
                  <a:cubicBezTo>
                    <a:pt x="15" y="175"/>
                    <a:pt x="0" y="215"/>
                    <a:pt x="4" y="267"/>
                  </a:cubicBezTo>
                  <a:cubicBezTo>
                    <a:pt x="6" y="307"/>
                    <a:pt x="19" y="343"/>
                    <a:pt x="40" y="375"/>
                  </a:cubicBezTo>
                  <a:cubicBezTo>
                    <a:pt x="42" y="375"/>
                    <a:pt x="43" y="375"/>
                    <a:pt x="44" y="375"/>
                  </a:cubicBezTo>
                  <a:cubicBezTo>
                    <a:pt x="71" y="387"/>
                    <a:pt x="93" y="388"/>
                    <a:pt x="112" y="379"/>
                  </a:cubicBezTo>
                  <a:cubicBezTo>
                    <a:pt x="139" y="366"/>
                    <a:pt x="149" y="333"/>
                    <a:pt x="149" y="332"/>
                  </a:cubicBezTo>
                  <a:cubicBezTo>
                    <a:pt x="149" y="332"/>
                    <a:pt x="149" y="332"/>
                    <a:pt x="149" y="331"/>
                  </a:cubicBezTo>
                  <a:cubicBezTo>
                    <a:pt x="149" y="331"/>
                    <a:pt x="148" y="331"/>
                    <a:pt x="148" y="330"/>
                  </a:cubicBezTo>
                  <a:cubicBezTo>
                    <a:pt x="137" y="322"/>
                    <a:pt x="131" y="312"/>
                    <a:pt x="131" y="312"/>
                  </a:cubicBezTo>
                  <a:cubicBezTo>
                    <a:pt x="129" y="308"/>
                    <a:pt x="130" y="303"/>
                    <a:pt x="134" y="301"/>
                  </a:cubicBezTo>
                  <a:cubicBezTo>
                    <a:pt x="138" y="299"/>
                    <a:pt x="142" y="300"/>
                    <a:pt x="145" y="304"/>
                  </a:cubicBezTo>
                  <a:cubicBezTo>
                    <a:pt x="145" y="305"/>
                    <a:pt x="162" y="334"/>
                    <a:pt x="192" y="323"/>
                  </a:cubicBezTo>
                  <a:cubicBezTo>
                    <a:pt x="196" y="321"/>
                    <a:pt x="200" y="323"/>
                    <a:pt x="202" y="327"/>
                  </a:cubicBezTo>
                  <a:cubicBezTo>
                    <a:pt x="203" y="331"/>
                    <a:pt x="201" y="336"/>
                    <a:pt x="197" y="337"/>
                  </a:cubicBezTo>
                  <a:cubicBezTo>
                    <a:pt x="188" y="341"/>
                    <a:pt x="179" y="342"/>
                    <a:pt x="171" y="340"/>
                  </a:cubicBezTo>
                  <a:cubicBezTo>
                    <a:pt x="168" y="348"/>
                    <a:pt x="159" y="373"/>
                    <a:pt x="137" y="391"/>
                  </a:cubicBezTo>
                  <a:cubicBezTo>
                    <a:pt x="171" y="421"/>
                    <a:pt x="223" y="428"/>
                    <a:pt x="254" y="416"/>
                  </a:cubicBezTo>
                  <a:cubicBezTo>
                    <a:pt x="298" y="400"/>
                    <a:pt x="319" y="366"/>
                    <a:pt x="319" y="366"/>
                  </a:cubicBezTo>
                  <a:cubicBezTo>
                    <a:pt x="320" y="365"/>
                    <a:pt x="320" y="365"/>
                    <a:pt x="320" y="365"/>
                  </a:cubicBezTo>
                  <a:cubicBezTo>
                    <a:pt x="372" y="283"/>
                    <a:pt x="314" y="238"/>
                    <a:pt x="312" y="237"/>
                  </a:cubicBezTo>
                  <a:cubicBezTo>
                    <a:pt x="306" y="232"/>
                    <a:pt x="306" y="232"/>
                    <a:pt x="306" y="232"/>
                  </a:cubicBezTo>
                  <a:cubicBezTo>
                    <a:pt x="307" y="226"/>
                    <a:pt x="307" y="226"/>
                    <a:pt x="307" y="226"/>
                  </a:cubicBezTo>
                  <a:cubicBezTo>
                    <a:pt x="316" y="167"/>
                    <a:pt x="272" y="131"/>
                    <a:pt x="247" y="115"/>
                  </a:cubicBezTo>
                  <a:cubicBezTo>
                    <a:pt x="244" y="125"/>
                    <a:pt x="237" y="137"/>
                    <a:pt x="227" y="149"/>
                  </a:cubicBezTo>
                  <a:cubicBezTo>
                    <a:pt x="214" y="164"/>
                    <a:pt x="198" y="174"/>
                    <a:pt x="180" y="179"/>
                  </a:cubicBezTo>
                  <a:cubicBezTo>
                    <a:pt x="158" y="185"/>
                    <a:pt x="133" y="182"/>
                    <a:pt x="108" y="171"/>
                  </a:cubicBezTo>
                  <a:cubicBezTo>
                    <a:pt x="107" y="171"/>
                    <a:pt x="107" y="171"/>
                    <a:pt x="106" y="171"/>
                  </a:cubicBezTo>
                  <a:cubicBezTo>
                    <a:pt x="106" y="170"/>
                    <a:pt x="105" y="170"/>
                    <a:pt x="104" y="169"/>
                  </a:cubicBezTo>
                  <a:cubicBezTo>
                    <a:pt x="95" y="178"/>
                    <a:pt x="86" y="182"/>
                    <a:pt x="85" y="182"/>
                  </a:cubicBezTo>
                  <a:cubicBezTo>
                    <a:pt x="83" y="183"/>
                    <a:pt x="81" y="183"/>
                    <a:pt x="78" y="181"/>
                  </a:cubicBezTo>
                  <a:cubicBezTo>
                    <a:pt x="77" y="181"/>
                    <a:pt x="76" y="179"/>
                    <a:pt x="75" y="178"/>
                  </a:cubicBezTo>
                  <a:cubicBezTo>
                    <a:pt x="74" y="174"/>
                    <a:pt x="75" y="169"/>
                    <a:pt x="79" y="168"/>
                  </a:cubicBezTo>
                  <a:cubicBezTo>
                    <a:pt x="81" y="167"/>
                    <a:pt x="108" y="155"/>
                    <a:pt x="106" y="126"/>
                  </a:cubicBezTo>
                  <a:cubicBezTo>
                    <a:pt x="106" y="122"/>
                    <a:pt x="109" y="118"/>
                    <a:pt x="114" y="118"/>
                  </a:cubicBezTo>
                  <a:cubicBezTo>
                    <a:pt x="118" y="118"/>
                    <a:pt x="122" y="121"/>
                    <a:pt x="122" y="125"/>
                  </a:cubicBezTo>
                  <a:cubicBezTo>
                    <a:pt x="123" y="135"/>
                    <a:pt x="121" y="143"/>
                    <a:pt x="118" y="150"/>
                  </a:cubicBezTo>
                  <a:cubicBezTo>
                    <a:pt x="167" y="171"/>
                    <a:pt x="196" y="149"/>
                    <a:pt x="210" y="134"/>
                  </a:cubicBezTo>
                  <a:cubicBezTo>
                    <a:pt x="224" y="117"/>
                    <a:pt x="229" y="97"/>
                    <a:pt x="229" y="96"/>
                  </a:cubicBezTo>
                  <a:cubicBezTo>
                    <a:pt x="236" y="63"/>
                    <a:pt x="221" y="31"/>
                    <a:pt x="192" y="14"/>
                  </a:cubicBezTo>
                  <a:cubicBezTo>
                    <a:pt x="183" y="10"/>
                    <a:pt x="174" y="6"/>
                    <a:pt x="164" y="4"/>
                  </a:cubicBezTo>
                  <a:cubicBezTo>
                    <a:pt x="145" y="0"/>
                    <a:pt x="127" y="5"/>
                    <a:pt x="110" y="18"/>
                  </a:cubicBezTo>
                  <a:cubicBezTo>
                    <a:pt x="97" y="29"/>
                    <a:pt x="90" y="42"/>
                    <a:pt x="90" y="42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2" name="Freeform: Shape 20">
              <a:extLst>
                <a:ext uri="{FF2B5EF4-FFF2-40B4-BE49-F238E27FC236}">
                  <a16:creationId xmlns:a16="http://schemas.microsoft.com/office/drawing/2014/main" xmlns="" id="{671ADFE8-B59B-4DF9-988D-7B581D3384B9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3465" y="2533540"/>
              <a:ext cx="700954" cy="646583"/>
            </a:xfrm>
            <a:custGeom>
              <a:avLst/>
              <a:gdLst/>
              <a:ahLst/>
              <a:cxnLst>
                <a:cxn ang="0">
                  <a:pos x="362" y="381"/>
                </a:cxn>
                <a:cxn ang="0">
                  <a:pos x="272" y="324"/>
                </a:cxn>
                <a:cxn ang="0">
                  <a:pos x="187" y="270"/>
                </a:cxn>
                <a:cxn ang="0">
                  <a:pos x="206" y="257"/>
                </a:cxn>
                <a:cxn ang="0">
                  <a:pos x="310" y="296"/>
                </a:cxn>
                <a:cxn ang="0">
                  <a:pos x="325" y="302"/>
                </a:cxn>
                <a:cxn ang="0">
                  <a:pos x="409" y="373"/>
                </a:cxn>
                <a:cxn ang="0">
                  <a:pos x="464" y="367"/>
                </a:cxn>
                <a:cxn ang="0">
                  <a:pos x="513" y="267"/>
                </a:cxn>
                <a:cxn ang="0">
                  <a:pos x="518" y="254"/>
                </a:cxn>
                <a:cxn ang="0">
                  <a:pos x="488" y="206"/>
                </a:cxn>
                <a:cxn ang="0">
                  <a:pos x="370" y="192"/>
                </a:cxn>
                <a:cxn ang="0">
                  <a:pos x="294" y="175"/>
                </a:cxn>
                <a:cxn ang="0">
                  <a:pos x="330" y="218"/>
                </a:cxn>
                <a:cxn ang="0">
                  <a:pos x="313" y="221"/>
                </a:cxn>
                <a:cxn ang="0">
                  <a:pos x="206" y="36"/>
                </a:cxn>
                <a:cxn ang="0">
                  <a:pos x="34" y="300"/>
                </a:cxn>
                <a:cxn ang="0">
                  <a:pos x="24" y="452"/>
                </a:cxn>
                <a:cxn ang="0">
                  <a:pos x="67" y="488"/>
                </a:cxn>
                <a:cxn ang="0">
                  <a:pos x="182" y="495"/>
                </a:cxn>
                <a:cxn ang="0">
                  <a:pos x="188" y="492"/>
                </a:cxn>
                <a:cxn ang="0">
                  <a:pos x="251" y="369"/>
                </a:cxn>
                <a:cxn ang="0">
                  <a:pos x="208" y="383"/>
                </a:cxn>
                <a:cxn ang="0">
                  <a:pos x="202" y="374"/>
                </a:cxn>
                <a:cxn ang="0">
                  <a:pos x="227" y="366"/>
                </a:cxn>
                <a:cxn ang="0">
                  <a:pos x="258" y="336"/>
                </a:cxn>
                <a:cxn ang="0">
                  <a:pos x="270" y="346"/>
                </a:cxn>
                <a:cxn ang="0">
                  <a:pos x="215" y="502"/>
                </a:cxn>
                <a:cxn ang="0">
                  <a:pos x="345" y="463"/>
                </a:cxn>
                <a:cxn ang="0">
                  <a:pos x="365" y="414"/>
                </a:cxn>
                <a:cxn ang="0">
                  <a:pos x="388" y="414"/>
                </a:cxn>
                <a:cxn ang="0">
                  <a:pos x="426" y="416"/>
                </a:cxn>
                <a:cxn ang="0">
                  <a:pos x="406" y="396"/>
                </a:cxn>
              </a:cxnLst>
              <a:rect l="0" t="0" r="r" b="b"/>
              <a:pathLst>
                <a:path w="559" h="516">
                  <a:moveTo>
                    <a:pt x="406" y="396"/>
                  </a:moveTo>
                  <a:cubicBezTo>
                    <a:pt x="393" y="394"/>
                    <a:pt x="377" y="390"/>
                    <a:pt x="362" y="381"/>
                  </a:cubicBezTo>
                  <a:cubicBezTo>
                    <a:pt x="342" y="370"/>
                    <a:pt x="323" y="351"/>
                    <a:pt x="308" y="321"/>
                  </a:cubicBezTo>
                  <a:cubicBezTo>
                    <a:pt x="300" y="323"/>
                    <a:pt x="287" y="325"/>
                    <a:pt x="272" y="324"/>
                  </a:cubicBezTo>
                  <a:cubicBezTo>
                    <a:pt x="260" y="323"/>
                    <a:pt x="244" y="320"/>
                    <a:pt x="228" y="311"/>
                  </a:cubicBezTo>
                  <a:cubicBezTo>
                    <a:pt x="214" y="303"/>
                    <a:pt x="199" y="290"/>
                    <a:pt x="187" y="270"/>
                  </a:cubicBezTo>
                  <a:cubicBezTo>
                    <a:pt x="183" y="264"/>
                    <a:pt x="185" y="257"/>
                    <a:pt x="190" y="254"/>
                  </a:cubicBezTo>
                  <a:cubicBezTo>
                    <a:pt x="196" y="250"/>
                    <a:pt x="203" y="252"/>
                    <a:pt x="206" y="257"/>
                  </a:cubicBezTo>
                  <a:cubicBezTo>
                    <a:pt x="243" y="315"/>
                    <a:pt x="295" y="301"/>
                    <a:pt x="308" y="297"/>
                  </a:cubicBezTo>
                  <a:cubicBezTo>
                    <a:pt x="308" y="296"/>
                    <a:pt x="309" y="296"/>
                    <a:pt x="310" y="296"/>
                  </a:cubicBezTo>
                  <a:cubicBezTo>
                    <a:pt x="313" y="294"/>
                    <a:pt x="316" y="294"/>
                    <a:pt x="319" y="296"/>
                  </a:cubicBezTo>
                  <a:cubicBezTo>
                    <a:pt x="322" y="297"/>
                    <a:pt x="324" y="299"/>
                    <a:pt x="325" y="302"/>
                  </a:cubicBezTo>
                  <a:cubicBezTo>
                    <a:pt x="326" y="303"/>
                    <a:pt x="326" y="303"/>
                    <a:pt x="326" y="304"/>
                  </a:cubicBezTo>
                  <a:cubicBezTo>
                    <a:pt x="344" y="345"/>
                    <a:pt x="372" y="368"/>
                    <a:pt x="409" y="373"/>
                  </a:cubicBezTo>
                  <a:cubicBezTo>
                    <a:pt x="438" y="376"/>
                    <a:pt x="461" y="368"/>
                    <a:pt x="462" y="368"/>
                  </a:cubicBezTo>
                  <a:cubicBezTo>
                    <a:pt x="462" y="367"/>
                    <a:pt x="463" y="367"/>
                    <a:pt x="464" y="367"/>
                  </a:cubicBezTo>
                  <a:cubicBezTo>
                    <a:pt x="490" y="353"/>
                    <a:pt x="506" y="333"/>
                    <a:pt x="512" y="308"/>
                  </a:cubicBezTo>
                  <a:cubicBezTo>
                    <a:pt x="517" y="285"/>
                    <a:pt x="513" y="267"/>
                    <a:pt x="513" y="267"/>
                  </a:cubicBezTo>
                  <a:cubicBezTo>
                    <a:pt x="511" y="259"/>
                    <a:pt x="511" y="259"/>
                    <a:pt x="511" y="259"/>
                  </a:cubicBezTo>
                  <a:cubicBezTo>
                    <a:pt x="518" y="254"/>
                    <a:pt x="518" y="254"/>
                    <a:pt x="518" y="254"/>
                  </a:cubicBezTo>
                  <a:cubicBezTo>
                    <a:pt x="559" y="224"/>
                    <a:pt x="557" y="186"/>
                    <a:pt x="551" y="163"/>
                  </a:cubicBezTo>
                  <a:cubicBezTo>
                    <a:pt x="539" y="177"/>
                    <a:pt x="518" y="195"/>
                    <a:pt x="488" y="206"/>
                  </a:cubicBezTo>
                  <a:cubicBezTo>
                    <a:pt x="465" y="214"/>
                    <a:pt x="438" y="215"/>
                    <a:pt x="410" y="208"/>
                  </a:cubicBezTo>
                  <a:cubicBezTo>
                    <a:pt x="396" y="205"/>
                    <a:pt x="382" y="199"/>
                    <a:pt x="370" y="192"/>
                  </a:cubicBezTo>
                  <a:cubicBezTo>
                    <a:pt x="359" y="186"/>
                    <a:pt x="350" y="179"/>
                    <a:pt x="342" y="171"/>
                  </a:cubicBezTo>
                  <a:cubicBezTo>
                    <a:pt x="327" y="176"/>
                    <a:pt x="311" y="178"/>
                    <a:pt x="294" y="175"/>
                  </a:cubicBezTo>
                  <a:cubicBezTo>
                    <a:pt x="304" y="184"/>
                    <a:pt x="315" y="193"/>
                    <a:pt x="327" y="202"/>
                  </a:cubicBezTo>
                  <a:cubicBezTo>
                    <a:pt x="332" y="205"/>
                    <a:pt x="333" y="213"/>
                    <a:pt x="330" y="218"/>
                  </a:cubicBezTo>
                  <a:cubicBezTo>
                    <a:pt x="326" y="223"/>
                    <a:pt x="319" y="224"/>
                    <a:pt x="314" y="221"/>
                  </a:cubicBezTo>
                  <a:cubicBezTo>
                    <a:pt x="314" y="221"/>
                    <a:pt x="314" y="221"/>
                    <a:pt x="313" y="221"/>
                  </a:cubicBezTo>
                  <a:cubicBezTo>
                    <a:pt x="277" y="195"/>
                    <a:pt x="249" y="165"/>
                    <a:pt x="231" y="129"/>
                  </a:cubicBezTo>
                  <a:cubicBezTo>
                    <a:pt x="217" y="101"/>
                    <a:pt x="209" y="69"/>
                    <a:pt x="206" y="36"/>
                  </a:cubicBezTo>
                  <a:cubicBezTo>
                    <a:pt x="206" y="23"/>
                    <a:pt x="206" y="11"/>
                    <a:pt x="207" y="0"/>
                  </a:cubicBezTo>
                  <a:cubicBezTo>
                    <a:pt x="34" y="300"/>
                    <a:pt x="34" y="300"/>
                    <a:pt x="34" y="300"/>
                  </a:cubicBezTo>
                  <a:cubicBezTo>
                    <a:pt x="17" y="329"/>
                    <a:pt x="2" y="357"/>
                    <a:pt x="1" y="389"/>
                  </a:cubicBezTo>
                  <a:cubicBezTo>
                    <a:pt x="0" y="427"/>
                    <a:pt x="24" y="452"/>
                    <a:pt x="24" y="452"/>
                  </a:cubicBezTo>
                  <a:cubicBezTo>
                    <a:pt x="24" y="453"/>
                    <a:pt x="24" y="453"/>
                    <a:pt x="24" y="453"/>
                  </a:cubicBezTo>
                  <a:cubicBezTo>
                    <a:pt x="38" y="467"/>
                    <a:pt x="52" y="479"/>
                    <a:pt x="67" y="488"/>
                  </a:cubicBezTo>
                  <a:cubicBezTo>
                    <a:pt x="93" y="502"/>
                    <a:pt x="120" y="508"/>
                    <a:pt x="148" y="505"/>
                  </a:cubicBezTo>
                  <a:cubicBezTo>
                    <a:pt x="169" y="502"/>
                    <a:pt x="182" y="495"/>
                    <a:pt x="182" y="495"/>
                  </a:cubicBezTo>
                  <a:cubicBezTo>
                    <a:pt x="187" y="492"/>
                    <a:pt x="187" y="492"/>
                    <a:pt x="187" y="492"/>
                  </a:cubicBezTo>
                  <a:cubicBezTo>
                    <a:pt x="188" y="492"/>
                    <a:pt x="188" y="492"/>
                    <a:pt x="188" y="492"/>
                  </a:cubicBezTo>
                  <a:cubicBezTo>
                    <a:pt x="193" y="489"/>
                    <a:pt x="202" y="484"/>
                    <a:pt x="210" y="476"/>
                  </a:cubicBezTo>
                  <a:cubicBezTo>
                    <a:pt x="225" y="462"/>
                    <a:pt x="257" y="424"/>
                    <a:pt x="251" y="369"/>
                  </a:cubicBezTo>
                  <a:cubicBezTo>
                    <a:pt x="244" y="375"/>
                    <a:pt x="237" y="379"/>
                    <a:pt x="231" y="381"/>
                  </a:cubicBezTo>
                  <a:cubicBezTo>
                    <a:pt x="219" y="384"/>
                    <a:pt x="209" y="383"/>
                    <a:pt x="208" y="383"/>
                  </a:cubicBezTo>
                  <a:cubicBezTo>
                    <a:pt x="207" y="382"/>
                    <a:pt x="206" y="382"/>
                    <a:pt x="205" y="382"/>
                  </a:cubicBezTo>
                  <a:cubicBezTo>
                    <a:pt x="203" y="380"/>
                    <a:pt x="201" y="377"/>
                    <a:pt x="202" y="374"/>
                  </a:cubicBezTo>
                  <a:cubicBezTo>
                    <a:pt x="202" y="369"/>
                    <a:pt x="206" y="367"/>
                    <a:pt x="211" y="367"/>
                  </a:cubicBezTo>
                  <a:cubicBezTo>
                    <a:pt x="211" y="367"/>
                    <a:pt x="218" y="368"/>
                    <a:pt x="227" y="366"/>
                  </a:cubicBezTo>
                  <a:cubicBezTo>
                    <a:pt x="237" y="362"/>
                    <a:pt x="245" y="354"/>
                    <a:pt x="248" y="341"/>
                  </a:cubicBezTo>
                  <a:cubicBezTo>
                    <a:pt x="249" y="337"/>
                    <a:pt x="254" y="335"/>
                    <a:pt x="258" y="336"/>
                  </a:cubicBezTo>
                  <a:cubicBezTo>
                    <a:pt x="259" y="336"/>
                    <a:pt x="259" y="337"/>
                    <a:pt x="260" y="337"/>
                  </a:cubicBezTo>
                  <a:cubicBezTo>
                    <a:pt x="265" y="338"/>
                    <a:pt x="269" y="341"/>
                    <a:pt x="270" y="346"/>
                  </a:cubicBezTo>
                  <a:cubicBezTo>
                    <a:pt x="289" y="422"/>
                    <a:pt x="246" y="474"/>
                    <a:pt x="226" y="493"/>
                  </a:cubicBezTo>
                  <a:cubicBezTo>
                    <a:pt x="222" y="497"/>
                    <a:pt x="218" y="500"/>
                    <a:pt x="215" y="502"/>
                  </a:cubicBezTo>
                  <a:cubicBezTo>
                    <a:pt x="262" y="516"/>
                    <a:pt x="306" y="503"/>
                    <a:pt x="343" y="465"/>
                  </a:cubicBezTo>
                  <a:cubicBezTo>
                    <a:pt x="343" y="464"/>
                    <a:pt x="344" y="463"/>
                    <a:pt x="345" y="463"/>
                  </a:cubicBezTo>
                  <a:cubicBezTo>
                    <a:pt x="345" y="462"/>
                    <a:pt x="346" y="461"/>
                    <a:pt x="346" y="461"/>
                  </a:cubicBezTo>
                  <a:cubicBezTo>
                    <a:pt x="351" y="456"/>
                    <a:pt x="365" y="436"/>
                    <a:pt x="365" y="414"/>
                  </a:cubicBezTo>
                  <a:cubicBezTo>
                    <a:pt x="365" y="408"/>
                    <a:pt x="370" y="403"/>
                    <a:pt x="377" y="403"/>
                  </a:cubicBezTo>
                  <a:cubicBezTo>
                    <a:pt x="383" y="402"/>
                    <a:pt x="388" y="408"/>
                    <a:pt x="388" y="414"/>
                  </a:cubicBezTo>
                  <a:cubicBezTo>
                    <a:pt x="389" y="428"/>
                    <a:pt x="385" y="441"/>
                    <a:pt x="380" y="451"/>
                  </a:cubicBezTo>
                  <a:cubicBezTo>
                    <a:pt x="398" y="444"/>
                    <a:pt x="413" y="433"/>
                    <a:pt x="426" y="416"/>
                  </a:cubicBezTo>
                  <a:cubicBezTo>
                    <a:pt x="432" y="409"/>
                    <a:pt x="436" y="402"/>
                    <a:pt x="439" y="396"/>
                  </a:cubicBezTo>
                  <a:cubicBezTo>
                    <a:pt x="430" y="397"/>
                    <a:pt x="418" y="397"/>
                    <a:pt x="406" y="396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3" name="Freeform: Shape 21">
              <a:extLst>
                <a:ext uri="{FF2B5EF4-FFF2-40B4-BE49-F238E27FC236}">
                  <a16:creationId xmlns:a16="http://schemas.microsoft.com/office/drawing/2014/main" xmlns="" id="{C6D5CD8C-12DE-48B5-AB0D-F0FDAD4F814C}"/>
                </a:ext>
              </a:extLst>
            </p:cNvPr>
            <p:cNvSpPr>
              <a:spLocks/>
            </p:cNvSpPr>
            <p:nvPr/>
          </p:nvSpPr>
          <p:spPr bwMode="auto">
            <a:xfrm>
              <a:off x="1887558" y="2130896"/>
              <a:ext cx="752387" cy="869947"/>
            </a:xfrm>
            <a:custGeom>
              <a:avLst/>
              <a:gdLst/>
              <a:ahLst/>
              <a:cxnLst>
                <a:cxn ang="0">
                  <a:pos x="234" y="325"/>
                </a:cxn>
                <a:cxn ang="0">
                  <a:pos x="132" y="258"/>
                </a:cxn>
                <a:cxn ang="0">
                  <a:pos x="171" y="259"/>
                </a:cxn>
                <a:cxn ang="0">
                  <a:pos x="457" y="297"/>
                </a:cxn>
                <a:cxn ang="0">
                  <a:pos x="511" y="248"/>
                </a:cxn>
                <a:cxn ang="0">
                  <a:pos x="588" y="117"/>
                </a:cxn>
                <a:cxn ang="0">
                  <a:pos x="593" y="106"/>
                </a:cxn>
                <a:cxn ang="0">
                  <a:pos x="562" y="16"/>
                </a:cxn>
                <a:cxn ang="0">
                  <a:pos x="471" y="25"/>
                </a:cxn>
                <a:cxn ang="0">
                  <a:pos x="449" y="107"/>
                </a:cxn>
                <a:cxn ang="0">
                  <a:pos x="509" y="138"/>
                </a:cxn>
                <a:cxn ang="0">
                  <a:pos x="485" y="180"/>
                </a:cxn>
                <a:cxn ang="0">
                  <a:pos x="470" y="191"/>
                </a:cxn>
                <a:cxn ang="0">
                  <a:pos x="423" y="100"/>
                </a:cxn>
                <a:cxn ang="0">
                  <a:pos x="431" y="10"/>
                </a:cxn>
                <a:cxn ang="0">
                  <a:pos x="316" y="25"/>
                </a:cxn>
                <a:cxn ang="0">
                  <a:pos x="310" y="23"/>
                </a:cxn>
                <a:cxn ang="0">
                  <a:pos x="260" y="21"/>
                </a:cxn>
                <a:cxn ang="0">
                  <a:pos x="196" y="83"/>
                </a:cxn>
                <a:cxn ang="0">
                  <a:pos x="224" y="164"/>
                </a:cxn>
                <a:cxn ang="0">
                  <a:pos x="301" y="139"/>
                </a:cxn>
                <a:cxn ang="0">
                  <a:pos x="308" y="109"/>
                </a:cxn>
                <a:cxn ang="0">
                  <a:pos x="350" y="139"/>
                </a:cxn>
                <a:cxn ang="0">
                  <a:pos x="324" y="149"/>
                </a:cxn>
                <a:cxn ang="0">
                  <a:pos x="322" y="151"/>
                </a:cxn>
                <a:cxn ang="0">
                  <a:pos x="302" y="213"/>
                </a:cxn>
                <a:cxn ang="0">
                  <a:pos x="294" y="251"/>
                </a:cxn>
                <a:cxn ang="0">
                  <a:pos x="175" y="131"/>
                </a:cxn>
                <a:cxn ang="0">
                  <a:pos x="113" y="134"/>
                </a:cxn>
                <a:cxn ang="0">
                  <a:pos x="95" y="175"/>
                </a:cxn>
                <a:cxn ang="0">
                  <a:pos x="92" y="176"/>
                </a:cxn>
                <a:cxn ang="0">
                  <a:pos x="32" y="268"/>
                </a:cxn>
                <a:cxn ang="0">
                  <a:pos x="33" y="274"/>
                </a:cxn>
                <a:cxn ang="0">
                  <a:pos x="108" y="350"/>
                </a:cxn>
                <a:cxn ang="0">
                  <a:pos x="185" y="332"/>
                </a:cxn>
                <a:cxn ang="0">
                  <a:pos x="181" y="386"/>
                </a:cxn>
                <a:cxn ang="0">
                  <a:pos x="180" y="400"/>
                </a:cxn>
                <a:cxn ang="0">
                  <a:pos x="103" y="373"/>
                </a:cxn>
                <a:cxn ang="0">
                  <a:pos x="1" y="357"/>
                </a:cxn>
                <a:cxn ang="0">
                  <a:pos x="45" y="361"/>
                </a:cxn>
                <a:cxn ang="0">
                  <a:pos x="10" y="417"/>
                </a:cxn>
                <a:cxn ang="0">
                  <a:pos x="8" y="421"/>
                </a:cxn>
                <a:cxn ang="0">
                  <a:pos x="39" y="551"/>
                </a:cxn>
                <a:cxn ang="0">
                  <a:pos x="147" y="425"/>
                </a:cxn>
                <a:cxn ang="0">
                  <a:pos x="220" y="424"/>
                </a:cxn>
                <a:cxn ang="0">
                  <a:pos x="289" y="498"/>
                </a:cxn>
                <a:cxn ang="0">
                  <a:pos x="154" y="448"/>
                </a:cxn>
                <a:cxn ang="0">
                  <a:pos x="79" y="505"/>
                </a:cxn>
                <a:cxn ang="0">
                  <a:pos x="62" y="576"/>
                </a:cxn>
                <a:cxn ang="0">
                  <a:pos x="62" y="576"/>
                </a:cxn>
                <a:cxn ang="0">
                  <a:pos x="63" y="578"/>
                </a:cxn>
                <a:cxn ang="0">
                  <a:pos x="177" y="692"/>
                </a:cxn>
                <a:cxn ang="0">
                  <a:pos x="241" y="681"/>
                </a:cxn>
                <a:cxn ang="0">
                  <a:pos x="306" y="607"/>
                </a:cxn>
              </a:cxnLst>
              <a:rect l="0" t="0" r="r" b="b"/>
              <a:pathLst>
                <a:path w="600" h="693">
                  <a:moveTo>
                    <a:pt x="475" y="312"/>
                  </a:moveTo>
                  <a:cubicBezTo>
                    <a:pt x="469" y="317"/>
                    <a:pt x="462" y="321"/>
                    <a:pt x="455" y="325"/>
                  </a:cubicBezTo>
                  <a:cubicBezTo>
                    <a:pt x="439" y="334"/>
                    <a:pt x="420" y="341"/>
                    <a:pt x="398" y="346"/>
                  </a:cubicBezTo>
                  <a:cubicBezTo>
                    <a:pt x="370" y="353"/>
                    <a:pt x="337" y="354"/>
                    <a:pt x="300" y="347"/>
                  </a:cubicBezTo>
                  <a:cubicBezTo>
                    <a:pt x="279" y="343"/>
                    <a:pt x="257" y="336"/>
                    <a:pt x="234" y="325"/>
                  </a:cubicBezTo>
                  <a:cubicBezTo>
                    <a:pt x="234" y="325"/>
                    <a:pt x="234" y="325"/>
                    <a:pt x="234" y="325"/>
                  </a:cubicBezTo>
                  <a:cubicBezTo>
                    <a:pt x="234" y="325"/>
                    <a:pt x="234" y="325"/>
                    <a:pt x="234" y="325"/>
                  </a:cubicBezTo>
                  <a:cubicBezTo>
                    <a:pt x="234" y="325"/>
                    <a:pt x="222" y="319"/>
                    <a:pt x="206" y="310"/>
                  </a:cubicBezTo>
                  <a:cubicBezTo>
                    <a:pt x="195" y="304"/>
                    <a:pt x="183" y="296"/>
                    <a:pt x="170" y="287"/>
                  </a:cubicBezTo>
                  <a:cubicBezTo>
                    <a:pt x="157" y="279"/>
                    <a:pt x="144" y="269"/>
                    <a:pt x="132" y="258"/>
                  </a:cubicBezTo>
                  <a:cubicBezTo>
                    <a:pt x="124" y="251"/>
                    <a:pt x="116" y="244"/>
                    <a:pt x="110" y="237"/>
                  </a:cubicBezTo>
                  <a:cubicBezTo>
                    <a:pt x="106" y="232"/>
                    <a:pt x="107" y="224"/>
                    <a:pt x="111" y="220"/>
                  </a:cubicBezTo>
                  <a:cubicBezTo>
                    <a:pt x="116" y="216"/>
                    <a:pt x="124" y="217"/>
                    <a:pt x="128" y="222"/>
                  </a:cubicBezTo>
                  <a:cubicBezTo>
                    <a:pt x="133" y="228"/>
                    <a:pt x="140" y="235"/>
                    <a:pt x="147" y="241"/>
                  </a:cubicBezTo>
                  <a:cubicBezTo>
                    <a:pt x="154" y="247"/>
                    <a:pt x="162" y="254"/>
                    <a:pt x="171" y="259"/>
                  </a:cubicBezTo>
                  <a:cubicBezTo>
                    <a:pt x="187" y="271"/>
                    <a:pt x="204" y="282"/>
                    <a:pt x="217" y="290"/>
                  </a:cubicBezTo>
                  <a:cubicBezTo>
                    <a:pt x="232" y="298"/>
                    <a:pt x="243" y="303"/>
                    <a:pt x="244" y="304"/>
                  </a:cubicBezTo>
                  <a:cubicBezTo>
                    <a:pt x="280" y="321"/>
                    <a:pt x="313" y="328"/>
                    <a:pt x="342" y="328"/>
                  </a:cubicBezTo>
                  <a:cubicBezTo>
                    <a:pt x="371" y="329"/>
                    <a:pt x="396" y="324"/>
                    <a:pt x="418" y="316"/>
                  </a:cubicBezTo>
                  <a:cubicBezTo>
                    <a:pt x="432" y="311"/>
                    <a:pt x="445" y="304"/>
                    <a:pt x="457" y="297"/>
                  </a:cubicBezTo>
                  <a:cubicBezTo>
                    <a:pt x="472" y="287"/>
                    <a:pt x="484" y="277"/>
                    <a:pt x="493" y="269"/>
                  </a:cubicBezTo>
                  <a:cubicBezTo>
                    <a:pt x="505" y="257"/>
                    <a:pt x="511" y="249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2" y="247"/>
                    <a:pt x="513" y="247"/>
                    <a:pt x="514" y="246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9" y="115"/>
                    <a:pt x="591" y="112"/>
                    <a:pt x="593" y="106"/>
                  </a:cubicBezTo>
                  <a:cubicBezTo>
                    <a:pt x="596" y="101"/>
                    <a:pt x="598" y="94"/>
                    <a:pt x="599" y="86"/>
                  </a:cubicBezTo>
                  <a:cubicBezTo>
                    <a:pt x="600" y="81"/>
                    <a:pt x="600" y="75"/>
                    <a:pt x="600" y="70"/>
                  </a:cubicBezTo>
                  <a:cubicBezTo>
                    <a:pt x="599" y="62"/>
                    <a:pt x="597" y="55"/>
                    <a:pt x="593" y="47"/>
                  </a:cubicBezTo>
                  <a:cubicBezTo>
                    <a:pt x="591" y="43"/>
                    <a:pt x="588" y="38"/>
                    <a:pt x="584" y="34"/>
                  </a:cubicBezTo>
                  <a:cubicBezTo>
                    <a:pt x="577" y="26"/>
                    <a:pt x="570" y="20"/>
                    <a:pt x="562" y="16"/>
                  </a:cubicBezTo>
                  <a:cubicBezTo>
                    <a:pt x="551" y="9"/>
                    <a:pt x="539" y="6"/>
                    <a:pt x="527" y="5"/>
                  </a:cubicBezTo>
                  <a:cubicBezTo>
                    <a:pt x="515" y="4"/>
                    <a:pt x="504" y="6"/>
                    <a:pt x="493" y="11"/>
                  </a:cubicBezTo>
                  <a:cubicBezTo>
                    <a:pt x="486" y="14"/>
                    <a:pt x="479" y="18"/>
                    <a:pt x="472" y="24"/>
                  </a:cubicBezTo>
                  <a:cubicBezTo>
                    <a:pt x="472" y="24"/>
                    <a:pt x="472" y="24"/>
                    <a:pt x="472" y="24"/>
                  </a:cubicBezTo>
                  <a:cubicBezTo>
                    <a:pt x="472" y="24"/>
                    <a:pt x="472" y="24"/>
                    <a:pt x="471" y="25"/>
                  </a:cubicBezTo>
                  <a:cubicBezTo>
                    <a:pt x="470" y="26"/>
                    <a:pt x="469" y="27"/>
                    <a:pt x="467" y="29"/>
                  </a:cubicBezTo>
                  <a:cubicBezTo>
                    <a:pt x="464" y="32"/>
                    <a:pt x="460" y="37"/>
                    <a:pt x="456" y="44"/>
                  </a:cubicBezTo>
                  <a:cubicBezTo>
                    <a:pt x="454" y="49"/>
                    <a:pt x="451" y="54"/>
                    <a:pt x="449" y="60"/>
                  </a:cubicBezTo>
                  <a:cubicBezTo>
                    <a:pt x="447" y="67"/>
                    <a:pt x="445" y="74"/>
                    <a:pt x="445" y="82"/>
                  </a:cubicBezTo>
                  <a:cubicBezTo>
                    <a:pt x="445" y="90"/>
                    <a:pt x="446" y="99"/>
                    <a:pt x="449" y="107"/>
                  </a:cubicBezTo>
                  <a:cubicBezTo>
                    <a:pt x="452" y="113"/>
                    <a:pt x="454" y="119"/>
                    <a:pt x="459" y="125"/>
                  </a:cubicBezTo>
                  <a:cubicBezTo>
                    <a:pt x="464" y="132"/>
                    <a:pt x="471" y="140"/>
                    <a:pt x="481" y="148"/>
                  </a:cubicBezTo>
                  <a:cubicBezTo>
                    <a:pt x="482" y="146"/>
                    <a:pt x="484" y="144"/>
                    <a:pt x="486" y="143"/>
                  </a:cubicBezTo>
                  <a:cubicBezTo>
                    <a:pt x="489" y="139"/>
                    <a:pt x="494" y="136"/>
                    <a:pt x="499" y="134"/>
                  </a:cubicBezTo>
                  <a:cubicBezTo>
                    <a:pt x="503" y="132"/>
                    <a:pt x="508" y="134"/>
                    <a:pt x="509" y="138"/>
                  </a:cubicBezTo>
                  <a:cubicBezTo>
                    <a:pt x="511" y="142"/>
                    <a:pt x="509" y="146"/>
                    <a:pt x="505" y="148"/>
                  </a:cubicBezTo>
                  <a:cubicBezTo>
                    <a:pt x="502" y="150"/>
                    <a:pt x="499" y="152"/>
                    <a:pt x="496" y="154"/>
                  </a:cubicBezTo>
                  <a:cubicBezTo>
                    <a:pt x="494" y="156"/>
                    <a:pt x="492" y="159"/>
                    <a:pt x="490" y="161"/>
                  </a:cubicBezTo>
                  <a:cubicBezTo>
                    <a:pt x="489" y="164"/>
                    <a:pt x="487" y="168"/>
                    <a:pt x="486" y="171"/>
                  </a:cubicBezTo>
                  <a:cubicBezTo>
                    <a:pt x="486" y="174"/>
                    <a:pt x="485" y="177"/>
                    <a:pt x="485" y="180"/>
                  </a:cubicBezTo>
                  <a:cubicBezTo>
                    <a:pt x="484" y="185"/>
                    <a:pt x="485" y="189"/>
                    <a:pt x="485" y="189"/>
                  </a:cubicBezTo>
                  <a:cubicBezTo>
                    <a:pt x="485" y="189"/>
                    <a:pt x="485" y="189"/>
                    <a:pt x="485" y="189"/>
                  </a:cubicBezTo>
                  <a:cubicBezTo>
                    <a:pt x="485" y="189"/>
                    <a:pt x="485" y="189"/>
                    <a:pt x="485" y="189"/>
                  </a:cubicBezTo>
                  <a:cubicBezTo>
                    <a:pt x="486" y="194"/>
                    <a:pt x="483" y="197"/>
                    <a:pt x="478" y="198"/>
                  </a:cubicBezTo>
                  <a:cubicBezTo>
                    <a:pt x="474" y="199"/>
                    <a:pt x="470" y="196"/>
                    <a:pt x="470" y="191"/>
                  </a:cubicBezTo>
                  <a:cubicBezTo>
                    <a:pt x="470" y="191"/>
                    <a:pt x="469" y="188"/>
                    <a:pt x="469" y="184"/>
                  </a:cubicBezTo>
                  <a:cubicBezTo>
                    <a:pt x="469" y="180"/>
                    <a:pt x="470" y="174"/>
                    <a:pt x="471" y="169"/>
                  </a:cubicBezTo>
                  <a:cubicBezTo>
                    <a:pt x="470" y="168"/>
                    <a:pt x="469" y="168"/>
                    <a:pt x="468" y="167"/>
                  </a:cubicBezTo>
                  <a:cubicBezTo>
                    <a:pt x="454" y="157"/>
                    <a:pt x="444" y="146"/>
                    <a:pt x="437" y="135"/>
                  </a:cubicBezTo>
                  <a:cubicBezTo>
                    <a:pt x="430" y="123"/>
                    <a:pt x="425" y="112"/>
                    <a:pt x="423" y="100"/>
                  </a:cubicBezTo>
                  <a:cubicBezTo>
                    <a:pt x="422" y="93"/>
                    <a:pt x="422" y="85"/>
                    <a:pt x="422" y="78"/>
                  </a:cubicBezTo>
                  <a:cubicBezTo>
                    <a:pt x="423" y="69"/>
                    <a:pt x="425" y="60"/>
                    <a:pt x="427" y="52"/>
                  </a:cubicBezTo>
                  <a:cubicBezTo>
                    <a:pt x="430" y="45"/>
                    <a:pt x="433" y="38"/>
                    <a:pt x="436" y="32"/>
                  </a:cubicBezTo>
                  <a:cubicBezTo>
                    <a:pt x="440" y="27"/>
                    <a:pt x="443" y="22"/>
                    <a:pt x="446" y="18"/>
                  </a:cubicBezTo>
                  <a:cubicBezTo>
                    <a:pt x="442" y="15"/>
                    <a:pt x="437" y="13"/>
                    <a:pt x="431" y="10"/>
                  </a:cubicBezTo>
                  <a:cubicBezTo>
                    <a:pt x="421" y="7"/>
                    <a:pt x="410" y="3"/>
                    <a:pt x="399" y="2"/>
                  </a:cubicBezTo>
                  <a:cubicBezTo>
                    <a:pt x="391" y="0"/>
                    <a:pt x="383" y="0"/>
                    <a:pt x="374" y="1"/>
                  </a:cubicBezTo>
                  <a:cubicBezTo>
                    <a:pt x="363" y="1"/>
                    <a:pt x="352" y="4"/>
                    <a:pt x="340" y="9"/>
                  </a:cubicBezTo>
                  <a:cubicBezTo>
                    <a:pt x="334" y="12"/>
                    <a:pt x="327" y="16"/>
                    <a:pt x="321" y="21"/>
                  </a:cubicBezTo>
                  <a:cubicBezTo>
                    <a:pt x="316" y="25"/>
                    <a:pt x="316" y="25"/>
                    <a:pt x="316" y="25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09" y="23"/>
                    <a:pt x="308" y="23"/>
                  </a:cubicBezTo>
                  <a:cubicBezTo>
                    <a:pt x="307" y="22"/>
                    <a:pt x="305" y="22"/>
                    <a:pt x="302" y="21"/>
                  </a:cubicBezTo>
                  <a:cubicBezTo>
                    <a:pt x="296" y="20"/>
                    <a:pt x="288" y="19"/>
                    <a:pt x="279" y="19"/>
                  </a:cubicBezTo>
                  <a:cubicBezTo>
                    <a:pt x="273" y="19"/>
                    <a:pt x="267" y="20"/>
                    <a:pt x="260" y="21"/>
                  </a:cubicBezTo>
                  <a:cubicBezTo>
                    <a:pt x="252" y="22"/>
                    <a:pt x="243" y="25"/>
                    <a:pt x="235" y="30"/>
                  </a:cubicBezTo>
                  <a:cubicBezTo>
                    <a:pt x="230" y="33"/>
                    <a:pt x="225" y="36"/>
                    <a:pt x="221" y="41"/>
                  </a:cubicBezTo>
                  <a:cubicBezTo>
                    <a:pt x="216" y="45"/>
                    <a:pt x="211" y="51"/>
                    <a:pt x="207" y="59"/>
                  </a:cubicBezTo>
                  <a:cubicBezTo>
                    <a:pt x="203" y="65"/>
                    <a:pt x="200" y="72"/>
                    <a:pt x="197" y="81"/>
                  </a:cubicBezTo>
                  <a:cubicBezTo>
                    <a:pt x="196" y="83"/>
                    <a:pt x="196" y="83"/>
                    <a:pt x="196" y="83"/>
                  </a:cubicBezTo>
                  <a:cubicBezTo>
                    <a:pt x="196" y="83"/>
                    <a:pt x="196" y="83"/>
                    <a:pt x="196" y="83"/>
                  </a:cubicBezTo>
                  <a:cubicBezTo>
                    <a:pt x="196" y="85"/>
                    <a:pt x="195" y="87"/>
                    <a:pt x="195" y="90"/>
                  </a:cubicBezTo>
                  <a:cubicBezTo>
                    <a:pt x="194" y="96"/>
                    <a:pt x="193" y="104"/>
                    <a:pt x="195" y="114"/>
                  </a:cubicBezTo>
                  <a:cubicBezTo>
                    <a:pt x="196" y="120"/>
                    <a:pt x="198" y="127"/>
                    <a:pt x="201" y="134"/>
                  </a:cubicBezTo>
                  <a:cubicBezTo>
                    <a:pt x="206" y="144"/>
                    <a:pt x="213" y="154"/>
                    <a:pt x="224" y="164"/>
                  </a:cubicBezTo>
                  <a:cubicBezTo>
                    <a:pt x="231" y="169"/>
                    <a:pt x="238" y="175"/>
                    <a:pt x="248" y="181"/>
                  </a:cubicBezTo>
                  <a:cubicBezTo>
                    <a:pt x="256" y="185"/>
                    <a:pt x="266" y="190"/>
                    <a:pt x="278" y="195"/>
                  </a:cubicBezTo>
                  <a:cubicBezTo>
                    <a:pt x="278" y="189"/>
                    <a:pt x="279" y="183"/>
                    <a:pt x="280" y="178"/>
                  </a:cubicBezTo>
                  <a:cubicBezTo>
                    <a:pt x="283" y="169"/>
                    <a:pt x="287" y="161"/>
                    <a:pt x="291" y="154"/>
                  </a:cubicBezTo>
                  <a:cubicBezTo>
                    <a:pt x="294" y="148"/>
                    <a:pt x="298" y="143"/>
                    <a:pt x="301" y="139"/>
                  </a:cubicBezTo>
                  <a:cubicBezTo>
                    <a:pt x="302" y="137"/>
                    <a:pt x="304" y="136"/>
                    <a:pt x="304" y="135"/>
                  </a:cubicBezTo>
                  <a:cubicBezTo>
                    <a:pt x="304" y="134"/>
                    <a:pt x="303" y="134"/>
                    <a:pt x="303" y="133"/>
                  </a:cubicBezTo>
                  <a:cubicBezTo>
                    <a:pt x="298" y="128"/>
                    <a:pt x="295" y="121"/>
                    <a:pt x="293" y="113"/>
                  </a:cubicBezTo>
                  <a:cubicBezTo>
                    <a:pt x="292" y="109"/>
                    <a:pt x="295" y="104"/>
                    <a:pt x="299" y="103"/>
                  </a:cubicBezTo>
                  <a:cubicBezTo>
                    <a:pt x="303" y="103"/>
                    <a:pt x="307" y="105"/>
                    <a:pt x="308" y="109"/>
                  </a:cubicBezTo>
                  <a:cubicBezTo>
                    <a:pt x="310" y="115"/>
                    <a:pt x="312" y="120"/>
                    <a:pt x="315" y="123"/>
                  </a:cubicBezTo>
                  <a:cubicBezTo>
                    <a:pt x="318" y="127"/>
                    <a:pt x="321" y="130"/>
                    <a:pt x="325" y="132"/>
                  </a:cubicBezTo>
                  <a:cubicBezTo>
                    <a:pt x="331" y="135"/>
                    <a:pt x="337" y="137"/>
                    <a:pt x="342" y="138"/>
                  </a:cubicBezTo>
                  <a:cubicBezTo>
                    <a:pt x="346" y="139"/>
                    <a:pt x="350" y="139"/>
                    <a:pt x="350" y="139"/>
                  </a:cubicBezTo>
                  <a:cubicBezTo>
                    <a:pt x="350" y="139"/>
                    <a:pt x="350" y="139"/>
                    <a:pt x="350" y="139"/>
                  </a:cubicBezTo>
                  <a:cubicBezTo>
                    <a:pt x="350" y="139"/>
                    <a:pt x="350" y="139"/>
                    <a:pt x="350" y="139"/>
                  </a:cubicBezTo>
                  <a:cubicBezTo>
                    <a:pt x="354" y="139"/>
                    <a:pt x="357" y="143"/>
                    <a:pt x="357" y="147"/>
                  </a:cubicBezTo>
                  <a:cubicBezTo>
                    <a:pt x="357" y="151"/>
                    <a:pt x="354" y="155"/>
                    <a:pt x="349" y="155"/>
                  </a:cubicBezTo>
                  <a:cubicBezTo>
                    <a:pt x="349" y="155"/>
                    <a:pt x="345" y="154"/>
                    <a:pt x="339" y="153"/>
                  </a:cubicBezTo>
                  <a:cubicBezTo>
                    <a:pt x="335" y="152"/>
                    <a:pt x="329" y="151"/>
                    <a:pt x="324" y="149"/>
                  </a:cubicBezTo>
                  <a:cubicBezTo>
                    <a:pt x="323" y="149"/>
                    <a:pt x="323" y="149"/>
                    <a:pt x="323" y="150"/>
                  </a:cubicBezTo>
                  <a:cubicBezTo>
                    <a:pt x="323" y="150"/>
                    <a:pt x="323" y="150"/>
                    <a:pt x="323" y="150"/>
                  </a:cubicBezTo>
                  <a:cubicBezTo>
                    <a:pt x="323" y="150"/>
                    <a:pt x="323" y="150"/>
                    <a:pt x="323" y="150"/>
                  </a:cubicBezTo>
                  <a:cubicBezTo>
                    <a:pt x="323" y="150"/>
                    <a:pt x="323" y="150"/>
                    <a:pt x="322" y="150"/>
                  </a:cubicBezTo>
                  <a:cubicBezTo>
                    <a:pt x="322" y="150"/>
                    <a:pt x="322" y="150"/>
                    <a:pt x="322" y="151"/>
                  </a:cubicBezTo>
                  <a:cubicBezTo>
                    <a:pt x="321" y="151"/>
                    <a:pt x="320" y="152"/>
                    <a:pt x="319" y="154"/>
                  </a:cubicBezTo>
                  <a:cubicBezTo>
                    <a:pt x="317" y="156"/>
                    <a:pt x="314" y="161"/>
                    <a:pt x="311" y="166"/>
                  </a:cubicBezTo>
                  <a:cubicBezTo>
                    <a:pt x="308" y="170"/>
                    <a:pt x="306" y="175"/>
                    <a:pt x="304" y="181"/>
                  </a:cubicBezTo>
                  <a:cubicBezTo>
                    <a:pt x="302" y="187"/>
                    <a:pt x="301" y="193"/>
                    <a:pt x="301" y="200"/>
                  </a:cubicBezTo>
                  <a:cubicBezTo>
                    <a:pt x="301" y="204"/>
                    <a:pt x="301" y="209"/>
                    <a:pt x="302" y="213"/>
                  </a:cubicBezTo>
                  <a:cubicBezTo>
                    <a:pt x="303" y="220"/>
                    <a:pt x="306" y="226"/>
                    <a:pt x="310" y="233"/>
                  </a:cubicBezTo>
                  <a:cubicBezTo>
                    <a:pt x="316" y="242"/>
                    <a:pt x="325" y="252"/>
                    <a:pt x="338" y="262"/>
                  </a:cubicBezTo>
                  <a:cubicBezTo>
                    <a:pt x="343" y="266"/>
                    <a:pt x="344" y="273"/>
                    <a:pt x="340" y="278"/>
                  </a:cubicBezTo>
                  <a:cubicBezTo>
                    <a:pt x="336" y="283"/>
                    <a:pt x="329" y="284"/>
                    <a:pt x="324" y="280"/>
                  </a:cubicBezTo>
                  <a:cubicBezTo>
                    <a:pt x="311" y="271"/>
                    <a:pt x="301" y="261"/>
                    <a:pt x="294" y="251"/>
                  </a:cubicBezTo>
                  <a:cubicBezTo>
                    <a:pt x="287" y="241"/>
                    <a:pt x="282" y="231"/>
                    <a:pt x="280" y="221"/>
                  </a:cubicBezTo>
                  <a:cubicBezTo>
                    <a:pt x="280" y="221"/>
                    <a:pt x="280" y="220"/>
                    <a:pt x="280" y="220"/>
                  </a:cubicBezTo>
                  <a:cubicBezTo>
                    <a:pt x="263" y="214"/>
                    <a:pt x="248" y="208"/>
                    <a:pt x="236" y="201"/>
                  </a:cubicBezTo>
                  <a:cubicBezTo>
                    <a:pt x="218" y="190"/>
                    <a:pt x="205" y="179"/>
                    <a:pt x="195" y="167"/>
                  </a:cubicBezTo>
                  <a:cubicBezTo>
                    <a:pt x="185" y="155"/>
                    <a:pt x="179" y="142"/>
                    <a:pt x="175" y="131"/>
                  </a:cubicBezTo>
                  <a:cubicBezTo>
                    <a:pt x="173" y="123"/>
                    <a:pt x="172" y="116"/>
                    <a:pt x="171" y="109"/>
                  </a:cubicBezTo>
                  <a:cubicBezTo>
                    <a:pt x="171" y="103"/>
                    <a:pt x="171" y="97"/>
                    <a:pt x="171" y="92"/>
                  </a:cubicBezTo>
                  <a:cubicBezTo>
                    <a:pt x="166" y="94"/>
                    <a:pt x="159" y="96"/>
                    <a:pt x="153" y="99"/>
                  </a:cubicBezTo>
                  <a:cubicBezTo>
                    <a:pt x="146" y="102"/>
                    <a:pt x="140" y="106"/>
                    <a:pt x="134" y="110"/>
                  </a:cubicBezTo>
                  <a:cubicBezTo>
                    <a:pt x="126" y="117"/>
                    <a:pt x="119" y="124"/>
                    <a:pt x="113" y="134"/>
                  </a:cubicBezTo>
                  <a:cubicBezTo>
                    <a:pt x="108" y="143"/>
                    <a:pt x="104" y="153"/>
                    <a:pt x="103" y="165"/>
                  </a:cubicBezTo>
                  <a:cubicBezTo>
                    <a:pt x="102" y="173"/>
                    <a:pt x="102" y="173"/>
                    <a:pt x="102" y="173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4" y="175"/>
                    <a:pt x="94" y="175"/>
                    <a:pt x="94" y="175"/>
                  </a:cubicBezTo>
                  <a:cubicBezTo>
                    <a:pt x="94" y="175"/>
                    <a:pt x="94" y="175"/>
                    <a:pt x="94" y="175"/>
                  </a:cubicBezTo>
                  <a:cubicBezTo>
                    <a:pt x="94" y="175"/>
                    <a:pt x="93" y="176"/>
                    <a:pt x="92" y="176"/>
                  </a:cubicBezTo>
                  <a:cubicBezTo>
                    <a:pt x="90" y="177"/>
                    <a:pt x="87" y="178"/>
                    <a:pt x="84" y="180"/>
                  </a:cubicBezTo>
                  <a:cubicBezTo>
                    <a:pt x="77" y="183"/>
                    <a:pt x="68" y="188"/>
                    <a:pt x="59" y="196"/>
                  </a:cubicBezTo>
                  <a:cubicBezTo>
                    <a:pt x="54" y="202"/>
                    <a:pt x="48" y="208"/>
                    <a:pt x="44" y="216"/>
                  </a:cubicBezTo>
                  <a:cubicBezTo>
                    <a:pt x="39" y="224"/>
                    <a:pt x="36" y="232"/>
                    <a:pt x="34" y="243"/>
                  </a:cubicBezTo>
                  <a:cubicBezTo>
                    <a:pt x="32" y="250"/>
                    <a:pt x="32" y="258"/>
                    <a:pt x="32" y="268"/>
                  </a:cubicBezTo>
                  <a:cubicBezTo>
                    <a:pt x="33" y="269"/>
                    <a:pt x="33" y="271"/>
                    <a:pt x="33" y="272"/>
                  </a:cubicBezTo>
                  <a:cubicBezTo>
                    <a:pt x="33" y="272"/>
                    <a:pt x="33" y="272"/>
                    <a:pt x="33" y="272"/>
                  </a:cubicBezTo>
                  <a:cubicBezTo>
                    <a:pt x="33" y="272"/>
                    <a:pt x="33" y="272"/>
                    <a:pt x="33" y="272"/>
                  </a:cubicBezTo>
                  <a:cubicBezTo>
                    <a:pt x="33" y="272"/>
                    <a:pt x="33" y="273"/>
                    <a:pt x="33" y="273"/>
                  </a:cubicBezTo>
                  <a:cubicBezTo>
                    <a:pt x="33" y="273"/>
                    <a:pt x="33" y="273"/>
                    <a:pt x="33" y="274"/>
                  </a:cubicBezTo>
                  <a:cubicBezTo>
                    <a:pt x="33" y="275"/>
                    <a:pt x="33" y="277"/>
                    <a:pt x="33" y="280"/>
                  </a:cubicBezTo>
                  <a:cubicBezTo>
                    <a:pt x="34" y="285"/>
                    <a:pt x="36" y="292"/>
                    <a:pt x="39" y="300"/>
                  </a:cubicBezTo>
                  <a:cubicBezTo>
                    <a:pt x="42" y="305"/>
                    <a:pt x="45" y="311"/>
                    <a:pt x="49" y="316"/>
                  </a:cubicBezTo>
                  <a:cubicBezTo>
                    <a:pt x="55" y="323"/>
                    <a:pt x="62" y="330"/>
                    <a:pt x="73" y="337"/>
                  </a:cubicBezTo>
                  <a:cubicBezTo>
                    <a:pt x="82" y="342"/>
                    <a:pt x="94" y="347"/>
                    <a:pt x="108" y="350"/>
                  </a:cubicBezTo>
                  <a:cubicBezTo>
                    <a:pt x="122" y="353"/>
                    <a:pt x="139" y="355"/>
                    <a:pt x="160" y="355"/>
                  </a:cubicBezTo>
                  <a:cubicBezTo>
                    <a:pt x="161" y="355"/>
                    <a:pt x="162" y="356"/>
                    <a:pt x="163" y="356"/>
                  </a:cubicBezTo>
                  <a:cubicBezTo>
                    <a:pt x="164" y="351"/>
                    <a:pt x="166" y="346"/>
                    <a:pt x="168" y="341"/>
                  </a:cubicBezTo>
                  <a:cubicBezTo>
                    <a:pt x="170" y="338"/>
                    <a:pt x="172" y="336"/>
                    <a:pt x="174" y="333"/>
                  </a:cubicBezTo>
                  <a:cubicBezTo>
                    <a:pt x="177" y="330"/>
                    <a:pt x="182" y="329"/>
                    <a:pt x="185" y="332"/>
                  </a:cubicBezTo>
                  <a:cubicBezTo>
                    <a:pt x="188" y="335"/>
                    <a:pt x="189" y="340"/>
                    <a:pt x="186" y="343"/>
                  </a:cubicBezTo>
                  <a:cubicBezTo>
                    <a:pt x="184" y="345"/>
                    <a:pt x="183" y="347"/>
                    <a:pt x="182" y="349"/>
                  </a:cubicBezTo>
                  <a:cubicBezTo>
                    <a:pt x="180" y="353"/>
                    <a:pt x="178" y="356"/>
                    <a:pt x="178" y="360"/>
                  </a:cubicBezTo>
                  <a:cubicBezTo>
                    <a:pt x="177" y="363"/>
                    <a:pt x="177" y="367"/>
                    <a:pt x="177" y="370"/>
                  </a:cubicBezTo>
                  <a:cubicBezTo>
                    <a:pt x="177" y="377"/>
                    <a:pt x="179" y="382"/>
                    <a:pt x="181" y="386"/>
                  </a:cubicBezTo>
                  <a:cubicBezTo>
                    <a:pt x="182" y="388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5" y="393"/>
                    <a:pt x="184" y="398"/>
                    <a:pt x="180" y="400"/>
                  </a:cubicBezTo>
                  <a:cubicBezTo>
                    <a:pt x="177" y="403"/>
                    <a:pt x="172" y="402"/>
                    <a:pt x="170" y="398"/>
                  </a:cubicBezTo>
                  <a:cubicBezTo>
                    <a:pt x="169" y="398"/>
                    <a:pt x="168" y="395"/>
                    <a:pt x="166" y="392"/>
                  </a:cubicBezTo>
                  <a:cubicBezTo>
                    <a:pt x="165" y="388"/>
                    <a:pt x="163" y="384"/>
                    <a:pt x="162" y="378"/>
                  </a:cubicBezTo>
                  <a:cubicBezTo>
                    <a:pt x="162" y="379"/>
                    <a:pt x="161" y="379"/>
                    <a:pt x="160" y="379"/>
                  </a:cubicBezTo>
                  <a:cubicBezTo>
                    <a:pt x="138" y="379"/>
                    <a:pt x="119" y="376"/>
                    <a:pt x="103" y="373"/>
                  </a:cubicBezTo>
                  <a:cubicBezTo>
                    <a:pt x="86" y="369"/>
                    <a:pt x="73" y="363"/>
                    <a:pt x="62" y="357"/>
                  </a:cubicBezTo>
                  <a:cubicBezTo>
                    <a:pt x="47" y="348"/>
                    <a:pt x="36" y="338"/>
                    <a:pt x="28" y="327"/>
                  </a:cubicBezTo>
                  <a:cubicBezTo>
                    <a:pt x="23" y="320"/>
                    <a:pt x="20" y="314"/>
                    <a:pt x="17" y="307"/>
                  </a:cubicBezTo>
                  <a:cubicBezTo>
                    <a:pt x="14" y="313"/>
                    <a:pt x="10" y="321"/>
                    <a:pt x="7" y="329"/>
                  </a:cubicBezTo>
                  <a:cubicBezTo>
                    <a:pt x="4" y="337"/>
                    <a:pt x="2" y="347"/>
                    <a:pt x="1" y="357"/>
                  </a:cubicBezTo>
                  <a:cubicBezTo>
                    <a:pt x="0" y="363"/>
                    <a:pt x="0" y="370"/>
                    <a:pt x="1" y="377"/>
                  </a:cubicBezTo>
                  <a:cubicBezTo>
                    <a:pt x="1" y="379"/>
                    <a:pt x="1" y="380"/>
                    <a:pt x="1" y="382"/>
                  </a:cubicBezTo>
                  <a:cubicBezTo>
                    <a:pt x="4" y="379"/>
                    <a:pt x="6" y="376"/>
                    <a:pt x="9" y="373"/>
                  </a:cubicBezTo>
                  <a:cubicBezTo>
                    <a:pt x="14" y="367"/>
                    <a:pt x="21" y="361"/>
                    <a:pt x="29" y="357"/>
                  </a:cubicBezTo>
                  <a:cubicBezTo>
                    <a:pt x="35" y="354"/>
                    <a:pt x="42" y="356"/>
                    <a:pt x="45" y="361"/>
                  </a:cubicBezTo>
                  <a:cubicBezTo>
                    <a:pt x="48" y="367"/>
                    <a:pt x="46" y="374"/>
                    <a:pt x="41" y="377"/>
                  </a:cubicBezTo>
                  <a:cubicBezTo>
                    <a:pt x="35" y="380"/>
                    <a:pt x="30" y="384"/>
                    <a:pt x="26" y="389"/>
                  </a:cubicBezTo>
                  <a:cubicBezTo>
                    <a:pt x="22" y="393"/>
                    <a:pt x="19" y="398"/>
                    <a:pt x="16" y="402"/>
                  </a:cubicBezTo>
                  <a:cubicBezTo>
                    <a:pt x="13" y="407"/>
                    <a:pt x="11" y="412"/>
                    <a:pt x="10" y="415"/>
                  </a:cubicBezTo>
                  <a:cubicBezTo>
                    <a:pt x="10" y="416"/>
                    <a:pt x="10" y="416"/>
                    <a:pt x="10" y="417"/>
                  </a:cubicBezTo>
                  <a:cubicBezTo>
                    <a:pt x="9" y="418"/>
                    <a:pt x="9" y="418"/>
                    <a:pt x="9" y="419"/>
                  </a:cubicBezTo>
                  <a:cubicBezTo>
                    <a:pt x="9" y="419"/>
                    <a:pt x="9" y="419"/>
                    <a:pt x="9" y="419"/>
                  </a:cubicBezTo>
                  <a:cubicBezTo>
                    <a:pt x="9" y="420"/>
                    <a:pt x="9" y="420"/>
                    <a:pt x="8" y="420"/>
                  </a:cubicBezTo>
                  <a:cubicBezTo>
                    <a:pt x="8" y="420"/>
                    <a:pt x="8" y="420"/>
                    <a:pt x="8" y="421"/>
                  </a:cubicBezTo>
                  <a:cubicBezTo>
                    <a:pt x="8" y="421"/>
                    <a:pt x="8" y="421"/>
                    <a:pt x="8" y="421"/>
                  </a:cubicBezTo>
                  <a:cubicBezTo>
                    <a:pt x="7" y="425"/>
                    <a:pt x="5" y="430"/>
                    <a:pt x="4" y="436"/>
                  </a:cubicBezTo>
                  <a:cubicBezTo>
                    <a:pt x="2" y="448"/>
                    <a:pt x="0" y="465"/>
                    <a:pt x="3" y="483"/>
                  </a:cubicBezTo>
                  <a:cubicBezTo>
                    <a:pt x="5" y="495"/>
                    <a:pt x="9" y="508"/>
                    <a:pt x="16" y="520"/>
                  </a:cubicBezTo>
                  <a:cubicBezTo>
                    <a:pt x="19" y="528"/>
                    <a:pt x="24" y="535"/>
                    <a:pt x="31" y="542"/>
                  </a:cubicBezTo>
                  <a:cubicBezTo>
                    <a:pt x="33" y="545"/>
                    <a:pt x="36" y="548"/>
                    <a:pt x="39" y="551"/>
                  </a:cubicBezTo>
                  <a:cubicBezTo>
                    <a:pt x="40" y="547"/>
                    <a:pt x="41" y="542"/>
                    <a:pt x="42" y="537"/>
                  </a:cubicBezTo>
                  <a:cubicBezTo>
                    <a:pt x="45" y="524"/>
                    <a:pt x="51" y="508"/>
                    <a:pt x="59" y="493"/>
                  </a:cubicBezTo>
                  <a:cubicBezTo>
                    <a:pt x="67" y="479"/>
                    <a:pt x="78" y="465"/>
                    <a:pt x="93" y="453"/>
                  </a:cubicBezTo>
                  <a:cubicBezTo>
                    <a:pt x="107" y="441"/>
                    <a:pt x="125" y="431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9" y="425"/>
                    <a:pt x="157" y="423"/>
                    <a:pt x="169" y="421"/>
                  </a:cubicBezTo>
                  <a:cubicBezTo>
                    <a:pt x="182" y="420"/>
                    <a:pt x="200" y="420"/>
                    <a:pt x="220" y="424"/>
                  </a:cubicBezTo>
                  <a:cubicBezTo>
                    <a:pt x="233" y="426"/>
                    <a:pt x="247" y="431"/>
                    <a:pt x="260" y="439"/>
                  </a:cubicBezTo>
                  <a:cubicBezTo>
                    <a:pt x="269" y="444"/>
                    <a:pt x="278" y="450"/>
                    <a:pt x="286" y="458"/>
                  </a:cubicBezTo>
                  <a:cubicBezTo>
                    <a:pt x="294" y="466"/>
                    <a:pt x="301" y="475"/>
                    <a:pt x="308" y="486"/>
                  </a:cubicBezTo>
                  <a:cubicBezTo>
                    <a:pt x="312" y="491"/>
                    <a:pt x="310" y="499"/>
                    <a:pt x="305" y="502"/>
                  </a:cubicBezTo>
                  <a:cubicBezTo>
                    <a:pt x="299" y="505"/>
                    <a:pt x="292" y="504"/>
                    <a:pt x="289" y="498"/>
                  </a:cubicBezTo>
                  <a:cubicBezTo>
                    <a:pt x="283" y="489"/>
                    <a:pt x="276" y="481"/>
                    <a:pt x="270" y="475"/>
                  </a:cubicBezTo>
                  <a:cubicBezTo>
                    <a:pt x="263" y="468"/>
                    <a:pt x="256" y="463"/>
                    <a:pt x="249" y="459"/>
                  </a:cubicBezTo>
                  <a:cubicBezTo>
                    <a:pt x="238" y="453"/>
                    <a:pt x="226" y="449"/>
                    <a:pt x="215" y="447"/>
                  </a:cubicBezTo>
                  <a:cubicBezTo>
                    <a:pt x="205" y="444"/>
                    <a:pt x="194" y="444"/>
                    <a:pt x="185" y="444"/>
                  </a:cubicBezTo>
                  <a:cubicBezTo>
                    <a:pt x="167" y="444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35" y="453"/>
                    <a:pt x="120" y="461"/>
                    <a:pt x="108" y="471"/>
                  </a:cubicBezTo>
                  <a:cubicBezTo>
                    <a:pt x="96" y="481"/>
                    <a:pt x="86" y="493"/>
                    <a:pt x="79" y="505"/>
                  </a:cubicBezTo>
                  <a:cubicBezTo>
                    <a:pt x="72" y="518"/>
                    <a:pt x="67" y="531"/>
                    <a:pt x="65" y="542"/>
                  </a:cubicBezTo>
                  <a:cubicBezTo>
                    <a:pt x="62" y="551"/>
                    <a:pt x="62" y="559"/>
                    <a:pt x="62" y="565"/>
                  </a:cubicBezTo>
                  <a:cubicBezTo>
                    <a:pt x="62" y="566"/>
                    <a:pt x="62" y="568"/>
                    <a:pt x="62" y="569"/>
                  </a:cubicBezTo>
                  <a:cubicBezTo>
                    <a:pt x="62" y="570"/>
                    <a:pt x="62" y="570"/>
                    <a:pt x="62" y="570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7"/>
                    <a:pt x="63" y="577"/>
                    <a:pt x="63" y="578"/>
                  </a:cubicBezTo>
                  <a:cubicBezTo>
                    <a:pt x="63" y="581"/>
                    <a:pt x="63" y="584"/>
                    <a:pt x="64" y="588"/>
                  </a:cubicBezTo>
                  <a:cubicBezTo>
                    <a:pt x="65" y="595"/>
                    <a:pt x="68" y="606"/>
                    <a:pt x="74" y="618"/>
                  </a:cubicBezTo>
                  <a:cubicBezTo>
                    <a:pt x="78" y="626"/>
                    <a:pt x="83" y="634"/>
                    <a:pt x="89" y="642"/>
                  </a:cubicBezTo>
                  <a:cubicBezTo>
                    <a:pt x="98" y="653"/>
                    <a:pt x="110" y="664"/>
                    <a:pt x="126" y="673"/>
                  </a:cubicBezTo>
                  <a:cubicBezTo>
                    <a:pt x="139" y="681"/>
                    <a:pt x="156" y="688"/>
                    <a:pt x="177" y="692"/>
                  </a:cubicBezTo>
                  <a:cubicBezTo>
                    <a:pt x="177" y="692"/>
                    <a:pt x="177" y="692"/>
                    <a:pt x="177" y="692"/>
                  </a:cubicBezTo>
                  <a:cubicBezTo>
                    <a:pt x="178" y="692"/>
                    <a:pt x="178" y="693"/>
                    <a:pt x="180" y="693"/>
                  </a:cubicBezTo>
                  <a:cubicBezTo>
                    <a:pt x="182" y="693"/>
                    <a:pt x="185" y="693"/>
                    <a:pt x="189" y="693"/>
                  </a:cubicBezTo>
                  <a:cubicBezTo>
                    <a:pt x="197" y="693"/>
                    <a:pt x="208" y="693"/>
                    <a:pt x="219" y="690"/>
                  </a:cubicBezTo>
                  <a:cubicBezTo>
                    <a:pt x="227" y="688"/>
                    <a:pt x="234" y="685"/>
                    <a:pt x="241" y="681"/>
                  </a:cubicBezTo>
                  <a:cubicBezTo>
                    <a:pt x="247" y="678"/>
                    <a:pt x="252" y="675"/>
                    <a:pt x="256" y="672"/>
                  </a:cubicBezTo>
                  <a:cubicBezTo>
                    <a:pt x="260" y="669"/>
                    <a:pt x="263" y="666"/>
                    <a:pt x="267" y="662"/>
                  </a:cubicBezTo>
                  <a:cubicBezTo>
                    <a:pt x="270" y="660"/>
                    <a:pt x="272" y="657"/>
                    <a:pt x="275" y="654"/>
                  </a:cubicBezTo>
                  <a:cubicBezTo>
                    <a:pt x="278" y="650"/>
                    <a:pt x="282" y="645"/>
                    <a:pt x="286" y="638"/>
                  </a:cubicBezTo>
                  <a:cubicBezTo>
                    <a:pt x="292" y="630"/>
                    <a:pt x="298" y="620"/>
                    <a:pt x="306" y="607"/>
                  </a:cubicBezTo>
                  <a:cubicBezTo>
                    <a:pt x="306" y="607"/>
                    <a:pt x="306" y="607"/>
                    <a:pt x="306" y="607"/>
                  </a:cubicBezTo>
                  <a:lnTo>
                    <a:pt x="475" y="312"/>
                  </a:lnTo>
                  <a:close/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4" name="Freeform: Shape 22">
              <a:extLst>
                <a:ext uri="{FF2B5EF4-FFF2-40B4-BE49-F238E27FC236}">
                  <a16:creationId xmlns:a16="http://schemas.microsoft.com/office/drawing/2014/main" xmlns="" id="{69489A14-8A4A-4CB3-B494-A3A524A8E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1949277" y="2980270"/>
              <a:ext cx="141073" cy="255694"/>
            </a:xfrm>
            <a:custGeom>
              <a:avLst/>
              <a:gdLst/>
              <a:ahLst/>
              <a:cxnLst>
                <a:cxn ang="0">
                  <a:pos x="18" y="197"/>
                </a:cxn>
                <a:cxn ang="0">
                  <a:pos x="14" y="195"/>
                </a:cxn>
                <a:cxn ang="0">
                  <a:pos x="9" y="156"/>
                </a:cxn>
                <a:cxn ang="0">
                  <a:pos x="44" y="35"/>
                </a:cxn>
                <a:cxn ang="0">
                  <a:pos x="67" y="3"/>
                </a:cxn>
                <a:cxn ang="0">
                  <a:pos x="99" y="26"/>
                </a:cxn>
                <a:cxn ang="0">
                  <a:pos x="54" y="190"/>
                </a:cxn>
                <a:cxn ang="0">
                  <a:pos x="18" y="197"/>
                </a:cxn>
              </a:cxnLst>
              <a:rect l="0" t="0" r="r" b="b"/>
              <a:pathLst>
                <a:path w="113" h="204">
                  <a:moveTo>
                    <a:pt x="18" y="197"/>
                  </a:moveTo>
                  <a:cubicBezTo>
                    <a:pt x="17" y="197"/>
                    <a:pt x="16" y="196"/>
                    <a:pt x="14" y="195"/>
                  </a:cubicBezTo>
                  <a:cubicBezTo>
                    <a:pt x="2" y="186"/>
                    <a:pt x="0" y="168"/>
                    <a:pt x="9" y="156"/>
                  </a:cubicBezTo>
                  <a:cubicBezTo>
                    <a:pt x="10" y="155"/>
                    <a:pt x="54" y="97"/>
                    <a:pt x="44" y="35"/>
                  </a:cubicBezTo>
                  <a:cubicBezTo>
                    <a:pt x="41" y="20"/>
                    <a:pt x="52" y="5"/>
                    <a:pt x="67" y="3"/>
                  </a:cubicBezTo>
                  <a:cubicBezTo>
                    <a:pt x="83" y="0"/>
                    <a:pt x="97" y="11"/>
                    <a:pt x="99" y="26"/>
                  </a:cubicBezTo>
                  <a:cubicBezTo>
                    <a:pt x="113" y="112"/>
                    <a:pt x="56" y="187"/>
                    <a:pt x="54" y="190"/>
                  </a:cubicBezTo>
                  <a:cubicBezTo>
                    <a:pt x="45" y="202"/>
                    <a:pt x="30" y="204"/>
                    <a:pt x="18" y="197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55" name="Freeform: Shape 23">
              <a:extLst>
                <a:ext uri="{FF2B5EF4-FFF2-40B4-BE49-F238E27FC236}">
                  <a16:creationId xmlns:a16="http://schemas.microsoft.com/office/drawing/2014/main" xmlns="" id="{44D53F57-D019-4F37-9324-A64E9850FE52}"/>
                </a:ext>
              </a:extLst>
            </p:cNvPr>
            <p:cNvSpPr>
              <a:spLocks/>
            </p:cNvSpPr>
            <p:nvPr/>
          </p:nvSpPr>
          <p:spPr bwMode="auto">
            <a:xfrm>
              <a:off x="2132965" y="3131629"/>
              <a:ext cx="210139" cy="213078"/>
            </a:xfrm>
            <a:custGeom>
              <a:avLst/>
              <a:gdLst/>
              <a:ahLst/>
              <a:cxnLst>
                <a:cxn ang="0">
                  <a:pos x="18" y="162"/>
                </a:cxn>
                <a:cxn ang="0">
                  <a:pos x="6" y="127"/>
                </a:cxn>
                <a:cxn ang="0">
                  <a:pos x="125" y="6"/>
                </a:cxn>
                <a:cxn ang="0">
                  <a:pos x="161" y="22"/>
                </a:cxn>
                <a:cxn ang="0">
                  <a:pos x="145" y="58"/>
                </a:cxn>
                <a:cxn ang="0">
                  <a:pos x="58" y="149"/>
                </a:cxn>
                <a:cxn ang="0">
                  <a:pos x="21" y="164"/>
                </a:cxn>
                <a:cxn ang="0">
                  <a:pos x="18" y="162"/>
                </a:cxn>
              </a:cxnLst>
              <a:rect l="0" t="0" r="r" b="b"/>
              <a:pathLst>
                <a:path w="167" h="170">
                  <a:moveTo>
                    <a:pt x="18" y="162"/>
                  </a:moveTo>
                  <a:cubicBezTo>
                    <a:pt x="6" y="155"/>
                    <a:pt x="0" y="140"/>
                    <a:pt x="6" y="127"/>
                  </a:cubicBezTo>
                  <a:cubicBezTo>
                    <a:pt x="7" y="124"/>
                    <a:pt x="44" y="37"/>
                    <a:pt x="125" y="6"/>
                  </a:cubicBezTo>
                  <a:cubicBezTo>
                    <a:pt x="140" y="0"/>
                    <a:pt x="156" y="8"/>
                    <a:pt x="161" y="22"/>
                  </a:cubicBezTo>
                  <a:cubicBezTo>
                    <a:pt x="167" y="37"/>
                    <a:pt x="160" y="53"/>
                    <a:pt x="145" y="58"/>
                  </a:cubicBezTo>
                  <a:cubicBezTo>
                    <a:pt x="87" y="81"/>
                    <a:pt x="58" y="148"/>
                    <a:pt x="58" y="149"/>
                  </a:cubicBezTo>
                  <a:cubicBezTo>
                    <a:pt x="52" y="163"/>
                    <a:pt x="35" y="170"/>
                    <a:pt x="21" y="164"/>
                  </a:cubicBezTo>
                  <a:cubicBezTo>
                    <a:pt x="20" y="163"/>
                    <a:pt x="19" y="163"/>
                    <a:pt x="18" y="162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</p:grpSp>
      <p:grpSp>
        <p:nvGrpSpPr>
          <p:cNvPr id="3" name="PA_库_组合 2">
            <a:extLst>
              <a:ext uri="{FF2B5EF4-FFF2-40B4-BE49-F238E27FC236}">
                <a16:creationId xmlns:a16="http://schemas.microsoft.com/office/drawing/2014/main" xmlns="" id="{3D0CC607-8E6B-4F9E-8C8E-A6D23B588DBF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6625120" y="1701800"/>
            <a:ext cx="2567225" cy="3657596"/>
            <a:chOff x="6625120" y="1701800"/>
            <a:chExt cx="2567225" cy="3657596"/>
          </a:xfrm>
        </p:grpSpPr>
        <p:sp>
          <p:nvSpPr>
            <p:cNvPr id="24" name="Freeform: Shape 29">
              <a:extLst>
                <a:ext uri="{FF2B5EF4-FFF2-40B4-BE49-F238E27FC236}">
                  <a16:creationId xmlns:a16="http://schemas.microsoft.com/office/drawing/2014/main" xmlns="" id="{B6628645-1CBD-4BB0-90D6-0C7BC27B7E6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26000" y="3213920"/>
              <a:ext cx="671564" cy="433504"/>
            </a:xfrm>
            <a:custGeom>
              <a:avLst/>
              <a:gdLst/>
              <a:ahLst/>
              <a:cxnLst>
                <a:cxn ang="0">
                  <a:pos x="474" y="335"/>
                </a:cxn>
                <a:cxn ang="0">
                  <a:pos x="525" y="323"/>
                </a:cxn>
                <a:cxn ang="0">
                  <a:pos x="512" y="270"/>
                </a:cxn>
                <a:cxn ang="0">
                  <a:pos x="61" y="10"/>
                </a:cxn>
                <a:cxn ang="0">
                  <a:pos x="11" y="22"/>
                </a:cxn>
                <a:cxn ang="0">
                  <a:pos x="23" y="75"/>
                </a:cxn>
                <a:cxn ang="0">
                  <a:pos x="474" y="335"/>
                </a:cxn>
              </a:cxnLst>
              <a:rect l="0" t="0" r="r" b="b"/>
              <a:pathLst>
                <a:path w="535" h="345">
                  <a:moveTo>
                    <a:pt x="474" y="335"/>
                  </a:moveTo>
                  <a:cubicBezTo>
                    <a:pt x="492" y="345"/>
                    <a:pt x="514" y="341"/>
                    <a:pt x="525" y="323"/>
                  </a:cubicBezTo>
                  <a:cubicBezTo>
                    <a:pt x="535" y="305"/>
                    <a:pt x="530" y="281"/>
                    <a:pt x="512" y="270"/>
                  </a:cubicBezTo>
                  <a:cubicBezTo>
                    <a:pt x="61" y="10"/>
                    <a:pt x="61" y="10"/>
                    <a:pt x="61" y="10"/>
                  </a:cubicBezTo>
                  <a:cubicBezTo>
                    <a:pt x="43" y="0"/>
                    <a:pt x="21" y="5"/>
                    <a:pt x="11" y="22"/>
                  </a:cubicBezTo>
                  <a:cubicBezTo>
                    <a:pt x="0" y="40"/>
                    <a:pt x="5" y="64"/>
                    <a:pt x="23" y="75"/>
                  </a:cubicBezTo>
                  <a:lnTo>
                    <a:pt x="474" y="335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5" name="Freeform: Shape 30">
              <a:extLst>
                <a:ext uri="{FF2B5EF4-FFF2-40B4-BE49-F238E27FC236}">
                  <a16:creationId xmlns:a16="http://schemas.microsoft.com/office/drawing/2014/main" xmlns="" id="{8F852841-77E7-4176-8623-C4BAC9824C2C}"/>
                </a:ext>
              </a:extLst>
            </p:cNvPr>
            <p:cNvSpPr>
              <a:spLocks/>
            </p:cNvSpPr>
            <p:nvPr/>
          </p:nvSpPr>
          <p:spPr bwMode="auto">
            <a:xfrm>
              <a:off x="7355464" y="3334419"/>
              <a:ext cx="671564" cy="433504"/>
            </a:xfrm>
            <a:custGeom>
              <a:avLst/>
              <a:gdLst/>
              <a:ahLst/>
              <a:cxnLst>
                <a:cxn ang="0">
                  <a:pos x="24" y="76"/>
                </a:cxn>
                <a:cxn ang="0">
                  <a:pos x="474" y="336"/>
                </a:cxn>
                <a:cxn ang="0">
                  <a:pos x="525" y="323"/>
                </a:cxn>
                <a:cxn ang="0">
                  <a:pos x="512" y="271"/>
                </a:cxn>
                <a:cxn ang="0">
                  <a:pos x="61" y="11"/>
                </a:cxn>
                <a:cxn ang="0">
                  <a:pos x="11" y="23"/>
                </a:cxn>
                <a:cxn ang="0">
                  <a:pos x="24" y="76"/>
                </a:cxn>
              </a:cxnLst>
              <a:rect l="0" t="0" r="r" b="b"/>
              <a:pathLst>
                <a:path w="535" h="346">
                  <a:moveTo>
                    <a:pt x="24" y="76"/>
                  </a:moveTo>
                  <a:cubicBezTo>
                    <a:pt x="474" y="336"/>
                    <a:pt x="474" y="336"/>
                    <a:pt x="474" y="336"/>
                  </a:cubicBezTo>
                  <a:cubicBezTo>
                    <a:pt x="492" y="346"/>
                    <a:pt x="514" y="341"/>
                    <a:pt x="525" y="323"/>
                  </a:cubicBezTo>
                  <a:cubicBezTo>
                    <a:pt x="535" y="306"/>
                    <a:pt x="530" y="281"/>
                    <a:pt x="512" y="271"/>
                  </a:cubicBezTo>
                  <a:cubicBezTo>
                    <a:pt x="61" y="11"/>
                    <a:pt x="61" y="11"/>
                    <a:pt x="61" y="11"/>
                  </a:cubicBezTo>
                  <a:cubicBezTo>
                    <a:pt x="43" y="0"/>
                    <a:pt x="21" y="5"/>
                    <a:pt x="11" y="23"/>
                  </a:cubicBezTo>
                  <a:cubicBezTo>
                    <a:pt x="0" y="41"/>
                    <a:pt x="6" y="65"/>
                    <a:pt x="24" y="76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6" name="Freeform: Shape 31">
              <a:extLst>
                <a:ext uri="{FF2B5EF4-FFF2-40B4-BE49-F238E27FC236}">
                  <a16:creationId xmlns:a16="http://schemas.microsoft.com/office/drawing/2014/main" xmlns="" id="{433D1514-0C4A-41F7-932E-A9AEA327501F}"/>
                </a:ext>
              </a:extLst>
            </p:cNvPr>
            <p:cNvSpPr>
              <a:spLocks/>
            </p:cNvSpPr>
            <p:nvPr/>
          </p:nvSpPr>
          <p:spPr bwMode="auto">
            <a:xfrm>
              <a:off x="6625120" y="3456388"/>
              <a:ext cx="1343127" cy="1903008"/>
            </a:xfrm>
            <a:custGeom>
              <a:avLst/>
              <a:gdLst/>
              <a:ahLst/>
              <a:cxnLst>
                <a:cxn ang="0">
                  <a:pos x="1068" y="298"/>
                </a:cxn>
                <a:cxn ang="0">
                  <a:pos x="1058" y="284"/>
                </a:cxn>
                <a:cxn ang="0">
                  <a:pos x="1038" y="271"/>
                </a:cxn>
                <a:cxn ang="0">
                  <a:pos x="587" y="11"/>
                </a:cxn>
                <a:cxn ang="0">
                  <a:pos x="567" y="3"/>
                </a:cxn>
                <a:cxn ang="0">
                  <a:pos x="536" y="17"/>
                </a:cxn>
                <a:cxn ang="0">
                  <a:pos x="24" y="903"/>
                </a:cxn>
                <a:cxn ang="0">
                  <a:pos x="24" y="903"/>
                </a:cxn>
                <a:cxn ang="0">
                  <a:pos x="1" y="1456"/>
                </a:cxn>
                <a:cxn ang="0">
                  <a:pos x="29" y="1507"/>
                </a:cxn>
                <a:cxn ang="0">
                  <a:pos x="87" y="1506"/>
                </a:cxn>
                <a:cxn ang="0">
                  <a:pos x="554" y="1209"/>
                </a:cxn>
                <a:cxn ang="0">
                  <a:pos x="554" y="1209"/>
                </a:cxn>
                <a:cxn ang="0">
                  <a:pos x="1066" y="323"/>
                </a:cxn>
                <a:cxn ang="0">
                  <a:pos x="1069" y="304"/>
                </a:cxn>
                <a:cxn ang="0">
                  <a:pos x="1068" y="298"/>
                </a:cxn>
                <a:cxn ang="0">
                  <a:pos x="509" y="1167"/>
                </a:cxn>
                <a:cxn ang="0">
                  <a:pos x="509" y="1167"/>
                </a:cxn>
                <a:cxn ang="0">
                  <a:pos x="195" y="1367"/>
                </a:cxn>
                <a:cxn ang="0">
                  <a:pos x="194" y="1366"/>
                </a:cxn>
                <a:cxn ang="0">
                  <a:pos x="142" y="1310"/>
                </a:cxn>
                <a:cxn ang="0">
                  <a:pos x="68" y="1289"/>
                </a:cxn>
                <a:cxn ang="0">
                  <a:pos x="68" y="1289"/>
                </a:cxn>
                <a:cxn ang="0">
                  <a:pos x="83" y="921"/>
                </a:cxn>
                <a:cxn ang="0">
                  <a:pos x="83" y="921"/>
                </a:cxn>
                <a:cxn ang="0">
                  <a:pos x="87" y="914"/>
                </a:cxn>
                <a:cxn ang="0">
                  <a:pos x="87" y="914"/>
                </a:cxn>
                <a:cxn ang="0">
                  <a:pos x="229" y="896"/>
                </a:cxn>
                <a:cxn ang="0">
                  <a:pos x="237" y="898"/>
                </a:cxn>
                <a:cxn ang="0">
                  <a:pos x="241" y="905"/>
                </a:cxn>
                <a:cxn ang="0">
                  <a:pos x="255" y="1023"/>
                </a:cxn>
                <a:cxn ang="0">
                  <a:pos x="281" y="1063"/>
                </a:cxn>
                <a:cxn ang="0">
                  <a:pos x="281" y="1063"/>
                </a:cxn>
                <a:cxn ang="0">
                  <a:pos x="328" y="1067"/>
                </a:cxn>
                <a:cxn ang="0">
                  <a:pos x="446" y="1021"/>
                </a:cxn>
                <a:cxn ang="0">
                  <a:pos x="457" y="1025"/>
                </a:cxn>
                <a:cxn ang="0">
                  <a:pos x="513" y="1161"/>
                </a:cxn>
                <a:cxn ang="0">
                  <a:pos x="513" y="1161"/>
                </a:cxn>
                <a:cxn ang="0">
                  <a:pos x="509" y="1167"/>
                </a:cxn>
                <a:cxn ang="0">
                  <a:pos x="538" y="1117"/>
                </a:cxn>
                <a:cxn ang="0">
                  <a:pos x="538" y="1117"/>
                </a:cxn>
                <a:cxn ang="0">
                  <a:pos x="494" y="1010"/>
                </a:cxn>
                <a:cxn ang="0">
                  <a:pos x="432" y="984"/>
                </a:cxn>
                <a:cxn ang="0">
                  <a:pos x="314" y="1030"/>
                </a:cxn>
                <a:cxn ang="0">
                  <a:pos x="301" y="1029"/>
                </a:cxn>
                <a:cxn ang="0">
                  <a:pos x="294" y="1018"/>
                </a:cxn>
                <a:cxn ang="0">
                  <a:pos x="280" y="901"/>
                </a:cxn>
                <a:cxn ang="0">
                  <a:pos x="267" y="872"/>
                </a:cxn>
                <a:cxn ang="0">
                  <a:pos x="224" y="856"/>
                </a:cxn>
                <a:cxn ang="0">
                  <a:pos x="113" y="871"/>
                </a:cxn>
                <a:cxn ang="0">
                  <a:pos x="112" y="870"/>
                </a:cxn>
                <a:cxn ang="0">
                  <a:pos x="566" y="85"/>
                </a:cxn>
                <a:cxn ang="0">
                  <a:pos x="566" y="85"/>
                </a:cxn>
                <a:cxn ang="0">
                  <a:pos x="992" y="331"/>
                </a:cxn>
                <a:cxn ang="0">
                  <a:pos x="992" y="331"/>
                </a:cxn>
                <a:cxn ang="0">
                  <a:pos x="538" y="1117"/>
                </a:cxn>
              </a:cxnLst>
              <a:rect l="0" t="0" r="r" b="b"/>
              <a:pathLst>
                <a:path w="1070" h="1517">
                  <a:moveTo>
                    <a:pt x="1068" y="298"/>
                  </a:moveTo>
                  <a:cubicBezTo>
                    <a:pt x="1066" y="293"/>
                    <a:pt x="1063" y="288"/>
                    <a:pt x="1058" y="284"/>
                  </a:cubicBezTo>
                  <a:cubicBezTo>
                    <a:pt x="1053" y="280"/>
                    <a:pt x="1046" y="275"/>
                    <a:pt x="1038" y="271"/>
                  </a:cubicBezTo>
                  <a:cubicBezTo>
                    <a:pt x="587" y="11"/>
                    <a:pt x="587" y="11"/>
                    <a:pt x="587" y="11"/>
                  </a:cubicBezTo>
                  <a:cubicBezTo>
                    <a:pt x="580" y="6"/>
                    <a:pt x="573" y="4"/>
                    <a:pt x="567" y="3"/>
                  </a:cubicBezTo>
                  <a:cubicBezTo>
                    <a:pt x="555" y="0"/>
                    <a:pt x="542" y="6"/>
                    <a:pt x="536" y="17"/>
                  </a:cubicBezTo>
                  <a:cubicBezTo>
                    <a:pt x="24" y="903"/>
                    <a:pt x="24" y="903"/>
                    <a:pt x="24" y="903"/>
                  </a:cubicBezTo>
                  <a:cubicBezTo>
                    <a:pt x="24" y="903"/>
                    <a:pt x="24" y="903"/>
                    <a:pt x="24" y="903"/>
                  </a:cubicBezTo>
                  <a:cubicBezTo>
                    <a:pt x="1" y="1456"/>
                    <a:pt x="1" y="1456"/>
                    <a:pt x="1" y="1456"/>
                  </a:cubicBezTo>
                  <a:cubicBezTo>
                    <a:pt x="0" y="1477"/>
                    <a:pt x="11" y="1496"/>
                    <a:pt x="29" y="1507"/>
                  </a:cubicBezTo>
                  <a:cubicBezTo>
                    <a:pt x="47" y="1517"/>
                    <a:pt x="70" y="1517"/>
                    <a:pt x="87" y="1506"/>
                  </a:cubicBezTo>
                  <a:cubicBezTo>
                    <a:pt x="554" y="1209"/>
                    <a:pt x="554" y="1209"/>
                    <a:pt x="554" y="1209"/>
                  </a:cubicBezTo>
                  <a:cubicBezTo>
                    <a:pt x="554" y="1209"/>
                    <a:pt x="554" y="1209"/>
                    <a:pt x="554" y="1209"/>
                  </a:cubicBezTo>
                  <a:cubicBezTo>
                    <a:pt x="1066" y="323"/>
                    <a:pt x="1066" y="323"/>
                    <a:pt x="1066" y="323"/>
                  </a:cubicBezTo>
                  <a:cubicBezTo>
                    <a:pt x="1069" y="317"/>
                    <a:pt x="1070" y="311"/>
                    <a:pt x="1069" y="304"/>
                  </a:cubicBezTo>
                  <a:cubicBezTo>
                    <a:pt x="1069" y="302"/>
                    <a:pt x="1069" y="300"/>
                    <a:pt x="1068" y="298"/>
                  </a:cubicBezTo>
                  <a:close/>
                  <a:moveTo>
                    <a:pt x="509" y="1167"/>
                  </a:moveTo>
                  <a:cubicBezTo>
                    <a:pt x="509" y="1167"/>
                    <a:pt x="509" y="1167"/>
                    <a:pt x="509" y="1167"/>
                  </a:cubicBezTo>
                  <a:cubicBezTo>
                    <a:pt x="195" y="1367"/>
                    <a:pt x="195" y="1367"/>
                    <a:pt x="195" y="1367"/>
                  </a:cubicBezTo>
                  <a:cubicBezTo>
                    <a:pt x="194" y="1366"/>
                    <a:pt x="194" y="1366"/>
                    <a:pt x="194" y="1366"/>
                  </a:cubicBezTo>
                  <a:cubicBezTo>
                    <a:pt x="179" y="1342"/>
                    <a:pt x="158" y="1320"/>
                    <a:pt x="142" y="1310"/>
                  </a:cubicBezTo>
                  <a:cubicBezTo>
                    <a:pt x="124" y="1300"/>
                    <a:pt x="95" y="1292"/>
                    <a:pt x="68" y="1289"/>
                  </a:cubicBezTo>
                  <a:cubicBezTo>
                    <a:pt x="68" y="1289"/>
                    <a:pt x="68" y="1289"/>
                    <a:pt x="68" y="1289"/>
                  </a:cubicBezTo>
                  <a:cubicBezTo>
                    <a:pt x="83" y="921"/>
                    <a:pt x="83" y="921"/>
                    <a:pt x="83" y="921"/>
                  </a:cubicBezTo>
                  <a:cubicBezTo>
                    <a:pt x="83" y="921"/>
                    <a:pt x="83" y="921"/>
                    <a:pt x="83" y="921"/>
                  </a:cubicBezTo>
                  <a:cubicBezTo>
                    <a:pt x="87" y="914"/>
                    <a:pt x="87" y="914"/>
                    <a:pt x="87" y="914"/>
                  </a:cubicBezTo>
                  <a:cubicBezTo>
                    <a:pt x="87" y="914"/>
                    <a:pt x="87" y="914"/>
                    <a:pt x="87" y="914"/>
                  </a:cubicBezTo>
                  <a:cubicBezTo>
                    <a:pt x="229" y="896"/>
                    <a:pt x="229" y="896"/>
                    <a:pt x="229" y="896"/>
                  </a:cubicBezTo>
                  <a:cubicBezTo>
                    <a:pt x="233" y="896"/>
                    <a:pt x="235" y="897"/>
                    <a:pt x="237" y="898"/>
                  </a:cubicBezTo>
                  <a:cubicBezTo>
                    <a:pt x="238" y="899"/>
                    <a:pt x="240" y="901"/>
                    <a:pt x="241" y="905"/>
                  </a:cubicBezTo>
                  <a:cubicBezTo>
                    <a:pt x="255" y="1023"/>
                    <a:pt x="255" y="1023"/>
                    <a:pt x="255" y="1023"/>
                  </a:cubicBezTo>
                  <a:cubicBezTo>
                    <a:pt x="257" y="1040"/>
                    <a:pt x="266" y="1054"/>
                    <a:pt x="281" y="1063"/>
                  </a:cubicBezTo>
                  <a:cubicBezTo>
                    <a:pt x="281" y="1063"/>
                    <a:pt x="281" y="1063"/>
                    <a:pt x="281" y="1063"/>
                  </a:cubicBezTo>
                  <a:cubicBezTo>
                    <a:pt x="296" y="1072"/>
                    <a:pt x="313" y="1073"/>
                    <a:pt x="328" y="1067"/>
                  </a:cubicBezTo>
                  <a:cubicBezTo>
                    <a:pt x="446" y="1021"/>
                    <a:pt x="446" y="1021"/>
                    <a:pt x="446" y="1021"/>
                  </a:cubicBezTo>
                  <a:cubicBezTo>
                    <a:pt x="450" y="1019"/>
                    <a:pt x="455" y="1021"/>
                    <a:pt x="457" y="1025"/>
                  </a:cubicBezTo>
                  <a:cubicBezTo>
                    <a:pt x="513" y="1161"/>
                    <a:pt x="513" y="1161"/>
                    <a:pt x="513" y="1161"/>
                  </a:cubicBezTo>
                  <a:cubicBezTo>
                    <a:pt x="513" y="1161"/>
                    <a:pt x="513" y="1161"/>
                    <a:pt x="513" y="1161"/>
                  </a:cubicBezTo>
                  <a:lnTo>
                    <a:pt x="509" y="1167"/>
                  </a:lnTo>
                  <a:close/>
                  <a:moveTo>
                    <a:pt x="538" y="1117"/>
                  </a:moveTo>
                  <a:cubicBezTo>
                    <a:pt x="538" y="1117"/>
                    <a:pt x="538" y="1117"/>
                    <a:pt x="538" y="1117"/>
                  </a:cubicBezTo>
                  <a:cubicBezTo>
                    <a:pt x="494" y="1010"/>
                    <a:pt x="494" y="1010"/>
                    <a:pt x="494" y="1010"/>
                  </a:cubicBezTo>
                  <a:cubicBezTo>
                    <a:pt x="484" y="986"/>
                    <a:pt x="456" y="974"/>
                    <a:pt x="432" y="984"/>
                  </a:cubicBezTo>
                  <a:cubicBezTo>
                    <a:pt x="314" y="1030"/>
                    <a:pt x="314" y="1030"/>
                    <a:pt x="314" y="1030"/>
                  </a:cubicBezTo>
                  <a:cubicBezTo>
                    <a:pt x="308" y="1032"/>
                    <a:pt x="303" y="1030"/>
                    <a:pt x="301" y="1029"/>
                  </a:cubicBezTo>
                  <a:cubicBezTo>
                    <a:pt x="299" y="1027"/>
                    <a:pt x="295" y="1024"/>
                    <a:pt x="294" y="1018"/>
                  </a:cubicBezTo>
                  <a:cubicBezTo>
                    <a:pt x="280" y="901"/>
                    <a:pt x="280" y="901"/>
                    <a:pt x="280" y="901"/>
                  </a:cubicBezTo>
                  <a:cubicBezTo>
                    <a:pt x="279" y="891"/>
                    <a:pt x="275" y="880"/>
                    <a:pt x="267" y="872"/>
                  </a:cubicBezTo>
                  <a:cubicBezTo>
                    <a:pt x="256" y="860"/>
                    <a:pt x="240" y="854"/>
                    <a:pt x="224" y="856"/>
                  </a:cubicBezTo>
                  <a:cubicBezTo>
                    <a:pt x="113" y="871"/>
                    <a:pt x="113" y="871"/>
                    <a:pt x="113" y="871"/>
                  </a:cubicBezTo>
                  <a:cubicBezTo>
                    <a:pt x="112" y="871"/>
                    <a:pt x="112" y="871"/>
                    <a:pt x="112" y="870"/>
                  </a:cubicBezTo>
                  <a:cubicBezTo>
                    <a:pt x="566" y="85"/>
                    <a:pt x="566" y="85"/>
                    <a:pt x="566" y="85"/>
                  </a:cubicBezTo>
                  <a:cubicBezTo>
                    <a:pt x="566" y="85"/>
                    <a:pt x="566" y="85"/>
                    <a:pt x="566" y="85"/>
                  </a:cubicBezTo>
                  <a:cubicBezTo>
                    <a:pt x="992" y="331"/>
                    <a:pt x="992" y="331"/>
                    <a:pt x="992" y="331"/>
                  </a:cubicBezTo>
                  <a:cubicBezTo>
                    <a:pt x="992" y="331"/>
                    <a:pt x="992" y="331"/>
                    <a:pt x="992" y="331"/>
                  </a:cubicBezTo>
                  <a:lnTo>
                    <a:pt x="538" y="1117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7" name="Freeform: Shape 32">
              <a:extLst>
                <a:ext uri="{FF2B5EF4-FFF2-40B4-BE49-F238E27FC236}">
                  <a16:creationId xmlns:a16="http://schemas.microsoft.com/office/drawing/2014/main" xmlns="" id="{09FE1521-2F50-490B-82C5-53443D2F29DF}"/>
                </a:ext>
              </a:extLst>
            </p:cNvPr>
            <p:cNvSpPr>
              <a:spLocks/>
            </p:cNvSpPr>
            <p:nvPr/>
          </p:nvSpPr>
          <p:spPr bwMode="auto">
            <a:xfrm>
              <a:off x="8954285" y="2395406"/>
              <a:ext cx="238060" cy="129316"/>
            </a:xfrm>
            <a:custGeom>
              <a:avLst/>
              <a:gdLst/>
              <a:ahLst/>
              <a:cxnLst>
                <a:cxn ang="0">
                  <a:pos x="33" y="33"/>
                </a:cxn>
                <a:cxn ang="0">
                  <a:pos x="5" y="76"/>
                </a:cxn>
                <a:cxn ang="0">
                  <a:pos x="51" y="99"/>
                </a:cxn>
                <a:cxn ang="0">
                  <a:pos x="155" y="71"/>
                </a:cxn>
                <a:cxn ang="0">
                  <a:pos x="184" y="28"/>
                </a:cxn>
                <a:cxn ang="0">
                  <a:pos x="138" y="5"/>
                </a:cxn>
                <a:cxn ang="0">
                  <a:pos x="33" y="33"/>
                </a:cxn>
              </a:cxnLst>
              <a:rect l="0" t="0" r="r" b="b"/>
              <a:pathLst>
                <a:path w="189" h="104">
                  <a:moveTo>
                    <a:pt x="33" y="33"/>
                  </a:moveTo>
                  <a:cubicBezTo>
                    <a:pt x="13" y="39"/>
                    <a:pt x="0" y="58"/>
                    <a:pt x="5" y="76"/>
                  </a:cubicBezTo>
                  <a:cubicBezTo>
                    <a:pt x="10" y="94"/>
                    <a:pt x="31" y="104"/>
                    <a:pt x="51" y="99"/>
                  </a:cubicBezTo>
                  <a:cubicBezTo>
                    <a:pt x="155" y="71"/>
                    <a:pt x="155" y="71"/>
                    <a:pt x="155" y="71"/>
                  </a:cubicBezTo>
                  <a:cubicBezTo>
                    <a:pt x="176" y="65"/>
                    <a:pt x="189" y="46"/>
                    <a:pt x="184" y="28"/>
                  </a:cubicBezTo>
                  <a:cubicBezTo>
                    <a:pt x="179" y="10"/>
                    <a:pt x="158" y="0"/>
                    <a:pt x="138" y="5"/>
                  </a:cubicBezTo>
                  <a:lnTo>
                    <a:pt x="33" y="33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8" name="Freeform: Shape 33">
              <a:extLst>
                <a:ext uri="{FF2B5EF4-FFF2-40B4-BE49-F238E27FC236}">
                  <a16:creationId xmlns:a16="http://schemas.microsoft.com/office/drawing/2014/main" xmlns="" id="{D544D7F5-75A0-4CFF-83DC-C0F12DB09772}"/>
                </a:ext>
              </a:extLst>
            </p:cNvPr>
            <p:cNvSpPr>
              <a:spLocks/>
            </p:cNvSpPr>
            <p:nvPr/>
          </p:nvSpPr>
          <p:spPr bwMode="auto">
            <a:xfrm>
              <a:off x="7897711" y="1701800"/>
              <a:ext cx="130786" cy="236590"/>
            </a:xfrm>
            <a:custGeom>
              <a:avLst/>
              <a:gdLst/>
              <a:ahLst/>
              <a:cxnLst>
                <a:cxn ang="0">
                  <a:pos x="99" y="138"/>
                </a:cxn>
                <a:cxn ang="0">
                  <a:pos x="76" y="184"/>
                </a:cxn>
                <a:cxn ang="0">
                  <a:pos x="33" y="155"/>
                </a:cxn>
                <a:cxn ang="0">
                  <a:pos x="5" y="51"/>
                </a:cxn>
                <a:cxn ang="0">
                  <a:pos x="28" y="5"/>
                </a:cxn>
                <a:cxn ang="0">
                  <a:pos x="71" y="33"/>
                </a:cxn>
                <a:cxn ang="0">
                  <a:pos x="99" y="138"/>
                </a:cxn>
              </a:cxnLst>
              <a:rect l="0" t="0" r="r" b="b"/>
              <a:pathLst>
                <a:path w="104" h="189">
                  <a:moveTo>
                    <a:pt x="99" y="138"/>
                  </a:moveTo>
                  <a:cubicBezTo>
                    <a:pt x="104" y="158"/>
                    <a:pt x="94" y="179"/>
                    <a:pt x="76" y="184"/>
                  </a:cubicBezTo>
                  <a:cubicBezTo>
                    <a:pt x="58" y="189"/>
                    <a:pt x="39" y="176"/>
                    <a:pt x="33" y="155"/>
                  </a:cubicBezTo>
                  <a:cubicBezTo>
                    <a:pt x="5" y="51"/>
                    <a:pt x="5" y="51"/>
                    <a:pt x="5" y="51"/>
                  </a:cubicBezTo>
                  <a:cubicBezTo>
                    <a:pt x="0" y="31"/>
                    <a:pt x="10" y="10"/>
                    <a:pt x="28" y="5"/>
                  </a:cubicBezTo>
                  <a:cubicBezTo>
                    <a:pt x="46" y="0"/>
                    <a:pt x="65" y="13"/>
                    <a:pt x="71" y="33"/>
                  </a:cubicBezTo>
                  <a:lnTo>
                    <a:pt x="99" y="138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29" name="Freeform: Shape 34">
              <a:extLst>
                <a:ext uri="{FF2B5EF4-FFF2-40B4-BE49-F238E27FC236}">
                  <a16:creationId xmlns:a16="http://schemas.microsoft.com/office/drawing/2014/main" xmlns="" id="{D33F5009-2D85-4CE1-8B06-EBA41F38B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8344441" y="3432876"/>
              <a:ext cx="130786" cy="236590"/>
            </a:xfrm>
            <a:custGeom>
              <a:avLst/>
              <a:gdLst/>
              <a:ahLst/>
              <a:cxnLst>
                <a:cxn ang="0">
                  <a:pos x="5" y="51"/>
                </a:cxn>
                <a:cxn ang="0">
                  <a:pos x="28" y="5"/>
                </a:cxn>
                <a:cxn ang="0">
                  <a:pos x="71" y="33"/>
                </a:cxn>
                <a:cxn ang="0">
                  <a:pos x="99" y="137"/>
                </a:cxn>
                <a:cxn ang="0">
                  <a:pos x="76" y="183"/>
                </a:cxn>
                <a:cxn ang="0">
                  <a:pos x="33" y="155"/>
                </a:cxn>
                <a:cxn ang="0">
                  <a:pos x="5" y="51"/>
                </a:cxn>
              </a:cxnLst>
              <a:rect l="0" t="0" r="r" b="b"/>
              <a:pathLst>
                <a:path w="104" h="188">
                  <a:moveTo>
                    <a:pt x="5" y="51"/>
                  </a:moveTo>
                  <a:cubicBezTo>
                    <a:pt x="0" y="30"/>
                    <a:pt x="10" y="10"/>
                    <a:pt x="28" y="5"/>
                  </a:cubicBezTo>
                  <a:cubicBezTo>
                    <a:pt x="46" y="0"/>
                    <a:pt x="65" y="13"/>
                    <a:pt x="71" y="33"/>
                  </a:cubicBezTo>
                  <a:cubicBezTo>
                    <a:pt x="99" y="137"/>
                    <a:pt x="99" y="137"/>
                    <a:pt x="99" y="137"/>
                  </a:cubicBezTo>
                  <a:cubicBezTo>
                    <a:pt x="104" y="158"/>
                    <a:pt x="94" y="179"/>
                    <a:pt x="76" y="183"/>
                  </a:cubicBezTo>
                  <a:cubicBezTo>
                    <a:pt x="58" y="188"/>
                    <a:pt x="39" y="175"/>
                    <a:pt x="33" y="155"/>
                  </a:cubicBezTo>
                  <a:lnTo>
                    <a:pt x="5" y="51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0" name="Freeform: Shape 35">
              <a:extLst>
                <a:ext uri="{FF2B5EF4-FFF2-40B4-BE49-F238E27FC236}">
                  <a16:creationId xmlns:a16="http://schemas.microsoft.com/office/drawing/2014/main" xmlns="" id="{E8D8955A-4802-4C62-B858-79785AF3EF36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4678" y="2870056"/>
              <a:ext cx="238060" cy="132255"/>
            </a:xfrm>
            <a:custGeom>
              <a:avLst/>
              <a:gdLst/>
              <a:ahLst/>
              <a:cxnLst>
                <a:cxn ang="0">
                  <a:pos x="155" y="72"/>
                </a:cxn>
                <a:cxn ang="0">
                  <a:pos x="184" y="29"/>
                </a:cxn>
                <a:cxn ang="0">
                  <a:pos x="138" y="6"/>
                </a:cxn>
                <a:cxn ang="0">
                  <a:pos x="34" y="34"/>
                </a:cxn>
                <a:cxn ang="0">
                  <a:pos x="5" y="77"/>
                </a:cxn>
                <a:cxn ang="0">
                  <a:pos x="51" y="99"/>
                </a:cxn>
                <a:cxn ang="0">
                  <a:pos x="155" y="72"/>
                </a:cxn>
              </a:cxnLst>
              <a:rect l="0" t="0" r="r" b="b"/>
              <a:pathLst>
                <a:path w="189" h="105">
                  <a:moveTo>
                    <a:pt x="155" y="72"/>
                  </a:moveTo>
                  <a:cubicBezTo>
                    <a:pt x="176" y="66"/>
                    <a:pt x="189" y="47"/>
                    <a:pt x="184" y="29"/>
                  </a:cubicBezTo>
                  <a:cubicBezTo>
                    <a:pt x="179" y="11"/>
                    <a:pt x="158" y="0"/>
                    <a:pt x="138" y="6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13" y="39"/>
                    <a:pt x="0" y="59"/>
                    <a:pt x="5" y="77"/>
                  </a:cubicBezTo>
                  <a:cubicBezTo>
                    <a:pt x="10" y="95"/>
                    <a:pt x="31" y="105"/>
                    <a:pt x="51" y="99"/>
                  </a:cubicBezTo>
                  <a:lnTo>
                    <a:pt x="155" y="72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1" name="Freeform: Shape 36">
              <a:extLst>
                <a:ext uri="{FF2B5EF4-FFF2-40B4-BE49-F238E27FC236}">
                  <a16:creationId xmlns:a16="http://schemas.microsoft.com/office/drawing/2014/main" xmlns="" id="{0331625C-EB25-4C9A-9E6F-EC9E61F958A2}"/>
                </a:ext>
              </a:extLst>
            </p:cNvPr>
            <p:cNvSpPr>
              <a:spLocks/>
            </p:cNvSpPr>
            <p:nvPr/>
          </p:nvSpPr>
          <p:spPr bwMode="auto">
            <a:xfrm>
              <a:off x="8585439" y="1776745"/>
              <a:ext cx="168993" cy="224834"/>
            </a:xfrm>
            <a:custGeom>
              <a:avLst/>
              <a:gdLst/>
              <a:ahLst/>
              <a:cxnLst>
                <a:cxn ang="0">
                  <a:pos x="10" y="119"/>
                </a:cxn>
                <a:cxn ang="0">
                  <a:pos x="21" y="170"/>
                </a:cxn>
                <a:cxn ang="0">
                  <a:pos x="69" y="153"/>
                </a:cxn>
                <a:cxn ang="0">
                  <a:pos x="123" y="60"/>
                </a:cxn>
                <a:cxn ang="0">
                  <a:pos x="113" y="9"/>
                </a:cxn>
                <a:cxn ang="0">
                  <a:pos x="64" y="26"/>
                </a:cxn>
                <a:cxn ang="0">
                  <a:pos x="10" y="119"/>
                </a:cxn>
              </a:cxnLst>
              <a:rect l="0" t="0" r="r" b="b"/>
              <a:pathLst>
                <a:path w="134" h="179">
                  <a:moveTo>
                    <a:pt x="10" y="119"/>
                  </a:moveTo>
                  <a:cubicBezTo>
                    <a:pt x="0" y="138"/>
                    <a:pt x="4" y="160"/>
                    <a:pt x="21" y="170"/>
                  </a:cubicBezTo>
                  <a:cubicBezTo>
                    <a:pt x="37" y="179"/>
                    <a:pt x="59" y="171"/>
                    <a:pt x="69" y="153"/>
                  </a:cubicBezTo>
                  <a:cubicBezTo>
                    <a:pt x="123" y="60"/>
                    <a:pt x="123" y="60"/>
                    <a:pt x="123" y="60"/>
                  </a:cubicBezTo>
                  <a:cubicBezTo>
                    <a:pt x="134" y="41"/>
                    <a:pt x="129" y="19"/>
                    <a:pt x="113" y="9"/>
                  </a:cubicBezTo>
                  <a:cubicBezTo>
                    <a:pt x="97" y="0"/>
                    <a:pt x="75" y="7"/>
                    <a:pt x="64" y="26"/>
                  </a:cubicBezTo>
                  <a:lnTo>
                    <a:pt x="10" y="119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2" name="Freeform: Shape 37">
              <a:extLst>
                <a:ext uri="{FF2B5EF4-FFF2-40B4-BE49-F238E27FC236}">
                  <a16:creationId xmlns:a16="http://schemas.microsoft.com/office/drawing/2014/main" xmlns="" id="{AD89D87B-9529-4AE9-A33A-84087A31FEF0}"/>
                </a:ext>
              </a:extLst>
            </p:cNvPr>
            <p:cNvSpPr>
              <a:spLocks/>
            </p:cNvSpPr>
            <p:nvPr/>
          </p:nvSpPr>
          <p:spPr bwMode="auto">
            <a:xfrm>
              <a:off x="7304031" y="2220535"/>
              <a:ext cx="224834" cy="167523"/>
            </a:xfrm>
            <a:custGeom>
              <a:avLst/>
              <a:gdLst/>
              <a:ahLst/>
              <a:cxnLst>
                <a:cxn ang="0">
                  <a:pos x="59" y="11"/>
                </a:cxn>
                <a:cxn ang="0">
                  <a:pos x="9" y="21"/>
                </a:cxn>
                <a:cxn ang="0">
                  <a:pos x="25" y="69"/>
                </a:cxn>
                <a:cxn ang="0">
                  <a:pos x="119" y="123"/>
                </a:cxn>
                <a:cxn ang="0">
                  <a:pos x="169" y="113"/>
                </a:cxn>
                <a:cxn ang="0">
                  <a:pos x="153" y="65"/>
                </a:cxn>
                <a:cxn ang="0">
                  <a:pos x="59" y="11"/>
                </a:cxn>
              </a:cxnLst>
              <a:rect l="0" t="0" r="r" b="b"/>
              <a:pathLst>
                <a:path w="179" h="134">
                  <a:moveTo>
                    <a:pt x="59" y="11"/>
                  </a:moveTo>
                  <a:cubicBezTo>
                    <a:pt x="41" y="0"/>
                    <a:pt x="18" y="5"/>
                    <a:pt x="9" y="21"/>
                  </a:cubicBezTo>
                  <a:cubicBezTo>
                    <a:pt x="0" y="37"/>
                    <a:pt x="7" y="59"/>
                    <a:pt x="25" y="69"/>
                  </a:cubicBezTo>
                  <a:cubicBezTo>
                    <a:pt x="119" y="123"/>
                    <a:pt x="119" y="123"/>
                    <a:pt x="119" y="123"/>
                  </a:cubicBezTo>
                  <a:cubicBezTo>
                    <a:pt x="137" y="134"/>
                    <a:pt x="160" y="129"/>
                    <a:pt x="169" y="113"/>
                  </a:cubicBezTo>
                  <a:cubicBezTo>
                    <a:pt x="179" y="97"/>
                    <a:pt x="171" y="75"/>
                    <a:pt x="153" y="65"/>
                  </a:cubicBezTo>
                  <a:lnTo>
                    <a:pt x="59" y="11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3" name="Freeform: Shape 38">
              <a:extLst>
                <a:ext uri="{FF2B5EF4-FFF2-40B4-BE49-F238E27FC236}">
                  <a16:creationId xmlns:a16="http://schemas.microsoft.com/office/drawing/2014/main" xmlns="" id="{F4303465-0BE6-46E6-9BCB-74996E01F4B4}"/>
                </a:ext>
              </a:extLst>
            </p:cNvPr>
            <p:cNvSpPr>
              <a:spLocks/>
            </p:cNvSpPr>
            <p:nvPr/>
          </p:nvSpPr>
          <p:spPr bwMode="auto">
            <a:xfrm>
              <a:off x="8807335" y="3089012"/>
              <a:ext cx="224834" cy="167523"/>
            </a:xfrm>
            <a:custGeom>
              <a:avLst/>
              <a:gdLst/>
              <a:ahLst/>
              <a:cxnLst>
                <a:cxn ang="0">
                  <a:pos x="60" y="10"/>
                </a:cxn>
                <a:cxn ang="0">
                  <a:pos x="9" y="21"/>
                </a:cxn>
                <a:cxn ang="0">
                  <a:pos x="26" y="69"/>
                </a:cxn>
                <a:cxn ang="0">
                  <a:pos x="119" y="123"/>
                </a:cxn>
                <a:cxn ang="0">
                  <a:pos x="169" y="113"/>
                </a:cxn>
                <a:cxn ang="0">
                  <a:pos x="153" y="64"/>
                </a:cxn>
                <a:cxn ang="0">
                  <a:pos x="60" y="10"/>
                </a:cxn>
              </a:cxnLst>
              <a:rect l="0" t="0" r="r" b="b"/>
              <a:pathLst>
                <a:path w="179" h="134">
                  <a:moveTo>
                    <a:pt x="60" y="10"/>
                  </a:moveTo>
                  <a:cubicBezTo>
                    <a:pt x="41" y="0"/>
                    <a:pt x="19" y="4"/>
                    <a:pt x="9" y="21"/>
                  </a:cubicBezTo>
                  <a:cubicBezTo>
                    <a:pt x="0" y="37"/>
                    <a:pt x="7" y="59"/>
                    <a:pt x="26" y="69"/>
                  </a:cubicBezTo>
                  <a:cubicBezTo>
                    <a:pt x="119" y="123"/>
                    <a:pt x="119" y="123"/>
                    <a:pt x="119" y="123"/>
                  </a:cubicBezTo>
                  <a:cubicBezTo>
                    <a:pt x="137" y="134"/>
                    <a:pt x="160" y="129"/>
                    <a:pt x="169" y="113"/>
                  </a:cubicBezTo>
                  <a:cubicBezTo>
                    <a:pt x="179" y="97"/>
                    <a:pt x="171" y="75"/>
                    <a:pt x="153" y="64"/>
                  </a:cubicBezTo>
                  <a:lnTo>
                    <a:pt x="60" y="10"/>
                  </a:ln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4" name="Freeform: Shape 39">
              <a:extLst>
                <a:ext uri="{FF2B5EF4-FFF2-40B4-BE49-F238E27FC236}">
                  <a16:creationId xmlns:a16="http://schemas.microsoft.com/office/drawing/2014/main" xmlns="" id="{AC122203-DB67-461D-93B8-C8CFB7FC44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490658" y="1967780"/>
              <a:ext cx="1444523" cy="1575309"/>
            </a:xfrm>
            <a:custGeom>
              <a:avLst/>
              <a:gdLst/>
              <a:ahLst/>
              <a:cxnLst>
                <a:cxn ang="0">
                  <a:pos x="510" y="1256"/>
                </a:cxn>
                <a:cxn ang="0">
                  <a:pos x="0" y="961"/>
                </a:cxn>
                <a:cxn ang="0">
                  <a:pos x="13" y="937"/>
                </a:cxn>
                <a:cxn ang="0">
                  <a:pos x="32" y="713"/>
                </a:cxn>
                <a:cxn ang="0">
                  <a:pos x="73" y="317"/>
                </a:cxn>
                <a:cxn ang="0">
                  <a:pos x="373" y="37"/>
                </a:cxn>
                <a:cxn ang="0">
                  <a:pos x="616" y="7"/>
                </a:cxn>
                <a:cxn ang="0">
                  <a:pos x="848" y="77"/>
                </a:cxn>
                <a:cxn ang="0">
                  <a:pos x="852" y="80"/>
                </a:cxn>
                <a:cxn ang="0">
                  <a:pos x="853" y="80"/>
                </a:cxn>
                <a:cxn ang="0">
                  <a:pos x="1029" y="245"/>
                </a:cxn>
                <a:cxn ang="0">
                  <a:pos x="1125" y="470"/>
                </a:cxn>
                <a:cxn ang="0">
                  <a:pos x="1032" y="870"/>
                </a:cxn>
                <a:cxn ang="0">
                  <a:pos x="710" y="1104"/>
                </a:cxn>
                <a:cxn ang="0">
                  <a:pos x="524" y="1232"/>
                </a:cxn>
                <a:cxn ang="0">
                  <a:pos x="510" y="1256"/>
                </a:cxn>
                <a:cxn ang="0">
                  <a:pos x="75" y="939"/>
                </a:cxn>
                <a:cxn ang="0">
                  <a:pos x="492" y="1180"/>
                </a:cxn>
                <a:cxn ang="0">
                  <a:pos x="686" y="1053"/>
                </a:cxn>
                <a:cxn ang="0">
                  <a:pos x="987" y="836"/>
                </a:cxn>
                <a:cxn ang="0">
                  <a:pos x="1069" y="481"/>
                </a:cxn>
                <a:cxn ang="0">
                  <a:pos x="824" y="128"/>
                </a:cxn>
                <a:cxn ang="0">
                  <a:pos x="820" y="126"/>
                </a:cxn>
                <a:cxn ang="0">
                  <a:pos x="392" y="90"/>
                </a:cxn>
                <a:cxn ang="0">
                  <a:pos x="125" y="339"/>
                </a:cxn>
                <a:cxn ang="0">
                  <a:pos x="88" y="708"/>
                </a:cxn>
                <a:cxn ang="0">
                  <a:pos x="75" y="939"/>
                </a:cxn>
              </a:cxnLst>
              <a:rect l="0" t="0" r="r" b="b"/>
              <a:pathLst>
                <a:path w="1152" h="1256">
                  <a:moveTo>
                    <a:pt x="510" y="1256"/>
                  </a:moveTo>
                  <a:cubicBezTo>
                    <a:pt x="0" y="961"/>
                    <a:pt x="0" y="961"/>
                    <a:pt x="0" y="961"/>
                  </a:cubicBezTo>
                  <a:cubicBezTo>
                    <a:pt x="13" y="937"/>
                    <a:pt x="13" y="937"/>
                    <a:pt x="13" y="937"/>
                  </a:cubicBezTo>
                  <a:cubicBezTo>
                    <a:pt x="46" y="877"/>
                    <a:pt x="40" y="801"/>
                    <a:pt x="32" y="713"/>
                  </a:cubicBezTo>
                  <a:cubicBezTo>
                    <a:pt x="23" y="604"/>
                    <a:pt x="11" y="468"/>
                    <a:pt x="73" y="317"/>
                  </a:cubicBezTo>
                  <a:cubicBezTo>
                    <a:pt x="128" y="184"/>
                    <a:pt x="234" y="85"/>
                    <a:pt x="373" y="37"/>
                  </a:cubicBezTo>
                  <a:cubicBezTo>
                    <a:pt x="449" y="10"/>
                    <a:pt x="533" y="0"/>
                    <a:pt x="616" y="7"/>
                  </a:cubicBezTo>
                  <a:cubicBezTo>
                    <a:pt x="699" y="14"/>
                    <a:pt x="779" y="38"/>
                    <a:pt x="848" y="77"/>
                  </a:cubicBezTo>
                  <a:cubicBezTo>
                    <a:pt x="852" y="80"/>
                    <a:pt x="852" y="80"/>
                    <a:pt x="852" y="80"/>
                  </a:cubicBezTo>
                  <a:cubicBezTo>
                    <a:pt x="853" y="80"/>
                    <a:pt x="853" y="80"/>
                    <a:pt x="853" y="80"/>
                  </a:cubicBezTo>
                  <a:cubicBezTo>
                    <a:pt x="920" y="120"/>
                    <a:pt x="981" y="177"/>
                    <a:pt x="1029" y="245"/>
                  </a:cubicBezTo>
                  <a:cubicBezTo>
                    <a:pt x="1076" y="313"/>
                    <a:pt x="1109" y="391"/>
                    <a:pt x="1125" y="470"/>
                  </a:cubicBezTo>
                  <a:cubicBezTo>
                    <a:pt x="1152" y="615"/>
                    <a:pt x="1119" y="757"/>
                    <a:pt x="1032" y="870"/>
                  </a:cubicBezTo>
                  <a:cubicBezTo>
                    <a:pt x="932" y="1000"/>
                    <a:pt x="809" y="1057"/>
                    <a:pt x="710" y="1104"/>
                  </a:cubicBezTo>
                  <a:cubicBezTo>
                    <a:pt x="629" y="1141"/>
                    <a:pt x="560" y="1174"/>
                    <a:pt x="524" y="1232"/>
                  </a:cubicBezTo>
                  <a:lnTo>
                    <a:pt x="510" y="1256"/>
                  </a:lnTo>
                  <a:close/>
                  <a:moveTo>
                    <a:pt x="75" y="939"/>
                  </a:moveTo>
                  <a:cubicBezTo>
                    <a:pt x="492" y="1180"/>
                    <a:pt x="492" y="1180"/>
                    <a:pt x="492" y="1180"/>
                  </a:cubicBezTo>
                  <a:cubicBezTo>
                    <a:pt x="538" y="1122"/>
                    <a:pt x="607" y="1090"/>
                    <a:pt x="686" y="1053"/>
                  </a:cubicBezTo>
                  <a:cubicBezTo>
                    <a:pt x="784" y="1007"/>
                    <a:pt x="896" y="955"/>
                    <a:pt x="987" y="836"/>
                  </a:cubicBezTo>
                  <a:cubicBezTo>
                    <a:pt x="1087" y="707"/>
                    <a:pt x="1087" y="572"/>
                    <a:pt x="1069" y="481"/>
                  </a:cubicBezTo>
                  <a:cubicBezTo>
                    <a:pt x="1042" y="337"/>
                    <a:pt x="948" y="201"/>
                    <a:pt x="824" y="128"/>
                  </a:cubicBezTo>
                  <a:cubicBezTo>
                    <a:pt x="820" y="126"/>
                    <a:pt x="820" y="126"/>
                    <a:pt x="820" y="126"/>
                  </a:cubicBezTo>
                  <a:cubicBezTo>
                    <a:pt x="695" y="55"/>
                    <a:pt x="530" y="41"/>
                    <a:pt x="392" y="90"/>
                  </a:cubicBezTo>
                  <a:cubicBezTo>
                    <a:pt x="304" y="120"/>
                    <a:pt x="187" y="188"/>
                    <a:pt x="125" y="339"/>
                  </a:cubicBezTo>
                  <a:cubicBezTo>
                    <a:pt x="68" y="477"/>
                    <a:pt x="79" y="600"/>
                    <a:pt x="88" y="708"/>
                  </a:cubicBezTo>
                  <a:cubicBezTo>
                    <a:pt x="96" y="795"/>
                    <a:pt x="102" y="871"/>
                    <a:pt x="75" y="939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5" name="Freeform: Shape 40">
              <a:extLst>
                <a:ext uri="{FF2B5EF4-FFF2-40B4-BE49-F238E27FC236}">
                  <a16:creationId xmlns:a16="http://schemas.microsoft.com/office/drawing/2014/main" xmlns="" id="{50A17A98-1A19-4DB5-86BA-82E0C277370B}"/>
                </a:ext>
              </a:extLst>
            </p:cNvPr>
            <p:cNvSpPr>
              <a:spLocks/>
            </p:cNvSpPr>
            <p:nvPr/>
          </p:nvSpPr>
          <p:spPr bwMode="auto">
            <a:xfrm>
              <a:off x="8328276" y="2242578"/>
              <a:ext cx="467303" cy="536369"/>
            </a:xfrm>
            <a:custGeom>
              <a:avLst/>
              <a:gdLst/>
              <a:ahLst/>
              <a:cxnLst>
                <a:cxn ang="0">
                  <a:pos x="90" y="42"/>
                </a:cxn>
                <a:cxn ang="0">
                  <a:pos x="16" y="171"/>
                </a:cxn>
                <a:cxn ang="0">
                  <a:pos x="15" y="174"/>
                </a:cxn>
                <a:cxn ang="0">
                  <a:pos x="4" y="267"/>
                </a:cxn>
                <a:cxn ang="0">
                  <a:pos x="40" y="375"/>
                </a:cxn>
                <a:cxn ang="0">
                  <a:pos x="44" y="375"/>
                </a:cxn>
                <a:cxn ang="0">
                  <a:pos x="112" y="379"/>
                </a:cxn>
                <a:cxn ang="0">
                  <a:pos x="149" y="332"/>
                </a:cxn>
                <a:cxn ang="0">
                  <a:pos x="149" y="331"/>
                </a:cxn>
                <a:cxn ang="0">
                  <a:pos x="148" y="330"/>
                </a:cxn>
                <a:cxn ang="0">
                  <a:pos x="131" y="312"/>
                </a:cxn>
                <a:cxn ang="0">
                  <a:pos x="134" y="301"/>
                </a:cxn>
                <a:cxn ang="0">
                  <a:pos x="145" y="304"/>
                </a:cxn>
                <a:cxn ang="0">
                  <a:pos x="192" y="323"/>
                </a:cxn>
                <a:cxn ang="0">
                  <a:pos x="202" y="327"/>
                </a:cxn>
                <a:cxn ang="0">
                  <a:pos x="197" y="337"/>
                </a:cxn>
                <a:cxn ang="0">
                  <a:pos x="171" y="340"/>
                </a:cxn>
                <a:cxn ang="0">
                  <a:pos x="137" y="391"/>
                </a:cxn>
                <a:cxn ang="0">
                  <a:pos x="254" y="416"/>
                </a:cxn>
                <a:cxn ang="0">
                  <a:pos x="319" y="366"/>
                </a:cxn>
                <a:cxn ang="0">
                  <a:pos x="320" y="365"/>
                </a:cxn>
                <a:cxn ang="0">
                  <a:pos x="312" y="237"/>
                </a:cxn>
                <a:cxn ang="0">
                  <a:pos x="306" y="232"/>
                </a:cxn>
                <a:cxn ang="0">
                  <a:pos x="307" y="226"/>
                </a:cxn>
                <a:cxn ang="0">
                  <a:pos x="247" y="115"/>
                </a:cxn>
                <a:cxn ang="0">
                  <a:pos x="227" y="149"/>
                </a:cxn>
                <a:cxn ang="0">
                  <a:pos x="180" y="179"/>
                </a:cxn>
                <a:cxn ang="0">
                  <a:pos x="108" y="171"/>
                </a:cxn>
                <a:cxn ang="0">
                  <a:pos x="106" y="171"/>
                </a:cxn>
                <a:cxn ang="0">
                  <a:pos x="104" y="169"/>
                </a:cxn>
                <a:cxn ang="0">
                  <a:pos x="85" y="182"/>
                </a:cxn>
                <a:cxn ang="0">
                  <a:pos x="78" y="181"/>
                </a:cxn>
                <a:cxn ang="0">
                  <a:pos x="75" y="178"/>
                </a:cxn>
                <a:cxn ang="0">
                  <a:pos x="79" y="168"/>
                </a:cxn>
                <a:cxn ang="0">
                  <a:pos x="106" y="126"/>
                </a:cxn>
                <a:cxn ang="0">
                  <a:pos x="114" y="118"/>
                </a:cxn>
                <a:cxn ang="0">
                  <a:pos x="122" y="125"/>
                </a:cxn>
                <a:cxn ang="0">
                  <a:pos x="118" y="150"/>
                </a:cxn>
                <a:cxn ang="0">
                  <a:pos x="210" y="134"/>
                </a:cxn>
                <a:cxn ang="0">
                  <a:pos x="229" y="96"/>
                </a:cxn>
                <a:cxn ang="0">
                  <a:pos x="192" y="14"/>
                </a:cxn>
                <a:cxn ang="0">
                  <a:pos x="164" y="4"/>
                </a:cxn>
                <a:cxn ang="0">
                  <a:pos x="110" y="18"/>
                </a:cxn>
                <a:cxn ang="0">
                  <a:pos x="90" y="42"/>
                </a:cxn>
              </a:cxnLst>
              <a:rect l="0" t="0" r="r" b="b"/>
              <a:pathLst>
                <a:path w="372" h="428">
                  <a:moveTo>
                    <a:pt x="90" y="42"/>
                  </a:moveTo>
                  <a:cubicBezTo>
                    <a:pt x="16" y="171"/>
                    <a:pt x="16" y="171"/>
                    <a:pt x="16" y="171"/>
                  </a:cubicBezTo>
                  <a:cubicBezTo>
                    <a:pt x="16" y="172"/>
                    <a:pt x="16" y="173"/>
                    <a:pt x="15" y="174"/>
                  </a:cubicBezTo>
                  <a:cubicBezTo>
                    <a:pt x="15" y="175"/>
                    <a:pt x="0" y="215"/>
                    <a:pt x="4" y="267"/>
                  </a:cubicBezTo>
                  <a:cubicBezTo>
                    <a:pt x="6" y="307"/>
                    <a:pt x="19" y="343"/>
                    <a:pt x="40" y="375"/>
                  </a:cubicBezTo>
                  <a:cubicBezTo>
                    <a:pt x="42" y="375"/>
                    <a:pt x="43" y="375"/>
                    <a:pt x="44" y="375"/>
                  </a:cubicBezTo>
                  <a:cubicBezTo>
                    <a:pt x="71" y="387"/>
                    <a:pt x="93" y="388"/>
                    <a:pt x="112" y="379"/>
                  </a:cubicBezTo>
                  <a:cubicBezTo>
                    <a:pt x="139" y="366"/>
                    <a:pt x="149" y="333"/>
                    <a:pt x="149" y="332"/>
                  </a:cubicBezTo>
                  <a:cubicBezTo>
                    <a:pt x="149" y="332"/>
                    <a:pt x="149" y="332"/>
                    <a:pt x="149" y="331"/>
                  </a:cubicBezTo>
                  <a:cubicBezTo>
                    <a:pt x="149" y="331"/>
                    <a:pt x="148" y="331"/>
                    <a:pt x="148" y="330"/>
                  </a:cubicBezTo>
                  <a:cubicBezTo>
                    <a:pt x="137" y="322"/>
                    <a:pt x="131" y="312"/>
                    <a:pt x="131" y="312"/>
                  </a:cubicBezTo>
                  <a:cubicBezTo>
                    <a:pt x="129" y="308"/>
                    <a:pt x="130" y="303"/>
                    <a:pt x="134" y="301"/>
                  </a:cubicBezTo>
                  <a:cubicBezTo>
                    <a:pt x="138" y="299"/>
                    <a:pt x="142" y="300"/>
                    <a:pt x="145" y="304"/>
                  </a:cubicBezTo>
                  <a:cubicBezTo>
                    <a:pt x="145" y="305"/>
                    <a:pt x="162" y="334"/>
                    <a:pt x="192" y="323"/>
                  </a:cubicBezTo>
                  <a:cubicBezTo>
                    <a:pt x="196" y="321"/>
                    <a:pt x="200" y="323"/>
                    <a:pt x="202" y="327"/>
                  </a:cubicBezTo>
                  <a:cubicBezTo>
                    <a:pt x="203" y="331"/>
                    <a:pt x="201" y="336"/>
                    <a:pt x="197" y="337"/>
                  </a:cubicBezTo>
                  <a:cubicBezTo>
                    <a:pt x="188" y="341"/>
                    <a:pt x="179" y="342"/>
                    <a:pt x="171" y="340"/>
                  </a:cubicBezTo>
                  <a:cubicBezTo>
                    <a:pt x="168" y="348"/>
                    <a:pt x="159" y="373"/>
                    <a:pt x="137" y="391"/>
                  </a:cubicBezTo>
                  <a:cubicBezTo>
                    <a:pt x="171" y="421"/>
                    <a:pt x="223" y="428"/>
                    <a:pt x="254" y="416"/>
                  </a:cubicBezTo>
                  <a:cubicBezTo>
                    <a:pt x="298" y="400"/>
                    <a:pt x="319" y="366"/>
                    <a:pt x="319" y="366"/>
                  </a:cubicBezTo>
                  <a:cubicBezTo>
                    <a:pt x="320" y="365"/>
                    <a:pt x="320" y="365"/>
                    <a:pt x="320" y="365"/>
                  </a:cubicBezTo>
                  <a:cubicBezTo>
                    <a:pt x="372" y="283"/>
                    <a:pt x="314" y="238"/>
                    <a:pt x="312" y="237"/>
                  </a:cubicBezTo>
                  <a:cubicBezTo>
                    <a:pt x="306" y="232"/>
                    <a:pt x="306" y="232"/>
                    <a:pt x="306" y="232"/>
                  </a:cubicBezTo>
                  <a:cubicBezTo>
                    <a:pt x="307" y="226"/>
                    <a:pt x="307" y="226"/>
                    <a:pt x="307" y="226"/>
                  </a:cubicBezTo>
                  <a:cubicBezTo>
                    <a:pt x="316" y="167"/>
                    <a:pt x="272" y="131"/>
                    <a:pt x="247" y="115"/>
                  </a:cubicBezTo>
                  <a:cubicBezTo>
                    <a:pt x="244" y="125"/>
                    <a:pt x="237" y="137"/>
                    <a:pt x="227" y="149"/>
                  </a:cubicBezTo>
                  <a:cubicBezTo>
                    <a:pt x="214" y="164"/>
                    <a:pt x="198" y="174"/>
                    <a:pt x="180" y="179"/>
                  </a:cubicBezTo>
                  <a:cubicBezTo>
                    <a:pt x="158" y="185"/>
                    <a:pt x="133" y="182"/>
                    <a:pt x="108" y="171"/>
                  </a:cubicBezTo>
                  <a:cubicBezTo>
                    <a:pt x="107" y="171"/>
                    <a:pt x="107" y="171"/>
                    <a:pt x="106" y="171"/>
                  </a:cubicBezTo>
                  <a:cubicBezTo>
                    <a:pt x="106" y="170"/>
                    <a:pt x="105" y="170"/>
                    <a:pt x="104" y="169"/>
                  </a:cubicBezTo>
                  <a:cubicBezTo>
                    <a:pt x="95" y="178"/>
                    <a:pt x="86" y="182"/>
                    <a:pt x="85" y="182"/>
                  </a:cubicBezTo>
                  <a:cubicBezTo>
                    <a:pt x="83" y="183"/>
                    <a:pt x="81" y="183"/>
                    <a:pt x="78" y="181"/>
                  </a:cubicBezTo>
                  <a:cubicBezTo>
                    <a:pt x="77" y="181"/>
                    <a:pt x="76" y="179"/>
                    <a:pt x="75" y="178"/>
                  </a:cubicBezTo>
                  <a:cubicBezTo>
                    <a:pt x="74" y="174"/>
                    <a:pt x="75" y="169"/>
                    <a:pt x="79" y="168"/>
                  </a:cubicBezTo>
                  <a:cubicBezTo>
                    <a:pt x="81" y="167"/>
                    <a:pt x="108" y="155"/>
                    <a:pt x="106" y="126"/>
                  </a:cubicBezTo>
                  <a:cubicBezTo>
                    <a:pt x="106" y="122"/>
                    <a:pt x="109" y="118"/>
                    <a:pt x="114" y="118"/>
                  </a:cubicBezTo>
                  <a:cubicBezTo>
                    <a:pt x="118" y="118"/>
                    <a:pt x="122" y="121"/>
                    <a:pt x="122" y="125"/>
                  </a:cubicBezTo>
                  <a:cubicBezTo>
                    <a:pt x="123" y="135"/>
                    <a:pt x="121" y="143"/>
                    <a:pt x="118" y="150"/>
                  </a:cubicBezTo>
                  <a:cubicBezTo>
                    <a:pt x="167" y="171"/>
                    <a:pt x="196" y="149"/>
                    <a:pt x="210" y="134"/>
                  </a:cubicBezTo>
                  <a:cubicBezTo>
                    <a:pt x="224" y="117"/>
                    <a:pt x="229" y="97"/>
                    <a:pt x="229" y="96"/>
                  </a:cubicBezTo>
                  <a:cubicBezTo>
                    <a:pt x="236" y="63"/>
                    <a:pt x="221" y="31"/>
                    <a:pt x="192" y="14"/>
                  </a:cubicBezTo>
                  <a:cubicBezTo>
                    <a:pt x="183" y="10"/>
                    <a:pt x="174" y="6"/>
                    <a:pt x="164" y="4"/>
                  </a:cubicBezTo>
                  <a:cubicBezTo>
                    <a:pt x="145" y="0"/>
                    <a:pt x="127" y="5"/>
                    <a:pt x="110" y="18"/>
                  </a:cubicBezTo>
                  <a:cubicBezTo>
                    <a:pt x="97" y="29"/>
                    <a:pt x="90" y="42"/>
                    <a:pt x="90" y="42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6" name="Freeform: Shape 41">
              <a:extLst>
                <a:ext uri="{FF2B5EF4-FFF2-40B4-BE49-F238E27FC236}">
                  <a16:creationId xmlns:a16="http://schemas.microsoft.com/office/drawing/2014/main" xmlns="" id="{BA46BDAF-0ACF-47D0-AF99-6BC2F7F4C10F}"/>
                </a:ext>
              </a:extLst>
            </p:cNvPr>
            <p:cNvSpPr>
              <a:spLocks/>
            </p:cNvSpPr>
            <p:nvPr/>
          </p:nvSpPr>
          <p:spPr bwMode="auto">
            <a:xfrm>
              <a:off x="8044662" y="2533539"/>
              <a:ext cx="700954" cy="646582"/>
            </a:xfrm>
            <a:custGeom>
              <a:avLst/>
              <a:gdLst/>
              <a:ahLst/>
              <a:cxnLst>
                <a:cxn ang="0">
                  <a:pos x="362" y="381"/>
                </a:cxn>
                <a:cxn ang="0">
                  <a:pos x="272" y="324"/>
                </a:cxn>
                <a:cxn ang="0">
                  <a:pos x="187" y="270"/>
                </a:cxn>
                <a:cxn ang="0">
                  <a:pos x="206" y="257"/>
                </a:cxn>
                <a:cxn ang="0">
                  <a:pos x="310" y="296"/>
                </a:cxn>
                <a:cxn ang="0">
                  <a:pos x="325" y="302"/>
                </a:cxn>
                <a:cxn ang="0">
                  <a:pos x="409" y="373"/>
                </a:cxn>
                <a:cxn ang="0">
                  <a:pos x="464" y="367"/>
                </a:cxn>
                <a:cxn ang="0">
                  <a:pos x="513" y="267"/>
                </a:cxn>
                <a:cxn ang="0">
                  <a:pos x="518" y="254"/>
                </a:cxn>
                <a:cxn ang="0">
                  <a:pos x="488" y="206"/>
                </a:cxn>
                <a:cxn ang="0">
                  <a:pos x="370" y="192"/>
                </a:cxn>
                <a:cxn ang="0">
                  <a:pos x="294" y="175"/>
                </a:cxn>
                <a:cxn ang="0">
                  <a:pos x="330" y="218"/>
                </a:cxn>
                <a:cxn ang="0">
                  <a:pos x="313" y="221"/>
                </a:cxn>
                <a:cxn ang="0">
                  <a:pos x="206" y="36"/>
                </a:cxn>
                <a:cxn ang="0">
                  <a:pos x="34" y="300"/>
                </a:cxn>
                <a:cxn ang="0">
                  <a:pos x="24" y="452"/>
                </a:cxn>
                <a:cxn ang="0">
                  <a:pos x="67" y="488"/>
                </a:cxn>
                <a:cxn ang="0">
                  <a:pos x="182" y="495"/>
                </a:cxn>
                <a:cxn ang="0">
                  <a:pos x="188" y="492"/>
                </a:cxn>
                <a:cxn ang="0">
                  <a:pos x="251" y="369"/>
                </a:cxn>
                <a:cxn ang="0">
                  <a:pos x="208" y="383"/>
                </a:cxn>
                <a:cxn ang="0">
                  <a:pos x="202" y="374"/>
                </a:cxn>
                <a:cxn ang="0">
                  <a:pos x="227" y="366"/>
                </a:cxn>
                <a:cxn ang="0">
                  <a:pos x="258" y="336"/>
                </a:cxn>
                <a:cxn ang="0">
                  <a:pos x="270" y="346"/>
                </a:cxn>
                <a:cxn ang="0">
                  <a:pos x="215" y="502"/>
                </a:cxn>
                <a:cxn ang="0">
                  <a:pos x="345" y="463"/>
                </a:cxn>
                <a:cxn ang="0">
                  <a:pos x="365" y="414"/>
                </a:cxn>
                <a:cxn ang="0">
                  <a:pos x="388" y="414"/>
                </a:cxn>
                <a:cxn ang="0">
                  <a:pos x="426" y="416"/>
                </a:cxn>
                <a:cxn ang="0">
                  <a:pos x="406" y="396"/>
                </a:cxn>
              </a:cxnLst>
              <a:rect l="0" t="0" r="r" b="b"/>
              <a:pathLst>
                <a:path w="559" h="516">
                  <a:moveTo>
                    <a:pt x="406" y="396"/>
                  </a:moveTo>
                  <a:cubicBezTo>
                    <a:pt x="393" y="394"/>
                    <a:pt x="377" y="390"/>
                    <a:pt x="362" y="381"/>
                  </a:cubicBezTo>
                  <a:cubicBezTo>
                    <a:pt x="342" y="370"/>
                    <a:pt x="323" y="351"/>
                    <a:pt x="308" y="321"/>
                  </a:cubicBezTo>
                  <a:cubicBezTo>
                    <a:pt x="300" y="323"/>
                    <a:pt x="287" y="325"/>
                    <a:pt x="272" y="324"/>
                  </a:cubicBezTo>
                  <a:cubicBezTo>
                    <a:pt x="260" y="323"/>
                    <a:pt x="244" y="320"/>
                    <a:pt x="228" y="311"/>
                  </a:cubicBezTo>
                  <a:cubicBezTo>
                    <a:pt x="214" y="303"/>
                    <a:pt x="199" y="290"/>
                    <a:pt x="187" y="270"/>
                  </a:cubicBezTo>
                  <a:cubicBezTo>
                    <a:pt x="183" y="264"/>
                    <a:pt x="185" y="257"/>
                    <a:pt x="190" y="254"/>
                  </a:cubicBezTo>
                  <a:cubicBezTo>
                    <a:pt x="196" y="250"/>
                    <a:pt x="203" y="252"/>
                    <a:pt x="206" y="257"/>
                  </a:cubicBezTo>
                  <a:cubicBezTo>
                    <a:pt x="243" y="315"/>
                    <a:pt x="295" y="301"/>
                    <a:pt x="308" y="297"/>
                  </a:cubicBezTo>
                  <a:cubicBezTo>
                    <a:pt x="308" y="296"/>
                    <a:pt x="309" y="296"/>
                    <a:pt x="310" y="296"/>
                  </a:cubicBezTo>
                  <a:cubicBezTo>
                    <a:pt x="313" y="294"/>
                    <a:pt x="316" y="294"/>
                    <a:pt x="319" y="296"/>
                  </a:cubicBezTo>
                  <a:cubicBezTo>
                    <a:pt x="322" y="297"/>
                    <a:pt x="324" y="299"/>
                    <a:pt x="325" y="302"/>
                  </a:cubicBezTo>
                  <a:cubicBezTo>
                    <a:pt x="326" y="303"/>
                    <a:pt x="326" y="303"/>
                    <a:pt x="326" y="304"/>
                  </a:cubicBezTo>
                  <a:cubicBezTo>
                    <a:pt x="344" y="345"/>
                    <a:pt x="372" y="368"/>
                    <a:pt x="409" y="373"/>
                  </a:cubicBezTo>
                  <a:cubicBezTo>
                    <a:pt x="438" y="376"/>
                    <a:pt x="461" y="368"/>
                    <a:pt x="462" y="368"/>
                  </a:cubicBezTo>
                  <a:cubicBezTo>
                    <a:pt x="462" y="367"/>
                    <a:pt x="463" y="367"/>
                    <a:pt x="464" y="367"/>
                  </a:cubicBezTo>
                  <a:cubicBezTo>
                    <a:pt x="490" y="353"/>
                    <a:pt x="506" y="333"/>
                    <a:pt x="512" y="308"/>
                  </a:cubicBezTo>
                  <a:cubicBezTo>
                    <a:pt x="517" y="285"/>
                    <a:pt x="513" y="267"/>
                    <a:pt x="513" y="267"/>
                  </a:cubicBezTo>
                  <a:cubicBezTo>
                    <a:pt x="511" y="259"/>
                    <a:pt x="511" y="259"/>
                    <a:pt x="511" y="259"/>
                  </a:cubicBezTo>
                  <a:cubicBezTo>
                    <a:pt x="518" y="254"/>
                    <a:pt x="518" y="254"/>
                    <a:pt x="518" y="254"/>
                  </a:cubicBezTo>
                  <a:cubicBezTo>
                    <a:pt x="559" y="224"/>
                    <a:pt x="557" y="186"/>
                    <a:pt x="551" y="163"/>
                  </a:cubicBezTo>
                  <a:cubicBezTo>
                    <a:pt x="539" y="177"/>
                    <a:pt x="518" y="195"/>
                    <a:pt x="488" y="206"/>
                  </a:cubicBezTo>
                  <a:cubicBezTo>
                    <a:pt x="465" y="214"/>
                    <a:pt x="438" y="215"/>
                    <a:pt x="410" y="208"/>
                  </a:cubicBezTo>
                  <a:cubicBezTo>
                    <a:pt x="396" y="205"/>
                    <a:pt x="382" y="199"/>
                    <a:pt x="370" y="192"/>
                  </a:cubicBezTo>
                  <a:cubicBezTo>
                    <a:pt x="359" y="186"/>
                    <a:pt x="350" y="179"/>
                    <a:pt x="342" y="171"/>
                  </a:cubicBezTo>
                  <a:cubicBezTo>
                    <a:pt x="327" y="176"/>
                    <a:pt x="311" y="178"/>
                    <a:pt x="294" y="175"/>
                  </a:cubicBezTo>
                  <a:cubicBezTo>
                    <a:pt x="304" y="184"/>
                    <a:pt x="315" y="193"/>
                    <a:pt x="327" y="202"/>
                  </a:cubicBezTo>
                  <a:cubicBezTo>
                    <a:pt x="332" y="205"/>
                    <a:pt x="333" y="213"/>
                    <a:pt x="330" y="218"/>
                  </a:cubicBezTo>
                  <a:cubicBezTo>
                    <a:pt x="326" y="223"/>
                    <a:pt x="319" y="224"/>
                    <a:pt x="314" y="221"/>
                  </a:cubicBezTo>
                  <a:cubicBezTo>
                    <a:pt x="314" y="221"/>
                    <a:pt x="314" y="221"/>
                    <a:pt x="313" y="221"/>
                  </a:cubicBezTo>
                  <a:cubicBezTo>
                    <a:pt x="277" y="195"/>
                    <a:pt x="249" y="165"/>
                    <a:pt x="231" y="129"/>
                  </a:cubicBezTo>
                  <a:cubicBezTo>
                    <a:pt x="217" y="101"/>
                    <a:pt x="209" y="69"/>
                    <a:pt x="206" y="36"/>
                  </a:cubicBezTo>
                  <a:cubicBezTo>
                    <a:pt x="206" y="23"/>
                    <a:pt x="206" y="11"/>
                    <a:pt x="207" y="0"/>
                  </a:cubicBezTo>
                  <a:cubicBezTo>
                    <a:pt x="34" y="300"/>
                    <a:pt x="34" y="300"/>
                    <a:pt x="34" y="300"/>
                  </a:cubicBezTo>
                  <a:cubicBezTo>
                    <a:pt x="17" y="329"/>
                    <a:pt x="2" y="357"/>
                    <a:pt x="1" y="389"/>
                  </a:cubicBezTo>
                  <a:cubicBezTo>
                    <a:pt x="0" y="427"/>
                    <a:pt x="24" y="452"/>
                    <a:pt x="24" y="452"/>
                  </a:cubicBezTo>
                  <a:cubicBezTo>
                    <a:pt x="24" y="453"/>
                    <a:pt x="24" y="453"/>
                    <a:pt x="24" y="453"/>
                  </a:cubicBezTo>
                  <a:cubicBezTo>
                    <a:pt x="38" y="467"/>
                    <a:pt x="52" y="479"/>
                    <a:pt x="67" y="488"/>
                  </a:cubicBezTo>
                  <a:cubicBezTo>
                    <a:pt x="93" y="502"/>
                    <a:pt x="120" y="508"/>
                    <a:pt x="148" y="505"/>
                  </a:cubicBezTo>
                  <a:cubicBezTo>
                    <a:pt x="169" y="502"/>
                    <a:pt x="182" y="495"/>
                    <a:pt x="182" y="495"/>
                  </a:cubicBezTo>
                  <a:cubicBezTo>
                    <a:pt x="187" y="492"/>
                    <a:pt x="187" y="492"/>
                    <a:pt x="187" y="492"/>
                  </a:cubicBezTo>
                  <a:cubicBezTo>
                    <a:pt x="188" y="492"/>
                    <a:pt x="188" y="492"/>
                    <a:pt x="188" y="492"/>
                  </a:cubicBezTo>
                  <a:cubicBezTo>
                    <a:pt x="193" y="489"/>
                    <a:pt x="202" y="484"/>
                    <a:pt x="210" y="476"/>
                  </a:cubicBezTo>
                  <a:cubicBezTo>
                    <a:pt x="225" y="462"/>
                    <a:pt x="257" y="424"/>
                    <a:pt x="251" y="369"/>
                  </a:cubicBezTo>
                  <a:cubicBezTo>
                    <a:pt x="244" y="375"/>
                    <a:pt x="237" y="379"/>
                    <a:pt x="231" y="381"/>
                  </a:cubicBezTo>
                  <a:cubicBezTo>
                    <a:pt x="219" y="384"/>
                    <a:pt x="209" y="383"/>
                    <a:pt x="208" y="383"/>
                  </a:cubicBezTo>
                  <a:cubicBezTo>
                    <a:pt x="207" y="382"/>
                    <a:pt x="206" y="382"/>
                    <a:pt x="205" y="382"/>
                  </a:cubicBezTo>
                  <a:cubicBezTo>
                    <a:pt x="203" y="380"/>
                    <a:pt x="201" y="377"/>
                    <a:pt x="202" y="374"/>
                  </a:cubicBezTo>
                  <a:cubicBezTo>
                    <a:pt x="202" y="369"/>
                    <a:pt x="206" y="367"/>
                    <a:pt x="211" y="367"/>
                  </a:cubicBezTo>
                  <a:cubicBezTo>
                    <a:pt x="211" y="367"/>
                    <a:pt x="218" y="368"/>
                    <a:pt x="227" y="366"/>
                  </a:cubicBezTo>
                  <a:cubicBezTo>
                    <a:pt x="237" y="362"/>
                    <a:pt x="245" y="354"/>
                    <a:pt x="248" y="341"/>
                  </a:cubicBezTo>
                  <a:cubicBezTo>
                    <a:pt x="249" y="337"/>
                    <a:pt x="254" y="335"/>
                    <a:pt x="258" y="336"/>
                  </a:cubicBezTo>
                  <a:cubicBezTo>
                    <a:pt x="259" y="336"/>
                    <a:pt x="259" y="337"/>
                    <a:pt x="260" y="337"/>
                  </a:cubicBezTo>
                  <a:cubicBezTo>
                    <a:pt x="265" y="338"/>
                    <a:pt x="269" y="341"/>
                    <a:pt x="270" y="346"/>
                  </a:cubicBezTo>
                  <a:cubicBezTo>
                    <a:pt x="289" y="422"/>
                    <a:pt x="246" y="474"/>
                    <a:pt x="226" y="493"/>
                  </a:cubicBezTo>
                  <a:cubicBezTo>
                    <a:pt x="222" y="497"/>
                    <a:pt x="218" y="500"/>
                    <a:pt x="215" y="502"/>
                  </a:cubicBezTo>
                  <a:cubicBezTo>
                    <a:pt x="262" y="516"/>
                    <a:pt x="306" y="503"/>
                    <a:pt x="343" y="465"/>
                  </a:cubicBezTo>
                  <a:cubicBezTo>
                    <a:pt x="343" y="464"/>
                    <a:pt x="344" y="463"/>
                    <a:pt x="345" y="463"/>
                  </a:cubicBezTo>
                  <a:cubicBezTo>
                    <a:pt x="345" y="462"/>
                    <a:pt x="346" y="461"/>
                    <a:pt x="346" y="461"/>
                  </a:cubicBezTo>
                  <a:cubicBezTo>
                    <a:pt x="351" y="456"/>
                    <a:pt x="365" y="436"/>
                    <a:pt x="365" y="414"/>
                  </a:cubicBezTo>
                  <a:cubicBezTo>
                    <a:pt x="365" y="408"/>
                    <a:pt x="370" y="403"/>
                    <a:pt x="377" y="403"/>
                  </a:cubicBezTo>
                  <a:cubicBezTo>
                    <a:pt x="383" y="402"/>
                    <a:pt x="388" y="408"/>
                    <a:pt x="388" y="414"/>
                  </a:cubicBezTo>
                  <a:cubicBezTo>
                    <a:pt x="389" y="428"/>
                    <a:pt x="385" y="441"/>
                    <a:pt x="380" y="451"/>
                  </a:cubicBezTo>
                  <a:cubicBezTo>
                    <a:pt x="398" y="444"/>
                    <a:pt x="413" y="433"/>
                    <a:pt x="426" y="416"/>
                  </a:cubicBezTo>
                  <a:cubicBezTo>
                    <a:pt x="432" y="409"/>
                    <a:pt x="436" y="402"/>
                    <a:pt x="439" y="396"/>
                  </a:cubicBezTo>
                  <a:cubicBezTo>
                    <a:pt x="430" y="397"/>
                    <a:pt x="418" y="397"/>
                    <a:pt x="406" y="396"/>
                  </a:cubicBezTo>
                  <a:close/>
                </a:path>
              </a:pathLst>
            </a:custGeom>
            <a:solidFill>
              <a:schemeClr val="accent1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7" name="Freeform: Shape 42">
              <a:extLst>
                <a:ext uri="{FF2B5EF4-FFF2-40B4-BE49-F238E27FC236}">
                  <a16:creationId xmlns:a16="http://schemas.microsoft.com/office/drawing/2014/main" xmlns="" id="{1E464803-D727-4E38-AADE-69A8D80AB4F0}"/>
                </a:ext>
              </a:extLst>
            </p:cNvPr>
            <p:cNvSpPr>
              <a:spLocks/>
            </p:cNvSpPr>
            <p:nvPr/>
          </p:nvSpPr>
          <p:spPr bwMode="auto">
            <a:xfrm>
              <a:off x="7678755" y="2130895"/>
              <a:ext cx="752386" cy="869946"/>
            </a:xfrm>
            <a:custGeom>
              <a:avLst/>
              <a:gdLst/>
              <a:ahLst/>
              <a:cxnLst>
                <a:cxn ang="0">
                  <a:pos x="234" y="325"/>
                </a:cxn>
                <a:cxn ang="0">
                  <a:pos x="132" y="258"/>
                </a:cxn>
                <a:cxn ang="0">
                  <a:pos x="171" y="259"/>
                </a:cxn>
                <a:cxn ang="0">
                  <a:pos x="457" y="297"/>
                </a:cxn>
                <a:cxn ang="0">
                  <a:pos x="511" y="248"/>
                </a:cxn>
                <a:cxn ang="0">
                  <a:pos x="588" y="117"/>
                </a:cxn>
                <a:cxn ang="0">
                  <a:pos x="593" y="106"/>
                </a:cxn>
                <a:cxn ang="0">
                  <a:pos x="562" y="16"/>
                </a:cxn>
                <a:cxn ang="0">
                  <a:pos x="471" y="25"/>
                </a:cxn>
                <a:cxn ang="0">
                  <a:pos x="449" y="107"/>
                </a:cxn>
                <a:cxn ang="0">
                  <a:pos x="509" y="138"/>
                </a:cxn>
                <a:cxn ang="0">
                  <a:pos x="485" y="180"/>
                </a:cxn>
                <a:cxn ang="0">
                  <a:pos x="470" y="191"/>
                </a:cxn>
                <a:cxn ang="0">
                  <a:pos x="423" y="100"/>
                </a:cxn>
                <a:cxn ang="0">
                  <a:pos x="431" y="10"/>
                </a:cxn>
                <a:cxn ang="0">
                  <a:pos x="316" y="25"/>
                </a:cxn>
                <a:cxn ang="0">
                  <a:pos x="310" y="23"/>
                </a:cxn>
                <a:cxn ang="0">
                  <a:pos x="260" y="21"/>
                </a:cxn>
                <a:cxn ang="0">
                  <a:pos x="196" y="83"/>
                </a:cxn>
                <a:cxn ang="0">
                  <a:pos x="224" y="164"/>
                </a:cxn>
                <a:cxn ang="0">
                  <a:pos x="301" y="139"/>
                </a:cxn>
                <a:cxn ang="0">
                  <a:pos x="308" y="109"/>
                </a:cxn>
                <a:cxn ang="0">
                  <a:pos x="350" y="139"/>
                </a:cxn>
                <a:cxn ang="0">
                  <a:pos x="324" y="149"/>
                </a:cxn>
                <a:cxn ang="0">
                  <a:pos x="322" y="151"/>
                </a:cxn>
                <a:cxn ang="0">
                  <a:pos x="302" y="213"/>
                </a:cxn>
                <a:cxn ang="0">
                  <a:pos x="294" y="251"/>
                </a:cxn>
                <a:cxn ang="0">
                  <a:pos x="175" y="131"/>
                </a:cxn>
                <a:cxn ang="0">
                  <a:pos x="113" y="134"/>
                </a:cxn>
                <a:cxn ang="0">
                  <a:pos x="95" y="175"/>
                </a:cxn>
                <a:cxn ang="0">
                  <a:pos x="92" y="176"/>
                </a:cxn>
                <a:cxn ang="0">
                  <a:pos x="32" y="268"/>
                </a:cxn>
                <a:cxn ang="0">
                  <a:pos x="33" y="274"/>
                </a:cxn>
                <a:cxn ang="0">
                  <a:pos x="108" y="350"/>
                </a:cxn>
                <a:cxn ang="0">
                  <a:pos x="185" y="332"/>
                </a:cxn>
                <a:cxn ang="0">
                  <a:pos x="181" y="386"/>
                </a:cxn>
                <a:cxn ang="0">
                  <a:pos x="180" y="400"/>
                </a:cxn>
                <a:cxn ang="0">
                  <a:pos x="103" y="373"/>
                </a:cxn>
                <a:cxn ang="0">
                  <a:pos x="1" y="357"/>
                </a:cxn>
                <a:cxn ang="0">
                  <a:pos x="45" y="361"/>
                </a:cxn>
                <a:cxn ang="0">
                  <a:pos x="10" y="417"/>
                </a:cxn>
                <a:cxn ang="0">
                  <a:pos x="8" y="421"/>
                </a:cxn>
                <a:cxn ang="0">
                  <a:pos x="39" y="551"/>
                </a:cxn>
                <a:cxn ang="0">
                  <a:pos x="147" y="425"/>
                </a:cxn>
                <a:cxn ang="0">
                  <a:pos x="220" y="424"/>
                </a:cxn>
                <a:cxn ang="0">
                  <a:pos x="289" y="498"/>
                </a:cxn>
                <a:cxn ang="0">
                  <a:pos x="154" y="448"/>
                </a:cxn>
                <a:cxn ang="0">
                  <a:pos x="79" y="505"/>
                </a:cxn>
                <a:cxn ang="0">
                  <a:pos x="62" y="576"/>
                </a:cxn>
                <a:cxn ang="0">
                  <a:pos x="62" y="576"/>
                </a:cxn>
                <a:cxn ang="0">
                  <a:pos x="63" y="578"/>
                </a:cxn>
                <a:cxn ang="0">
                  <a:pos x="177" y="692"/>
                </a:cxn>
                <a:cxn ang="0">
                  <a:pos x="241" y="681"/>
                </a:cxn>
                <a:cxn ang="0">
                  <a:pos x="306" y="607"/>
                </a:cxn>
              </a:cxnLst>
              <a:rect l="0" t="0" r="r" b="b"/>
              <a:pathLst>
                <a:path w="600" h="693">
                  <a:moveTo>
                    <a:pt x="475" y="312"/>
                  </a:moveTo>
                  <a:cubicBezTo>
                    <a:pt x="469" y="317"/>
                    <a:pt x="462" y="321"/>
                    <a:pt x="455" y="325"/>
                  </a:cubicBezTo>
                  <a:cubicBezTo>
                    <a:pt x="439" y="334"/>
                    <a:pt x="420" y="341"/>
                    <a:pt x="398" y="346"/>
                  </a:cubicBezTo>
                  <a:cubicBezTo>
                    <a:pt x="370" y="353"/>
                    <a:pt x="337" y="354"/>
                    <a:pt x="300" y="347"/>
                  </a:cubicBezTo>
                  <a:cubicBezTo>
                    <a:pt x="279" y="343"/>
                    <a:pt x="257" y="336"/>
                    <a:pt x="234" y="325"/>
                  </a:cubicBezTo>
                  <a:cubicBezTo>
                    <a:pt x="234" y="325"/>
                    <a:pt x="234" y="325"/>
                    <a:pt x="234" y="325"/>
                  </a:cubicBezTo>
                  <a:cubicBezTo>
                    <a:pt x="234" y="325"/>
                    <a:pt x="234" y="325"/>
                    <a:pt x="234" y="325"/>
                  </a:cubicBezTo>
                  <a:cubicBezTo>
                    <a:pt x="234" y="325"/>
                    <a:pt x="222" y="319"/>
                    <a:pt x="206" y="310"/>
                  </a:cubicBezTo>
                  <a:cubicBezTo>
                    <a:pt x="195" y="304"/>
                    <a:pt x="183" y="296"/>
                    <a:pt x="170" y="287"/>
                  </a:cubicBezTo>
                  <a:cubicBezTo>
                    <a:pt x="157" y="279"/>
                    <a:pt x="144" y="269"/>
                    <a:pt x="132" y="258"/>
                  </a:cubicBezTo>
                  <a:cubicBezTo>
                    <a:pt x="124" y="251"/>
                    <a:pt x="116" y="244"/>
                    <a:pt x="110" y="237"/>
                  </a:cubicBezTo>
                  <a:cubicBezTo>
                    <a:pt x="106" y="232"/>
                    <a:pt x="107" y="224"/>
                    <a:pt x="111" y="220"/>
                  </a:cubicBezTo>
                  <a:cubicBezTo>
                    <a:pt x="116" y="216"/>
                    <a:pt x="124" y="217"/>
                    <a:pt x="128" y="222"/>
                  </a:cubicBezTo>
                  <a:cubicBezTo>
                    <a:pt x="133" y="228"/>
                    <a:pt x="140" y="235"/>
                    <a:pt x="147" y="241"/>
                  </a:cubicBezTo>
                  <a:cubicBezTo>
                    <a:pt x="154" y="247"/>
                    <a:pt x="162" y="254"/>
                    <a:pt x="171" y="259"/>
                  </a:cubicBezTo>
                  <a:cubicBezTo>
                    <a:pt x="187" y="271"/>
                    <a:pt x="204" y="282"/>
                    <a:pt x="217" y="290"/>
                  </a:cubicBezTo>
                  <a:cubicBezTo>
                    <a:pt x="232" y="298"/>
                    <a:pt x="243" y="303"/>
                    <a:pt x="244" y="304"/>
                  </a:cubicBezTo>
                  <a:cubicBezTo>
                    <a:pt x="280" y="321"/>
                    <a:pt x="313" y="328"/>
                    <a:pt x="342" y="328"/>
                  </a:cubicBezTo>
                  <a:cubicBezTo>
                    <a:pt x="371" y="329"/>
                    <a:pt x="396" y="324"/>
                    <a:pt x="418" y="316"/>
                  </a:cubicBezTo>
                  <a:cubicBezTo>
                    <a:pt x="432" y="311"/>
                    <a:pt x="445" y="304"/>
                    <a:pt x="457" y="297"/>
                  </a:cubicBezTo>
                  <a:cubicBezTo>
                    <a:pt x="472" y="287"/>
                    <a:pt x="484" y="277"/>
                    <a:pt x="493" y="269"/>
                  </a:cubicBezTo>
                  <a:cubicBezTo>
                    <a:pt x="505" y="257"/>
                    <a:pt x="511" y="249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1" y="248"/>
                    <a:pt x="511" y="248"/>
                    <a:pt x="511" y="248"/>
                  </a:cubicBezTo>
                  <a:cubicBezTo>
                    <a:pt x="512" y="247"/>
                    <a:pt x="513" y="247"/>
                    <a:pt x="514" y="246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8" y="117"/>
                    <a:pt x="588" y="117"/>
                    <a:pt x="588" y="117"/>
                  </a:cubicBezTo>
                  <a:cubicBezTo>
                    <a:pt x="589" y="115"/>
                    <a:pt x="591" y="112"/>
                    <a:pt x="593" y="106"/>
                  </a:cubicBezTo>
                  <a:cubicBezTo>
                    <a:pt x="596" y="101"/>
                    <a:pt x="598" y="94"/>
                    <a:pt x="599" y="86"/>
                  </a:cubicBezTo>
                  <a:cubicBezTo>
                    <a:pt x="600" y="81"/>
                    <a:pt x="600" y="75"/>
                    <a:pt x="600" y="70"/>
                  </a:cubicBezTo>
                  <a:cubicBezTo>
                    <a:pt x="599" y="62"/>
                    <a:pt x="597" y="55"/>
                    <a:pt x="593" y="47"/>
                  </a:cubicBezTo>
                  <a:cubicBezTo>
                    <a:pt x="591" y="43"/>
                    <a:pt x="588" y="38"/>
                    <a:pt x="584" y="34"/>
                  </a:cubicBezTo>
                  <a:cubicBezTo>
                    <a:pt x="577" y="26"/>
                    <a:pt x="570" y="20"/>
                    <a:pt x="562" y="16"/>
                  </a:cubicBezTo>
                  <a:cubicBezTo>
                    <a:pt x="551" y="9"/>
                    <a:pt x="539" y="6"/>
                    <a:pt x="527" y="5"/>
                  </a:cubicBezTo>
                  <a:cubicBezTo>
                    <a:pt x="515" y="4"/>
                    <a:pt x="504" y="6"/>
                    <a:pt x="493" y="11"/>
                  </a:cubicBezTo>
                  <a:cubicBezTo>
                    <a:pt x="486" y="14"/>
                    <a:pt x="479" y="18"/>
                    <a:pt x="472" y="24"/>
                  </a:cubicBezTo>
                  <a:cubicBezTo>
                    <a:pt x="472" y="24"/>
                    <a:pt x="472" y="24"/>
                    <a:pt x="472" y="24"/>
                  </a:cubicBezTo>
                  <a:cubicBezTo>
                    <a:pt x="472" y="24"/>
                    <a:pt x="472" y="24"/>
                    <a:pt x="471" y="25"/>
                  </a:cubicBezTo>
                  <a:cubicBezTo>
                    <a:pt x="470" y="26"/>
                    <a:pt x="469" y="27"/>
                    <a:pt x="467" y="29"/>
                  </a:cubicBezTo>
                  <a:cubicBezTo>
                    <a:pt x="464" y="32"/>
                    <a:pt x="460" y="37"/>
                    <a:pt x="456" y="44"/>
                  </a:cubicBezTo>
                  <a:cubicBezTo>
                    <a:pt x="454" y="49"/>
                    <a:pt x="451" y="54"/>
                    <a:pt x="449" y="60"/>
                  </a:cubicBezTo>
                  <a:cubicBezTo>
                    <a:pt x="447" y="67"/>
                    <a:pt x="445" y="74"/>
                    <a:pt x="445" y="82"/>
                  </a:cubicBezTo>
                  <a:cubicBezTo>
                    <a:pt x="445" y="90"/>
                    <a:pt x="446" y="99"/>
                    <a:pt x="449" y="107"/>
                  </a:cubicBezTo>
                  <a:cubicBezTo>
                    <a:pt x="452" y="113"/>
                    <a:pt x="454" y="119"/>
                    <a:pt x="459" y="125"/>
                  </a:cubicBezTo>
                  <a:cubicBezTo>
                    <a:pt x="464" y="132"/>
                    <a:pt x="471" y="140"/>
                    <a:pt x="481" y="148"/>
                  </a:cubicBezTo>
                  <a:cubicBezTo>
                    <a:pt x="482" y="146"/>
                    <a:pt x="484" y="144"/>
                    <a:pt x="486" y="143"/>
                  </a:cubicBezTo>
                  <a:cubicBezTo>
                    <a:pt x="489" y="139"/>
                    <a:pt x="494" y="136"/>
                    <a:pt x="499" y="134"/>
                  </a:cubicBezTo>
                  <a:cubicBezTo>
                    <a:pt x="503" y="132"/>
                    <a:pt x="508" y="134"/>
                    <a:pt x="509" y="138"/>
                  </a:cubicBezTo>
                  <a:cubicBezTo>
                    <a:pt x="511" y="142"/>
                    <a:pt x="509" y="146"/>
                    <a:pt x="505" y="148"/>
                  </a:cubicBezTo>
                  <a:cubicBezTo>
                    <a:pt x="502" y="150"/>
                    <a:pt x="499" y="152"/>
                    <a:pt x="496" y="154"/>
                  </a:cubicBezTo>
                  <a:cubicBezTo>
                    <a:pt x="494" y="156"/>
                    <a:pt x="492" y="159"/>
                    <a:pt x="490" y="161"/>
                  </a:cubicBezTo>
                  <a:cubicBezTo>
                    <a:pt x="489" y="164"/>
                    <a:pt x="487" y="168"/>
                    <a:pt x="486" y="171"/>
                  </a:cubicBezTo>
                  <a:cubicBezTo>
                    <a:pt x="486" y="174"/>
                    <a:pt x="485" y="177"/>
                    <a:pt x="485" y="180"/>
                  </a:cubicBezTo>
                  <a:cubicBezTo>
                    <a:pt x="484" y="185"/>
                    <a:pt x="485" y="189"/>
                    <a:pt x="485" y="189"/>
                  </a:cubicBezTo>
                  <a:cubicBezTo>
                    <a:pt x="485" y="189"/>
                    <a:pt x="485" y="189"/>
                    <a:pt x="485" y="189"/>
                  </a:cubicBezTo>
                  <a:cubicBezTo>
                    <a:pt x="485" y="189"/>
                    <a:pt x="485" y="189"/>
                    <a:pt x="485" y="189"/>
                  </a:cubicBezTo>
                  <a:cubicBezTo>
                    <a:pt x="486" y="194"/>
                    <a:pt x="483" y="197"/>
                    <a:pt x="478" y="198"/>
                  </a:cubicBezTo>
                  <a:cubicBezTo>
                    <a:pt x="474" y="199"/>
                    <a:pt x="470" y="196"/>
                    <a:pt x="470" y="191"/>
                  </a:cubicBezTo>
                  <a:cubicBezTo>
                    <a:pt x="470" y="191"/>
                    <a:pt x="469" y="188"/>
                    <a:pt x="469" y="184"/>
                  </a:cubicBezTo>
                  <a:cubicBezTo>
                    <a:pt x="469" y="180"/>
                    <a:pt x="470" y="174"/>
                    <a:pt x="471" y="169"/>
                  </a:cubicBezTo>
                  <a:cubicBezTo>
                    <a:pt x="470" y="168"/>
                    <a:pt x="469" y="168"/>
                    <a:pt x="468" y="167"/>
                  </a:cubicBezTo>
                  <a:cubicBezTo>
                    <a:pt x="454" y="157"/>
                    <a:pt x="444" y="146"/>
                    <a:pt x="437" y="135"/>
                  </a:cubicBezTo>
                  <a:cubicBezTo>
                    <a:pt x="430" y="123"/>
                    <a:pt x="425" y="112"/>
                    <a:pt x="423" y="100"/>
                  </a:cubicBezTo>
                  <a:cubicBezTo>
                    <a:pt x="422" y="93"/>
                    <a:pt x="422" y="85"/>
                    <a:pt x="422" y="78"/>
                  </a:cubicBezTo>
                  <a:cubicBezTo>
                    <a:pt x="423" y="69"/>
                    <a:pt x="425" y="60"/>
                    <a:pt x="427" y="52"/>
                  </a:cubicBezTo>
                  <a:cubicBezTo>
                    <a:pt x="430" y="45"/>
                    <a:pt x="433" y="38"/>
                    <a:pt x="436" y="32"/>
                  </a:cubicBezTo>
                  <a:cubicBezTo>
                    <a:pt x="440" y="27"/>
                    <a:pt x="443" y="22"/>
                    <a:pt x="446" y="18"/>
                  </a:cubicBezTo>
                  <a:cubicBezTo>
                    <a:pt x="442" y="15"/>
                    <a:pt x="437" y="13"/>
                    <a:pt x="431" y="10"/>
                  </a:cubicBezTo>
                  <a:cubicBezTo>
                    <a:pt x="421" y="7"/>
                    <a:pt x="410" y="3"/>
                    <a:pt x="399" y="2"/>
                  </a:cubicBezTo>
                  <a:cubicBezTo>
                    <a:pt x="391" y="0"/>
                    <a:pt x="383" y="0"/>
                    <a:pt x="374" y="1"/>
                  </a:cubicBezTo>
                  <a:cubicBezTo>
                    <a:pt x="363" y="1"/>
                    <a:pt x="352" y="4"/>
                    <a:pt x="340" y="9"/>
                  </a:cubicBezTo>
                  <a:cubicBezTo>
                    <a:pt x="334" y="12"/>
                    <a:pt x="327" y="16"/>
                    <a:pt x="321" y="21"/>
                  </a:cubicBezTo>
                  <a:cubicBezTo>
                    <a:pt x="316" y="25"/>
                    <a:pt x="316" y="25"/>
                    <a:pt x="316" y="25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10" y="23"/>
                    <a:pt x="310" y="23"/>
                  </a:cubicBezTo>
                  <a:cubicBezTo>
                    <a:pt x="310" y="23"/>
                    <a:pt x="309" y="23"/>
                    <a:pt x="308" y="23"/>
                  </a:cubicBezTo>
                  <a:cubicBezTo>
                    <a:pt x="307" y="22"/>
                    <a:pt x="305" y="22"/>
                    <a:pt x="302" y="21"/>
                  </a:cubicBezTo>
                  <a:cubicBezTo>
                    <a:pt x="296" y="20"/>
                    <a:pt x="288" y="19"/>
                    <a:pt x="279" y="19"/>
                  </a:cubicBezTo>
                  <a:cubicBezTo>
                    <a:pt x="273" y="19"/>
                    <a:pt x="267" y="20"/>
                    <a:pt x="260" y="21"/>
                  </a:cubicBezTo>
                  <a:cubicBezTo>
                    <a:pt x="252" y="22"/>
                    <a:pt x="243" y="25"/>
                    <a:pt x="235" y="30"/>
                  </a:cubicBezTo>
                  <a:cubicBezTo>
                    <a:pt x="230" y="33"/>
                    <a:pt x="225" y="36"/>
                    <a:pt x="221" y="41"/>
                  </a:cubicBezTo>
                  <a:cubicBezTo>
                    <a:pt x="216" y="45"/>
                    <a:pt x="211" y="51"/>
                    <a:pt x="207" y="59"/>
                  </a:cubicBezTo>
                  <a:cubicBezTo>
                    <a:pt x="203" y="65"/>
                    <a:pt x="200" y="72"/>
                    <a:pt x="197" y="81"/>
                  </a:cubicBezTo>
                  <a:cubicBezTo>
                    <a:pt x="196" y="83"/>
                    <a:pt x="196" y="83"/>
                    <a:pt x="196" y="83"/>
                  </a:cubicBezTo>
                  <a:cubicBezTo>
                    <a:pt x="196" y="83"/>
                    <a:pt x="196" y="83"/>
                    <a:pt x="196" y="83"/>
                  </a:cubicBezTo>
                  <a:cubicBezTo>
                    <a:pt x="196" y="85"/>
                    <a:pt x="195" y="87"/>
                    <a:pt x="195" y="90"/>
                  </a:cubicBezTo>
                  <a:cubicBezTo>
                    <a:pt x="194" y="96"/>
                    <a:pt x="193" y="104"/>
                    <a:pt x="195" y="114"/>
                  </a:cubicBezTo>
                  <a:cubicBezTo>
                    <a:pt x="196" y="120"/>
                    <a:pt x="198" y="127"/>
                    <a:pt x="201" y="134"/>
                  </a:cubicBezTo>
                  <a:cubicBezTo>
                    <a:pt x="206" y="144"/>
                    <a:pt x="213" y="154"/>
                    <a:pt x="224" y="164"/>
                  </a:cubicBezTo>
                  <a:cubicBezTo>
                    <a:pt x="231" y="169"/>
                    <a:pt x="238" y="175"/>
                    <a:pt x="248" y="181"/>
                  </a:cubicBezTo>
                  <a:cubicBezTo>
                    <a:pt x="256" y="185"/>
                    <a:pt x="266" y="190"/>
                    <a:pt x="278" y="195"/>
                  </a:cubicBezTo>
                  <a:cubicBezTo>
                    <a:pt x="278" y="189"/>
                    <a:pt x="279" y="183"/>
                    <a:pt x="280" y="178"/>
                  </a:cubicBezTo>
                  <a:cubicBezTo>
                    <a:pt x="283" y="169"/>
                    <a:pt x="287" y="161"/>
                    <a:pt x="291" y="154"/>
                  </a:cubicBezTo>
                  <a:cubicBezTo>
                    <a:pt x="294" y="148"/>
                    <a:pt x="298" y="143"/>
                    <a:pt x="301" y="139"/>
                  </a:cubicBezTo>
                  <a:cubicBezTo>
                    <a:pt x="302" y="137"/>
                    <a:pt x="304" y="136"/>
                    <a:pt x="304" y="135"/>
                  </a:cubicBezTo>
                  <a:cubicBezTo>
                    <a:pt x="304" y="134"/>
                    <a:pt x="303" y="134"/>
                    <a:pt x="303" y="133"/>
                  </a:cubicBezTo>
                  <a:cubicBezTo>
                    <a:pt x="298" y="128"/>
                    <a:pt x="295" y="121"/>
                    <a:pt x="293" y="113"/>
                  </a:cubicBezTo>
                  <a:cubicBezTo>
                    <a:pt x="292" y="109"/>
                    <a:pt x="295" y="104"/>
                    <a:pt x="299" y="103"/>
                  </a:cubicBezTo>
                  <a:cubicBezTo>
                    <a:pt x="303" y="103"/>
                    <a:pt x="307" y="105"/>
                    <a:pt x="308" y="109"/>
                  </a:cubicBezTo>
                  <a:cubicBezTo>
                    <a:pt x="310" y="115"/>
                    <a:pt x="312" y="120"/>
                    <a:pt x="315" y="123"/>
                  </a:cubicBezTo>
                  <a:cubicBezTo>
                    <a:pt x="318" y="127"/>
                    <a:pt x="321" y="130"/>
                    <a:pt x="325" y="132"/>
                  </a:cubicBezTo>
                  <a:cubicBezTo>
                    <a:pt x="331" y="135"/>
                    <a:pt x="337" y="137"/>
                    <a:pt x="342" y="138"/>
                  </a:cubicBezTo>
                  <a:cubicBezTo>
                    <a:pt x="346" y="139"/>
                    <a:pt x="350" y="139"/>
                    <a:pt x="350" y="139"/>
                  </a:cubicBezTo>
                  <a:cubicBezTo>
                    <a:pt x="350" y="139"/>
                    <a:pt x="350" y="139"/>
                    <a:pt x="350" y="139"/>
                  </a:cubicBezTo>
                  <a:cubicBezTo>
                    <a:pt x="350" y="139"/>
                    <a:pt x="350" y="139"/>
                    <a:pt x="350" y="139"/>
                  </a:cubicBezTo>
                  <a:cubicBezTo>
                    <a:pt x="354" y="139"/>
                    <a:pt x="357" y="143"/>
                    <a:pt x="357" y="147"/>
                  </a:cubicBezTo>
                  <a:cubicBezTo>
                    <a:pt x="357" y="151"/>
                    <a:pt x="354" y="155"/>
                    <a:pt x="349" y="155"/>
                  </a:cubicBezTo>
                  <a:cubicBezTo>
                    <a:pt x="349" y="155"/>
                    <a:pt x="345" y="154"/>
                    <a:pt x="339" y="153"/>
                  </a:cubicBezTo>
                  <a:cubicBezTo>
                    <a:pt x="335" y="152"/>
                    <a:pt x="329" y="151"/>
                    <a:pt x="324" y="149"/>
                  </a:cubicBezTo>
                  <a:cubicBezTo>
                    <a:pt x="323" y="149"/>
                    <a:pt x="323" y="149"/>
                    <a:pt x="323" y="150"/>
                  </a:cubicBezTo>
                  <a:cubicBezTo>
                    <a:pt x="323" y="150"/>
                    <a:pt x="323" y="150"/>
                    <a:pt x="323" y="150"/>
                  </a:cubicBezTo>
                  <a:cubicBezTo>
                    <a:pt x="323" y="150"/>
                    <a:pt x="323" y="150"/>
                    <a:pt x="323" y="150"/>
                  </a:cubicBezTo>
                  <a:cubicBezTo>
                    <a:pt x="323" y="150"/>
                    <a:pt x="323" y="150"/>
                    <a:pt x="322" y="150"/>
                  </a:cubicBezTo>
                  <a:cubicBezTo>
                    <a:pt x="322" y="150"/>
                    <a:pt x="322" y="150"/>
                    <a:pt x="322" y="151"/>
                  </a:cubicBezTo>
                  <a:cubicBezTo>
                    <a:pt x="321" y="151"/>
                    <a:pt x="320" y="152"/>
                    <a:pt x="319" y="154"/>
                  </a:cubicBezTo>
                  <a:cubicBezTo>
                    <a:pt x="317" y="156"/>
                    <a:pt x="314" y="161"/>
                    <a:pt x="311" y="166"/>
                  </a:cubicBezTo>
                  <a:cubicBezTo>
                    <a:pt x="308" y="170"/>
                    <a:pt x="306" y="175"/>
                    <a:pt x="304" y="181"/>
                  </a:cubicBezTo>
                  <a:cubicBezTo>
                    <a:pt x="302" y="187"/>
                    <a:pt x="301" y="193"/>
                    <a:pt x="301" y="200"/>
                  </a:cubicBezTo>
                  <a:cubicBezTo>
                    <a:pt x="301" y="204"/>
                    <a:pt x="301" y="209"/>
                    <a:pt x="302" y="213"/>
                  </a:cubicBezTo>
                  <a:cubicBezTo>
                    <a:pt x="303" y="220"/>
                    <a:pt x="306" y="226"/>
                    <a:pt x="310" y="233"/>
                  </a:cubicBezTo>
                  <a:cubicBezTo>
                    <a:pt x="316" y="242"/>
                    <a:pt x="325" y="252"/>
                    <a:pt x="338" y="262"/>
                  </a:cubicBezTo>
                  <a:cubicBezTo>
                    <a:pt x="343" y="266"/>
                    <a:pt x="344" y="273"/>
                    <a:pt x="340" y="278"/>
                  </a:cubicBezTo>
                  <a:cubicBezTo>
                    <a:pt x="336" y="283"/>
                    <a:pt x="329" y="284"/>
                    <a:pt x="324" y="280"/>
                  </a:cubicBezTo>
                  <a:cubicBezTo>
                    <a:pt x="311" y="271"/>
                    <a:pt x="301" y="261"/>
                    <a:pt x="294" y="251"/>
                  </a:cubicBezTo>
                  <a:cubicBezTo>
                    <a:pt x="287" y="241"/>
                    <a:pt x="282" y="231"/>
                    <a:pt x="280" y="221"/>
                  </a:cubicBezTo>
                  <a:cubicBezTo>
                    <a:pt x="280" y="221"/>
                    <a:pt x="280" y="220"/>
                    <a:pt x="280" y="220"/>
                  </a:cubicBezTo>
                  <a:cubicBezTo>
                    <a:pt x="263" y="214"/>
                    <a:pt x="248" y="208"/>
                    <a:pt x="236" y="201"/>
                  </a:cubicBezTo>
                  <a:cubicBezTo>
                    <a:pt x="218" y="190"/>
                    <a:pt x="205" y="179"/>
                    <a:pt x="195" y="167"/>
                  </a:cubicBezTo>
                  <a:cubicBezTo>
                    <a:pt x="185" y="155"/>
                    <a:pt x="179" y="142"/>
                    <a:pt x="175" y="131"/>
                  </a:cubicBezTo>
                  <a:cubicBezTo>
                    <a:pt x="173" y="123"/>
                    <a:pt x="172" y="116"/>
                    <a:pt x="171" y="109"/>
                  </a:cubicBezTo>
                  <a:cubicBezTo>
                    <a:pt x="171" y="103"/>
                    <a:pt x="171" y="97"/>
                    <a:pt x="171" y="92"/>
                  </a:cubicBezTo>
                  <a:cubicBezTo>
                    <a:pt x="166" y="94"/>
                    <a:pt x="159" y="96"/>
                    <a:pt x="153" y="99"/>
                  </a:cubicBezTo>
                  <a:cubicBezTo>
                    <a:pt x="146" y="102"/>
                    <a:pt x="140" y="106"/>
                    <a:pt x="134" y="110"/>
                  </a:cubicBezTo>
                  <a:cubicBezTo>
                    <a:pt x="126" y="117"/>
                    <a:pt x="119" y="124"/>
                    <a:pt x="113" y="134"/>
                  </a:cubicBezTo>
                  <a:cubicBezTo>
                    <a:pt x="108" y="143"/>
                    <a:pt x="104" y="153"/>
                    <a:pt x="103" y="165"/>
                  </a:cubicBezTo>
                  <a:cubicBezTo>
                    <a:pt x="102" y="173"/>
                    <a:pt x="102" y="173"/>
                    <a:pt x="102" y="173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4" y="175"/>
                    <a:pt x="94" y="175"/>
                    <a:pt x="94" y="175"/>
                  </a:cubicBezTo>
                  <a:cubicBezTo>
                    <a:pt x="94" y="175"/>
                    <a:pt x="94" y="175"/>
                    <a:pt x="94" y="175"/>
                  </a:cubicBezTo>
                  <a:cubicBezTo>
                    <a:pt x="94" y="175"/>
                    <a:pt x="93" y="176"/>
                    <a:pt x="92" y="176"/>
                  </a:cubicBezTo>
                  <a:cubicBezTo>
                    <a:pt x="90" y="177"/>
                    <a:pt x="87" y="178"/>
                    <a:pt x="84" y="180"/>
                  </a:cubicBezTo>
                  <a:cubicBezTo>
                    <a:pt x="77" y="183"/>
                    <a:pt x="68" y="188"/>
                    <a:pt x="59" y="196"/>
                  </a:cubicBezTo>
                  <a:cubicBezTo>
                    <a:pt x="54" y="202"/>
                    <a:pt x="48" y="208"/>
                    <a:pt x="44" y="216"/>
                  </a:cubicBezTo>
                  <a:cubicBezTo>
                    <a:pt x="39" y="224"/>
                    <a:pt x="36" y="232"/>
                    <a:pt x="34" y="243"/>
                  </a:cubicBezTo>
                  <a:cubicBezTo>
                    <a:pt x="32" y="250"/>
                    <a:pt x="32" y="258"/>
                    <a:pt x="32" y="268"/>
                  </a:cubicBezTo>
                  <a:cubicBezTo>
                    <a:pt x="33" y="269"/>
                    <a:pt x="33" y="271"/>
                    <a:pt x="33" y="272"/>
                  </a:cubicBezTo>
                  <a:cubicBezTo>
                    <a:pt x="33" y="272"/>
                    <a:pt x="33" y="272"/>
                    <a:pt x="33" y="272"/>
                  </a:cubicBezTo>
                  <a:cubicBezTo>
                    <a:pt x="33" y="272"/>
                    <a:pt x="33" y="272"/>
                    <a:pt x="33" y="272"/>
                  </a:cubicBezTo>
                  <a:cubicBezTo>
                    <a:pt x="33" y="272"/>
                    <a:pt x="33" y="273"/>
                    <a:pt x="33" y="273"/>
                  </a:cubicBezTo>
                  <a:cubicBezTo>
                    <a:pt x="33" y="273"/>
                    <a:pt x="33" y="273"/>
                    <a:pt x="33" y="274"/>
                  </a:cubicBezTo>
                  <a:cubicBezTo>
                    <a:pt x="33" y="275"/>
                    <a:pt x="33" y="277"/>
                    <a:pt x="33" y="280"/>
                  </a:cubicBezTo>
                  <a:cubicBezTo>
                    <a:pt x="34" y="285"/>
                    <a:pt x="36" y="292"/>
                    <a:pt x="39" y="300"/>
                  </a:cubicBezTo>
                  <a:cubicBezTo>
                    <a:pt x="42" y="305"/>
                    <a:pt x="45" y="311"/>
                    <a:pt x="49" y="316"/>
                  </a:cubicBezTo>
                  <a:cubicBezTo>
                    <a:pt x="55" y="323"/>
                    <a:pt x="62" y="330"/>
                    <a:pt x="73" y="337"/>
                  </a:cubicBezTo>
                  <a:cubicBezTo>
                    <a:pt x="82" y="342"/>
                    <a:pt x="94" y="347"/>
                    <a:pt x="108" y="350"/>
                  </a:cubicBezTo>
                  <a:cubicBezTo>
                    <a:pt x="122" y="353"/>
                    <a:pt x="139" y="355"/>
                    <a:pt x="160" y="355"/>
                  </a:cubicBezTo>
                  <a:cubicBezTo>
                    <a:pt x="161" y="355"/>
                    <a:pt x="162" y="356"/>
                    <a:pt x="163" y="356"/>
                  </a:cubicBezTo>
                  <a:cubicBezTo>
                    <a:pt x="164" y="351"/>
                    <a:pt x="166" y="346"/>
                    <a:pt x="168" y="341"/>
                  </a:cubicBezTo>
                  <a:cubicBezTo>
                    <a:pt x="170" y="338"/>
                    <a:pt x="172" y="336"/>
                    <a:pt x="174" y="333"/>
                  </a:cubicBezTo>
                  <a:cubicBezTo>
                    <a:pt x="177" y="330"/>
                    <a:pt x="182" y="329"/>
                    <a:pt x="185" y="332"/>
                  </a:cubicBezTo>
                  <a:cubicBezTo>
                    <a:pt x="188" y="335"/>
                    <a:pt x="189" y="340"/>
                    <a:pt x="186" y="343"/>
                  </a:cubicBezTo>
                  <a:cubicBezTo>
                    <a:pt x="184" y="345"/>
                    <a:pt x="183" y="347"/>
                    <a:pt x="182" y="349"/>
                  </a:cubicBezTo>
                  <a:cubicBezTo>
                    <a:pt x="180" y="353"/>
                    <a:pt x="178" y="356"/>
                    <a:pt x="178" y="360"/>
                  </a:cubicBezTo>
                  <a:cubicBezTo>
                    <a:pt x="177" y="363"/>
                    <a:pt x="177" y="367"/>
                    <a:pt x="177" y="370"/>
                  </a:cubicBezTo>
                  <a:cubicBezTo>
                    <a:pt x="177" y="377"/>
                    <a:pt x="179" y="382"/>
                    <a:pt x="181" y="386"/>
                  </a:cubicBezTo>
                  <a:cubicBezTo>
                    <a:pt x="182" y="388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3" y="390"/>
                    <a:pt x="183" y="390"/>
                    <a:pt x="183" y="390"/>
                  </a:cubicBezTo>
                  <a:cubicBezTo>
                    <a:pt x="185" y="393"/>
                    <a:pt x="184" y="398"/>
                    <a:pt x="180" y="400"/>
                  </a:cubicBezTo>
                  <a:cubicBezTo>
                    <a:pt x="177" y="403"/>
                    <a:pt x="172" y="402"/>
                    <a:pt x="170" y="398"/>
                  </a:cubicBezTo>
                  <a:cubicBezTo>
                    <a:pt x="169" y="398"/>
                    <a:pt x="168" y="395"/>
                    <a:pt x="166" y="392"/>
                  </a:cubicBezTo>
                  <a:cubicBezTo>
                    <a:pt x="165" y="388"/>
                    <a:pt x="163" y="384"/>
                    <a:pt x="162" y="378"/>
                  </a:cubicBezTo>
                  <a:cubicBezTo>
                    <a:pt x="162" y="379"/>
                    <a:pt x="161" y="379"/>
                    <a:pt x="160" y="379"/>
                  </a:cubicBezTo>
                  <a:cubicBezTo>
                    <a:pt x="138" y="379"/>
                    <a:pt x="119" y="376"/>
                    <a:pt x="103" y="373"/>
                  </a:cubicBezTo>
                  <a:cubicBezTo>
                    <a:pt x="86" y="369"/>
                    <a:pt x="73" y="363"/>
                    <a:pt x="62" y="357"/>
                  </a:cubicBezTo>
                  <a:cubicBezTo>
                    <a:pt x="47" y="348"/>
                    <a:pt x="36" y="338"/>
                    <a:pt x="28" y="327"/>
                  </a:cubicBezTo>
                  <a:cubicBezTo>
                    <a:pt x="23" y="320"/>
                    <a:pt x="20" y="314"/>
                    <a:pt x="17" y="307"/>
                  </a:cubicBezTo>
                  <a:cubicBezTo>
                    <a:pt x="14" y="313"/>
                    <a:pt x="10" y="321"/>
                    <a:pt x="7" y="329"/>
                  </a:cubicBezTo>
                  <a:cubicBezTo>
                    <a:pt x="4" y="337"/>
                    <a:pt x="2" y="347"/>
                    <a:pt x="1" y="357"/>
                  </a:cubicBezTo>
                  <a:cubicBezTo>
                    <a:pt x="0" y="363"/>
                    <a:pt x="0" y="370"/>
                    <a:pt x="1" y="377"/>
                  </a:cubicBezTo>
                  <a:cubicBezTo>
                    <a:pt x="1" y="379"/>
                    <a:pt x="1" y="380"/>
                    <a:pt x="1" y="382"/>
                  </a:cubicBezTo>
                  <a:cubicBezTo>
                    <a:pt x="4" y="379"/>
                    <a:pt x="6" y="376"/>
                    <a:pt x="9" y="373"/>
                  </a:cubicBezTo>
                  <a:cubicBezTo>
                    <a:pt x="14" y="367"/>
                    <a:pt x="21" y="361"/>
                    <a:pt x="29" y="357"/>
                  </a:cubicBezTo>
                  <a:cubicBezTo>
                    <a:pt x="35" y="354"/>
                    <a:pt x="42" y="356"/>
                    <a:pt x="45" y="361"/>
                  </a:cubicBezTo>
                  <a:cubicBezTo>
                    <a:pt x="48" y="367"/>
                    <a:pt x="46" y="374"/>
                    <a:pt x="41" y="377"/>
                  </a:cubicBezTo>
                  <a:cubicBezTo>
                    <a:pt x="35" y="380"/>
                    <a:pt x="30" y="384"/>
                    <a:pt x="26" y="389"/>
                  </a:cubicBezTo>
                  <a:cubicBezTo>
                    <a:pt x="22" y="393"/>
                    <a:pt x="19" y="398"/>
                    <a:pt x="16" y="402"/>
                  </a:cubicBezTo>
                  <a:cubicBezTo>
                    <a:pt x="13" y="407"/>
                    <a:pt x="11" y="412"/>
                    <a:pt x="10" y="415"/>
                  </a:cubicBezTo>
                  <a:cubicBezTo>
                    <a:pt x="10" y="416"/>
                    <a:pt x="10" y="416"/>
                    <a:pt x="10" y="417"/>
                  </a:cubicBezTo>
                  <a:cubicBezTo>
                    <a:pt x="9" y="418"/>
                    <a:pt x="9" y="418"/>
                    <a:pt x="9" y="419"/>
                  </a:cubicBezTo>
                  <a:cubicBezTo>
                    <a:pt x="9" y="419"/>
                    <a:pt x="9" y="419"/>
                    <a:pt x="9" y="419"/>
                  </a:cubicBezTo>
                  <a:cubicBezTo>
                    <a:pt x="9" y="420"/>
                    <a:pt x="9" y="420"/>
                    <a:pt x="8" y="420"/>
                  </a:cubicBezTo>
                  <a:cubicBezTo>
                    <a:pt x="8" y="420"/>
                    <a:pt x="8" y="420"/>
                    <a:pt x="8" y="421"/>
                  </a:cubicBezTo>
                  <a:cubicBezTo>
                    <a:pt x="8" y="421"/>
                    <a:pt x="8" y="421"/>
                    <a:pt x="8" y="421"/>
                  </a:cubicBezTo>
                  <a:cubicBezTo>
                    <a:pt x="7" y="425"/>
                    <a:pt x="5" y="430"/>
                    <a:pt x="4" y="436"/>
                  </a:cubicBezTo>
                  <a:cubicBezTo>
                    <a:pt x="2" y="448"/>
                    <a:pt x="0" y="465"/>
                    <a:pt x="3" y="483"/>
                  </a:cubicBezTo>
                  <a:cubicBezTo>
                    <a:pt x="5" y="495"/>
                    <a:pt x="9" y="508"/>
                    <a:pt x="16" y="520"/>
                  </a:cubicBezTo>
                  <a:cubicBezTo>
                    <a:pt x="19" y="528"/>
                    <a:pt x="24" y="535"/>
                    <a:pt x="31" y="542"/>
                  </a:cubicBezTo>
                  <a:cubicBezTo>
                    <a:pt x="33" y="545"/>
                    <a:pt x="36" y="548"/>
                    <a:pt x="39" y="551"/>
                  </a:cubicBezTo>
                  <a:cubicBezTo>
                    <a:pt x="40" y="547"/>
                    <a:pt x="41" y="542"/>
                    <a:pt x="42" y="537"/>
                  </a:cubicBezTo>
                  <a:cubicBezTo>
                    <a:pt x="45" y="524"/>
                    <a:pt x="51" y="508"/>
                    <a:pt x="59" y="493"/>
                  </a:cubicBezTo>
                  <a:cubicBezTo>
                    <a:pt x="67" y="479"/>
                    <a:pt x="78" y="465"/>
                    <a:pt x="93" y="453"/>
                  </a:cubicBezTo>
                  <a:cubicBezTo>
                    <a:pt x="107" y="441"/>
                    <a:pt x="125" y="431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7" y="425"/>
                    <a:pt x="147" y="425"/>
                    <a:pt x="147" y="425"/>
                  </a:cubicBezTo>
                  <a:cubicBezTo>
                    <a:pt x="149" y="425"/>
                    <a:pt x="157" y="423"/>
                    <a:pt x="169" y="421"/>
                  </a:cubicBezTo>
                  <a:cubicBezTo>
                    <a:pt x="182" y="420"/>
                    <a:pt x="200" y="420"/>
                    <a:pt x="220" y="424"/>
                  </a:cubicBezTo>
                  <a:cubicBezTo>
                    <a:pt x="233" y="426"/>
                    <a:pt x="247" y="431"/>
                    <a:pt x="260" y="439"/>
                  </a:cubicBezTo>
                  <a:cubicBezTo>
                    <a:pt x="269" y="444"/>
                    <a:pt x="278" y="450"/>
                    <a:pt x="286" y="458"/>
                  </a:cubicBezTo>
                  <a:cubicBezTo>
                    <a:pt x="294" y="466"/>
                    <a:pt x="301" y="475"/>
                    <a:pt x="308" y="486"/>
                  </a:cubicBezTo>
                  <a:cubicBezTo>
                    <a:pt x="312" y="491"/>
                    <a:pt x="310" y="499"/>
                    <a:pt x="305" y="502"/>
                  </a:cubicBezTo>
                  <a:cubicBezTo>
                    <a:pt x="299" y="505"/>
                    <a:pt x="292" y="504"/>
                    <a:pt x="289" y="498"/>
                  </a:cubicBezTo>
                  <a:cubicBezTo>
                    <a:pt x="283" y="489"/>
                    <a:pt x="276" y="481"/>
                    <a:pt x="270" y="475"/>
                  </a:cubicBezTo>
                  <a:cubicBezTo>
                    <a:pt x="263" y="468"/>
                    <a:pt x="256" y="463"/>
                    <a:pt x="249" y="459"/>
                  </a:cubicBezTo>
                  <a:cubicBezTo>
                    <a:pt x="238" y="453"/>
                    <a:pt x="226" y="449"/>
                    <a:pt x="215" y="447"/>
                  </a:cubicBezTo>
                  <a:cubicBezTo>
                    <a:pt x="205" y="444"/>
                    <a:pt x="194" y="444"/>
                    <a:pt x="185" y="444"/>
                  </a:cubicBezTo>
                  <a:cubicBezTo>
                    <a:pt x="167" y="444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54" y="448"/>
                    <a:pt x="154" y="448"/>
                    <a:pt x="154" y="448"/>
                  </a:cubicBezTo>
                  <a:cubicBezTo>
                    <a:pt x="135" y="453"/>
                    <a:pt x="120" y="461"/>
                    <a:pt x="108" y="471"/>
                  </a:cubicBezTo>
                  <a:cubicBezTo>
                    <a:pt x="96" y="481"/>
                    <a:pt x="86" y="493"/>
                    <a:pt x="79" y="505"/>
                  </a:cubicBezTo>
                  <a:cubicBezTo>
                    <a:pt x="72" y="518"/>
                    <a:pt x="67" y="531"/>
                    <a:pt x="65" y="542"/>
                  </a:cubicBezTo>
                  <a:cubicBezTo>
                    <a:pt x="62" y="551"/>
                    <a:pt x="62" y="559"/>
                    <a:pt x="62" y="565"/>
                  </a:cubicBezTo>
                  <a:cubicBezTo>
                    <a:pt x="62" y="566"/>
                    <a:pt x="62" y="568"/>
                    <a:pt x="62" y="569"/>
                  </a:cubicBezTo>
                  <a:cubicBezTo>
                    <a:pt x="62" y="570"/>
                    <a:pt x="62" y="570"/>
                    <a:pt x="62" y="570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6"/>
                    <a:pt x="62" y="576"/>
                    <a:pt x="62" y="576"/>
                  </a:cubicBezTo>
                  <a:cubicBezTo>
                    <a:pt x="62" y="577"/>
                    <a:pt x="63" y="577"/>
                    <a:pt x="63" y="578"/>
                  </a:cubicBezTo>
                  <a:cubicBezTo>
                    <a:pt x="63" y="581"/>
                    <a:pt x="63" y="584"/>
                    <a:pt x="64" y="588"/>
                  </a:cubicBezTo>
                  <a:cubicBezTo>
                    <a:pt x="65" y="595"/>
                    <a:pt x="68" y="606"/>
                    <a:pt x="74" y="618"/>
                  </a:cubicBezTo>
                  <a:cubicBezTo>
                    <a:pt x="78" y="626"/>
                    <a:pt x="83" y="634"/>
                    <a:pt x="89" y="642"/>
                  </a:cubicBezTo>
                  <a:cubicBezTo>
                    <a:pt x="98" y="653"/>
                    <a:pt x="110" y="664"/>
                    <a:pt x="126" y="673"/>
                  </a:cubicBezTo>
                  <a:cubicBezTo>
                    <a:pt x="139" y="681"/>
                    <a:pt x="156" y="688"/>
                    <a:pt x="177" y="692"/>
                  </a:cubicBezTo>
                  <a:cubicBezTo>
                    <a:pt x="177" y="692"/>
                    <a:pt x="177" y="692"/>
                    <a:pt x="177" y="692"/>
                  </a:cubicBezTo>
                  <a:cubicBezTo>
                    <a:pt x="178" y="692"/>
                    <a:pt x="178" y="693"/>
                    <a:pt x="180" y="693"/>
                  </a:cubicBezTo>
                  <a:cubicBezTo>
                    <a:pt x="182" y="693"/>
                    <a:pt x="185" y="693"/>
                    <a:pt x="189" y="693"/>
                  </a:cubicBezTo>
                  <a:cubicBezTo>
                    <a:pt x="197" y="693"/>
                    <a:pt x="208" y="693"/>
                    <a:pt x="219" y="690"/>
                  </a:cubicBezTo>
                  <a:cubicBezTo>
                    <a:pt x="227" y="688"/>
                    <a:pt x="234" y="685"/>
                    <a:pt x="241" y="681"/>
                  </a:cubicBezTo>
                  <a:cubicBezTo>
                    <a:pt x="247" y="678"/>
                    <a:pt x="252" y="675"/>
                    <a:pt x="256" y="672"/>
                  </a:cubicBezTo>
                  <a:cubicBezTo>
                    <a:pt x="260" y="669"/>
                    <a:pt x="263" y="666"/>
                    <a:pt x="267" y="662"/>
                  </a:cubicBezTo>
                  <a:cubicBezTo>
                    <a:pt x="270" y="660"/>
                    <a:pt x="272" y="657"/>
                    <a:pt x="275" y="654"/>
                  </a:cubicBezTo>
                  <a:cubicBezTo>
                    <a:pt x="278" y="650"/>
                    <a:pt x="282" y="645"/>
                    <a:pt x="286" y="638"/>
                  </a:cubicBezTo>
                  <a:cubicBezTo>
                    <a:pt x="292" y="630"/>
                    <a:pt x="298" y="620"/>
                    <a:pt x="306" y="607"/>
                  </a:cubicBezTo>
                  <a:cubicBezTo>
                    <a:pt x="306" y="607"/>
                    <a:pt x="306" y="607"/>
                    <a:pt x="306" y="607"/>
                  </a:cubicBezTo>
                  <a:lnTo>
                    <a:pt x="475" y="312"/>
                  </a:lnTo>
                  <a:close/>
                </a:path>
              </a:pathLst>
            </a:custGeom>
            <a:solidFill>
              <a:schemeClr val="accent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8" name="Freeform: Shape 43">
              <a:extLst>
                <a:ext uri="{FF2B5EF4-FFF2-40B4-BE49-F238E27FC236}">
                  <a16:creationId xmlns:a16="http://schemas.microsoft.com/office/drawing/2014/main" xmlns="" id="{50916B0B-0F90-42DE-BF05-ED7419C9ABB9}"/>
                </a:ext>
              </a:extLst>
            </p:cNvPr>
            <p:cNvSpPr>
              <a:spLocks/>
            </p:cNvSpPr>
            <p:nvPr/>
          </p:nvSpPr>
          <p:spPr bwMode="auto">
            <a:xfrm>
              <a:off x="7740474" y="2980269"/>
              <a:ext cx="141072" cy="255694"/>
            </a:xfrm>
            <a:custGeom>
              <a:avLst/>
              <a:gdLst/>
              <a:ahLst/>
              <a:cxnLst>
                <a:cxn ang="0">
                  <a:pos x="18" y="197"/>
                </a:cxn>
                <a:cxn ang="0">
                  <a:pos x="14" y="195"/>
                </a:cxn>
                <a:cxn ang="0">
                  <a:pos x="9" y="156"/>
                </a:cxn>
                <a:cxn ang="0">
                  <a:pos x="44" y="35"/>
                </a:cxn>
                <a:cxn ang="0">
                  <a:pos x="67" y="3"/>
                </a:cxn>
                <a:cxn ang="0">
                  <a:pos x="99" y="26"/>
                </a:cxn>
                <a:cxn ang="0">
                  <a:pos x="54" y="190"/>
                </a:cxn>
                <a:cxn ang="0">
                  <a:pos x="18" y="197"/>
                </a:cxn>
              </a:cxnLst>
              <a:rect l="0" t="0" r="r" b="b"/>
              <a:pathLst>
                <a:path w="113" h="204">
                  <a:moveTo>
                    <a:pt x="18" y="197"/>
                  </a:moveTo>
                  <a:cubicBezTo>
                    <a:pt x="17" y="197"/>
                    <a:pt x="16" y="196"/>
                    <a:pt x="14" y="195"/>
                  </a:cubicBezTo>
                  <a:cubicBezTo>
                    <a:pt x="2" y="186"/>
                    <a:pt x="0" y="168"/>
                    <a:pt x="9" y="156"/>
                  </a:cubicBezTo>
                  <a:cubicBezTo>
                    <a:pt x="10" y="155"/>
                    <a:pt x="54" y="97"/>
                    <a:pt x="44" y="35"/>
                  </a:cubicBezTo>
                  <a:cubicBezTo>
                    <a:pt x="41" y="20"/>
                    <a:pt x="52" y="5"/>
                    <a:pt x="67" y="3"/>
                  </a:cubicBezTo>
                  <a:cubicBezTo>
                    <a:pt x="83" y="0"/>
                    <a:pt x="97" y="11"/>
                    <a:pt x="99" y="26"/>
                  </a:cubicBezTo>
                  <a:cubicBezTo>
                    <a:pt x="113" y="112"/>
                    <a:pt x="56" y="187"/>
                    <a:pt x="54" y="190"/>
                  </a:cubicBezTo>
                  <a:cubicBezTo>
                    <a:pt x="45" y="202"/>
                    <a:pt x="30" y="204"/>
                    <a:pt x="18" y="197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  <p:sp>
          <p:nvSpPr>
            <p:cNvPr id="39" name="Freeform: Shape 44">
              <a:extLst>
                <a:ext uri="{FF2B5EF4-FFF2-40B4-BE49-F238E27FC236}">
                  <a16:creationId xmlns:a16="http://schemas.microsoft.com/office/drawing/2014/main" xmlns="" id="{BBD3DCC8-A415-4242-BD82-A160889CC398}"/>
                </a:ext>
              </a:extLst>
            </p:cNvPr>
            <p:cNvSpPr>
              <a:spLocks/>
            </p:cNvSpPr>
            <p:nvPr/>
          </p:nvSpPr>
          <p:spPr bwMode="auto">
            <a:xfrm>
              <a:off x="7924162" y="3131628"/>
              <a:ext cx="210139" cy="213078"/>
            </a:xfrm>
            <a:custGeom>
              <a:avLst/>
              <a:gdLst/>
              <a:ahLst/>
              <a:cxnLst>
                <a:cxn ang="0">
                  <a:pos x="18" y="162"/>
                </a:cxn>
                <a:cxn ang="0">
                  <a:pos x="6" y="127"/>
                </a:cxn>
                <a:cxn ang="0">
                  <a:pos x="125" y="6"/>
                </a:cxn>
                <a:cxn ang="0">
                  <a:pos x="161" y="22"/>
                </a:cxn>
                <a:cxn ang="0">
                  <a:pos x="145" y="58"/>
                </a:cxn>
                <a:cxn ang="0">
                  <a:pos x="58" y="149"/>
                </a:cxn>
                <a:cxn ang="0">
                  <a:pos x="21" y="164"/>
                </a:cxn>
                <a:cxn ang="0">
                  <a:pos x="18" y="162"/>
                </a:cxn>
              </a:cxnLst>
              <a:rect l="0" t="0" r="r" b="b"/>
              <a:pathLst>
                <a:path w="167" h="170">
                  <a:moveTo>
                    <a:pt x="18" y="162"/>
                  </a:moveTo>
                  <a:cubicBezTo>
                    <a:pt x="6" y="155"/>
                    <a:pt x="0" y="140"/>
                    <a:pt x="6" y="127"/>
                  </a:cubicBezTo>
                  <a:cubicBezTo>
                    <a:pt x="7" y="124"/>
                    <a:pt x="44" y="37"/>
                    <a:pt x="125" y="6"/>
                  </a:cubicBezTo>
                  <a:cubicBezTo>
                    <a:pt x="140" y="0"/>
                    <a:pt x="156" y="8"/>
                    <a:pt x="161" y="22"/>
                  </a:cubicBezTo>
                  <a:cubicBezTo>
                    <a:pt x="167" y="37"/>
                    <a:pt x="160" y="53"/>
                    <a:pt x="145" y="58"/>
                  </a:cubicBezTo>
                  <a:cubicBezTo>
                    <a:pt x="87" y="81"/>
                    <a:pt x="58" y="148"/>
                    <a:pt x="58" y="149"/>
                  </a:cubicBezTo>
                  <a:cubicBezTo>
                    <a:pt x="52" y="163"/>
                    <a:pt x="35" y="170"/>
                    <a:pt x="21" y="164"/>
                  </a:cubicBezTo>
                  <a:cubicBezTo>
                    <a:pt x="20" y="163"/>
                    <a:pt x="19" y="163"/>
                    <a:pt x="18" y="162"/>
                  </a:cubicBezTo>
                  <a:close/>
                </a:path>
              </a:pathLst>
            </a:custGeom>
            <a:solidFill>
              <a:schemeClr val="tx2"/>
            </a:solidFill>
            <a:ln w="9525">
              <a:noFill/>
              <a:round/>
              <a:headEnd/>
              <a:tailEnd/>
            </a:ln>
          </p:spPr>
          <p:txBody>
            <a:bodyPr anchor="ctr"/>
            <a:lstStyle/>
            <a:p>
              <a:pPr algn="ctr"/>
              <a:endParaRPr/>
            </a:p>
          </p:txBody>
        </p:sp>
      </p:grpSp>
      <p:sp>
        <p:nvSpPr>
          <p:cNvPr id="22" name="PA_库_文本框 47">
            <a:extLst>
              <a:ext uri="{FF2B5EF4-FFF2-40B4-BE49-F238E27FC236}">
                <a16:creationId xmlns:a16="http://schemas.microsoft.com/office/drawing/2014/main" xmlns="" id="{128EF109-448E-41F8-9607-B47482B62C81}"/>
              </a:ext>
            </a:extLst>
          </p:cNvPr>
          <p:cNvSpPr txBox="1">
            <a:spLocks/>
          </p:cNvSpPr>
          <p:nvPr>
            <p:custDataLst>
              <p:tags r:id="rId3"/>
            </p:custDataLst>
          </p:nvPr>
        </p:nvSpPr>
        <p:spPr>
          <a:xfrm>
            <a:off x="4068266" y="2001579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1"/>
                </a:solidFill>
              </a:rPr>
              <a:t>输入标题文本</a:t>
            </a:r>
          </a:p>
        </p:txBody>
      </p:sp>
      <p:sp>
        <p:nvSpPr>
          <p:cNvPr id="23" name="PA_库_文本框 53">
            <a:extLst>
              <a:ext uri="{FF2B5EF4-FFF2-40B4-BE49-F238E27FC236}">
                <a16:creationId xmlns:a16="http://schemas.microsoft.com/office/drawing/2014/main" xmlns="" id="{AE217272-F052-417B-8BF3-39955DFA8759}"/>
              </a:ext>
            </a:extLst>
          </p:cNvPr>
          <p:cNvSpPr txBox="1">
            <a:spLocks/>
          </p:cNvSpPr>
          <p:nvPr>
            <p:custDataLst>
              <p:tags r:id="rId4"/>
            </p:custDataLst>
          </p:nvPr>
        </p:nvSpPr>
        <p:spPr>
          <a:xfrm>
            <a:off x="4068266" y="2369500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  <p:sp>
        <p:nvSpPr>
          <p:cNvPr id="20" name="PA_库_文本框 55">
            <a:extLst>
              <a:ext uri="{FF2B5EF4-FFF2-40B4-BE49-F238E27FC236}">
                <a16:creationId xmlns:a16="http://schemas.microsoft.com/office/drawing/2014/main" xmlns="" id="{9AEE0AC1-EA49-443C-9218-743E0AD81EE1}"/>
              </a:ext>
            </a:extLst>
          </p:cNvPr>
          <p:cNvSpPr txBox="1">
            <a:spLocks/>
          </p:cNvSpPr>
          <p:nvPr>
            <p:custDataLst>
              <p:tags r:id="rId5"/>
            </p:custDataLst>
          </p:nvPr>
        </p:nvSpPr>
        <p:spPr>
          <a:xfrm>
            <a:off x="3235108" y="3225426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2"/>
                </a:solidFill>
              </a:rPr>
              <a:t>输入标题文本</a:t>
            </a:r>
          </a:p>
        </p:txBody>
      </p:sp>
      <p:sp>
        <p:nvSpPr>
          <p:cNvPr id="21" name="PA_库_文本框 56">
            <a:extLst>
              <a:ext uri="{FF2B5EF4-FFF2-40B4-BE49-F238E27FC236}">
                <a16:creationId xmlns:a16="http://schemas.microsoft.com/office/drawing/2014/main" xmlns="" id="{978D3AFC-32BE-4AF9-939F-F3BD6D8B5F40}"/>
              </a:ext>
            </a:extLst>
          </p:cNvPr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3235108" y="3593347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  <p:sp>
        <p:nvSpPr>
          <p:cNvPr id="18" name="PA_库_文本框 58">
            <a:extLst>
              <a:ext uri="{FF2B5EF4-FFF2-40B4-BE49-F238E27FC236}">
                <a16:creationId xmlns:a16="http://schemas.microsoft.com/office/drawing/2014/main" xmlns="" id="{E71A8877-1129-4B12-A006-DDE45ADA9F77}"/>
              </a:ext>
            </a:extLst>
          </p:cNvPr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2401951" y="4329100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3"/>
                </a:solidFill>
              </a:rPr>
              <a:t>输入标题文本</a:t>
            </a:r>
          </a:p>
        </p:txBody>
      </p:sp>
      <p:sp>
        <p:nvSpPr>
          <p:cNvPr id="19" name="PA_库_文本框 59">
            <a:extLst>
              <a:ext uri="{FF2B5EF4-FFF2-40B4-BE49-F238E27FC236}">
                <a16:creationId xmlns:a16="http://schemas.microsoft.com/office/drawing/2014/main" xmlns="" id="{5D2BD0E0-CF88-42E8-A6E1-776EE3015574}"/>
              </a:ext>
            </a:extLst>
          </p:cNvPr>
          <p:cNvSpPr txBox="1">
            <a:spLocks/>
          </p:cNvSpPr>
          <p:nvPr>
            <p:custDataLst>
              <p:tags r:id="rId8"/>
            </p:custDataLst>
          </p:nvPr>
        </p:nvSpPr>
        <p:spPr>
          <a:xfrm>
            <a:off x="2401951" y="4697021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  <p:sp>
        <p:nvSpPr>
          <p:cNvPr id="16" name="PA_库_文本框 61">
            <a:extLst>
              <a:ext uri="{FF2B5EF4-FFF2-40B4-BE49-F238E27FC236}">
                <a16:creationId xmlns:a16="http://schemas.microsoft.com/office/drawing/2014/main" xmlns="" id="{F21C69BA-E070-4664-80BB-3138B0AA7F15}"/>
              </a:ext>
            </a:extLst>
          </p:cNvPr>
          <p:cNvSpPr txBox="1">
            <a:spLocks/>
          </p:cNvSpPr>
          <p:nvPr>
            <p:custDataLst>
              <p:tags r:id="rId9"/>
            </p:custDataLst>
          </p:nvPr>
        </p:nvSpPr>
        <p:spPr>
          <a:xfrm>
            <a:off x="9454468" y="2001579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4"/>
                </a:solidFill>
              </a:rPr>
              <a:t>输入标题文本</a:t>
            </a:r>
          </a:p>
        </p:txBody>
      </p:sp>
      <p:sp>
        <p:nvSpPr>
          <p:cNvPr id="17" name="PA_库_文本框 62">
            <a:extLst>
              <a:ext uri="{FF2B5EF4-FFF2-40B4-BE49-F238E27FC236}">
                <a16:creationId xmlns:a16="http://schemas.microsoft.com/office/drawing/2014/main" xmlns="" id="{F401806C-F6C1-4437-A6CA-BC0ABDD7C20A}"/>
              </a:ext>
            </a:extLst>
          </p:cNvPr>
          <p:cNvSpPr txBox="1">
            <a:spLocks/>
          </p:cNvSpPr>
          <p:nvPr>
            <p:custDataLst>
              <p:tags r:id="rId10"/>
            </p:custDataLst>
          </p:nvPr>
        </p:nvSpPr>
        <p:spPr>
          <a:xfrm>
            <a:off x="9454468" y="2369500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  <p:sp>
        <p:nvSpPr>
          <p:cNvPr id="14" name="PA_库_文本框 64">
            <a:extLst>
              <a:ext uri="{FF2B5EF4-FFF2-40B4-BE49-F238E27FC236}">
                <a16:creationId xmlns:a16="http://schemas.microsoft.com/office/drawing/2014/main" xmlns="" id="{3D23BC3D-AA7E-471C-8759-A44EA6968EE5}"/>
              </a:ext>
            </a:extLst>
          </p:cNvPr>
          <p:cNvSpPr txBox="1">
            <a:spLocks/>
          </p:cNvSpPr>
          <p:nvPr>
            <p:custDataLst>
              <p:tags r:id="rId11"/>
            </p:custDataLst>
          </p:nvPr>
        </p:nvSpPr>
        <p:spPr>
          <a:xfrm>
            <a:off x="8621310" y="3225426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5"/>
                </a:solidFill>
              </a:rPr>
              <a:t>输入标题文本</a:t>
            </a:r>
          </a:p>
        </p:txBody>
      </p:sp>
      <p:sp>
        <p:nvSpPr>
          <p:cNvPr id="15" name="PA_库_文本框 65">
            <a:extLst>
              <a:ext uri="{FF2B5EF4-FFF2-40B4-BE49-F238E27FC236}">
                <a16:creationId xmlns:a16="http://schemas.microsoft.com/office/drawing/2014/main" xmlns="" id="{9C45B9C8-F4B9-41F7-9751-BAFC6EADF32D}"/>
              </a:ext>
            </a:extLst>
          </p:cNvPr>
          <p:cNvSpPr txBox="1">
            <a:spLocks/>
          </p:cNvSpPr>
          <p:nvPr>
            <p:custDataLst>
              <p:tags r:id="rId12"/>
            </p:custDataLst>
          </p:nvPr>
        </p:nvSpPr>
        <p:spPr>
          <a:xfrm>
            <a:off x="8621310" y="3593347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  <p:sp>
        <p:nvSpPr>
          <p:cNvPr id="12" name="PA_库_文本框 67">
            <a:extLst>
              <a:ext uri="{FF2B5EF4-FFF2-40B4-BE49-F238E27FC236}">
                <a16:creationId xmlns:a16="http://schemas.microsoft.com/office/drawing/2014/main" xmlns="" id="{0CCA6006-F6B7-4B5D-806F-3EE556DDDCEC}"/>
              </a:ext>
            </a:extLst>
          </p:cNvPr>
          <p:cNvSpPr txBox="1">
            <a:spLocks/>
          </p:cNvSpPr>
          <p:nvPr>
            <p:custDataLst>
              <p:tags r:id="rId13"/>
            </p:custDataLst>
          </p:nvPr>
        </p:nvSpPr>
        <p:spPr>
          <a:xfrm>
            <a:off x="7788153" y="4329100"/>
            <a:ext cx="2018395" cy="367921"/>
          </a:xfrm>
          <a:prstGeom prst="rect">
            <a:avLst/>
          </a:prstGeom>
        </p:spPr>
        <p:txBody>
          <a:bodyPr vert="horz" wrap="none" lIns="0" tIns="0" rIns="0" bIns="0" anchor="b" anchorCtr="0">
            <a:normAutofit/>
          </a:bodyPr>
          <a:lstStyle/>
          <a:p>
            <a:pPr marL="0" indent="0">
              <a:spcBef>
                <a:spcPct val="0"/>
              </a:spcBef>
              <a:buNone/>
            </a:pPr>
            <a:r>
              <a:rPr lang="zh-CN" altLang="en-US" b="1" dirty="0">
                <a:solidFill>
                  <a:schemeClr val="accent6"/>
                </a:solidFill>
              </a:rPr>
              <a:t>输入标题文本</a:t>
            </a:r>
          </a:p>
        </p:txBody>
      </p:sp>
      <p:sp>
        <p:nvSpPr>
          <p:cNvPr id="13" name="PA_库_文本框 68">
            <a:extLst>
              <a:ext uri="{FF2B5EF4-FFF2-40B4-BE49-F238E27FC236}">
                <a16:creationId xmlns:a16="http://schemas.microsoft.com/office/drawing/2014/main" xmlns="" id="{568A4DA7-97D7-4674-979F-DEC19FA2F981}"/>
              </a:ext>
            </a:extLst>
          </p:cNvPr>
          <p:cNvSpPr txBox="1">
            <a:spLocks/>
          </p:cNvSpPr>
          <p:nvPr>
            <p:custDataLst>
              <p:tags r:id="rId14"/>
            </p:custDataLst>
          </p:nvPr>
        </p:nvSpPr>
        <p:spPr>
          <a:xfrm>
            <a:off x="7788153" y="4697021"/>
            <a:ext cx="2018395" cy="769096"/>
          </a:xfrm>
          <a:prstGeom prst="rect">
            <a:avLst/>
          </a:prstGeom>
        </p:spPr>
        <p:txBody>
          <a:bodyPr vert="horz" wrap="square" lIns="0" tIns="0" rIns="0" bIns="0" anchor="t" anchorCtr="0">
            <a:normAutofit/>
          </a:bodyPr>
          <a:lstStyle/>
          <a:p>
            <a:pPr marL="0" lvl="0" indent="0" defTabSz="914377">
              <a:lnSpc>
                <a:spcPct val="120000"/>
              </a:lnSpc>
              <a:buNone/>
            </a:pPr>
            <a:r>
              <a:rPr lang="zh-CN" altLang="en-US" sz="1000" dirty="0">
                <a:solidFill>
                  <a:schemeClr val="tx1"/>
                </a:solidFill>
              </a:rPr>
              <a:t>点击输入替换内容点击输入替换内容</a:t>
            </a:r>
            <a:br>
              <a:rPr lang="zh-CN" altLang="en-US" sz="1000" dirty="0">
                <a:solidFill>
                  <a:schemeClr val="tx1"/>
                </a:solidFill>
              </a:rPr>
            </a:br>
            <a:endParaRPr lang="zh-CN" altLang="en-US" sz="10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8427710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Click="0" advTm="5000">
        <p14:warp dir="in"/>
      </p:transition>
    </mc:Choice>
    <mc:Fallback xmlns="">
      <p:transition spd="slow" advClick="0" advTm="500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3" presetClass="entr" presetSubtype="52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500"/>
                            </p:stCondLst>
                            <p:childTnLst>
                              <p:par>
                                <p:cTn id="2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000"/>
                            </p:stCondLst>
                            <p:childTnLst>
                              <p:par>
                                <p:cTn id="37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2500"/>
                            </p:stCondLst>
                            <p:childTnLst>
                              <p:par>
                                <p:cTn id="46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3000"/>
                            </p:stCondLst>
                            <p:childTnLst>
                              <p:par>
                                <p:cTn id="55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500"/>
                            </p:stCondLst>
                            <p:childTnLst>
                              <p:par>
                                <p:cTn id="6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0" grpId="0"/>
      <p:bldP spid="21" grpId="0"/>
      <p:bldP spid="18" grpId="0"/>
      <p:bldP spid="19" grpId="0"/>
      <p:bldP spid="16" grpId="0"/>
      <p:bldP spid="17" grpId="0"/>
      <p:bldP spid="14" grpId="0"/>
      <p:bldP spid="15" grpId="0"/>
      <p:bldP spid="12" grpId="0"/>
      <p:bldP spid="13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 descr="图片包含 事情&#10;&#10;已生成高可信度的说明">
            <a:extLst>
              <a:ext uri="{FF2B5EF4-FFF2-40B4-BE49-F238E27FC236}">
                <a16:creationId xmlns:a16="http://schemas.microsoft.com/office/drawing/2014/main" xmlns="" id="{C763BD95-2B75-46E6-91CA-4EE31C6ACCD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33" r="8333"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3" name="矩形 2">
            <a:extLst>
              <a:ext uri="{FF2B5EF4-FFF2-40B4-BE49-F238E27FC236}">
                <a16:creationId xmlns:a16="http://schemas.microsoft.com/office/drawing/2014/main" xmlns="" id="{8F0523B8-2F2D-4374-967A-14D53F299119}"/>
              </a:ext>
            </a:extLst>
          </p:cNvPr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33000"/>
            </a:schemeClr>
          </a:solidFill>
          <a:ln w="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" name="TextBox 59">
            <a:extLst>
              <a:ext uri="{FF2B5EF4-FFF2-40B4-BE49-F238E27FC236}">
                <a16:creationId xmlns:a16="http://schemas.microsoft.com/office/drawing/2014/main" xmlns="" id="{E4F2D09D-1349-44EF-B30A-AC5DBD2A0374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968447" y="1749094"/>
            <a:ext cx="6332239" cy="77940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121880" tIns="60940" rIns="121880" bIns="60940">
            <a:spAutoFit/>
          </a:bodyPr>
          <a:lstStyle>
            <a:lvl1pPr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4265" dirty="0">
                <a:solidFill>
                  <a:schemeClr val="bg1">
                    <a:lumMod val="95000"/>
                  </a:schemeClr>
                </a:solidFill>
                <a:latin typeface="+mj-ea"/>
                <a:ea typeface="+mj-ea"/>
              </a:rPr>
              <a:t>感谢您的观看</a:t>
            </a:r>
          </a:p>
        </p:txBody>
      </p:sp>
      <p:sp>
        <p:nvSpPr>
          <p:cNvPr id="5" name="TextBox 64">
            <a:extLst>
              <a:ext uri="{FF2B5EF4-FFF2-40B4-BE49-F238E27FC236}">
                <a16:creationId xmlns:a16="http://schemas.microsoft.com/office/drawing/2014/main" xmlns="" id="{24D0103A-B5AB-4FCA-8DBE-41221713858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784286" y="2612925"/>
            <a:ext cx="4787448" cy="4102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21880" tIns="60940" rIns="121880" bIns="60940">
            <a:spAutoFit/>
          </a:bodyPr>
          <a:lstStyle>
            <a:lvl1pPr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defTabSz="912813" fontAlgn="base">
              <a:spcBef>
                <a:spcPct val="0"/>
              </a:spcBef>
              <a:spcAft>
                <a:spcPct val="0"/>
              </a:spcAft>
              <a:defRPr sz="19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月季度工作总结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计划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 述职报告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培训</a:t>
            </a:r>
            <a:r>
              <a:rPr lang="en-US" altLang="zh-CN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/</a:t>
            </a:r>
            <a:r>
              <a:rPr lang="zh-CN" altLang="en-US" sz="1866" dirty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</a:rPr>
              <a:t>教育</a:t>
            </a:r>
          </a:p>
        </p:txBody>
      </p:sp>
      <p:sp>
        <p:nvSpPr>
          <p:cNvPr id="6" name="矩形 259">
            <a:extLst>
              <a:ext uri="{FF2B5EF4-FFF2-40B4-BE49-F238E27FC236}">
                <a16:creationId xmlns:a16="http://schemas.microsoft.com/office/drawing/2014/main" xmlns="" id="{57E5143E-1388-49C0-AC1B-768E9D90C5ED}"/>
              </a:ext>
            </a:extLst>
          </p:cNvPr>
          <p:cNvSpPr>
            <a:spLocks noChangeArrowheads="1"/>
          </p:cNvSpPr>
          <p:nvPr/>
        </p:nvSpPr>
        <p:spPr bwMode="auto">
          <a:xfrm>
            <a:off x="2600125" y="3188811"/>
            <a:ext cx="3359337" cy="27219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86683" tIns="43341" rIns="86683" bIns="43341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buNone/>
            </a:pP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汇报人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：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xxx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         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时间：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2019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年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月</a:t>
            </a:r>
            <a:r>
              <a:rPr lang="en-US" altLang="zh-CN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x</a:t>
            </a:r>
            <a:r>
              <a:rPr lang="zh-CN" altLang="en-US" sz="1200" cap="all" dirty="0" smtClean="0">
                <a:solidFill>
                  <a:schemeClr val="bg1">
                    <a:lumMod val="95000"/>
                  </a:schemeClr>
                </a:solidFill>
                <a:latin typeface="+mn-ea"/>
                <a:ea typeface="+mn-ea"/>
                <a:cs typeface="Arial" panose="020B0604020202020204" pitchFamily="34" charset="0"/>
              </a:rPr>
              <a:t>日</a:t>
            </a:r>
            <a:endParaRPr lang="zh-CN" altLang="en-US" sz="1200" cap="all" dirty="0">
              <a:solidFill>
                <a:schemeClr val="bg1">
                  <a:lumMod val="95000"/>
                </a:schemeClr>
              </a:solidFill>
              <a:latin typeface="+mn-ea"/>
              <a:ea typeface="+mn-ea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924080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Click="0" advTm="5000">
        <p:blinds dir="vert"/>
      </p:transition>
    </mc:Choice>
    <mc:Fallback xmlns="">
      <p:transition spd="slow" advClick="0" advTm="500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28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12" presetClass="entr" presetSubtype="4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750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3" dur="75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625"/>
                            </p:stCondLst>
                            <p:childTnLst>
                              <p:par>
                                <p:cTn id="1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625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6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LIDE TOOLS.GUIDESSETTING" val="{&quot;Id&quot;:&quot;GuidesStyle_Normal&quot;,&quot;Name&quot;:&quot;正常&quot;,&quot;HeaderHeight&quot;:10.0,&quot;FooterHeight&quot;:4.0,&quot;SideMargin&quot;:3.0,&quot;TopMargin&quot;:3.0,&quot;BottomMargin&quot;:3.0,&quot;IntervalMargin&quot;:3.0}"/>
  <p:tag name="ISPRING_ULTRA_SCORM_COURSE_ID" val="41D8EF06-372B-499D-B0B1-275E8D58F311"/>
  <p:tag name="ISPRING_SCORM_ENDPOINT" val="&lt;endpoint&gt;&lt;enable&gt;0&lt;/enable&gt;&lt;lrs&gt;http://&lt;/lrs&gt;&lt;auth&gt;0&lt;/auth&gt;&lt;login&gt;&lt;/login&gt;&lt;password&gt;&lt;/password&gt;&lt;key&gt;&lt;/key&gt;&lt;name&gt;&lt;/name&gt;&lt;email&gt;&lt;/email&gt;&lt;/endpoint&gt;&#10;"/>
  <p:tag name="ISPRING_SCORM_RATE_SLIDES" val="1"/>
  <p:tag name="ISPRINGONLINEFOLDERID" val="0"/>
  <p:tag name="ISPRINGONLINEFOLDERPATH" val="Content List"/>
  <p:tag name="ISPRINGCLOUDFOLDERID" val="0"/>
  <p:tag name="ISPRINGCLOUDFOLDERPATH" val="Repository"/>
  <p:tag name="ISPRING_PLAYERS_CUSTOMIZATION" val="UEsDBBQAAgAIABR36UoVDq0oZAQAAAcRAAAdAAAAdW5pdmVyc2FsL2NvbW1vbl9tZXNzYWdlcy5sbmetWG1v2zYQ/l6g/4EQUGADtrQd0KIYEge0xNhEZMmV6DjZCwRGYmwilJjpxW32ab9mP2y/ZEfKTuK+QFISwDZMyvfc8e6eu6MPjz/nCm1EWUldHDlvD944SBSpzmSxOnIW7OTnDw6qal5kXOlCHDmFdtDx6OWLQ8WLVcNXAr6/fIHQYS6qCpbVyKzu10hmR858nLjhbI6Di8QPJ2EyphNn5Or8hhe3yNcr/Uf5wy/vP3x+++79j4evt5J9gOIZ9v19KGSR3r3pARSwKPQTQCN+EpBz5ozM5zC5cMF8GhBntP0yTHoekTNnZD475RZRRAKWxD71SELjJAiZ9YVPGPGc0YVu0JpvBKo12kjxCdVrAZGsZSlQpWRmH6QaNopGdCnzwhmmQRKRmEXUZTQMnFGsy/L2JwvLm3qtS1BXoUxW/FKJzOqEnLHPb0pRgWpeQ04heNVrCb/UOZfFQafqCC9pMElYGPpxQgJvt+OMSJEhr+RGzUCUCMckAoCSV6J8hGxis8yKI6zUMIQpnUx9eDNjwlSu1gre9VA75gRiMBdFlxTkCIkgu+J4GUaecRqoQhzd8Kr6pMtsLz8eBqoLmAZuCCnosgfgzGDsgCHGEipHWYq07gKbkTjGE5KMw3NIZOBdOEQiPAW6nQ6RuCAxUITEXTIBPqMTbBLeUGyX/zt+pdyks7pFPE1BzrhvI3VTwY5xKbDAMq06GKYmJh8XEDaK/e/QuEUF79rVSm4E2FFmouxUBJXFJZ7Joo8L+ltygqlPvATSyguXCbMlz2jM+S0qdI14tuFFKtClSHkDuX4LzzKZ2Wcmzlb/X438G/F6W1VebQtS4JHzV0Pt2ath3zCrqcCmuhb5Td2l2jhsa/5jrDA5/V0T+hz9cfpjlwQ4ouHzRKaSeaPaqvvk+NxZNjRGnUY80VP9o/XclsRtbR1TKFhjqftLEOimpn9AA1T9pWhwAormbYmGGk6LqwE6g3ALEGj0WIwzcNWeCWfgwgHySzKOKYPZaCkuK1l3jh2WjW2Avh3aFOY8JWpxT8ZLcaVhwlGCb9rpA7qQjXRnQB8MN3utglHmg8kBAK7a5AFIJXOwP+uBuZiRnQfaAr93kqVuVGbJq+S1LfLg2yYXX49NV6XO7a7i1S552yZz/BQr2sNFrdL5gPZ/x7/e8XlAv8dHKSY4cqeJiwOXmEHfcFX1FAIKGFf4LE58PDbiwIWc1+kamumVboqsJ1A7q3vkBAPY9syx4GW6/u+ff3tifGFJu4u2u78OAgFimypI7sB+D3Qtqj+7QBge78vZRR+p7d1mJ9fzqsMoZOGz3CF421pyncPWQbdeSPJt0DBj2J3OgAexTXvdlDC6DUGY4egUapmdwp3RjJfXUAiZ1moQinW1ScB6mPb762VTK1mIIbJPayXmwIzOE+x59q4N5FMyvW57ZgY3inR76VZw6e4L5k5xAHX2CzyRyXogoG1NuyoERG/X9zTffN2p7laV/cvi8PWDfzD+B1BLAwQUAAIACAAUd+lK4Hwt7WUEAADDFAAAJwAAAHVuaXZlcnNhbC9mbGFzaF9wdWJsaXNoaW5nX3NldHRpbmdzLnhtbOVY23LbNhB911dg2MljRDt1msQjyeMLNdZEt0pMnTxpIHIloQYBFgClKE/9mn5Yv6QLQZIp27Eht/ZkpuPx2AT2nL1gd7Fk7eRrxskclGZS1IPD6kFAQCQyZWJaDz7FzdfvA6INFSnlUkA9EDIgJ41KLS/GnOnZEIxBUU2QRujj3NSDmTH5cRguFosq07myu5IXBvl1NZFZmCvQIAyoMOd0iX/MMgcdrBk8CPA3k2INa1QqhNQcU0emBQfCUrRcMOsU5U1O9SwIndiYJtdTJQuRnksuFVHTcT346eyd/dnIOKoLloGwMdENXLTL5pimKbNWUD5k34DMgE1naO7hwVFAFiw1s3rw5sjSoHh4l2ZF7nynluZcYhCEWfNnYGhKDXWPTqGCCSg8DdANowpA0p21kqSBr2a74JbSpaAZS2LcITZU9eAiHg2iZjSIuufR6NOg7Uz1RsStuB15YYbt1kU06vbiaDi6jDvtvUFx9Dn2AvUH0TDqxtFgdNbq7Ynw9+cGE3VOW+09MVfR2bAV76upe9rZF9K/7HX9MJdf+tGg3ep+HMW9Xjtu9W9QqyQrpVMt3M3MGmawLNRO/m0Kuj+TRt5KQw0GGwqnagqxbDKslwnlGgLyew7TXwvKmVnaGsK+cw2Qn+ocEjOwBVIPbNIHN3SOEE1DZaXqe7utvg9HO96HTn3Js/sNrVFjaDLDSjWbQiuvbKQmUuzUmH0mY8nTrUuQjSHt0gxK/Wd4zUQTJQ8DMsGD4OjsqWKUB4QZdD7ZgnUx1oaZVZ9rliUJcmFDBtIZ3glGMqMKXdTl9XXcbZNJGpFIyYWiC2yiLh5u+XvifRA+YpcYe27jD8pHPFJU7yFJTjn3ER5sMtFHuEPVNSgSS8m95PubXCEtMZFetmeUedl9BWPNDPiInjEv1V1p/KJwJQuekqUsCGfXQIwk6GaR4X8zIOXLiUyUzFareH8aojnDBJwzWEB64qPoC6rICkTiZZ1zME7DHwX7RsYwkQp5gc4xK3Gdacdf3Ys4p1rfkNKNja/cPdLqXkSfX1kHaTqneF3uR471D1lunoWfLomQZoPDcCS0wKS3h5KydLXn41v16cegWVZwd8z/9WGUqJ/xSJ5Hyz4H86gF3mpndL4qRFtcK2osQYZH4jhxI8Hbg4kCfAkTKogUfElogr1R27KeM1loXHEF7Kj10y10eMLE6mmKNx1qVCkoL8qDwzc/H7395d37D8fV8O8//3r9IGg9v/Q5tercAHP+4Fjqjbw1Aj+C++6o6Y3b19IHxk5v5D3Dpzf29gjqDbwziD6CfGAcvYNtSpXZVpCW8A+9OqznwLuDUi20A9z989xq8PwRxzmM8W9eAwFGwau8o6EXXc9HqvfRc2qzA0e/NGx4mYAX1NQ1XLyiOMtwgkpfrN28QFG8SGL/qxcVVxXPk9hPOqUfvhf8XyLmnrZfDHY+EWxfu3c/etmdjAmWYRztOLH9UtZ4e3RQC+/fqlSQbffDY6PyD1BLAwQUAAIACAAUd+lK8LrPIbcCAABZCgAAIQAAAHVuaXZlcnNhbC9mbGFzaF9za2luX3NldHRpbmdzLnhtbJVWUW/bIBB+36+Isve6zaquk9xIjdVIlbq1Wqu8Y/tio2Cw4Jwu/36AocaJ3bigSOG774PjuLskVjvKl99mszgTTMhXQKS8UAbx2Izmd/O0QRT8IhMcgeMFF7IibL78fnVvZhxZ5jmV2IOcqtmSDLpj1ovkdrGaInFnrNcPv24WY4JMVDXhhydRiIuUZLtCiobnVmbGmKw81CAZ5TvNvL80c4zJqMJHhOoLPvUltQSlwLh0nZh5VsVICsyfdGnHRE131Oe3P5LtqaJoZbcLM8dkNSmgH+TVTzPH+Vzv3hP8sONzAcI/1NTEjlEqIweQ/c1v7BhViLqpv5IjtRSFCWhfc7U286yGCZLr8pt+iLmQOcgqksVi9OYuPNc3ZgYk9zWs+9iUqxTsxcT1qCGYR08ZLFE2EEd+1dpUKd6fG9T1AcstYUoTQqgjvWinX0ij/DZ9rOP9hXfK84DkgI6xEaypIGn9DYh9vOMnycq2itC/DyxwUMLegYGHHdgx/+iwnjADsGO+MprDM2eHE/qxpdX4J14R95ifR19bgRO99PHyK281Jz2ZwlXB0Q7wnErksDTtQDdrglTwN1qBebw4sqbWs+jEtZiTPS2s4rfhpYdXhFrF0RHu8m04u2KkyGAo6aynulWHr2bX53Oy/WXobtiuZ6gb+d2cIJKsrPRl1XzmdLpS9DbzaFjhYgPykW/FRE1F5A7kmxBs6ilcIEzlira6ArYNkqfHURCBOBoOcew2GYo9b6oU5IN+MgrKP0AfbIklLUqmP7ih8A75kWLE2kqx1PtxQj9SMwBcBgCRWekTt120lqphSBnswZd/ANgrj90tVrrqxrLtHp9gi2G+OWRSQrpu0WVKyOsbBgQb7deworX0k97x+lmPJFX2ar3qP9ebfUsz2ReSWsClU29rbT8NogbNX8r/UEsDBBQAAgAIABR36Uq3/Kr1NwQAANQTAAAmAAAAdW5pdmVyc2FsL2h0bWxfcHVibGlzaGluZ19zZXR0aW5ncy54bWzdWF9vGjkQf8+nsPbUx0LSS69tBEQkbBRUAhxsL+0TMusBfPHaW9sLpU/3ae6D3Se5MQYCSUpM1OSkE4rIzs7vN388Y4+pnH7LBJmCNlzJanRUOowIyFQxLsfV6FNy8fp9RIylklGhJFQjqSJyWjuo5MVQcDPpg7WoagjSSHOS22o0sTY/KZdns1mJm1y7t0oUFvlNKVVZOddgQFrQ5VzQOX7ZeQ4mWjIEEOBfpuQSVjs4IKTima4UKwQQztBzyV1QVFzaTERlrzWk6c1Yq0KycyWUJno8rEa/nL1zn5WOZ2rwDKRLiamh0IntCWWMOyeo6PPvQCbAxxP09ujwOCIzzuykGr05djSoXr5PsyD3oVNHc64wB9Iu+TOwlFFL/aM3qGEEGhcDTM3qApB0S7ahaeGbXQu8iM0lzXia4BviMlWNGsmgF1/Evbh9Hg8+9Vre1WBE0kxacRCm32o24kG7k8T9wWVy1doblMSfkyBQtxf343YS9wZnzc6eiPB4bjHxVb3Z2hNzHZ/1m8m+ltr1q30h3ctOOwxz+aUb91rN9sdB0um0kmb3FrUoso1yqpS3K7OCFawKvVV/q37uTpRVd8rQgMX9RFA9hkRdcOyXERUGIvJnDuPfCyq4nbsewm3nBiCvmxxS23MNUo1c0Ue3dJ4QXUNjG933dt19H463oi978xuRPexohVpL0wl2ql012qZkpTVScqvH3DMZKsHWIY0w0wKjqWtORUS4xejS9VvrcmAvuMA1cNij0kjae+GlE6rRabMpX2bSbRtpLZaMNDSd4a7oI/TiH6l3QYaoXWI2hcso6BD1WFOzhyapCxGi3FvVVojyFdU3oEmilAjS765WnzTlSAX5nlEe5Pc1DA23EKJ6xoNMt5UNy8K1KgQjc1UQwW+AWEUwzCLD/yZANo8bMtIqW0gFNZYYwRmQKYcZsNMQQ1/QRFYgEk/fXID1Fr4W/DsZwkhp5AU6xapEOTeev7QXcU6NuSWlKx9f+ZOh2W7En1+5ACmbUjwA9yPHjoYst8/CT+dEKrvCYTpSWmDRu0VhnC3ehcRWevoyGJ4Vwi/zz16MDepnXJLnsbLPwjzqQbDZCZ0uGtE114IaW5DjknhOfJHi7s9lAaGEKZVESTEnNMW90bi2nnJVGJT4BvbU5ukeejzhcvE0xtEZLWoGOojy8OjNr8dvf3v3/sNJqfzPX3+/3glaTiRdQZ05P5Kc7xw0g5F3htpHcD8cHoNx+3q6Y5AMRj4wTgZj7w6VwcB7o+UjyB0D5j3shdKZ2wrYBn7XZWA52d0flCplN1Y9PKEtRsmXGdAwa38EHfEYV1DDxv0guk6IVudj4BzmRojuxvgQ5AIeOWO/heKhI3iGMxF7sQ3kBcr8RUp192XCF/JPKtUn5f2/79f/bQ780/rmvXXVXl9ft388OkD59i9xtYN/AVBLAwQUAAIACAAUd+lKOtpOkKsBAAA/BgAAHwAAAHVuaXZlcnNhbC9odG1sX3NraW5fc2V0dGluZ3MuanONlE1PwzAMhu/8iilc0QQFjY8bTEyatAMS3BCHrHhdtTSOUq8w0P47dca2JM0Y9mV5++h1nc7+Pum1IXLRu+t9u9/u/BSenQaskV3CWairA3rFujAWatAkqUT9UlagSg0iIputw05e74mUv9DOe7p6JjC1ZyeQH8ykqn3aJBxsQqsTWpPQPhLaZ6rwV9DYb1ObhrzLni6JUPdz1NTeVF+jraRjxOnFPaffYARjA/YIOpM5BKajbHiTPRwi946j0ePtIPO5HCsj9WqCBfanMl8UFpf6fUtz+PR8ZcC233uxAe7POX1AlTWNCarjhUOS/1M1/Na9GnImYSWnoDzfcxd/oIFxt6GIbsq6pC19k3H6tJEFdG7p4ZozxHTrFXOXLrocwSdtiKGLgFByBbZjNXARgGiW5h8f0Fgs+EY66MWIM4kqlO+lLo5a8suy7RYcZlnQzL7RqwGnCEYIoxGap6avOrQ4YjA195Qc3TqqO0nZqZSYLHx4W8VisxOD96F4lfD5tSckkcznVbsh2u24W8Jgx3qGLFTSLsC+ICr3XCNB29rbsSbCRb0+Wf8AUEsDBBQAAgAIABR36Uo9PC/RwQAAAOUBAAAaAAAAdW5pdmVyc2FsL2kxOG5fcHJlc2V0cy54bWydkbEKwjAQhvc+RbjdxG6lJHUT3Bx0lpqmGmkvJZdaH9+UinSRgEMg//F9PyQnd6++Y0/jyTpUkPMtMIPaNRZvCs6n/aYARqHGpu4cGgXogO2qTNq8wKM3ZAKxWIGk4B7CUAoxTRO3NPjYQK4bQywmrl0v4ukditkUw6LC4pb2L/szgyrLGJPX0XbhgFW8x7QgjLxWMDsXjdxi60D8AhqTAEyqwVACaH0CeAwJwI8rQIrvm+ekRwrxo2KQYrWeKnsDUEsDBBQAAgAIABR36UoG5LifXwAAAGEAAAAcAAAAdW5pdmVyc2FsL2xvY2FsX3NldHRpbmdzLnhtbLOxr8jNUShLLSrOzM+zVTLUM1BSSM1Lzk/JzEu3VQoNcdO1UFIoLknMS0nMyc9LtVXKy1dSsLfjssnJT07MCU4tKQEqLFYoyEmsTC0KSc0FMkpS/RJzgSqdQpT07bgAUEsDBBQAAgAIAESUV0cjtE77+wIAALAIAAAUAAAAdW5pdmVyc2FsL3BsYXllci54bWytVd9P2zAQfi7S/ofI79gtHQOqBMSQ0B7GhNSx7a0yiZt4TeLMdgjlr9/Zzu+lbEh7aJWc7/vufPfdxb96zlLviUnFRR6gBZ4jj+WhiHgeB+jh6+3xObq6fHfkFyndM+nxKEBlzg2ApsiLmAolLzSA76lOAtQzYGBGXiG5kFzvgfsUuNtIJ0v07mgGLrkKUKJ1sSKkqirMFSDyWIm0NCQKhyIjhWSK5ZpJ4tJAXoNd6b+j4ZeJnOh9wVQPWei3B65JWo5nxQck1RILGZOT+XxBftx9XocJy+gxz5WmeciQB5Wc2VI+0nB3J6IyZcrYZr5Lcs20NklY28zXK744zz0lwwA5h03GlKIxUzjNY0QclkyA/W1KVVLzqAGt4VU7XvNav4153zRutnOkcy7Kx5SrBI76kM46CfTJMKqf2etaBT00Cro1TMiT7FfJJYvs67dWjPMFcgFbxdk8sapCOICnWxpqIfc3AAMV1R3EbdOwaxq2oJYDt9HXHQVqbrtlVJeSNaWa+U88YuILlZIaWVxqWTKfjIw1lgzBPnFXrpvUNcRPdJae/kNvjN+oNT/Va52xgP/RmE9A1NaE5xF7vuXgo1kGNdUMim1sWBcpNjG7nFT5mPV0PTC5HOumwEU8TWXMYAwjqinp7OQQlEmqwCUs5QjbOzgITnicpPDTkwzj04M0GZW7SYbewUFwKsLdBLQ1t2Uk4zqOxNQqyCcT68QPS6VFxl+sPAd7Rq+sDl8buebouuDtwdn8j1EcxGgGc4smVpd56u2r5vDezKlWnc+mcJaBWmEemC4L59XMQlmMfCK2pWWqb/o5NfuwBx3lPDUd01zfQe+iWvMX5lU8Ml+6xdLUJGFGMwH6cL7sMUA/YbsMwlvToYhbkTd1wJjYN/dvK9ps+bp1ruuHOuxDDZ84qxzGzdRHUEcsRZlHox7iovuIqBR22rVk1EvZFm60OAGRiiJA7+GhvvPF6UV35bPFRYO1ed27wC6XN6z0OuFOQaTWdXsRv94N8PgbUEsDBBQAAgAIABR36Uq+VkfbHgkAAOY9AAApAAAAdW5pdmVyc2FsL3NraW5fY3VzdG9taXphdGlvbl9zZXR0aW5ncy54bWztW+tu47gV/r9PQbhYYBdo44t8LTwudKETYRzZaynJTIvCUCwmFiKLrkR7Jgv/KFD0VYp9rgL90bfoISXFkmM7UpJOW1TiJBgdnu/wkOdCUmemHz64vroOGV26P9vMpb5JGHP9+3DwHUL9OfVoMAlISFhY3VFuXN+hX3T/jnIaUENm+44dOCrvDQc1NBQP6nbkrtaFt6bSbKBOEzdwF2m4pUJfT9J6kgp9WqOu9qt7IiK5AZkTnx2W2q9mep8DdD8kAdN9h3wdSFnudFd2BueB7bjAFw7aTd62yahbrckbatZbnRbeNmRJktpIbWl1rbbtdHoduY5wrdmqSVul25AaEqq3WvVee1vvNFoSvA17bZDSxL02anaazYa2beAGoJEsK1pD3XakXr0uw2i421O3w6HSqdVQvV6Xmtq21ZaGSg0BtwQyZKnLF1DSJEVqb2VFrnclNFSHyrC5xRpuqy3UbeB2rbZtKopUq+0Wdze79HLtqLmnkyznCwIPmuBgL/et6gHn6s/XQQDMFlmuPJsR5NtL8qGiWJXYH4XvJr2JGllqRAQyxw7+8ddf/vmXX9APc7p6/PE3l+B6gpzwCB3SQZCmI9f5ULldM0b9szn1GSh25tNgaXuVwa8iP4lnkQdJNyQogruz52Q3XEc8eWHxWOC70E6B5nS5sv3HEb2nZ7f2/OE+oGvfyaXm4nFFAs/1H4C71uuo+ORAnhsynZFlRj/c5S0/bAW5KSRcvTbmLRfSs2+Jl4xYE08B3G7Il1dkD7pxQ5cJqFzn7RR0Zd+TrAG6Mm+nMT6MkrVah7eXQYx8ZcAu8VBvnGT37EcSZAeJUuNJFF2tV0X9aRXQe77YWdzLhn7CeRQyjX/PNazxlgvEJ8gHzGWleNnE/LU9xvh1P5f0lzAKGDedXGKSEDlRZur4ciIbn2ej8fl4pujnlYEaRSXiYflDo939Wm+1f+xXY1xOSealPBplZSEhrFXLJ8uwpuPRDATi0czAn6zKgP8uDB1fWSPdwJVB/JfCAiZTfF0Z8N95oFfTKTasmTnSNTzTzZkxtsS6jLCFtcrgM12jhb0hiFG0cckXxBYEQXp2A4JCz3VEB0/Zrr8mOcbTxpeybsym2LSmumrpY6MyMGkQPP5aSLbXbAHOs7BD5LihfesRRwwLLiL6eXqB0cVZDMEftnCBky5t1z/LM/pUvtGN85k1Ho/MGTa0hFIZYN9BWmDzkYoLmsomnoKMwIY9+3XwmfA+IQHJnldYyIV+fjGCH4srcuHeLzz4Ya/QZoLBJBPi5wCC4+ApeJ1p3oynGl9DGBDZaGWH4RcaOBmnSZsuh2zdUMfgmqqVkm9xMYlsMLzrz8F1yJzlkHeJTVM+xzNl/Al8HGJzXBA0/ggh+bEg6DM2IYawmQNmyNf6ucwjgodhEiBJDM5t7u/eI7Lnc8Dx1dy4dB0Cha8whImIxvCs8Egm/ukKDKnLoyPRHgmGxRZv9+6GgCqBA9tcjrEgDalY497105X++9lQ1kdYm4G7aeObmSWyJB90aT8inzJkOxvbnxN0S+b2GiLhEfoc1xF93PJChT+t3Z+RzeL8832cugwNf/r+FSplEt4BzeCwDIPBMWXFXhqdL1s8g1cqwn39qBZ5FuDVKpgqNuSpPn4fE4Xucu1FWfo9DPWkXFFjvajH29crv9n+DcqYUQpWdMhoiksLgTDsxHzLgc3TKwTUjSEMN4nyOSR8fhstJMAYxzIMit4g5hpWLqPINaxoMRE3WDF1Cw5bN+SW3z5ygEWsRlY7bG9+R/QIXMafQvWW3FE4L3nE3kQHGdi7hPnzWDl1VMpsLZZujUBxA2TeR04FUj13ye9Q+cReXeJkKaLdIDOfG7r2HBHdnvsgdgRY5/WSPD+H3QV0KaieHSZ+HW1Kv3ujItEUp9G4k2IHiKcAzW2rVHy+yWImlqfqxUyVDRXzGwWPZy8/DqKDr8nIMmcjWeESIEyWNpsvYBe+4/e8/LKiG4GGhzLIiydvEjuYL/7+57/lF7OnT0RFMfW3ReVA8POsiZ/k/cGgjIR/zCHHkpUsVLzkBMYXqgSa/35l6eCg73JlsaNtaUmX/BNXrqEhBGIzypYlqxeXECWmCAq6DuAsWFDIpTz9CIlPnPUrg0s7eIDEaVHqFRUkVp77Jiusw+6Ku2ae65OC8DfvRHzylj6ZyZom7v4Qo547f4i2XwcuMPFnPuTR+yLy1AvZgOy8J5I4LisuU2xuSdaClBC97xLC5uBe90TYfVDxbMjhLPN9xmcB9Sb8y9bzT7nAwD/EgRsPWMCv9MlbmiNc0C+x7QZ3thcCW5q0zzoBHSb8sBiLzNL2uac8dpwUa0zY57umHmwLajSbFHuWvo9SVUV8+E3r/UR7pjjcsuKulOY74j6/Qb6yZ/wp4j6/ybeUMVzrnoH2e9LI5GOcYgdpeh7LAQ/xRY6KeZK3LA/XYMQ/yoYplWJClnNJHTIQO6PlLkkczJyWVrh6ROO+/3R4ueSY20cx7ZAXHTIdO+etnvbePnOZR467tpgHBGDa+uK9mP9HtYP9tYioiD2uyIcK3ELs+YKn+bCCYhkfKlxkVJs5hlslyYznskLIpcjlIpUXwvk8g6cQYmlOQ2gU6KdB/eqzZepXT9mnH4s9bj5/vbwlAQYPcEnimllamnuRfAW7FofRLOxIZxrPFiDah9tRgkkRMk4lDlRJpEQv6X44VTLXIxuSZKkUIbU0p2ffDyEyTju2zEbkjqVdO6YUjoA4ze0cMc2d7TgKE5exbNpMdxwKuHiQQxHH7NtQzP5Apsq3EyUpmnt7mjUiZPz2wGDAe2z9+9X0FgsZ6kB59WTNVbHercoqSjJy8Sprbly2yjpsqN2GUrDKOhziXrvxDaqsco23wlXWl/U7VmVtqrz9r1RZuw3eilVZlQ5vBausknhyV1lV8RStsrbF842qrPUhbwWrrAUGS1VZh0O10VDzVFnFP8n5RlXW78oya1lmLcusZZm1LLOWZdayzFqWWcsya1lmLcusZZm1LLOWZdayzFqWWcsya1lmLcus71tmTae496m2MrIqi63/0WLry4j/jlprbMLCxdYYV1Zbv0m19RDu/6/cuk8DKMg7+l+5/wVQSwMEFAACAAgAFXfpShPvnsp7GAAAiS4AABcAAAB1bml2ZXJzYWwvdW5pdmVyc2FsLnBuZ+1aa1iS6brG0awmy5qayjLstLODaWmpeKJmZdYa02maUsvECZUaExIGEA/Q+WRBZqWmSFOzciZTUvKAKGgHUUGYcpKIU4nCGKcUETlvtLWuvX6sP/va17V/+YPvu973/e7ne97nfQ73c31c+S4uZu6Xy74EAABz9+7Z9T0A4OYHALhiZ7k7Z0xWzkbnzQX1fcw3gFqe97Bz4AbbuW8nAFBHmmP9cYZzPPvUniQUADDv+eTPhY34LQ0A8Afu3bXzh5wUjURSXWs6Khsxrbn1W9+2uofrtnYuZa++tTO2w9ujIyf15coNoe9nhU0AVrzbnfZ3zy/+hkqtWu9+8aL767N/d3XZPrPmWeovm3d6hucc+m7D2L13hNQ3fAyzWMZUNAGNLQK7ugEyJ+WxhQnUWVp8xg151LwaG1c4aug/giC3mT9WwwLaxl678iON3k492/fGEvYU7ilOZElnL4ZMPFvSuMnVOS2+8PSKKXe+H3O8gZq1xM050/ztiUWeZ19CrC8hJ5c4x4Ac79cbK7t1V9QZXzhHEfNOfM3P/3iA8o7n9q9FYe/UcxVuhd+ALTRw3vgvngXHw0kWvtwx9inRFdBucq64b40PITn6nkPnAgBKxu3UIvDFutyRl0v4Ufoy/smSISR26+VuOWrMqucjSto8a1EO/IAvfqBjlGId9G3Sx2v8gY7WOAjeNKRpjQUjpOn1ElEUnL5ZZeF8fNiESltOUmUTGbmPwbbheFZmLlEib9UBAKfKjsxeLJvoDOGlEGwGrPsCROtIpzCBOXp7JoaDqmMsexGb2GOE2IcgUdhUfXPraM+mpuB7PQWMnsaokSvxEYnjzJmFrRnypdnIyD6E+V1vCwjDwIU0uBdSCTaVJ1yUTPgzNfuqKG8F1pBIMFRDCgRj3uxqsdEbqhuatFbTYj+iL9NrYnAt6NwHdFgJozo12/uG76G1Xz3uA1ZJslp/r4Zv4qyVqhWS2wzvF8CZVnrU/lQy/mDVPMDCTRg9fODE7MUIpkkhzKS2jf8xVu1e6I3o+AJwmv0hrWN14Mq7HdHPouPu0k6mfbeNk55Sy29Fz7/tMhZLyr8JVQyZW2TqzPGSheqKe7AydUhfxpbgvgxJubTxAC65Y7VAOTH0dpBJ0KIoeVs2u2zsUyyNUfBbykI4iryo37fokdx+g+KAd5IvSZffAiU31QY16e9rvBGZD6n9msFRvk3Mb6OR1Y5L+L8uSdGO+pP9ZZrOo25kp1UVTO+Z9/UtSVVKPF8PphaDgkEpSf5UvTCFCctVKEd6RvWh6UJhHDfzRBM5VtaNpDkORr1pEGG4mmXKtkuPRV1ZwkgSXHQ0ql9VcN2bQ6/UMYztsZQTSVF9/rksLjRI388GAgDwgbWsr74CmfizVR5fob5nzDslKC3CBbWXkn5V7gKpFKN+JTihoiKNj6R703TJvG6DX7mGu3dcfFGNiHuKQIoyhAeaq1OLWG9uQIMCL0NmFiWtcyVyOQX89khXC5dv5FJw9ApdmfHZnIBWlLXebr5ygeuUEBW4WY/MC0TcIWuUowcbg5rQd5JqRD1DYoFY+pjSkTxOxiUpQt/21qNYQbqoCLs+IgXywFSpzHvIf7+tRJ9bakBeo2m5nCE3ImgdTeJd9ThEVKmikXGRiq1vs5QRjNSiLCpVcxLaSLbBRLS4h+lS7TjPstP7Qe/v4iEoGXrDEkrtE7NA88oqjWq01JuWDyFF35G0QXh1lewIzqDZbyYAIEBXd6z2NXl57HLPRY2Gn6uo8CYlBetRX7RWRpAq3GB09OFa5YuwElh5UACHvxfTGMKJ7g+Hb1JJxxrJr4/OKHzgdsaUtkurW+YZeI9v9di92x0XVMo3e93jQqMCwX0CQ73E9PyOsNMvXFSmolcMUevJhkbtY9HhADYMbBFigbJYiugWJ3Ptldn/pXoqwpSce9sK1x/ufZrPRznhLj8NZveOdbWUBZfol90dQkaKuCpYgf9gQ+kw7Xqp8YoEwysWNUTFZLwLO030uE/T+OXlS5Tmkci0+zF3wFGX4of9fVTJvOwy+VZdZl3nr10jFcZ272JcVPIYvkweTHKYzc5IKQ/rpp4fPI+OdOG1+hUXSx9w+d0aD6TifIgvC7Q/al5cf7FSjhcM0bgt2hFz83BWOFwZLDn4pPn4d0Xy+s7zyfwdkX2HvNQw/Dcx979pDF+1qo8W605kGwI/gbRr+tnH264nacNEoMNN6FZdEhgJ6oMdUQ0VnVBlRVxwhnRGahj1TT5FDuI7IgRBzRTBHm2ePyzlTjlnjYBGPs80vE2XXCFU+9FEPFw9b2QC9i4Cr3rqF9KPo1ea6BU2Xgt9M11ThrEu6vhdjH5SCiVbgtmbFTnXkvxLBPLtfSjber3eWqb8Vhqkv0vO+gLQjiarEYmDLwj4myHg20dmmukRKq6xLNi3pWjHFtWuRlAf0XJ0pi/oTMrMjaArlaKgQLCvNoSeRVNv2OZeaDr/siWWuPeb6CivraKepxFSId7f91jsn0uTYETl1lmPScLc5VQG+QH6CNtSaVhTElTQeFvj46PKfzbg9HNVpm+JPqxrZaQgqMD9Hq6XW7VgNTucw0eicFzMGuptEI8hgFT6lrGcmyVSVV2NJBJBSgjUPNKtoq9AHUEx6mPhjhbpBrEBugIlQ14LjDRigZa6KB9kq2BlkWYIt4XDyzzFhL1rJdarvROc5aq2eEZhxa8ZZuutQF+Wqv3HFe2Dg7gV3DRhhZoXnLHlZvGQX7ilJzjjU6BeYc5OLc5Kw98pV6G+wReLggXxv2xNTNtyE62Y+K/vB4sXebXDUik4fdP6DKFf8RAt+U53az7f4CX2Jg2ZS3t9t8PryQ8M9tqSNSo+amOfICu9PZz/QUzcVZ40/oM2d365Mq9SufBYYIH7b2VNzGAkSMXL5g+VLWFreBhkrEAAYSpziUZ4uFI4o1DeqMyFQxspWXxomIUsCm0KMRbA+SehUp+44Wy3Qu8ScRPabAaWmq54oSpQJ5EFRB1OV1JGyeKp0okFzkCdPGfx3590rTwWl5EAetXbfdIfho/LRX2xPNOtqxV0hmhIC/Vlee3htnrlcHODAlQwQhBYBCm5XnGaj6m3ihWTVYBeuDOW2OthxyJZJMrxUpbshjx064+KoVFuIaixaOerWD50m0WigRZw61Nq42fReRhivyXP6eUEOOIhVdRj2HVVqEu30OdiRyaoVGFrJ7LAXVUWRT2TXKkkpGTq7/KgRbiFaztbJB4/oArcn4Dw+rAwpp0oAvG16BXKrHD/XM8kBKIxkpNmQi+vQgpIhi55UxzfqJe66lu76hNwAXy9vHWSMwjQmzrOitBLzi3NxVkpQGAmABBKSd3ftVIxrBgh5OY8dgG8zz8bvepcaVU52zH8oc4dcFo/e/EFj2OVcKCj6hJ7GQDA802cZCpotznO6z1iqovz9ucCJ+EDnA47O8nmvot5MvnAx1mLndcdZFhK7vA/giaX1/2H5RUdk4TotzX/K5nToGnQNGgaNA2aBk2DpkHToGnQNGgaNA2aBk2DpkHToGnQNGga9P8I4gXxI41ir8nlhf8HmagHqSPP+Y52oYo1XkcLYVlf0cCWNl2kheDQrEEjGUgLMhyVhzW6OsUwGoi+WCjdNxpOsDL4BFlDZ0VSsIprZmSBNyAt8SAFE/Mk50MM4b06wHGKAD0yNK7A6LSeztdg5b4EtbwBPIZf5IVSMDVa/UZOxAn5cHUXNPe2hXBUMG8xy6aSNbWd0SAZWKNyf5t1lOOpVqxos5tVsMlvybLttiCKiSuspjLN7ZuoraO1pgpeFdg2jCXaCgOYE3+0GrK7karWg0BaktakpBCOS2NZH+W5UtRg8Hi2FKnaehktzTr8rTnLugbdF7+fvgIAIMXgL+cvV0bW4B2FPhKp7uAdYU2ez2Bdm8bzy+TwxIjft69vysMSgNHu+MmP0bURXZaeBOZo7YkrK8oqO7LzbSoI4ZOt2buqCEr5rghq71yOaF24+asZirrLVLyhWtn58HGJLimE09saEZCSp2mYqVeMtmh5WhByuSUUQRdXifkRnjBwGSHZsX/ouuqWboUQM14nMvZoAICciFHX22CTxLJ8U6eWScWoxL64awj9JZjTVIzlhl/fSijlPe3+ruzqeZ8Ct4jnrtMvNHgsUuY2oq+6rNHdkTPn2fV7z3lIUbgVf8YM/ACsTq7sKPCP/1Q6NJpfGi9em1FDuZij7w1pegWtMHrTh6OQPopRHGcIX0Np7rK9iy6OQS+hcFt6qn4TzwOcZq+hfCEh08QhDAvzXQ1KNlgnlRjL5/vBj+Oj3z86s+rcM/QfOCDlSXM4LpZIOuo+bsJ77FXtiNr/49md7nZaLFe/auv70E98QyFQpK9cEyKJ8Vficsmim5Y292siZE/8wmtqaJPutsgFcMo42jQXo9xkfKW1T247BOTZVsOCrUqMuO8VoVXUjB4YkcuAoT2p2fir/GENkDF7MdvFtszvEM1amqW9Aw746przDaQWUrV/ySwafmAwWJNCqnoiMv7UxNugHm9zqv8lo8AVIP6HNbe9wM74OoYBfeKc9BlK+BvG6GhxK4zZdo4taX2T3d7cs3K7/uVVRkOeGgh78jYLrF2dOHhgjelnfvp+zUMMlX3grSav4YhyEcaSouk3EXUTxBqCw+R5soR1VcJ0AWhfF9jXFId/lg8ZYsElK86p5vsBX3kAsfrdUQqCNNBrpaLqHYN1tP3E0MIZmWsPOy5GP+RTC3bh9x1bcqveaiVfLmUFFJ2g1WS/kj1p/gs0+pul+SRdTHW7duDl1bdtQJK9j2WywCi2ESPZNkGyS5Z7vsZOagO6IGEmMNDw8EMv4DJnAA6hwA6bCHXLchLrfYiB1tIg1jKdDHipOvdkx0DOMfwbHOmY09XfHDwbfeyFtbfwgcfihX6jfdps71PIZSCeVzMfWsw+dv+FNXeX+8jC2+tSBy35YT8e9RUl/W3H6o4W3tZlj/3ziOI0H1xKSmOyPyxv9jq9NVyHibgqUWVbjY6JDhphzFNm+SPTrmeNGhs5KRlNujdwMqcCe8Q/F/Fu0pCwNgcJ6XFo6nQuLImzsu43vFtR6HzI4sc/E7EEwx7Y6DydWy4yDzc+yhpq79oRqif6i4BNvuwwFnLBwvUZKas7uJyqZRlmc0yIbwYXqYKGZK/q0xesZscBjZKx5uGo+t4rnsrNJZbmKOPAIsq4sA0o5zs4l/j2DradF041JEsLng3I7B+xkaUlw0kwctOUZsoIYTycg9PtXNIWopn0oSB2av4nV37UZRAjnfpTE8KZHD+td1w4gT+FuhUv51kdpgbPyG0ByqsO03UdXkDva+FuVN6iXZf4HqbVcDlGeStHTXzpdMl05BGkj+AEajkKjIw0rhFgA8HsgBKBfKkQ/lApxh5V/rWOfSyiR0ab73e6WNQGhJ7dMXj9VFPsYEJ0v/E8ZGLYiJipZxRQiRyKL6JrtjuNhZYmg+Mgn7W09BSUc+hzl8y4y1GPzwWc+skkmsFAFVffRf3ywOupMjkrBIyU5ggxyHl3TSgmNkJ2N94R59FMlIwkavrpXLF2+7JBMY7cWJngk47nkVG4SFZsa9dTEFAVFrOEXA15uc9ReSHVpUKsNZR+GUEd8XiN5Vwz2FLR+XKx027+eU9F9lD/JrxMOGlFX1H5Mxaw3HoO13e8ThQCaN/QNnGAZIeUKryPu78q+q4urjy1rnLOOn+uL9Z3m3cTaht4/WFw2w100GZlqqo+oSF8XbUkrKRbc0XMKsOkPCk1hdPitFhegO9b7+dcb1khUbJvkF4Xvm7Jgs/GUh5YiJO3Hd8RNYQdvL4d0cgYaBMZPzZbf5KwX3FlBZ+1Uk5kv/jhk1jQPEy9OGWkvzeNsM4ORqhCEyvjIwdH/RNfgAnD4T6xlJ1WeHi16c+OZb7riN783tqfsLHOUPIvFgUpomRrE194s5PsOR7yHzpW869LttIvfzZMKFVnfV5fDu6HFF0u/MkIlzn3AP13BWC+jsvSbZ/jtOppuC+9tgI2VBHgqiydX+QzmGYPu8c7HU7kcDGY/p3m/I1QHj1jB+FRfLO2nx4Lj9dmwo9oIfhT2JQnoWG7L13ZVoc/BkU/Sl3AgCIXdAx84WP7K4YvNTKN5EiLmubZ/ZQrqnFtFU3pdfTN0XS7tegeR7pwKoV50TTkMpaFSZvKlgc1UUnIyslEFncCG4c8ipqH2UbYgnT/c+Hy1a6m/LPYyIS7w1451P74+Ni/uoyPyzkltpbRaAw7zWnUQPo+ugTFQoH5cxarbNfknjMFkBndVrR0vp9997z2j4/0wJdau3rt7rWx1i5PvEhImCiRocfZLJPE01STwNSr5T54/rn083OaP9tQXv4XTuFTXPifVR304VtdUdY/X+Ioz95qlgPe37KrjXA769y1ClgN5UnpTlOpi8H6PtNdx9b3xDJO/hFJCe0C9VvDukYIr53+vjVp0t9zwYo+Nr1ShzqpMLdIeeZMoYlptxG3so2N56Irl3+26Hu5j2NCmCfVV87cP6Du1UUKILYOY0TiOk4GWdJ4mtWQF8kr/4jziQ6/S1IOWeD4qaIT1G+seCBHqozkqbzsH+Q49WLZ5tFIAYnDnjr4MRPBXKfBdaMH85X3O0a3Jr6o2AR0lNyo9mgRxP+UbBCPRTCg9c5CUmbAP6bcuKxyKzQ91yZh5m5n++DJGxP/5fjzpBapsbLNSpIxri8Kd/IzdeMMa40zCdsoW/oJJzH94FZ6dTt0KvmSfx+DkkMEpL4EZwbBqJJf5nJHSd/W8sGJjCGsxR0Q2uAkhMcJOUHK4CVz72A7juHJazLmUzighJ5GYkZbafyhFwfBtrzKz+kiFi7ILReg5NAniTr5nhtdI911l00NZXQZ22dWpbNygurCgSUL/Bb7mLpigNZHbP/Y5EGItQcMylPVNPHyI3EQlj6cpX+PuHmK6Zn/3lUk4KDVKaS6frX+frT0Buy7St0Sm8uvU/bjFYd8FOrg9mjdvs+qv1m2+RAj/bPSPnj7TJ591FNWAEce9FoPWTQvEMAPBAUcroIBKodRKWUcZZKAA8A/5KfaH2LY0Cl3PcqWF0Hmdo+Zft6l4BeE9gSC1tHzrR9kJ2G27aUgJmkZYnflHFycmshOdyuMdoeZyr/WXf2KYB+i0RwWsP2Qv4/CIQgoGFB/CzG/Fv0tFRL/TpB9msfQpAQI6vIid0s9fL/c9REujWVbiZJmtXH2VJmm7xnYI32M1SPzMH2fz0TVVZdE4uCa0j8XlYH4gvw8PFKmmaoWBcZCsN4mgmZ/TdqcGDGPYaGZ+xG2fprDwPDBh+5pNVQjPDNLqLFH7pjALIdYGGB7HdAW2ScoHm9Yfk//RKIaCnPSlqKrkSxUTuWu66ZmUTTm39hC7celuE64cIq79Dgbgr8I/IG9tPB5zoxlFCIcZmMW6fnB2YsLEaY7CNz6XRGnpIIf6SUpucMaL2blU6oEQL70z+3Wju69mB+RZfu6qMuQv0jzyKdX9G9UiX5VfyxafUc2Gaj+tm5dlNmxbHStcMW5yVq/0bGpax/h67RZi+d0DAxb3839A/dWa0CuYAjk/8PfnEde8WyK2Axf8Cl4yoKN/PpP+Ednp/HKEbKv41id7fYNa+9VueCDLnHi9g1fS2bIDuWPDKdXiV+Cvxc6w25TkyvgvXYIsVTNS9A+kNggTtVIUUZ9iIPx9aaOY0WOyp8tMSEOY4IM+M7em+A8YiUJbu9EWDtFcyZyXzMxrj8DG/PakmPw2Czj3dZ9CSZb6KTIkeZCPcX9n1xZrMD91XDu5VFr2qdFtaN9nZ6Eiecw8Og52XjtyuwygoGPN6vjHWPxMqDdnHuTaTdTHbnhO5TlUofdiIAECEaeXQF/WZoF83HueoqLK3sDCD/naZGQQUSwWmvcyFH3twWMLtVpjfuOTnYt6epHt5Uilk3Ex6tu68QXr5D9ytEY0RfMDaznmKuEX+t7VVZ8hZNqf8qpMF8KJokOdlYYTcXrqiZ+EToVLZ5Yy+CdsbxlR42/RyS1js/RydyvjiQQPkV63umuT4I1bXY2dMwN4EQ66dXAIyjPDwXROTbgj2M0qQuqzN3vN4gHq67Pnm/KW0wp+CCkge29OnzC44k2gu3MTFbYzfQXXzpbyeq8m53FCdmSrco+vIMq390xcGKkwxP/SS2EUQo+yci1gZv1GNVku0qK+w9dq55bFWX4XeMx2dyyV9UMlCVACtDhC53D99l7qnMUNU3Sf/unM8hSTg3I/zBHNNkFA7TfL4tmAt0K8wtGCiFi/1nOqVNLXq9TqMipRVSw+QE4LG/4HyWNmyb754pvDu+6+yKExePZwSD5ecfXLrnQSRl7o+N21X6Teva/AVBLAwQUAAIACAAVd+lK6APyfE0AAABrAAAAGwAAAHVuaXZlcnNhbC91bml2ZXJzYWwucG5nLnhtbLOxr8jNUShLLSrOzM+zVTLUM1Cyt+PlsikoSi3LTC1XqACKAQUhQEmh0lbJxAjBLc9MKckAqjAwMUEIZqRmpmeU2CqZWxjDBfWBZgIAUEsBAgAAFAACAAgAFHfpShUOrShkBAAABxEAAB0AAAAAAAAAAQAAAAAAAAAAAHVuaXZlcnNhbC9jb21tb25fbWVzc2FnZXMubG5nUEsBAgAAFAACAAgAFHfpSuB8Le1lBAAAwxQAACcAAAAAAAAAAQAAAAAAnwQAAHVuaXZlcnNhbC9mbGFzaF9wdWJsaXNoaW5nX3NldHRpbmdzLnhtbFBLAQIAABQAAgAIABR36Urwus8htwIAAFkKAAAhAAAAAAAAAAEAAAAAAEkJAAB1bml2ZXJzYWwvZmxhc2hfc2tpbl9zZXR0aW5ncy54bWxQSwECAAAUAAIACAAUd+lKt/yq9TcEAADUEwAAJgAAAAAAAAABAAAAAAA/DAAAdW5pdmVyc2FsL2h0bWxfcHVibGlzaGluZ19zZXR0aW5ncy54bWxQSwECAAAUAAIACAAUd+lKOtpOkKsBAAA/BgAAHwAAAAAAAAABAAAAAAC6EAAAdW5pdmVyc2FsL2h0bWxfc2tpbl9zZXR0aW5ncy5qc1BLAQIAABQAAgAIABR36Uo9PC/RwQAAAOUBAAAaAAAAAAAAAAEAAAAAAKISAAB1bml2ZXJzYWwvaTE4bl9wcmVzZXRzLnhtbFBLAQIAABQAAgAIABR36UoG5LifXwAAAGEAAAAcAAAAAAAAAAEAAAAAAJsTAAB1bml2ZXJzYWwvbG9jYWxfc2V0dGluZ3MueG1sUEsBAgAAFAACAAgARJRXRyO0Tvv7AgAAsAgAABQAAAAAAAAAAQAAAAAANBQAAHVuaXZlcnNhbC9wbGF5ZXIueG1sUEsBAgAAFAACAAgAFHfpSr5WR9seCQAA5j0AACkAAAAAAAAAAQAAAAAAYRcAAHVuaXZlcnNhbC9za2luX2N1c3RvbWl6YXRpb25fc2V0dGluZ3MueG1sUEsBAgAAFAACAAgAFXfpShPvnsp7GAAAiS4AABcAAAAAAAAAAAAAAAAAxiAAAHVuaXZlcnNhbC91bml2ZXJzYWwucG5nUEsBAgAAFAACAAgAFXfpSugD8nxNAAAAawAAABsAAAAAAAAAAQAAAAAAdjkAAHVuaXZlcnNhbC91bml2ZXJzYWwucG5nLnhtbFBLBQYAAAAACwALAEkDAAD8OQAAAAA="/>
  <p:tag name="ISPRING_PRESENTATION_TITLE" val="7-21-4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4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5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6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6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6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6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7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8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8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8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8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9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9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9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0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4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4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4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4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4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4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5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6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7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7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7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8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8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2.0"/>
</p:tagLst>
</file>

<file path=ppt/tags/tag18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8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19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0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ags/tag2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4.0.0"/>
</p:tagLst>
</file>

<file path=ppt/theme/theme1.xml><?xml version="1.0" encoding="utf-8"?>
<a:theme xmlns:a="http://schemas.openxmlformats.org/drawingml/2006/main" name="千图网PPT模板">
  <a:themeElements>
    <a:clrScheme name="18-海军蓝-3色配色-7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001E4F"/>
      </a:accent1>
      <a:accent2>
        <a:srgbClr val="613A8B"/>
      </a:accent2>
      <a:accent3>
        <a:srgbClr val="F8E28F"/>
      </a:accent3>
      <a:accent4>
        <a:srgbClr val="001E4F"/>
      </a:accent4>
      <a:accent5>
        <a:srgbClr val="613A8B"/>
      </a:accent5>
      <a:accent6>
        <a:srgbClr val="F8E28F"/>
      </a:accent6>
      <a:hlink>
        <a:srgbClr val="0563C1"/>
      </a:hlink>
      <a:folHlink>
        <a:srgbClr val="954F72"/>
      </a:folHlink>
    </a:clrScheme>
    <a:fontScheme name="Arial+微软雅黑">
      <a:majorFont>
        <a:latin typeface="Arial"/>
        <a:ea typeface="微软雅黑"/>
        <a:cs typeface=""/>
      </a:majorFont>
      <a:minorFont>
        <a:latin typeface="Arial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txDef>
      <a:spPr>
        <a:noFill/>
      </a:spPr>
      <a:bodyPr wrap="none" rtlCol="0" anchor="ctr">
        <a:spAutoFit/>
      </a:bodyPr>
      <a:lstStyle>
        <a:defPPr>
          <a:lnSpc>
            <a:spcPct val="120000"/>
          </a:lnSpc>
          <a:defRPr dirty="0" smtClean="0">
            <a:solidFill>
              <a:schemeClr val="tx1">
                <a:lumMod val="75000"/>
                <a:lumOff val="25000"/>
              </a:schemeClr>
            </a:solidFill>
          </a:defRPr>
        </a:defPPr>
      </a:lstStyle>
    </a:txDef>
  </a:objectDefaults>
  <a:extraClrSchemeLst/>
  <a:extLst>
    <a:ext uri="{05A4C25C-085E-4340-85A3-A5531E510DB2}">
      <thm15:themeFamily xmlns:thm15="http://schemas.microsoft.com/office/thememl/2012/main" xmlns="" name="QT-.potx" id="{D7EC5810-44A2-40C9-BDC0-38483287193E}" vid="{E59AA0D7-47C6-44EC-893C-64DBD18D0489}"/>
    </a:ext>
  </a:extLst>
</a:theme>
</file>

<file path=ppt/theme/theme2.xml><?xml version="1.0" encoding="utf-8"?>
<a:theme xmlns:a="http://schemas.openxmlformats.org/drawingml/2006/main" name="自定义设计方案">
  <a:themeElements>
    <a:clrScheme name="MC色彩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E84C33"/>
      </a:accent1>
      <a:accent2>
        <a:srgbClr val="4A9143"/>
      </a:accent2>
      <a:accent3>
        <a:srgbClr val="B22B27"/>
      </a:accent3>
      <a:accent4>
        <a:srgbClr val="01596F"/>
      </a:accent4>
      <a:accent5>
        <a:srgbClr val="E7E2DC"/>
      </a:accent5>
      <a:accent6>
        <a:srgbClr val="071D2B"/>
      </a:accent6>
      <a:hlink>
        <a:srgbClr val="0563C1"/>
      </a:hlink>
      <a:folHlink>
        <a:srgbClr val="954F72"/>
      </a:folHlink>
    </a:clrScheme>
    <a:fontScheme name="Arial+微软雅黑">
      <a:majorFont>
        <a:latin typeface="Arial"/>
        <a:ea typeface="微软雅黑"/>
        <a:cs typeface=""/>
      </a:majorFont>
      <a:minorFont>
        <a:latin typeface="Arial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QT-.potx" id="{D7EC5810-44A2-40C9-BDC0-38483287193E}" vid="{663D9C17-49E7-41D8-840E-0433CBD57758}"/>
    </a:ext>
  </a:extLst>
</a:theme>
</file>

<file path=ppt/theme/theme3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QT-</Template>
  <TotalTime>68</TotalTime>
  <Words>1141</Words>
  <Application>Microsoft Office PowerPoint</Application>
  <PresentationFormat>自定义</PresentationFormat>
  <Paragraphs>179</Paragraphs>
  <Slides>24</Slides>
  <Notes>24</Notes>
  <HiddenSlides>0</HiddenSlides>
  <MMClips>1</MMClips>
  <ScaleCrop>false</ScaleCrop>
  <HeadingPairs>
    <vt:vector size="6" baseType="variant">
      <vt:variant>
        <vt:lpstr>已用的字体</vt:lpstr>
      </vt:variant>
      <vt:variant>
        <vt:i4>7</vt:i4>
      </vt:variant>
      <vt:variant>
        <vt:lpstr>主题</vt:lpstr>
      </vt:variant>
      <vt:variant>
        <vt:i4>2</vt:i4>
      </vt:variant>
      <vt:variant>
        <vt:lpstr>幻灯片标题</vt:lpstr>
      </vt:variant>
      <vt:variant>
        <vt:i4>24</vt:i4>
      </vt:variant>
    </vt:vector>
  </HeadingPairs>
  <TitlesOfParts>
    <vt:vector size="33" baseType="lpstr">
      <vt:lpstr>Arial</vt:lpstr>
      <vt:lpstr>宋体</vt:lpstr>
      <vt:lpstr>Impact</vt:lpstr>
      <vt:lpstr>微软雅黑</vt:lpstr>
      <vt:lpstr>等线</vt:lpstr>
      <vt:lpstr>Calibri</vt:lpstr>
      <vt:lpstr>SF UI Display Thin</vt:lpstr>
      <vt:lpstr>千图网PPT模板</vt:lpstr>
      <vt:lpstr>自定义设计方案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7-21-4</dc:title>
  <dc:subject/>
  <dc:creator>MC</dc:creator>
  <cp:keywords>千图网PPT模板</cp:keywords>
  <dc:description/>
  <cp:lastModifiedBy>Sky123.Org</cp:lastModifiedBy>
  <cp:revision>9</cp:revision>
  <dcterms:created xsi:type="dcterms:W3CDTF">2017-07-21T10:52:46Z</dcterms:created>
  <dcterms:modified xsi:type="dcterms:W3CDTF">2018-01-30T01:49:53Z</dcterms:modified>
  <cp:category>模板</cp:category>
</cp:coreProperties>
</file>