
<file path=[Content_Types].xml><?xml version="1.0" encoding="utf-8"?>
<Types xmlns="http://schemas.openxmlformats.org/package/2006/content-types">
  <Default Extension="png" ContentType="image/png"/>
  <Default Extension="mp3" ContentType="audio/mpe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1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2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3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4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31.xml" ContentType="application/vnd.openxmlformats-officedocument.presentationml.tags+xml"/>
  <Override PartName="/ppt/notesSlides/notesSlide7.xml" ContentType="application/vnd.openxmlformats-officedocument.presentationml.notesSlid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notesSlides/notesSlide20.xml" ContentType="application/vnd.openxmlformats-officedocument.presentationml.notesSlide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60" r:id="rId2"/>
    <p:sldId id="263" r:id="rId3"/>
    <p:sldId id="265" r:id="rId4"/>
    <p:sldId id="264" r:id="rId5"/>
    <p:sldId id="267" r:id="rId6"/>
    <p:sldId id="268" r:id="rId7"/>
    <p:sldId id="289" r:id="rId8"/>
    <p:sldId id="271" r:id="rId9"/>
    <p:sldId id="272" r:id="rId10"/>
    <p:sldId id="270" r:id="rId11"/>
    <p:sldId id="273" r:id="rId12"/>
    <p:sldId id="274" r:id="rId13"/>
    <p:sldId id="287" r:id="rId14"/>
    <p:sldId id="275" r:id="rId15"/>
    <p:sldId id="276" r:id="rId16"/>
    <p:sldId id="285" r:id="rId17"/>
    <p:sldId id="286" r:id="rId18"/>
    <p:sldId id="277" r:id="rId19"/>
    <p:sldId id="278" r:id="rId20"/>
    <p:sldId id="283" r:id="rId21"/>
    <p:sldId id="279" r:id="rId22"/>
    <p:sldId id="280" r:id="rId23"/>
    <p:sldId id="281" r:id="rId24"/>
    <p:sldId id="290" r:id="rId25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D00"/>
    <a:srgbClr val="FFFFFF"/>
    <a:srgbClr val="EA6057"/>
    <a:srgbClr val="F4D620"/>
    <a:srgbClr val="3E3E3D"/>
    <a:srgbClr val="FF9409"/>
    <a:srgbClr val="4A2D22"/>
    <a:srgbClr val="000000"/>
    <a:srgbClr val="453C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32" autoAdjust="0"/>
    <p:restoredTop sz="94660"/>
  </p:normalViewPr>
  <p:slideViewPr>
    <p:cSldViewPr snapToGrid="0">
      <p:cViewPr varScale="1">
        <p:scale>
          <a:sx n="92" d="100"/>
          <a:sy n="92" d="100"/>
        </p:scale>
        <p:origin x="47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2018/9/8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93921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2018/9/8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67723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515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26247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13185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3274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28899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56356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4524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39775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35868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28218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44809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50062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31787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10540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05378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80465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221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29188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87548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6579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9041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478067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229030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2234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11B23C1E-3094-40C6-B4AE-F64E16C19E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29" y="-296"/>
            <a:ext cx="12193057" cy="685859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B35F397A-7F2E-415E-A27A-5140D090D18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60945" y="-296"/>
            <a:ext cx="10870110" cy="685859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8847CA3E-5362-464B-B3F0-BFF02CBA07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29" y="-296"/>
            <a:ext cx="12193057" cy="685859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173EB626-9C5F-486E-91F4-F2B6392F1F3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60945" y="-296"/>
            <a:ext cx="10870110" cy="6858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652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6F0EEC64-90C5-4FD5-A408-ECAFE99E1C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29" y="-296"/>
            <a:ext cx="12193057" cy="685859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5867553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1800" dirty="0">
                <a:solidFill>
                  <a:schemeClr val="bg1">
                    <a:lumMod val="8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不得将觅知网的</a:t>
            </a:r>
            <a:r>
              <a:rPr lang="en-US" altLang="zh-CN" sz="1800" dirty="0">
                <a:solidFill>
                  <a:schemeClr val="bg1">
                    <a:lumMod val="8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PPT</a:t>
            </a:r>
            <a:r>
              <a:rPr lang="zh-CN" altLang="en-US" sz="1800" dirty="0">
                <a:solidFill>
                  <a:schemeClr val="bg1">
                    <a:lumMod val="8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模板、</a:t>
            </a:r>
            <a:r>
              <a:rPr lang="en-US" altLang="zh-CN" sz="1800" dirty="0">
                <a:solidFill>
                  <a:schemeClr val="bg1">
                    <a:lumMod val="8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PPT</a:t>
            </a:r>
            <a:r>
              <a:rPr lang="zh-CN" altLang="en-US" sz="1800" dirty="0">
                <a:solidFill>
                  <a:schemeClr val="bg1">
                    <a:lumMod val="8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  <a:endParaRPr lang="zh-CN" altLang="en-US" dirty="0">
              <a:solidFill>
                <a:schemeClr val="bg1">
                  <a:lumMod val="85000"/>
                </a:schemeClr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660FE25A-F59E-4A74-B665-864FD89EC2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a16="http://schemas.microsoft.com/office/drawing/2014/main" id="{1A42CC18-0C10-4C0D-A0F2-E6045AE31D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601D336C-545D-4EB5-97AD-1195B1E10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66177337-1161-4CB2-8B69-3E24C9ADD514}" type="datetimeFigureOut">
              <a:rPr lang="zh-CN" altLang="en-US" smtClean="0"/>
              <a:pPr/>
              <a:t>2018/9/8</a:t>
            </a:fld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B3F62F5E-1F39-4ED3-9466-620AD89BE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BDAB90C6-7DD8-450C-B97D-289F0B937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2EED884B-F155-42E3-9801-487CD0C3BEE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4766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6" r:id="rId3"/>
    <p:sldLayoutId id="2147483651" r:id="rId4"/>
    <p:sldLayoutId id="2147483652" r:id="rId5"/>
    <p:sldLayoutId id="2147483653" r:id="rId6"/>
    <p:sldLayoutId id="2147483654" r:id="rId7"/>
    <p:sldLayoutId id="2147483655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tags" Target="../tags/tag11.xml"/><Relationship Id="rId18" Type="http://schemas.openxmlformats.org/officeDocument/2006/relationships/tags" Target="../tags/tag16.xml"/><Relationship Id="rId26" Type="http://schemas.openxmlformats.org/officeDocument/2006/relationships/image" Target="../media/image9.png"/><Relationship Id="rId3" Type="http://schemas.openxmlformats.org/officeDocument/2006/relationships/tags" Target="../tags/tag3.xml"/><Relationship Id="rId21" Type="http://schemas.openxmlformats.org/officeDocument/2006/relationships/image" Target="../media/image4.png"/><Relationship Id="rId7" Type="http://schemas.microsoft.com/office/2007/relationships/media" Target="../media/media1.mp3"/><Relationship Id="rId12" Type="http://schemas.openxmlformats.org/officeDocument/2006/relationships/tags" Target="../tags/tag10.xml"/><Relationship Id="rId17" Type="http://schemas.openxmlformats.org/officeDocument/2006/relationships/tags" Target="../tags/tag15.xml"/><Relationship Id="rId25" Type="http://schemas.openxmlformats.org/officeDocument/2006/relationships/image" Target="../media/image8.png"/><Relationship Id="rId33" Type="http://schemas.openxmlformats.org/officeDocument/2006/relationships/image" Target="../media/image16.png"/><Relationship Id="rId2" Type="http://schemas.openxmlformats.org/officeDocument/2006/relationships/tags" Target="../tags/tag2.xml"/><Relationship Id="rId16" Type="http://schemas.openxmlformats.org/officeDocument/2006/relationships/tags" Target="../tags/tag14.xml"/><Relationship Id="rId20" Type="http://schemas.openxmlformats.org/officeDocument/2006/relationships/notesSlide" Target="../notesSlides/notesSlide1.xml"/><Relationship Id="rId29" Type="http://schemas.openxmlformats.org/officeDocument/2006/relationships/image" Target="../media/image12.png"/><Relationship Id="rId1" Type="http://schemas.openxmlformats.org/officeDocument/2006/relationships/themeOverride" Target="../theme/themeOverride1.xml"/><Relationship Id="rId6" Type="http://schemas.openxmlformats.org/officeDocument/2006/relationships/tags" Target="../tags/tag6.xml"/><Relationship Id="rId11" Type="http://schemas.openxmlformats.org/officeDocument/2006/relationships/tags" Target="../tags/tag9.xml"/><Relationship Id="rId24" Type="http://schemas.openxmlformats.org/officeDocument/2006/relationships/image" Target="../media/image7.png"/><Relationship Id="rId32" Type="http://schemas.openxmlformats.org/officeDocument/2006/relationships/image" Target="../media/image15.png"/><Relationship Id="rId5" Type="http://schemas.openxmlformats.org/officeDocument/2006/relationships/tags" Target="../tags/tag5.xml"/><Relationship Id="rId15" Type="http://schemas.openxmlformats.org/officeDocument/2006/relationships/tags" Target="../tags/tag13.xml"/><Relationship Id="rId23" Type="http://schemas.openxmlformats.org/officeDocument/2006/relationships/image" Target="../media/image6.png"/><Relationship Id="rId28" Type="http://schemas.openxmlformats.org/officeDocument/2006/relationships/image" Target="../media/image11.png"/><Relationship Id="rId10" Type="http://schemas.openxmlformats.org/officeDocument/2006/relationships/tags" Target="../tags/tag8.xml"/><Relationship Id="rId19" Type="http://schemas.openxmlformats.org/officeDocument/2006/relationships/slideLayout" Target="../slideLayouts/slideLayout2.xml"/><Relationship Id="rId31" Type="http://schemas.openxmlformats.org/officeDocument/2006/relationships/image" Target="../media/image14.png"/><Relationship Id="rId4" Type="http://schemas.openxmlformats.org/officeDocument/2006/relationships/tags" Target="../tags/tag4.xml"/><Relationship Id="rId9" Type="http://schemas.openxmlformats.org/officeDocument/2006/relationships/tags" Target="../tags/tag7.xml"/><Relationship Id="rId14" Type="http://schemas.openxmlformats.org/officeDocument/2006/relationships/tags" Target="../tags/tag12.xml"/><Relationship Id="rId22" Type="http://schemas.openxmlformats.org/officeDocument/2006/relationships/image" Target="../media/image5.png"/><Relationship Id="rId27" Type="http://schemas.openxmlformats.org/officeDocument/2006/relationships/image" Target="../media/image10.png"/><Relationship Id="rId30" Type="http://schemas.openxmlformats.org/officeDocument/2006/relationships/image" Target="../media/image13.emf"/><Relationship Id="rId8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3" Type="http://schemas.openxmlformats.org/officeDocument/2006/relationships/tags" Target="../tags/tag19.xml"/><Relationship Id="rId7" Type="http://schemas.openxmlformats.org/officeDocument/2006/relationships/slideLayout" Target="../slideLayouts/slideLayout3.xml"/><Relationship Id="rId12" Type="http://schemas.openxmlformats.org/officeDocument/2006/relationships/image" Target="../media/image18.png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tags" Target="../tags/tag22.xml"/><Relationship Id="rId11" Type="http://schemas.openxmlformats.org/officeDocument/2006/relationships/image" Target="../media/image14.png"/><Relationship Id="rId5" Type="http://schemas.openxmlformats.org/officeDocument/2006/relationships/tags" Target="../tags/tag21.xml"/><Relationship Id="rId10" Type="http://schemas.openxmlformats.org/officeDocument/2006/relationships/image" Target="../media/image13.emf"/><Relationship Id="rId4" Type="http://schemas.openxmlformats.org/officeDocument/2006/relationships/tags" Target="../tags/tag20.xml"/><Relationship Id="rId9" Type="http://schemas.openxmlformats.org/officeDocument/2006/relationships/image" Target="../media/image17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image" Target="../media/image19.emf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7" Type="http://schemas.openxmlformats.org/officeDocument/2006/relationships/image" Target="../media/image20.png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image" Target="../media/image14.pn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tags" Target="../tags/tag30.xml"/><Relationship Id="rId7" Type="http://schemas.openxmlformats.org/officeDocument/2006/relationships/image" Target="../media/image22.png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image" Target="../media/image21.pn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image" Target="../media/image19.emf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image" Target="../media/image19.emf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7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image" Target="../media/image19.emf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image" Target="../media/image19.emf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g"/><Relationship Id="rId3" Type="http://schemas.openxmlformats.org/officeDocument/2006/relationships/tags" Target="../tags/tag42.xml"/><Relationship Id="rId7" Type="http://schemas.openxmlformats.org/officeDocument/2006/relationships/image" Target="../media/image54.jpg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notesSlide" Target="../notesSlides/notesSlide20.xml"/><Relationship Id="rId10" Type="http://schemas.openxmlformats.org/officeDocument/2006/relationships/image" Target="../media/image57.jp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56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image" Target="../media/image19.emf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microsoft.com/office/2007/relationships/hdphoto" Target="../media/hdphoto1.wdp"/><Relationship Id="rId4" Type="http://schemas.openxmlformats.org/officeDocument/2006/relationships/image" Target="../media/image6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52.xml"/><Relationship Id="rId13" Type="http://schemas.openxmlformats.org/officeDocument/2006/relationships/tags" Target="../tags/tag57.xml"/><Relationship Id="rId18" Type="http://schemas.openxmlformats.org/officeDocument/2006/relationships/tags" Target="../tags/tag62.xml"/><Relationship Id="rId26" Type="http://schemas.openxmlformats.org/officeDocument/2006/relationships/image" Target="../media/image10.png"/><Relationship Id="rId3" Type="http://schemas.openxmlformats.org/officeDocument/2006/relationships/tags" Target="../tags/tag47.xml"/><Relationship Id="rId21" Type="http://schemas.openxmlformats.org/officeDocument/2006/relationships/image" Target="../media/image5.png"/><Relationship Id="rId7" Type="http://schemas.openxmlformats.org/officeDocument/2006/relationships/tags" Target="../tags/tag51.xml"/><Relationship Id="rId12" Type="http://schemas.openxmlformats.org/officeDocument/2006/relationships/tags" Target="../tags/tag56.xml"/><Relationship Id="rId17" Type="http://schemas.openxmlformats.org/officeDocument/2006/relationships/tags" Target="../tags/tag61.xml"/><Relationship Id="rId25" Type="http://schemas.openxmlformats.org/officeDocument/2006/relationships/image" Target="../media/image9.png"/><Relationship Id="rId2" Type="http://schemas.openxmlformats.org/officeDocument/2006/relationships/tags" Target="../tags/tag46.xml"/><Relationship Id="rId16" Type="http://schemas.openxmlformats.org/officeDocument/2006/relationships/tags" Target="../tags/tag60.xml"/><Relationship Id="rId20" Type="http://schemas.openxmlformats.org/officeDocument/2006/relationships/notesSlide" Target="../notesSlides/notesSlide24.xml"/><Relationship Id="rId29" Type="http://schemas.openxmlformats.org/officeDocument/2006/relationships/image" Target="../media/image13.emf"/><Relationship Id="rId1" Type="http://schemas.openxmlformats.org/officeDocument/2006/relationships/tags" Target="../tags/tag45.xml"/><Relationship Id="rId6" Type="http://schemas.openxmlformats.org/officeDocument/2006/relationships/tags" Target="../tags/tag50.xml"/><Relationship Id="rId11" Type="http://schemas.openxmlformats.org/officeDocument/2006/relationships/tags" Target="../tags/tag55.xml"/><Relationship Id="rId24" Type="http://schemas.openxmlformats.org/officeDocument/2006/relationships/image" Target="../media/image8.png"/><Relationship Id="rId5" Type="http://schemas.openxmlformats.org/officeDocument/2006/relationships/tags" Target="../tags/tag49.xml"/><Relationship Id="rId15" Type="http://schemas.openxmlformats.org/officeDocument/2006/relationships/tags" Target="../tags/tag59.xml"/><Relationship Id="rId23" Type="http://schemas.openxmlformats.org/officeDocument/2006/relationships/image" Target="../media/image7.png"/><Relationship Id="rId28" Type="http://schemas.openxmlformats.org/officeDocument/2006/relationships/image" Target="../media/image12.png"/><Relationship Id="rId10" Type="http://schemas.openxmlformats.org/officeDocument/2006/relationships/tags" Target="../tags/tag54.xml"/><Relationship Id="rId19" Type="http://schemas.openxmlformats.org/officeDocument/2006/relationships/slideLayout" Target="../slideLayouts/slideLayout2.xml"/><Relationship Id="rId31" Type="http://schemas.openxmlformats.org/officeDocument/2006/relationships/image" Target="../media/image15.png"/><Relationship Id="rId4" Type="http://schemas.openxmlformats.org/officeDocument/2006/relationships/tags" Target="../tags/tag48.xml"/><Relationship Id="rId9" Type="http://schemas.openxmlformats.org/officeDocument/2006/relationships/tags" Target="../tags/tag53.xml"/><Relationship Id="rId14" Type="http://schemas.openxmlformats.org/officeDocument/2006/relationships/tags" Target="../tags/tag58.xml"/><Relationship Id="rId22" Type="http://schemas.openxmlformats.org/officeDocument/2006/relationships/image" Target="../media/image6.png"/><Relationship Id="rId27" Type="http://schemas.openxmlformats.org/officeDocument/2006/relationships/image" Target="../media/image11.png"/><Relationship Id="rId30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图片 264">
            <a:extLst>
              <a:ext uri="{FF2B5EF4-FFF2-40B4-BE49-F238E27FC236}">
                <a16:creationId xmlns="" xmlns:a16="http://schemas.microsoft.com/office/drawing/2014/main" id="{B92C3C72-9B91-40EC-9A0E-A44F2258A028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80683" y="193934"/>
            <a:ext cx="10870110" cy="6663506"/>
          </a:xfrm>
          <a:prstGeom prst="rect">
            <a:avLst/>
          </a:prstGeom>
        </p:spPr>
      </p:pic>
      <p:grpSp>
        <p:nvGrpSpPr>
          <p:cNvPr id="39" name="PA-组合 38">
            <a:extLst>
              <a:ext uri="{FF2B5EF4-FFF2-40B4-BE49-F238E27FC236}">
                <a16:creationId xmlns="" xmlns:a16="http://schemas.microsoft.com/office/drawing/2014/main" id="{EDD665EC-D0A2-47D8-925D-27281CDED13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 rot="20750803">
            <a:off x="2253178" y="1552903"/>
            <a:ext cx="2130287" cy="2460916"/>
            <a:chOff x="2338340" y="4074025"/>
            <a:chExt cx="2130287" cy="2460916"/>
          </a:xfrm>
        </p:grpSpPr>
        <p:sp>
          <p:nvSpPr>
            <p:cNvPr id="33" name="PA-矩形 32">
              <a:extLst>
                <a:ext uri="{FF2B5EF4-FFF2-40B4-BE49-F238E27FC236}">
                  <a16:creationId xmlns="" xmlns:a16="http://schemas.microsoft.com/office/drawing/2014/main" id="{A0020F27-F8E2-4973-8996-2979743DEE00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2338340" y="4134284"/>
              <a:ext cx="2108269" cy="24006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5000" dirty="0">
                  <a:solidFill>
                    <a:srgbClr val="F4D62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招</a:t>
              </a:r>
              <a:endParaRPr lang="zh-CN" altLang="en-US" sz="15000" dirty="0">
                <a:solidFill>
                  <a:srgbClr val="F4D620"/>
                </a:solidFill>
              </a:endParaRPr>
            </a:p>
          </p:txBody>
        </p:sp>
        <p:sp>
          <p:nvSpPr>
            <p:cNvPr id="29" name="PA-矩形 28">
              <a:extLst>
                <a:ext uri="{FF2B5EF4-FFF2-40B4-BE49-F238E27FC236}">
                  <a16:creationId xmlns="" xmlns:a16="http://schemas.microsoft.com/office/drawing/2014/main" id="{D57DD7EB-0290-403A-9B67-FCCC08119E11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2360358" y="4074025"/>
              <a:ext cx="2108269" cy="24006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500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招</a:t>
              </a:r>
              <a:endParaRPr lang="zh-CN" altLang="en-US" sz="15000" dirty="0"/>
            </a:p>
          </p:txBody>
        </p:sp>
      </p:grpSp>
      <p:grpSp>
        <p:nvGrpSpPr>
          <p:cNvPr id="37" name="PA-组合 36">
            <a:extLst>
              <a:ext uri="{FF2B5EF4-FFF2-40B4-BE49-F238E27FC236}">
                <a16:creationId xmlns="" xmlns:a16="http://schemas.microsoft.com/office/drawing/2014/main" id="{FFF11941-4217-47AB-8D32-D1101D3C086A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4556502" y="691058"/>
            <a:ext cx="2515009" cy="2922583"/>
            <a:chOff x="5096790" y="4167983"/>
            <a:chExt cx="2515009" cy="2922583"/>
          </a:xfrm>
        </p:grpSpPr>
        <p:sp>
          <p:nvSpPr>
            <p:cNvPr id="34" name="PA-矩形 33">
              <a:extLst>
                <a:ext uri="{FF2B5EF4-FFF2-40B4-BE49-F238E27FC236}">
                  <a16:creationId xmlns="" xmlns:a16="http://schemas.microsoft.com/office/drawing/2014/main" id="{4A08A1B9-A220-4D05-96A1-69AE21437346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5096790" y="4228244"/>
              <a:ext cx="2492990" cy="286232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8000" dirty="0">
                  <a:solidFill>
                    <a:srgbClr val="F4D62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新</a:t>
              </a:r>
              <a:endParaRPr lang="zh-CN" altLang="en-US" sz="18000" dirty="0">
                <a:solidFill>
                  <a:srgbClr val="F4D620"/>
                </a:solidFill>
              </a:endParaRPr>
            </a:p>
          </p:txBody>
        </p:sp>
        <p:sp>
          <p:nvSpPr>
            <p:cNvPr id="31" name="PA-矩形 30">
              <a:extLst>
                <a:ext uri="{FF2B5EF4-FFF2-40B4-BE49-F238E27FC236}">
                  <a16:creationId xmlns="" xmlns:a16="http://schemas.microsoft.com/office/drawing/2014/main" id="{A1A33043-6A54-410F-87BC-0FB1835FA7E0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5118809" y="4167983"/>
              <a:ext cx="2492990" cy="286232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800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新</a:t>
              </a:r>
              <a:endParaRPr lang="zh-CN" altLang="en-US" sz="18000" dirty="0"/>
            </a:p>
          </p:txBody>
        </p:sp>
      </p:grpSp>
      <p:grpSp>
        <p:nvGrpSpPr>
          <p:cNvPr id="36" name="PA-组合 35">
            <a:extLst>
              <a:ext uri="{FF2B5EF4-FFF2-40B4-BE49-F238E27FC236}">
                <a16:creationId xmlns="" xmlns:a16="http://schemas.microsoft.com/office/drawing/2014/main" id="{3688F554-484A-4FAE-A038-C3D230520DA1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 rot="1146764">
            <a:off x="7318773" y="1477905"/>
            <a:ext cx="2130288" cy="2460919"/>
            <a:chOff x="7525506" y="4074023"/>
            <a:chExt cx="2130288" cy="2460919"/>
          </a:xfrm>
        </p:grpSpPr>
        <p:sp>
          <p:nvSpPr>
            <p:cNvPr id="35" name="PA-矩形 34">
              <a:extLst>
                <a:ext uri="{FF2B5EF4-FFF2-40B4-BE49-F238E27FC236}">
                  <a16:creationId xmlns="" xmlns:a16="http://schemas.microsoft.com/office/drawing/2014/main" id="{33EEB0B9-5646-4E9C-82B5-12FC6E48684A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7525506" y="4134285"/>
              <a:ext cx="2108269" cy="24006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5000" dirty="0">
                  <a:solidFill>
                    <a:srgbClr val="F4D62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啦</a:t>
              </a:r>
              <a:endParaRPr lang="zh-CN" altLang="en-US" sz="15000" dirty="0">
                <a:solidFill>
                  <a:srgbClr val="F4D620"/>
                </a:solidFill>
              </a:endParaRPr>
            </a:p>
          </p:txBody>
        </p:sp>
        <p:sp>
          <p:nvSpPr>
            <p:cNvPr id="32" name="PA-矩形 31">
              <a:extLst>
                <a:ext uri="{FF2B5EF4-FFF2-40B4-BE49-F238E27FC236}">
                  <a16:creationId xmlns="" xmlns:a16="http://schemas.microsoft.com/office/drawing/2014/main" id="{6D28EF89-8645-4DD9-A8F3-D3E662844452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7547525" y="4074023"/>
              <a:ext cx="2108269" cy="24006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500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啦</a:t>
              </a:r>
              <a:endParaRPr lang="zh-CN" altLang="en-US" sz="15000" dirty="0"/>
            </a:p>
          </p:txBody>
        </p:sp>
      </p:grpSp>
      <p:pic>
        <p:nvPicPr>
          <p:cNvPr id="266" name="图片 265">
            <a:extLst>
              <a:ext uri="{FF2B5EF4-FFF2-40B4-BE49-F238E27FC236}">
                <a16:creationId xmlns="" xmlns:a16="http://schemas.microsoft.com/office/drawing/2014/main" id="{92447C52-2E1B-42AB-9438-96B5922E7EC5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784401" y="858745"/>
            <a:ext cx="658425" cy="652329"/>
          </a:xfrm>
          <a:prstGeom prst="rect">
            <a:avLst/>
          </a:prstGeom>
        </p:spPr>
      </p:pic>
      <p:pic>
        <p:nvPicPr>
          <p:cNvPr id="267" name="图片 266">
            <a:extLst>
              <a:ext uri="{FF2B5EF4-FFF2-40B4-BE49-F238E27FC236}">
                <a16:creationId xmlns="" xmlns:a16="http://schemas.microsoft.com/office/drawing/2014/main" id="{B0E3720F-B8F1-474F-9F69-D0EF9BF11CCE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705245" y="3585839"/>
            <a:ext cx="585267" cy="591363"/>
          </a:xfrm>
          <a:prstGeom prst="rect">
            <a:avLst/>
          </a:prstGeom>
        </p:spPr>
      </p:pic>
      <p:pic>
        <p:nvPicPr>
          <p:cNvPr id="268" name="图片 267">
            <a:extLst>
              <a:ext uri="{FF2B5EF4-FFF2-40B4-BE49-F238E27FC236}">
                <a16:creationId xmlns="" xmlns:a16="http://schemas.microsoft.com/office/drawing/2014/main" id="{FC20CE75-CA6C-4207-9D69-8DC7AEBEA424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643840" y="1281342"/>
            <a:ext cx="743776" cy="743776"/>
          </a:xfrm>
          <a:prstGeom prst="rect">
            <a:avLst/>
          </a:prstGeom>
        </p:spPr>
      </p:pic>
      <p:pic>
        <p:nvPicPr>
          <p:cNvPr id="269" name="图片 268">
            <a:extLst>
              <a:ext uri="{FF2B5EF4-FFF2-40B4-BE49-F238E27FC236}">
                <a16:creationId xmlns="" xmlns:a16="http://schemas.microsoft.com/office/drawing/2014/main" id="{5C969000-F3A8-45C2-B4B0-C1F909DCF021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289916" y="507005"/>
            <a:ext cx="1475360" cy="798645"/>
          </a:xfrm>
          <a:prstGeom prst="rect">
            <a:avLst/>
          </a:prstGeom>
        </p:spPr>
      </p:pic>
      <p:pic>
        <p:nvPicPr>
          <p:cNvPr id="270" name="图片 269">
            <a:extLst>
              <a:ext uri="{FF2B5EF4-FFF2-40B4-BE49-F238E27FC236}">
                <a16:creationId xmlns="" xmlns:a16="http://schemas.microsoft.com/office/drawing/2014/main" id="{B1B6A272-AADA-4A3B-A681-03F301848739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4657220" y="5297203"/>
            <a:ext cx="2877561" cy="1603387"/>
          </a:xfrm>
          <a:prstGeom prst="rect">
            <a:avLst/>
          </a:prstGeom>
        </p:spPr>
      </p:pic>
      <p:pic>
        <p:nvPicPr>
          <p:cNvPr id="271" name="图片 270">
            <a:extLst>
              <a:ext uri="{FF2B5EF4-FFF2-40B4-BE49-F238E27FC236}">
                <a16:creationId xmlns="" xmlns:a16="http://schemas.microsoft.com/office/drawing/2014/main" id="{B5214AB3-F7A0-443E-B8EA-5F995803D01C}"/>
              </a:ext>
            </a:extLst>
          </p:cNvPr>
          <p:cNvPicPr>
            <a:picLocks noChangeAspect="1"/>
          </p:cNvPicPr>
          <p:nvPr/>
        </p:nvPicPr>
        <p:blipFill rotWithShape="1">
          <a:blip r:embed="rId27"/>
          <a:srcRect r="81331"/>
          <a:stretch/>
        </p:blipFill>
        <p:spPr>
          <a:xfrm>
            <a:off x="-6748" y="5460614"/>
            <a:ext cx="2277419" cy="1438781"/>
          </a:xfrm>
          <a:prstGeom prst="rect">
            <a:avLst/>
          </a:prstGeom>
        </p:spPr>
      </p:pic>
      <p:pic>
        <p:nvPicPr>
          <p:cNvPr id="272" name="图片 271">
            <a:extLst>
              <a:ext uri="{FF2B5EF4-FFF2-40B4-BE49-F238E27FC236}">
                <a16:creationId xmlns="" xmlns:a16="http://schemas.microsoft.com/office/drawing/2014/main" id="{343F6FB0-8EAD-4A23-A7ED-EB0DE00C0B29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9325879" y="5517001"/>
            <a:ext cx="268247" cy="347502"/>
          </a:xfrm>
          <a:prstGeom prst="rect">
            <a:avLst/>
          </a:prstGeom>
        </p:spPr>
      </p:pic>
      <p:pic>
        <p:nvPicPr>
          <p:cNvPr id="273" name="图片 272">
            <a:extLst>
              <a:ext uri="{FF2B5EF4-FFF2-40B4-BE49-F238E27FC236}">
                <a16:creationId xmlns="" xmlns:a16="http://schemas.microsoft.com/office/drawing/2014/main" id="{02993CCF-ABF3-4C15-B07D-B647B47E7F26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519074" y="4707475"/>
            <a:ext cx="268247" cy="341406"/>
          </a:xfrm>
          <a:prstGeom prst="rect">
            <a:avLst/>
          </a:prstGeom>
        </p:spPr>
      </p:pic>
      <p:pic>
        <p:nvPicPr>
          <p:cNvPr id="275" name="图片 274">
            <a:extLst>
              <a:ext uri="{FF2B5EF4-FFF2-40B4-BE49-F238E27FC236}">
                <a16:creationId xmlns="" xmlns:a16="http://schemas.microsoft.com/office/drawing/2014/main" id="{C3429C48-72A1-4FF9-826F-2D75528E946D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3165510" y="4464585"/>
            <a:ext cx="1354605" cy="1665235"/>
          </a:xfrm>
          <a:prstGeom prst="rect">
            <a:avLst/>
          </a:prstGeom>
        </p:spPr>
      </p:pic>
      <p:pic>
        <p:nvPicPr>
          <p:cNvPr id="276" name="图片 275">
            <a:extLst>
              <a:ext uri="{FF2B5EF4-FFF2-40B4-BE49-F238E27FC236}">
                <a16:creationId xmlns="" xmlns:a16="http://schemas.microsoft.com/office/drawing/2014/main" id="{E79584E6-B8D2-49E1-AB9A-6661049937BA}"/>
              </a:ext>
            </a:extLst>
          </p:cNvPr>
          <p:cNvPicPr>
            <a:picLocks noChangeAspect="1"/>
          </p:cNvPicPr>
          <p:nvPr/>
        </p:nvPicPr>
        <p:blipFill rotWithShape="1">
          <a:blip r:embed="rId27"/>
          <a:srcRect l="20817" r="60514"/>
          <a:stretch/>
        </p:blipFill>
        <p:spPr>
          <a:xfrm>
            <a:off x="1800198" y="5650901"/>
            <a:ext cx="1986523" cy="1255005"/>
          </a:xfrm>
          <a:prstGeom prst="rect">
            <a:avLst/>
          </a:prstGeom>
        </p:spPr>
      </p:pic>
      <p:pic>
        <p:nvPicPr>
          <p:cNvPr id="278" name="图片 277">
            <a:extLst>
              <a:ext uri="{FF2B5EF4-FFF2-40B4-BE49-F238E27FC236}">
                <a16:creationId xmlns="" xmlns:a16="http://schemas.microsoft.com/office/drawing/2014/main" id="{7D39C6CA-372C-40A6-BDFE-CF80700CCA1D}"/>
              </a:ext>
            </a:extLst>
          </p:cNvPr>
          <p:cNvPicPr>
            <a:picLocks noChangeAspect="1"/>
          </p:cNvPicPr>
          <p:nvPr/>
        </p:nvPicPr>
        <p:blipFill rotWithShape="1">
          <a:blip r:embed="rId27"/>
          <a:srcRect l="62360" r="-1025"/>
          <a:stretch/>
        </p:blipFill>
        <p:spPr>
          <a:xfrm>
            <a:off x="7584882" y="5421358"/>
            <a:ext cx="4716730" cy="1438781"/>
          </a:xfrm>
          <a:prstGeom prst="rect">
            <a:avLst/>
          </a:prstGeom>
        </p:spPr>
      </p:pic>
      <p:cxnSp>
        <p:nvCxnSpPr>
          <p:cNvPr id="281" name="直接连接符 280">
            <a:extLst>
              <a:ext uri="{FF2B5EF4-FFF2-40B4-BE49-F238E27FC236}">
                <a16:creationId xmlns="" xmlns:a16="http://schemas.microsoft.com/office/drawing/2014/main" id="{365B6FC6-633A-472D-A931-CF6C04332FAC}"/>
              </a:ext>
            </a:extLst>
          </p:cNvPr>
          <p:cNvCxnSpPr>
            <a:cxnSpLocks/>
          </p:cNvCxnSpPr>
          <p:nvPr/>
        </p:nvCxnSpPr>
        <p:spPr>
          <a:xfrm>
            <a:off x="4448884" y="3961684"/>
            <a:ext cx="0" cy="1497058"/>
          </a:xfrm>
          <a:prstGeom prst="line">
            <a:avLst/>
          </a:prstGeom>
          <a:ln w="28575" cap="rnd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DD113355-C533-462F-9736-FFF972C94979}"/>
              </a:ext>
            </a:extLst>
          </p:cNvPr>
          <p:cNvPicPr>
            <a:picLocks noChangeAspect="1"/>
          </p:cNvPicPr>
          <p:nvPr/>
        </p:nvPicPr>
        <p:blipFill rotWithShape="1">
          <a:blip r:embed="rId3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121" t="44003" r="28329" b="19148"/>
          <a:stretch/>
        </p:blipFill>
        <p:spPr>
          <a:xfrm>
            <a:off x="4078515" y="3528010"/>
            <a:ext cx="4034971" cy="1046109"/>
          </a:xfrm>
          <a:prstGeom prst="rect">
            <a:avLst/>
          </a:prstGeom>
        </p:spPr>
      </p:pic>
      <p:sp>
        <p:nvSpPr>
          <p:cNvPr id="40" name="PA-文本框 39">
            <a:extLst>
              <a:ext uri="{FF2B5EF4-FFF2-40B4-BE49-F238E27FC236}">
                <a16:creationId xmlns="" xmlns:a16="http://schemas.microsoft.com/office/drawing/2014/main" id="{2421E1DA-A220-4A7A-B3CB-DD98953C3AE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478523" y="3796752"/>
            <a:ext cx="3234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杨任东竹石体-Bold" panose="02000000000000000000" pitchFamily="2" charset="-122"/>
                <a:ea typeface="杨任东竹石体-Bold" panose="02000000000000000000" pitchFamily="2" charset="-122"/>
              </a:rPr>
              <a:t>初中学生会招新宣传</a:t>
            </a:r>
            <a:r>
              <a:rPr lang="en-US" altLang="zh-CN" dirty="0" err="1">
                <a:latin typeface="杨任东竹石体-Bold" panose="02000000000000000000" pitchFamily="2" charset="-122"/>
                <a:ea typeface="杨任东竹石体-Bold" panose="02000000000000000000" pitchFamily="2" charset="-122"/>
              </a:rPr>
              <a:t>ppt</a:t>
            </a:r>
            <a:r>
              <a:rPr lang="zh-CN" altLang="en-US" dirty="0">
                <a:latin typeface="杨任东竹石体-Bold" panose="02000000000000000000" pitchFamily="2" charset="-122"/>
                <a:ea typeface="杨任东竹石体-Bold" panose="02000000000000000000" pitchFamily="2" charset="-122"/>
              </a:rPr>
              <a:t>模板</a:t>
            </a:r>
          </a:p>
        </p:txBody>
      </p:sp>
      <p:grpSp>
        <p:nvGrpSpPr>
          <p:cNvPr id="3" name="PA-组合 2">
            <a:extLst>
              <a:ext uri="{FF2B5EF4-FFF2-40B4-BE49-F238E27FC236}">
                <a16:creationId xmlns="" xmlns:a16="http://schemas.microsoft.com/office/drawing/2014/main" id="{A66CEB86-4911-4E1C-A1CF-6241D8DA469E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8344688" y="974761"/>
            <a:ext cx="2599427" cy="1513940"/>
            <a:chOff x="8344688" y="974761"/>
            <a:chExt cx="2599427" cy="1513940"/>
          </a:xfrm>
        </p:grpSpPr>
        <p:sp>
          <p:nvSpPr>
            <p:cNvPr id="2" name="PA-任意多边形 1">
              <a:extLst>
                <a:ext uri="{FF2B5EF4-FFF2-40B4-BE49-F238E27FC236}">
                  <a16:creationId xmlns="" xmlns:a16="http://schemas.microsoft.com/office/drawing/2014/main" id="{9E8296F1-8783-4E67-B557-DE510F31BD18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8344688" y="974761"/>
              <a:ext cx="2599427" cy="1513940"/>
            </a:xfrm>
            <a:custGeom>
              <a:avLst/>
              <a:gdLst/>
              <a:ahLst/>
              <a:cxnLst/>
              <a:rect l="0" t="0" r="0" b="0"/>
              <a:pathLst>
                <a:path w="2599427" h="1513940">
                  <a:moveTo>
                    <a:pt x="0" y="0"/>
                  </a:moveTo>
                  <a:lnTo>
                    <a:pt x="2599426" y="0"/>
                  </a:lnTo>
                  <a:lnTo>
                    <a:pt x="2599426" y="1513939"/>
                  </a:lnTo>
                  <a:lnTo>
                    <a:pt x="0" y="1513939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44" name="PA-组合 243">
              <a:extLst>
                <a:ext uri="{FF2B5EF4-FFF2-40B4-BE49-F238E27FC236}">
                  <a16:creationId xmlns="" xmlns:a16="http://schemas.microsoft.com/office/drawing/2014/main" id="{A94FD96D-C887-4526-965D-2E91DEBB660B}"/>
                </a:ext>
              </a:extLst>
            </p:cNvPr>
            <p:cNvGrpSpPr/>
            <p:nvPr>
              <p:custDataLst>
                <p:tags r:id="rId10"/>
              </p:custDataLst>
            </p:nvPr>
          </p:nvGrpSpPr>
          <p:grpSpPr>
            <a:xfrm>
              <a:off x="9487688" y="974761"/>
              <a:ext cx="1456426" cy="1323439"/>
              <a:chOff x="9487688" y="974761"/>
              <a:chExt cx="1456426" cy="1323439"/>
            </a:xfrm>
          </p:grpSpPr>
          <p:pic>
            <p:nvPicPr>
              <p:cNvPr id="17" name="PA-图片 16">
                <a:extLst>
                  <a:ext uri="{FF2B5EF4-FFF2-40B4-BE49-F238E27FC236}">
                    <a16:creationId xmlns="" xmlns:a16="http://schemas.microsoft.com/office/drawing/2014/main" id="{8B832305-C641-4DB6-A343-F3DDB25C72A8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3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487688" y="1066918"/>
                <a:ext cx="1456426" cy="1139126"/>
              </a:xfrm>
              <a:prstGeom prst="rect">
                <a:avLst/>
              </a:prstGeom>
            </p:spPr>
          </p:pic>
          <p:sp>
            <p:nvSpPr>
              <p:cNvPr id="243" name="PA-文本框 242">
                <a:extLst>
                  <a:ext uri="{FF2B5EF4-FFF2-40B4-BE49-F238E27FC236}">
                    <a16:creationId xmlns="" xmlns:a16="http://schemas.microsoft.com/office/drawing/2014/main" id="{069A39D2-A051-4F44-B541-583C00CC3889}"/>
                  </a:ext>
                </a:extLst>
              </p:cNvPr>
              <p:cNvSpPr txBox="1"/>
              <p:nvPr>
                <p:custDataLst>
                  <p:tags r:id="rId12"/>
                </p:custDataLst>
              </p:nvPr>
            </p:nvSpPr>
            <p:spPr>
              <a:xfrm rot="502953">
                <a:off x="9891678" y="974761"/>
                <a:ext cx="876447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8000" b="1" dirty="0">
                    <a:latin typeface="I.Ngaan" panose="02000500000000000000" pitchFamily="2" charset="-122"/>
                    <a:ea typeface="I.Ngaan" panose="02000500000000000000" pitchFamily="2" charset="-122"/>
                    <a:cs typeface="Gen Jyuu Gothic Monospace Bold" panose="020B0609020203020207" pitchFamily="49" charset="-128"/>
                  </a:rPr>
                  <a:t>!</a:t>
                </a:r>
                <a:endParaRPr lang="zh-CN" altLang="en-US" sz="8000" b="1" dirty="0">
                  <a:latin typeface="I.Ngaan" panose="02000500000000000000" pitchFamily="2" charset="-122"/>
                  <a:ea typeface="I.Ngaan" panose="02000500000000000000" pitchFamily="2" charset="-122"/>
                  <a:cs typeface="Gen Jyuu Gothic Monospace Bold" panose="020B0609020203020207" pitchFamily="49" charset="-128"/>
                </a:endParaRPr>
              </a:p>
            </p:txBody>
          </p:sp>
        </p:grpSp>
      </p:grpSp>
      <p:pic>
        <p:nvPicPr>
          <p:cNvPr id="4" name="佐藤利奈,大亀あすか - ごはんの練習">
            <a:hlinkClick r:id="" action="ppaction://media"/>
            <a:extLst>
              <a:ext uri="{FF2B5EF4-FFF2-40B4-BE49-F238E27FC236}">
                <a16:creationId xmlns="" xmlns:a16="http://schemas.microsoft.com/office/drawing/2014/main" id="{F16C2506-2A75-4ED5-B39E-35215ECD88D0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33"/>
          <a:stretch>
            <a:fillRect/>
          </a:stretch>
        </p:blipFill>
        <p:spPr>
          <a:xfrm>
            <a:off x="6975282" y="-108200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924704"/>
      </p:ext>
    </p:extLst>
  </p:cSld>
  <p:clrMapOvr>
    <a:masterClrMapping/>
  </p:clrMapOvr>
  <p:transition spd="slow" advTm="7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622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#ppt_h*cos(4*pi*$)*(1-$)^2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#ppt_w*cos(4*pi*$)*(1-$)^2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#ppt_h*cos(4*pi*$)*(1-$)^2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#ppt_w*cos(4*pi*$)*(1-$)^2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#ppt_h*cos(4*pi*$)*(1-$)^2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#ppt_w*cos(4*pi*$)*(1-$)^2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3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#ppt_h*((1.5-1.5*$)^3-(1.5-1.5*$)^2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4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#ppt_w*((1.5-1.5*$)^3-(1.5-1.5*$)^2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725"/>
                            </p:stCondLst>
                            <p:childTnLst>
                              <p:par>
                                <p:cTn id="56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17 -0.16528 L -4.16667E-6 -2.22222E-6 " pathEditMode="relative" rAng="0" ptsTypes="AA">
                                      <p:cBhvr>
                                        <p:cTn id="71" dur="1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8264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 tmFilter="0, 0; .2, .5; .8, .5; 1, 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250" autoRev="1" fill="hold"/>
                                        <p:tgtEl>
                                          <p:spTgt spid="2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 tmFilter="0, 0; .2, .5; .8, .5; 1, 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27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725"/>
                            </p:stCondLst>
                            <p:childTnLst>
                              <p:par>
                                <p:cTn id="79" presetID="2" presetClass="exit" presetSubtype="4" fill="hold" nodeType="afterEffect">
                                  <p:stCondLst>
                                    <p:cond delay="1075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4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B0E2FD85-0675-49F1-9B88-B51D548B7C1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17529" y="1612731"/>
            <a:ext cx="2828937" cy="503624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="" xmlns:a16="http://schemas.microsoft.com/office/drawing/2014/main" id="{1E90F33B-2C0C-49BA-99E7-D848C269907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89552" y="1600769"/>
            <a:ext cx="2828937" cy="503624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="" xmlns:a16="http://schemas.microsoft.com/office/drawing/2014/main" id="{399E4963-F1F4-4409-891A-6A30DE93855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65510" y="66645"/>
            <a:ext cx="1354605" cy="1665235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="" xmlns:a16="http://schemas.microsoft.com/office/drawing/2014/main" id="{6C1E8417-8486-4F7B-A3DF-89A29242C52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1814" y="3101235"/>
            <a:ext cx="2828937" cy="503624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="" xmlns:a16="http://schemas.microsoft.com/office/drawing/2014/main" id="{CEF4B593-216B-43C4-BA5E-124094C8A74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04020" y="3101235"/>
            <a:ext cx="2828937" cy="503624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="" xmlns:a16="http://schemas.microsoft.com/office/drawing/2014/main" id="{0B333181-480B-48C6-A307-173847BF9DC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17529" y="4802974"/>
            <a:ext cx="2828937" cy="503624"/>
          </a:xfrm>
          <a:prstGeom prst="rect">
            <a:avLst/>
          </a:prstGeom>
        </p:spPr>
      </p:pic>
      <p:pic>
        <p:nvPicPr>
          <p:cNvPr id="40" name="图片 39">
            <a:extLst>
              <a:ext uri="{FF2B5EF4-FFF2-40B4-BE49-F238E27FC236}">
                <a16:creationId xmlns="" xmlns:a16="http://schemas.microsoft.com/office/drawing/2014/main" id="{82D71BB8-75D8-45CF-9256-80020BAC106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37895" y="4802974"/>
            <a:ext cx="2828937" cy="503624"/>
          </a:xfrm>
          <a:prstGeom prst="rect">
            <a:avLst/>
          </a:prstGeom>
        </p:spPr>
      </p:pic>
      <p:grpSp>
        <p:nvGrpSpPr>
          <p:cNvPr id="62" name="组合 61">
            <a:extLst>
              <a:ext uri="{FF2B5EF4-FFF2-40B4-BE49-F238E27FC236}">
                <a16:creationId xmlns="" xmlns:a16="http://schemas.microsoft.com/office/drawing/2014/main" id="{CA952593-D28D-44E5-AEFE-9482B95931C7}"/>
              </a:ext>
            </a:extLst>
          </p:cNvPr>
          <p:cNvGrpSpPr/>
          <p:nvPr/>
        </p:nvGrpSpPr>
        <p:grpSpPr>
          <a:xfrm>
            <a:off x="4223657" y="5663200"/>
            <a:ext cx="3744686" cy="4555880"/>
            <a:chOff x="4223657" y="5663200"/>
            <a:chExt cx="3744686" cy="4555880"/>
          </a:xfrm>
        </p:grpSpPr>
        <p:grpSp>
          <p:nvGrpSpPr>
            <p:cNvPr id="41" name="组合 40">
              <a:extLst>
                <a:ext uri="{FF2B5EF4-FFF2-40B4-BE49-F238E27FC236}">
                  <a16:creationId xmlns="" xmlns:a16="http://schemas.microsoft.com/office/drawing/2014/main" id="{279DCF49-5FCA-479B-A0D3-643821702275}"/>
                </a:ext>
              </a:extLst>
            </p:cNvPr>
            <p:cNvGrpSpPr/>
            <p:nvPr/>
          </p:nvGrpSpPr>
          <p:grpSpPr>
            <a:xfrm>
              <a:off x="4223657" y="5663200"/>
              <a:ext cx="3744686" cy="984638"/>
              <a:chOff x="3727478" y="3419558"/>
              <a:chExt cx="4737046" cy="1245572"/>
            </a:xfrm>
          </p:grpSpPr>
          <p:pic>
            <p:nvPicPr>
              <p:cNvPr id="42" name="图片 41">
                <a:extLst>
                  <a:ext uri="{FF2B5EF4-FFF2-40B4-BE49-F238E27FC236}">
                    <a16:creationId xmlns="" xmlns:a16="http://schemas.microsoft.com/office/drawing/2014/main" id="{2D388EDD-3CD8-48D2-88A5-631AAE7A26E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17121" t="44003" r="28329" b="19148"/>
              <a:stretch/>
            </p:blipFill>
            <p:spPr>
              <a:xfrm>
                <a:off x="3727478" y="3437000"/>
                <a:ext cx="4737046" cy="1228130"/>
              </a:xfrm>
              <a:prstGeom prst="rect">
                <a:avLst/>
              </a:prstGeom>
            </p:spPr>
          </p:pic>
          <p:sp>
            <p:nvSpPr>
              <p:cNvPr id="43" name="文本框 42">
                <a:extLst>
                  <a:ext uri="{FF2B5EF4-FFF2-40B4-BE49-F238E27FC236}">
                    <a16:creationId xmlns="" xmlns:a16="http://schemas.microsoft.com/office/drawing/2014/main" id="{5E630DE0-9C30-4F3B-B963-F3BE543BA00C}"/>
                  </a:ext>
                </a:extLst>
              </p:cNvPr>
              <p:cNvSpPr txBox="1"/>
              <p:nvPr/>
            </p:nvSpPr>
            <p:spPr>
              <a:xfrm>
                <a:off x="4103001" y="3419558"/>
                <a:ext cx="3986000" cy="7694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4400" dirty="0">
                    <a:latin typeface="站酷快乐体2016修订版" panose="02010600030101010101" pitchFamily="2" charset="-122"/>
                    <a:ea typeface="站酷快乐体2016修订版" panose="02010600030101010101" pitchFamily="2" charset="-122"/>
                  </a:rPr>
                  <a:t>目录</a:t>
                </a:r>
              </a:p>
            </p:txBody>
          </p:sp>
        </p:grpSp>
        <p:grpSp>
          <p:nvGrpSpPr>
            <p:cNvPr id="47" name="组合 46">
              <a:extLst>
                <a:ext uri="{FF2B5EF4-FFF2-40B4-BE49-F238E27FC236}">
                  <a16:creationId xmlns="" xmlns:a16="http://schemas.microsoft.com/office/drawing/2014/main" id="{04AB45EE-BB3F-4038-BB5D-2C4013E0F7B2}"/>
                </a:ext>
              </a:extLst>
            </p:cNvPr>
            <p:cNvGrpSpPr/>
            <p:nvPr/>
          </p:nvGrpSpPr>
          <p:grpSpPr>
            <a:xfrm>
              <a:off x="5144407" y="6285239"/>
              <a:ext cx="1903186" cy="3933841"/>
              <a:chOff x="5170714" y="-1036937"/>
              <a:chExt cx="1903186" cy="3933841"/>
            </a:xfrm>
          </p:grpSpPr>
          <p:grpSp>
            <p:nvGrpSpPr>
              <p:cNvPr id="48" name="组合 47">
                <a:extLst>
                  <a:ext uri="{FF2B5EF4-FFF2-40B4-BE49-F238E27FC236}">
                    <a16:creationId xmlns="" xmlns:a16="http://schemas.microsoft.com/office/drawing/2014/main" id="{DE29FF20-7FDC-42B6-BB59-E60E2029574B}"/>
                  </a:ext>
                </a:extLst>
              </p:cNvPr>
              <p:cNvGrpSpPr/>
              <p:nvPr/>
            </p:nvGrpSpPr>
            <p:grpSpPr>
              <a:xfrm>
                <a:off x="5170714" y="-1036937"/>
                <a:ext cx="290286" cy="1691820"/>
                <a:chOff x="5297714" y="3432629"/>
                <a:chExt cx="290286" cy="1691820"/>
              </a:xfrm>
            </p:grpSpPr>
            <p:sp>
              <p:nvSpPr>
                <p:cNvPr id="58" name="矩形 57">
                  <a:extLst>
                    <a:ext uri="{FF2B5EF4-FFF2-40B4-BE49-F238E27FC236}">
                      <a16:creationId xmlns="" xmlns:a16="http://schemas.microsoft.com/office/drawing/2014/main" id="{37656FEF-5D07-4EE8-9214-D448DBB65A6B}"/>
                    </a:ext>
                  </a:extLst>
                </p:cNvPr>
                <p:cNvSpPr/>
                <p:nvPr/>
              </p:nvSpPr>
              <p:spPr>
                <a:xfrm>
                  <a:off x="5370286" y="3683000"/>
                  <a:ext cx="145143" cy="1441449"/>
                </a:xfrm>
                <a:prstGeom prst="rect">
                  <a:avLst/>
                </a:prstGeom>
                <a:solidFill>
                  <a:srgbClr val="F4D620"/>
                </a:solidFill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9" name="椭圆 58">
                  <a:extLst>
                    <a:ext uri="{FF2B5EF4-FFF2-40B4-BE49-F238E27FC236}">
                      <a16:creationId xmlns="" xmlns:a16="http://schemas.microsoft.com/office/drawing/2014/main" id="{CA352480-23C4-4522-9E54-4D6F6C68D059}"/>
                    </a:ext>
                  </a:extLst>
                </p:cNvPr>
                <p:cNvSpPr/>
                <p:nvPr/>
              </p:nvSpPr>
              <p:spPr>
                <a:xfrm>
                  <a:off x="5297714" y="3432629"/>
                  <a:ext cx="290286" cy="290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tx1">
                      <a:lumMod val="85000"/>
                      <a:lumOff val="1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9" name="组合 48">
                <a:extLst>
                  <a:ext uri="{FF2B5EF4-FFF2-40B4-BE49-F238E27FC236}">
                    <a16:creationId xmlns="" xmlns:a16="http://schemas.microsoft.com/office/drawing/2014/main" id="{1CD8BD7E-F8D1-408E-B178-0108551ECF93}"/>
                  </a:ext>
                </a:extLst>
              </p:cNvPr>
              <p:cNvGrpSpPr/>
              <p:nvPr/>
            </p:nvGrpSpPr>
            <p:grpSpPr>
              <a:xfrm>
                <a:off x="6783614" y="-1036937"/>
                <a:ext cx="290286" cy="1691820"/>
                <a:chOff x="5297714" y="3432629"/>
                <a:chExt cx="290286" cy="1691820"/>
              </a:xfrm>
            </p:grpSpPr>
            <p:sp>
              <p:nvSpPr>
                <p:cNvPr id="56" name="矩形 55">
                  <a:extLst>
                    <a:ext uri="{FF2B5EF4-FFF2-40B4-BE49-F238E27FC236}">
                      <a16:creationId xmlns="" xmlns:a16="http://schemas.microsoft.com/office/drawing/2014/main" id="{1BD6F93E-0AA0-4AE4-BD83-BDE9CAA7ACFE}"/>
                    </a:ext>
                  </a:extLst>
                </p:cNvPr>
                <p:cNvSpPr/>
                <p:nvPr/>
              </p:nvSpPr>
              <p:spPr>
                <a:xfrm>
                  <a:off x="5370286" y="3683000"/>
                  <a:ext cx="145143" cy="1441449"/>
                </a:xfrm>
                <a:prstGeom prst="rect">
                  <a:avLst/>
                </a:prstGeom>
                <a:solidFill>
                  <a:srgbClr val="F4D620"/>
                </a:solidFill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7" name="椭圆 56">
                  <a:extLst>
                    <a:ext uri="{FF2B5EF4-FFF2-40B4-BE49-F238E27FC236}">
                      <a16:creationId xmlns="" xmlns:a16="http://schemas.microsoft.com/office/drawing/2014/main" id="{81651430-B0C5-4514-854B-73FD4C44FA39}"/>
                    </a:ext>
                  </a:extLst>
                </p:cNvPr>
                <p:cNvSpPr/>
                <p:nvPr/>
              </p:nvSpPr>
              <p:spPr>
                <a:xfrm>
                  <a:off x="5297714" y="3432629"/>
                  <a:ext cx="290286" cy="290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tx1">
                      <a:lumMod val="85000"/>
                      <a:lumOff val="1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55" name="椭圆 54">
                <a:extLst>
                  <a:ext uri="{FF2B5EF4-FFF2-40B4-BE49-F238E27FC236}">
                    <a16:creationId xmlns="" xmlns:a16="http://schemas.microsoft.com/office/drawing/2014/main" id="{59968649-6C08-4C39-99C9-90B1ED309EFE}"/>
                  </a:ext>
                </a:extLst>
              </p:cNvPr>
              <p:cNvSpPr/>
              <p:nvPr/>
            </p:nvSpPr>
            <p:spPr>
              <a:xfrm>
                <a:off x="5170714" y="2606618"/>
                <a:ext cx="290286" cy="290286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53" name="椭圆 52">
                <a:extLst>
                  <a:ext uri="{FF2B5EF4-FFF2-40B4-BE49-F238E27FC236}">
                    <a16:creationId xmlns="" xmlns:a16="http://schemas.microsoft.com/office/drawing/2014/main" id="{9A6987F0-3C82-4FF6-BC5B-A88F107CE525}"/>
                  </a:ext>
                </a:extLst>
              </p:cNvPr>
              <p:cNvSpPr/>
              <p:nvPr/>
            </p:nvSpPr>
            <p:spPr>
              <a:xfrm>
                <a:off x="6783614" y="2606618"/>
                <a:ext cx="290286" cy="290286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</p:grpSp>
      <p:pic>
        <p:nvPicPr>
          <p:cNvPr id="60" name="图片 59">
            <a:extLst>
              <a:ext uri="{FF2B5EF4-FFF2-40B4-BE49-F238E27FC236}">
                <a16:creationId xmlns="" xmlns:a16="http://schemas.microsoft.com/office/drawing/2014/main" id="{A4B1081E-115C-4B5D-822D-9A13FCD1DAD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993127" y="-78998"/>
            <a:ext cx="1700931" cy="1932599"/>
          </a:xfrm>
          <a:prstGeom prst="rect">
            <a:avLst/>
          </a:prstGeom>
        </p:spPr>
      </p:pic>
      <p:sp>
        <p:nvSpPr>
          <p:cNvPr id="61" name="PA-矩形 60">
            <a:extLst>
              <a:ext uri="{FF2B5EF4-FFF2-40B4-BE49-F238E27FC236}">
                <a16:creationId xmlns="" xmlns:a16="http://schemas.microsoft.com/office/drawing/2014/main" id="{EB00ED4B-8224-44E7-8573-0AB73FD70E7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852797" y="1256129"/>
            <a:ext cx="19800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社团</a:t>
            </a:r>
            <a:r>
              <a:rPr lang="en-US" altLang="zh-CN" sz="2000" dirty="0"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/</a:t>
            </a:r>
            <a:r>
              <a:rPr lang="zh-CN" altLang="en-US" sz="2000" dirty="0"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协会简介</a:t>
            </a:r>
          </a:p>
        </p:txBody>
      </p:sp>
      <p:sp>
        <p:nvSpPr>
          <p:cNvPr id="63" name="PA-矩形 60">
            <a:extLst>
              <a:ext uri="{FF2B5EF4-FFF2-40B4-BE49-F238E27FC236}">
                <a16:creationId xmlns="" xmlns:a16="http://schemas.microsoft.com/office/drawing/2014/main" id="{EBB4F8A7-E13B-42FD-B8D3-876AD652BB5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642245" y="1256129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部门成员介绍</a:t>
            </a:r>
          </a:p>
        </p:txBody>
      </p:sp>
      <p:sp>
        <p:nvSpPr>
          <p:cNvPr id="64" name="PA-矩形 60">
            <a:extLst>
              <a:ext uri="{FF2B5EF4-FFF2-40B4-BE49-F238E27FC236}">
                <a16:creationId xmlns="" xmlns:a16="http://schemas.microsoft.com/office/drawing/2014/main" id="{09C0070B-4B4B-4B1F-AD19-C041B8D1918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376267" y="2799493"/>
            <a:ext cx="19800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社团</a:t>
            </a:r>
            <a:r>
              <a:rPr lang="en-US" altLang="zh-CN" sz="2000" dirty="0"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/</a:t>
            </a:r>
            <a:r>
              <a:rPr lang="zh-CN" altLang="en-US" sz="2000" dirty="0"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协会特色</a:t>
            </a:r>
          </a:p>
        </p:txBody>
      </p:sp>
      <p:sp>
        <p:nvSpPr>
          <p:cNvPr id="65" name="PA-矩形 60">
            <a:extLst>
              <a:ext uri="{FF2B5EF4-FFF2-40B4-BE49-F238E27FC236}">
                <a16:creationId xmlns="" xmlns:a16="http://schemas.microsoft.com/office/drawing/2014/main" id="{8E5BF582-2A48-41DD-95E0-7D3E5B79559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9365731" y="2799493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组织建设</a:t>
            </a:r>
          </a:p>
        </p:txBody>
      </p:sp>
      <p:sp>
        <p:nvSpPr>
          <p:cNvPr id="66" name="PA-矩形 60">
            <a:extLst>
              <a:ext uri="{FF2B5EF4-FFF2-40B4-BE49-F238E27FC236}">
                <a16:creationId xmlns="" xmlns:a16="http://schemas.microsoft.com/office/drawing/2014/main" id="{1D2B632D-6BD2-46F0-ABCC-C1FA0EB82AAA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3185172" y="4522514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活动风采</a:t>
            </a:r>
          </a:p>
        </p:txBody>
      </p:sp>
      <p:sp>
        <p:nvSpPr>
          <p:cNvPr id="68" name="PA-矩形 60">
            <a:extLst>
              <a:ext uri="{FF2B5EF4-FFF2-40B4-BE49-F238E27FC236}">
                <a16:creationId xmlns="" xmlns:a16="http://schemas.microsoft.com/office/drawing/2014/main" id="{6E14EF5E-1A38-46BD-9046-D112895541C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990589" y="4522514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招新注意事项</a:t>
            </a:r>
          </a:p>
        </p:txBody>
      </p:sp>
      <p:cxnSp>
        <p:nvCxnSpPr>
          <p:cNvPr id="70" name="直接连接符 69">
            <a:extLst>
              <a:ext uri="{FF2B5EF4-FFF2-40B4-BE49-F238E27FC236}">
                <a16:creationId xmlns="" xmlns:a16="http://schemas.microsoft.com/office/drawing/2014/main" id="{82086355-AD6E-497B-BE8F-221F0ED75C1C}"/>
              </a:ext>
            </a:extLst>
          </p:cNvPr>
          <p:cNvCxnSpPr>
            <a:cxnSpLocks/>
          </p:cNvCxnSpPr>
          <p:nvPr/>
        </p:nvCxnSpPr>
        <p:spPr>
          <a:xfrm>
            <a:off x="1142738" y="6111794"/>
            <a:ext cx="2927805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接连接符 71">
            <a:extLst>
              <a:ext uri="{FF2B5EF4-FFF2-40B4-BE49-F238E27FC236}">
                <a16:creationId xmlns="" xmlns:a16="http://schemas.microsoft.com/office/drawing/2014/main" id="{EAE2E83E-9C79-4C5A-BA00-1563068864B3}"/>
              </a:ext>
            </a:extLst>
          </p:cNvPr>
          <p:cNvCxnSpPr>
            <a:cxnSpLocks/>
          </p:cNvCxnSpPr>
          <p:nvPr/>
        </p:nvCxnSpPr>
        <p:spPr>
          <a:xfrm>
            <a:off x="8109595" y="6111794"/>
            <a:ext cx="2927805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6231766"/>
      </p:ext>
    </p:extLst>
  </p:cSld>
  <p:clrMapOvr>
    <a:masterClrMapping/>
  </p:clrMapOvr>
  <p:transition spd="slow" advTm="95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4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0.00278 L 0.09935 -0.05741 C 0.12006 -0.06968 0.15118 -0.07616 0.18373 -0.07616 C 0.22084 -0.07616 0.25053 -0.06968 0.27123 -0.05741 L 0.37071 -0.00278 " pathEditMode="relative" rAng="0" ptsTypes="AAAAA">
                                      <p:cBhvr>
                                        <p:cTn id="4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29" y="-3681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4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#ppt_w*((1.5-1.5*$)^3-(1.5-1.5*$)^2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5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 fmla="#ppt_r-45*((1.5-1.5*$)^3-(1.5-1.5*$)^2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370"/>
                            </p:stCondLst>
                            <p:childTnLst>
                              <p:par>
                                <p:cTn id="47" presetID="4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7071 -0.00278 C 0.29623 -0.00648 0.20573 0.02291 0.12474 0.05995 C 0.04818 0.11528 -0.07343 0.18704 -0.11692 0.2206 " pathEditMode="relative" rAng="0" ptsTypes="AAA">
                                      <p:cBhvr>
                                        <p:cTn id="4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388" y="11134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1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#ppt_w*((1.5-1.5*$)^3-(1.5-1.5*$)^2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2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 fmla="#ppt_r-45*((1.5-1.5*$)^3-(1.5-1.5*$)^2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670"/>
                            </p:stCondLst>
                            <p:childTnLst>
                              <p:par>
                                <p:cTn id="54" presetID="4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692 0.2206 L 0.0448 0.15463 C 0.07852 0.13981 0.12904 0.13194 0.18217 0.13194 C 0.24258 0.13194 0.29089 0.13981 0.32461 0.15463 L 0.48646 0.2206 " pathEditMode="relative" rAng="0" ptsTypes="AAAAA">
                                      <p:cBhvr>
                                        <p:cTn id="55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169" y="-4444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8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#ppt_w*((1.5-1.5*$)^3-(1.5-1.5*$)^2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9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 fmla="#ppt_r-45*((1.5-1.5*$)^3-(1.5-1.5*$)^2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40"/>
                            </p:stCondLst>
                            <p:childTnLst>
                              <p:par>
                                <p:cTn id="61" presetID="4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8646 0.2206 C 0.38125 0.22824 0.2517 0.18634 0.17136 0.24352 C 0.09076 0.30069 0.03829 0.3912 -0.00507 0.46528 " pathEditMode="relative" rAng="0" ptsTypes="AAA">
                                      <p:cBhvr>
                                        <p:cTn id="6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583" y="11829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5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#ppt_w*((1.5-1.5*$)^3-(1.5-1.5*$)^2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6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 fmla="#ppt_r-45*((1.5-1.5*$)^3-(1.5-1.5*$)^2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200"/>
                            </p:stCondLst>
                            <p:childTnLst>
                              <p:par>
                                <p:cTn id="68" presetID="4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07 0.46528 C 0.06276 0.45046 0.14037 0.41759 0.1987 0.42129 C 0.27891 0.4287 0.3642 0.45741 0.40769 0.46713 " pathEditMode="relative" rAng="0" ptsTypes="AAA">
                                      <p:cBhvr>
                                        <p:cTn id="6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638" y="-2130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2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#ppt_w*((1.5-1.5*$)^3-(1.5-1.5*$)^2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3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 fmla="#ppt_r-45*((1.5-1.5*$)^3-(1.5-1.5*$)^2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360"/>
                            </p:stCondLst>
                            <p:childTnLst>
                              <p:par>
                                <p:cTn id="75" presetID="4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0769 0.46713 C 0.38633 0.4537 0.32461 0.41713 0.28711 0.43842 C 0.24974 0.45972 0.19662 0.5412 0.18086 0.59329 " pathEditMode="relative" rAng="0" ptsTypes="AAA">
                                      <p:cBhvr>
                                        <p:cTn id="7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341" y="4537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9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#ppt_w*((1.5-1.5*$)^3-(1.5-1.5*$)^2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0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 fmla="#ppt_r-45*((1.5-1.5*$)^3-(1.5-1.5*$)^2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410"/>
                            </p:stCondLst>
                            <p:childTnLst>
                              <p:par>
                                <p:cTn id="86" presetID="31" presetClass="exit" presetSubtype="0" fill="hold" nodeType="afterEffect">
                                  <p:stCondLst>
                                    <p:cond delay="4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0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3" grpId="0"/>
      <p:bldP spid="64" grpId="0"/>
      <p:bldP spid="65" grpId="0"/>
      <p:bldP spid="66" grpId="0"/>
      <p:bldP spid="6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图片 54">
            <a:extLst>
              <a:ext uri="{FF2B5EF4-FFF2-40B4-BE49-F238E27FC236}">
                <a16:creationId xmlns="" xmlns:a16="http://schemas.microsoft.com/office/drawing/2014/main" id="{439A43BE-7288-4486-9B2B-9164FD15455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121" t="44003" r="28329" b="19148"/>
          <a:stretch/>
        </p:blipFill>
        <p:spPr>
          <a:xfrm>
            <a:off x="3727477" y="470877"/>
            <a:ext cx="4737046" cy="1228130"/>
          </a:xfrm>
          <a:prstGeom prst="rect">
            <a:avLst/>
          </a:prstGeom>
        </p:spPr>
      </p:pic>
      <p:sp>
        <p:nvSpPr>
          <p:cNvPr id="56" name="PA-文本框 55">
            <a:extLst>
              <a:ext uri="{FF2B5EF4-FFF2-40B4-BE49-F238E27FC236}">
                <a16:creationId xmlns="" xmlns:a16="http://schemas.microsoft.com/office/drawing/2014/main" id="{760253B7-049A-46B8-9C1B-1B3EB504CAB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097779" y="540524"/>
            <a:ext cx="3986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>
                <a:latin typeface="I.Ngaan" panose="02000500000000000000" pitchFamily="2" charset="-122"/>
                <a:ea typeface="I.Ngaan" panose="02000500000000000000" pitchFamily="2" charset="-122"/>
              </a:rPr>
              <a:t>Part One</a:t>
            </a:r>
            <a:endParaRPr lang="zh-CN" altLang="en-US" sz="4400" dirty="0">
              <a:latin typeface="I.Ngaan" panose="02000500000000000000" pitchFamily="2" charset="-122"/>
              <a:ea typeface="I.Ngaan" panose="02000500000000000000" pitchFamily="2" charset="-122"/>
            </a:endParaRPr>
          </a:p>
        </p:txBody>
      </p:sp>
      <p:sp>
        <p:nvSpPr>
          <p:cNvPr id="43" name="矩形: 圆角 42">
            <a:extLst>
              <a:ext uri="{FF2B5EF4-FFF2-40B4-BE49-F238E27FC236}">
                <a16:creationId xmlns="" xmlns:a16="http://schemas.microsoft.com/office/drawing/2014/main" id="{00BD1339-756B-47C1-AB15-5AEA5463AC75}"/>
              </a:ext>
            </a:extLst>
          </p:cNvPr>
          <p:cNvSpPr/>
          <p:nvPr/>
        </p:nvSpPr>
        <p:spPr>
          <a:xfrm>
            <a:off x="3661673" y="2401136"/>
            <a:ext cx="4858213" cy="2757858"/>
          </a:xfrm>
          <a:prstGeom prst="roundRect">
            <a:avLst>
              <a:gd name="adj" fmla="val 6733"/>
            </a:avLst>
          </a:prstGeom>
          <a:solidFill>
            <a:srgbClr val="F4D6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5" name="组合 64">
            <a:extLst>
              <a:ext uri="{FF2B5EF4-FFF2-40B4-BE49-F238E27FC236}">
                <a16:creationId xmlns="" xmlns:a16="http://schemas.microsoft.com/office/drawing/2014/main" id="{D668EDC7-75F3-4945-B28D-392B2EB757D9}"/>
              </a:ext>
            </a:extLst>
          </p:cNvPr>
          <p:cNvGrpSpPr/>
          <p:nvPr/>
        </p:nvGrpSpPr>
        <p:grpSpPr>
          <a:xfrm>
            <a:off x="5144407" y="-1036937"/>
            <a:ext cx="1903186" cy="3933841"/>
            <a:chOff x="5170714" y="-1036937"/>
            <a:chExt cx="1903186" cy="3933841"/>
          </a:xfrm>
        </p:grpSpPr>
        <p:grpSp>
          <p:nvGrpSpPr>
            <p:cNvPr id="35" name="组合 34">
              <a:extLst>
                <a:ext uri="{FF2B5EF4-FFF2-40B4-BE49-F238E27FC236}">
                  <a16:creationId xmlns="" xmlns:a16="http://schemas.microsoft.com/office/drawing/2014/main" id="{55EB134C-B2D3-4C3A-B2A3-37931D301EF9}"/>
                </a:ext>
              </a:extLst>
            </p:cNvPr>
            <p:cNvGrpSpPr/>
            <p:nvPr/>
          </p:nvGrpSpPr>
          <p:grpSpPr>
            <a:xfrm>
              <a:off x="5170714" y="-1036937"/>
              <a:ext cx="290286" cy="1691820"/>
              <a:chOff x="5297714" y="3432629"/>
              <a:chExt cx="290286" cy="1691820"/>
            </a:xfrm>
          </p:grpSpPr>
          <p:sp>
            <p:nvSpPr>
              <p:cNvPr id="36" name="矩形 35">
                <a:extLst>
                  <a:ext uri="{FF2B5EF4-FFF2-40B4-BE49-F238E27FC236}">
                    <a16:creationId xmlns="" xmlns:a16="http://schemas.microsoft.com/office/drawing/2014/main" id="{4740B876-3CD2-4523-BCE7-53A976BC0BC2}"/>
                  </a:ext>
                </a:extLst>
              </p:cNvPr>
              <p:cNvSpPr/>
              <p:nvPr/>
            </p:nvSpPr>
            <p:spPr>
              <a:xfrm>
                <a:off x="5370286" y="3683000"/>
                <a:ext cx="145143" cy="1441449"/>
              </a:xfrm>
              <a:prstGeom prst="rect">
                <a:avLst/>
              </a:prstGeom>
              <a:solidFill>
                <a:srgbClr val="F4D620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椭圆 36">
                <a:extLst>
                  <a:ext uri="{FF2B5EF4-FFF2-40B4-BE49-F238E27FC236}">
                    <a16:creationId xmlns="" xmlns:a16="http://schemas.microsoft.com/office/drawing/2014/main" id="{377AD476-A2E6-4DD0-9D12-886B8065A482}"/>
                  </a:ext>
                </a:extLst>
              </p:cNvPr>
              <p:cNvSpPr/>
              <p:nvPr/>
            </p:nvSpPr>
            <p:spPr>
              <a:xfrm>
                <a:off x="5297714" y="3432629"/>
                <a:ext cx="290286" cy="290286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9" name="组合 38">
              <a:extLst>
                <a:ext uri="{FF2B5EF4-FFF2-40B4-BE49-F238E27FC236}">
                  <a16:creationId xmlns="" xmlns:a16="http://schemas.microsoft.com/office/drawing/2014/main" id="{C12E28EE-0CAD-4CCF-B45B-2682D75F28D3}"/>
                </a:ext>
              </a:extLst>
            </p:cNvPr>
            <p:cNvGrpSpPr/>
            <p:nvPr/>
          </p:nvGrpSpPr>
          <p:grpSpPr>
            <a:xfrm>
              <a:off x="6783614" y="-1036937"/>
              <a:ext cx="290286" cy="1691820"/>
              <a:chOff x="5297714" y="3432629"/>
              <a:chExt cx="290286" cy="1691820"/>
            </a:xfrm>
          </p:grpSpPr>
          <p:sp>
            <p:nvSpPr>
              <p:cNvPr id="40" name="矩形 39">
                <a:extLst>
                  <a:ext uri="{FF2B5EF4-FFF2-40B4-BE49-F238E27FC236}">
                    <a16:creationId xmlns="" xmlns:a16="http://schemas.microsoft.com/office/drawing/2014/main" id="{320D93A5-ABD7-4B74-BCAE-7365C5D90C71}"/>
                  </a:ext>
                </a:extLst>
              </p:cNvPr>
              <p:cNvSpPr/>
              <p:nvPr/>
            </p:nvSpPr>
            <p:spPr>
              <a:xfrm>
                <a:off x="5370286" y="3683000"/>
                <a:ext cx="145143" cy="1441449"/>
              </a:xfrm>
              <a:prstGeom prst="rect">
                <a:avLst/>
              </a:prstGeom>
              <a:solidFill>
                <a:srgbClr val="F4D620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椭圆 40">
                <a:extLst>
                  <a:ext uri="{FF2B5EF4-FFF2-40B4-BE49-F238E27FC236}">
                    <a16:creationId xmlns="" xmlns:a16="http://schemas.microsoft.com/office/drawing/2014/main" id="{DA68FE68-CDC1-4B1F-A685-DB40CAF657D5}"/>
                  </a:ext>
                </a:extLst>
              </p:cNvPr>
              <p:cNvSpPr/>
              <p:nvPr/>
            </p:nvSpPr>
            <p:spPr>
              <a:xfrm>
                <a:off x="5297714" y="3432629"/>
                <a:ext cx="290286" cy="290286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" name="组合 5">
              <a:extLst>
                <a:ext uri="{FF2B5EF4-FFF2-40B4-BE49-F238E27FC236}">
                  <a16:creationId xmlns="" xmlns:a16="http://schemas.microsoft.com/office/drawing/2014/main" id="{FBB094A1-1268-4457-97C8-2D254D34A1D6}"/>
                </a:ext>
              </a:extLst>
            </p:cNvPr>
            <p:cNvGrpSpPr/>
            <p:nvPr/>
          </p:nvGrpSpPr>
          <p:grpSpPr>
            <a:xfrm>
              <a:off x="5170714" y="1412706"/>
              <a:ext cx="290286" cy="1484198"/>
              <a:chOff x="5297714" y="3683001"/>
              <a:chExt cx="290286" cy="1484198"/>
            </a:xfrm>
          </p:grpSpPr>
          <p:sp>
            <p:nvSpPr>
              <p:cNvPr id="4" name="矩形 3">
                <a:extLst>
                  <a:ext uri="{FF2B5EF4-FFF2-40B4-BE49-F238E27FC236}">
                    <a16:creationId xmlns="" xmlns:a16="http://schemas.microsoft.com/office/drawing/2014/main" id="{31309855-6486-449E-AC31-9AEF7CE7DC0C}"/>
                  </a:ext>
                </a:extLst>
              </p:cNvPr>
              <p:cNvSpPr/>
              <p:nvPr/>
            </p:nvSpPr>
            <p:spPr>
              <a:xfrm>
                <a:off x="5370286" y="3683001"/>
                <a:ext cx="145143" cy="1221058"/>
              </a:xfrm>
              <a:prstGeom prst="rect">
                <a:avLst/>
              </a:prstGeom>
              <a:solidFill>
                <a:srgbClr val="F4D620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椭圆 4">
                <a:extLst>
                  <a:ext uri="{FF2B5EF4-FFF2-40B4-BE49-F238E27FC236}">
                    <a16:creationId xmlns="" xmlns:a16="http://schemas.microsoft.com/office/drawing/2014/main" id="{93D938D1-E97B-4229-88ED-067458898D32}"/>
                  </a:ext>
                </a:extLst>
              </p:cNvPr>
              <p:cNvSpPr/>
              <p:nvPr/>
            </p:nvSpPr>
            <p:spPr>
              <a:xfrm>
                <a:off x="5297714" y="4876913"/>
                <a:ext cx="290286" cy="290286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grpSp>
          <p:nvGrpSpPr>
            <p:cNvPr id="44" name="组合 43">
              <a:extLst>
                <a:ext uri="{FF2B5EF4-FFF2-40B4-BE49-F238E27FC236}">
                  <a16:creationId xmlns="" xmlns:a16="http://schemas.microsoft.com/office/drawing/2014/main" id="{3F4320F1-A0BB-433A-A469-3276218D2ED6}"/>
                </a:ext>
              </a:extLst>
            </p:cNvPr>
            <p:cNvGrpSpPr/>
            <p:nvPr/>
          </p:nvGrpSpPr>
          <p:grpSpPr>
            <a:xfrm>
              <a:off x="6783614" y="1412706"/>
              <a:ext cx="290286" cy="1484198"/>
              <a:chOff x="5297714" y="3683001"/>
              <a:chExt cx="290286" cy="1484198"/>
            </a:xfrm>
          </p:grpSpPr>
          <p:sp>
            <p:nvSpPr>
              <p:cNvPr id="45" name="矩形 44">
                <a:extLst>
                  <a:ext uri="{FF2B5EF4-FFF2-40B4-BE49-F238E27FC236}">
                    <a16:creationId xmlns="" xmlns:a16="http://schemas.microsoft.com/office/drawing/2014/main" id="{2D52ABF4-5DC2-47DC-833A-DF44573A2D56}"/>
                  </a:ext>
                </a:extLst>
              </p:cNvPr>
              <p:cNvSpPr/>
              <p:nvPr/>
            </p:nvSpPr>
            <p:spPr>
              <a:xfrm>
                <a:off x="5370286" y="3683001"/>
                <a:ext cx="145143" cy="1221058"/>
              </a:xfrm>
              <a:prstGeom prst="rect">
                <a:avLst/>
              </a:prstGeom>
              <a:solidFill>
                <a:srgbClr val="F4D620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椭圆 45">
                <a:extLst>
                  <a:ext uri="{FF2B5EF4-FFF2-40B4-BE49-F238E27FC236}">
                    <a16:creationId xmlns="" xmlns:a16="http://schemas.microsoft.com/office/drawing/2014/main" id="{50959F32-8FB2-4123-BF8F-101CC97BB7CC}"/>
                  </a:ext>
                </a:extLst>
              </p:cNvPr>
              <p:cNvSpPr/>
              <p:nvPr/>
            </p:nvSpPr>
            <p:spPr>
              <a:xfrm>
                <a:off x="5297714" y="4876913"/>
                <a:ext cx="290286" cy="290286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</p:grpSp>
      <p:sp>
        <p:nvSpPr>
          <p:cNvPr id="57" name="PA-矩形 56">
            <a:extLst>
              <a:ext uri="{FF2B5EF4-FFF2-40B4-BE49-F238E27FC236}">
                <a16:creationId xmlns="" xmlns:a16="http://schemas.microsoft.com/office/drawing/2014/main" id="{5579B1B8-348A-496F-BB9D-495ACF54092C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818362" y="3410866"/>
            <a:ext cx="454483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000" dirty="0"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XX</a:t>
            </a:r>
            <a:r>
              <a:rPr lang="zh-CN" altLang="en-US" sz="4000" dirty="0"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社团</a:t>
            </a:r>
            <a:r>
              <a:rPr lang="en-US" altLang="zh-CN" sz="4000" dirty="0"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/</a:t>
            </a:r>
            <a:r>
              <a:rPr lang="zh-CN" altLang="en-US" sz="4000" dirty="0"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协会简介</a:t>
            </a:r>
          </a:p>
        </p:txBody>
      </p:sp>
      <p:grpSp>
        <p:nvGrpSpPr>
          <p:cNvPr id="64" name="组合 63">
            <a:extLst>
              <a:ext uri="{FF2B5EF4-FFF2-40B4-BE49-F238E27FC236}">
                <a16:creationId xmlns="" xmlns:a16="http://schemas.microsoft.com/office/drawing/2014/main" id="{1880D8D9-8D96-4E3E-A300-B42F932022F8}"/>
              </a:ext>
            </a:extLst>
          </p:cNvPr>
          <p:cNvGrpSpPr/>
          <p:nvPr/>
        </p:nvGrpSpPr>
        <p:grpSpPr>
          <a:xfrm>
            <a:off x="5144407" y="4711589"/>
            <a:ext cx="1903186" cy="2216261"/>
            <a:chOff x="5170714" y="4711589"/>
            <a:chExt cx="1903186" cy="2216261"/>
          </a:xfrm>
        </p:grpSpPr>
        <p:grpSp>
          <p:nvGrpSpPr>
            <p:cNvPr id="58" name="组合 57">
              <a:extLst>
                <a:ext uri="{FF2B5EF4-FFF2-40B4-BE49-F238E27FC236}">
                  <a16:creationId xmlns="" xmlns:a16="http://schemas.microsoft.com/office/drawing/2014/main" id="{F84B13D4-D1F0-40AC-9D2D-194FA41D8355}"/>
                </a:ext>
              </a:extLst>
            </p:cNvPr>
            <p:cNvGrpSpPr/>
            <p:nvPr/>
          </p:nvGrpSpPr>
          <p:grpSpPr>
            <a:xfrm>
              <a:off x="5170714" y="4711589"/>
              <a:ext cx="290286" cy="2216261"/>
              <a:chOff x="5297714" y="3432629"/>
              <a:chExt cx="290286" cy="2216261"/>
            </a:xfrm>
          </p:grpSpPr>
          <p:sp>
            <p:nvSpPr>
              <p:cNvPr id="59" name="矩形 58">
                <a:extLst>
                  <a:ext uri="{FF2B5EF4-FFF2-40B4-BE49-F238E27FC236}">
                    <a16:creationId xmlns="" xmlns:a16="http://schemas.microsoft.com/office/drawing/2014/main" id="{E30A764E-5579-443E-B547-DB154271DBC3}"/>
                  </a:ext>
                </a:extLst>
              </p:cNvPr>
              <p:cNvSpPr/>
              <p:nvPr/>
            </p:nvSpPr>
            <p:spPr>
              <a:xfrm>
                <a:off x="5370286" y="3683000"/>
                <a:ext cx="145143" cy="1965890"/>
              </a:xfrm>
              <a:prstGeom prst="rect">
                <a:avLst/>
              </a:prstGeom>
              <a:solidFill>
                <a:srgbClr val="F4D620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椭圆 59">
                <a:extLst>
                  <a:ext uri="{FF2B5EF4-FFF2-40B4-BE49-F238E27FC236}">
                    <a16:creationId xmlns="" xmlns:a16="http://schemas.microsoft.com/office/drawing/2014/main" id="{21125AAE-A233-4DA8-A99F-CD7CF82AA16C}"/>
                  </a:ext>
                </a:extLst>
              </p:cNvPr>
              <p:cNvSpPr/>
              <p:nvPr/>
            </p:nvSpPr>
            <p:spPr>
              <a:xfrm>
                <a:off x="5297714" y="3432629"/>
                <a:ext cx="290286" cy="290286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1" name="组合 60">
              <a:extLst>
                <a:ext uri="{FF2B5EF4-FFF2-40B4-BE49-F238E27FC236}">
                  <a16:creationId xmlns="" xmlns:a16="http://schemas.microsoft.com/office/drawing/2014/main" id="{927418E1-CED9-424A-831C-0EB9AD39177B}"/>
                </a:ext>
              </a:extLst>
            </p:cNvPr>
            <p:cNvGrpSpPr/>
            <p:nvPr/>
          </p:nvGrpSpPr>
          <p:grpSpPr>
            <a:xfrm>
              <a:off x="6783614" y="4711589"/>
              <a:ext cx="290286" cy="2216261"/>
              <a:chOff x="5297714" y="3432629"/>
              <a:chExt cx="290286" cy="2216261"/>
            </a:xfrm>
          </p:grpSpPr>
          <p:sp>
            <p:nvSpPr>
              <p:cNvPr id="62" name="矩形 61">
                <a:extLst>
                  <a:ext uri="{FF2B5EF4-FFF2-40B4-BE49-F238E27FC236}">
                    <a16:creationId xmlns="" xmlns:a16="http://schemas.microsoft.com/office/drawing/2014/main" id="{C44ACA50-B0FF-4657-B1CB-0E3B25E50D53}"/>
                  </a:ext>
                </a:extLst>
              </p:cNvPr>
              <p:cNvSpPr/>
              <p:nvPr/>
            </p:nvSpPr>
            <p:spPr>
              <a:xfrm>
                <a:off x="5370286" y="3683000"/>
                <a:ext cx="145143" cy="1965890"/>
              </a:xfrm>
              <a:prstGeom prst="rect">
                <a:avLst/>
              </a:prstGeom>
              <a:solidFill>
                <a:srgbClr val="F4D620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" name="椭圆 62">
                <a:extLst>
                  <a:ext uri="{FF2B5EF4-FFF2-40B4-BE49-F238E27FC236}">
                    <a16:creationId xmlns="" xmlns:a16="http://schemas.microsoft.com/office/drawing/2014/main" id="{6DD47909-7FAC-4DF7-8286-8E462BE5F0C4}"/>
                  </a:ext>
                </a:extLst>
              </p:cNvPr>
              <p:cNvSpPr/>
              <p:nvPr/>
            </p:nvSpPr>
            <p:spPr>
              <a:xfrm>
                <a:off x="5297714" y="3432629"/>
                <a:ext cx="290286" cy="290286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69" name="图片 68">
            <a:extLst>
              <a:ext uri="{FF2B5EF4-FFF2-40B4-BE49-F238E27FC236}">
                <a16:creationId xmlns="" xmlns:a16="http://schemas.microsoft.com/office/drawing/2014/main" id="{1405E29F-C3F4-4DF1-8398-0036261D0E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23141" y="980151"/>
            <a:ext cx="1218278" cy="1131005"/>
          </a:xfrm>
          <a:prstGeom prst="rect">
            <a:avLst/>
          </a:prstGeom>
        </p:spPr>
      </p:pic>
      <p:pic>
        <p:nvPicPr>
          <p:cNvPr id="70" name="图片 69">
            <a:extLst>
              <a:ext uri="{FF2B5EF4-FFF2-40B4-BE49-F238E27FC236}">
                <a16:creationId xmlns="" xmlns:a16="http://schemas.microsoft.com/office/drawing/2014/main" id="{82ECD938-7806-4C3A-BD6F-B28F2B1268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 flipV="1">
            <a:off x="1248266" y="5158994"/>
            <a:ext cx="1218278" cy="1131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516269"/>
      </p:ext>
    </p:extLst>
  </p:cSld>
  <p:clrMapOvr>
    <a:masterClrMapping/>
  </p:clrMapOvr>
  <p:transition spd="slow" advTm="19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#ppt_h*cos(4*pi*$)*(1-$)^2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#ppt_w*cos(4*pi*$)*(1-$)^2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350"/>
                            </p:stCondLst>
                            <p:childTnLst>
                              <p:par>
                                <p:cTn id="1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E28F074F-6BF6-45DA-A98D-A2B248EA584A}"/>
              </a:ext>
            </a:extLst>
          </p:cNvPr>
          <p:cNvGrpSpPr/>
          <p:nvPr/>
        </p:nvGrpSpPr>
        <p:grpSpPr>
          <a:xfrm>
            <a:off x="4078515" y="526588"/>
            <a:ext cx="4034971" cy="1046109"/>
            <a:chOff x="4078515" y="3528010"/>
            <a:chExt cx="4034971" cy="1046109"/>
          </a:xfrm>
        </p:grpSpPr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EB288ADB-B0F9-477C-AF83-8527E31501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7121" t="44003" r="28329" b="19148"/>
            <a:stretch/>
          </p:blipFill>
          <p:spPr>
            <a:xfrm>
              <a:off x="4078515" y="3528010"/>
              <a:ext cx="4034971" cy="1046109"/>
            </a:xfrm>
            <a:prstGeom prst="rect">
              <a:avLst/>
            </a:prstGeom>
          </p:spPr>
        </p:pic>
        <p:sp>
          <p:nvSpPr>
            <p:cNvPr id="5" name="文本框 4">
              <a:extLst>
                <a:ext uri="{FF2B5EF4-FFF2-40B4-BE49-F238E27FC236}">
                  <a16:creationId xmlns="" xmlns:a16="http://schemas.microsoft.com/office/drawing/2014/main" id="{F51A7811-E032-46A1-9245-D5E9AFF57A55}"/>
                </a:ext>
              </a:extLst>
            </p:cNvPr>
            <p:cNvSpPr txBox="1"/>
            <p:nvPr/>
          </p:nvSpPr>
          <p:spPr>
            <a:xfrm>
              <a:off x="4478523" y="3665695"/>
              <a:ext cx="323495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latin typeface="杨任东竹石体-Bold" panose="02000000000000000000" pitchFamily="2" charset="-122"/>
                  <a:ea typeface="杨任东竹石体-Bold" panose="02000000000000000000" pitchFamily="2" charset="-122"/>
                </a:rPr>
                <a:t>XX</a:t>
              </a:r>
              <a:r>
                <a:rPr lang="zh-CN" altLang="en-US" sz="3200" dirty="0">
                  <a:latin typeface="杨任东竹石体-Bold" panose="02000000000000000000" pitchFamily="2" charset="-122"/>
                  <a:ea typeface="杨任东竹石体-Bold" panose="02000000000000000000" pitchFamily="2" charset="-122"/>
                </a:rPr>
                <a:t>社团</a:t>
              </a:r>
              <a:r>
                <a:rPr lang="en-US" altLang="zh-CN" sz="3200" dirty="0">
                  <a:latin typeface="杨任东竹石体-Bold" panose="02000000000000000000" pitchFamily="2" charset="-122"/>
                  <a:ea typeface="杨任东竹石体-Bold" panose="02000000000000000000" pitchFamily="2" charset="-122"/>
                </a:rPr>
                <a:t>/</a:t>
              </a:r>
              <a:r>
                <a:rPr lang="zh-CN" altLang="en-US" sz="3200" dirty="0">
                  <a:latin typeface="杨任东竹石体-Bold" panose="02000000000000000000" pitchFamily="2" charset="-122"/>
                  <a:ea typeface="杨任东竹石体-Bold" panose="02000000000000000000" pitchFamily="2" charset="-122"/>
                </a:rPr>
                <a:t>协会简介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CBA7E35D-049E-40DF-BB7A-C4ECB7D8A5F4}"/>
              </a:ext>
            </a:extLst>
          </p:cNvPr>
          <p:cNvGrpSpPr/>
          <p:nvPr/>
        </p:nvGrpSpPr>
        <p:grpSpPr>
          <a:xfrm>
            <a:off x="5144407" y="-742099"/>
            <a:ext cx="1903186" cy="1484198"/>
            <a:chOff x="5170714" y="-742099"/>
            <a:chExt cx="1903186" cy="1484198"/>
          </a:xfrm>
        </p:grpSpPr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36D06D4C-BABC-458B-9D53-67423D6A19D7}"/>
                </a:ext>
              </a:extLst>
            </p:cNvPr>
            <p:cNvGrpSpPr/>
            <p:nvPr/>
          </p:nvGrpSpPr>
          <p:grpSpPr>
            <a:xfrm>
              <a:off x="5170714" y="-742099"/>
              <a:ext cx="290286" cy="1484198"/>
              <a:chOff x="5297714" y="3683001"/>
              <a:chExt cx="290286" cy="1484198"/>
            </a:xfrm>
          </p:grpSpPr>
          <p:sp>
            <p:nvSpPr>
              <p:cNvPr id="8" name="矩形 7">
                <a:extLst>
                  <a:ext uri="{FF2B5EF4-FFF2-40B4-BE49-F238E27FC236}">
                    <a16:creationId xmlns="" xmlns:a16="http://schemas.microsoft.com/office/drawing/2014/main" id="{8F2F07E2-1977-4CC3-9174-BF038E53935A}"/>
                  </a:ext>
                </a:extLst>
              </p:cNvPr>
              <p:cNvSpPr/>
              <p:nvPr/>
            </p:nvSpPr>
            <p:spPr>
              <a:xfrm>
                <a:off x="5370286" y="3683001"/>
                <a:ext cx="145143" cy="1221058"/>
              </a:xfrm>
              <a:prstGeom prst="rect">
                <a:avLst/>
              </a:prstGeom>
              <a:solidFill>
                <a:srgbClr val="F4D620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椭圆 8">
                <a:extLst>
                  <a:ext uri="{FF2B5EF4-FFF2-40B4-BE49-F238E27FC236}">
                    <a16:creationId xmlns="" xmlns:a16="http://schemas.microsoft.com/office/drawing/2014/main" id="{BD69CD9D-9351-4437-918E-DDC1FCBCF7F2}"/>
                  </a:ext>
                </a:extLst>
              </p:cNvPr>
              <p:cNvSpPr/>
              <p:nvPr/>
            </p:nvSpPr>
            <p:spPr>
              <a:xfrm>
                <a:off x="5297714" y="4876913"/>
                <a:ext cx="290286" cy="290286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grpSp>
          <p:nvGrpSpPr>
            <p:cNvPr id="10" name="组合 9">
              <a:extLst>
                <a:ext uri="{FF2B5EF4-FFF2-40B4-BE49-F238E27FC236}">
                  <a16:creationId xmlns="" xmlns:a16="http://schemas.microsoft.com/office/drawing/2014/main" id="{D55D80C6-2840-49E1-8046-F0CEFDF41CF4}"/>
                </a:ext>
              </a:extLst>
            </p:cNvPr>
            <p:cNvGrpSpPr/>
            <p:nvPr/>
          </p:nvGrpSpPr>
          <p:grpSpPr>
            <a:xfrm>
              <a:off x="6783614" y="-742099"/>
              <a:ext cx="290286" cy="1484198"/>
              <a:chOff x="5297714" y="3683001"/>
              <a:chExt cx="290286" cy="1484198"/>
            </a:xfrm>
          </p:grpSpPr>
          <p:sp>
            <p:nvSpPr>
              <p:cNvPr id="11" name="矩形 10">
                <a:extLst>
                  <a:ext uri="{FF2B5EF4-FFF2-40B4-BE49-F238E27FC236}">
                    <a16:creationId xmlns="" xmlns:a16="http://schemas.microsoft.com/office/drawing/2014/main" id="{4BD2FF80-485F-4742-8EF1-ADAEDBFED689}"/>
                  </a:ext>
                </a:extLst>
              </p:cNvPr>
              <p:cNvSpPr/>
              <p:nvPr/>
            </p:nvSpPr>
            <p:spPr>
              <a:xfrm>
                <a:off x="5370286" y="3683001"/>
                <a:ext cx="145143" cy="1221058"/>
              </a:xfrm>
              <a:prstGeom prst="rect">
                <a:avLst/>
              </a:prstGeom>
              <a:solidFill>
                <a:srgbClr val="F4D620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椭圆 11">
                <a:extLst>
                  <a:ext uri="{FF2B5EF4-FFF2-40B4-BE49-F238E27FC236}">
                    <a16:creationId xmlns="" xmlns:a16="http://schemas.microsoft.com/office/drawing/2014/main" id="{74FDB4D7-3B3B-428A-B6BD-EC9260433603}"/>
                  </a:ext>
                </a:extLst>
              </p:cNvPr>
              <p:cNvSpPr/>
              <p:nvPr/>
            </p:nvSpPr>
            <p:spPr>
              <a:xfrm>
                <a:off x="5297714" y="4876913"/>
                <a:ext cx="290286" cy="290286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</p:grpSp>
      <p:sp>
        <p:nvSpPr>
          <p:cNvPr id="49" name="矩形: 圆角 48">
            <a:extLst>
              <a:ext uri="{FF2B5EF4-FFF2-40B4-BE49-F238E27FC236}">
                <a16:creationId xmlns="" xmlns:a16="http://schemas.microsoft.com/office/drawing/2014/main" id="{84EFD8A8-E40E-4F1A-9BBD-45802F80B151}"/>
              </a:ext>
            </a:extLst>
          </p:cNvPr>
          <p:cNvSpPr/>
          <p:nvPr/>
        </p:nvSpPr>
        <p:spPr>
          <a:xfrm>
            <a:off x="1828800" y="1739900"/>
            <a:ext cx="8534400" cy="3975100"/>
          </a:xfrm>
          <a:prstGeom prst="roundRect">
            <a:avLst>
              <a:gd name="adj" fmla="val 8646"/>
            </a:avLst>
          </a:prstGeom>
          <a:noFill/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PA-文本框 53">
            <a:extLst>
              <a:ext uri="{FF2B5EF4-FFF2-40B4-BE49-F238E27FC236}">
                <a16:creationId xmlns="" xmlns:a16="http://schemas.microsoft.com/office/drawing/2014/main" id="{8AC6AA85-DE8A-48C7-94C9-7F56F72749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938229" y="1936011"/>
            <a:ext cx="23155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杨任东竹石体-Bold" panose="02000000000000000000" pitchFamily="2" charset="-122"/>
                <a:ea typeface="杨任东竹石体-Bold" panose="02000000000000000000" pitchFamily="2" charset="-122"/>
              </a:rPr>
              <a:t>标题文本预设</a:t>
            </a:r>
          </a:p>
        </p:txBody>
      </p:sp>
      <p:sp>
        <p:nvSpPr>
          <p:cNvPr id="55" name="PA-文本框 54">
            <a:extLst>
              <a:ext uri="{FF2B5EF4-FFF2-40B4-BE49-F238E27FC236}">
                <a16:creationId xmlns="" xmlns:a16="http://schemas.microsoft.com/office/drawing/2014/main" id="{4FE7EF3E-A97A-4ED3-8115-F5FD9957F94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228851" y="2590079"/>
            <a:ext cx="7734299" cy="1731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新蒂小丸子" panose="03000600000000000000" pitchFamily="66" charset="-122"/>
                <a:ea typeface="新蒂小丸子" panose="03000600000000000000" pitchFamily="66" charset="-122"/>
              </a:rPr>
              <a:t>此处为预设文本，请将内容复制粘贴到这里，字体、字号、颜色皆可根据自己的喜好进行更改此处为预设文本，请将内容复制粘贴到这里，字体、字号、颜色皆可根据自己的喜好进行更改</a:t>
            </a:r>
          </a:p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新蒂小丸子" panose="03000600000000000000" pitchFamily="66" charset="-122"/>
                <a:ea typeface="新蒂小丸子" panose="03000600000000000000" pitchFamily="66" charset="-122"/>
              </a:rPr>
              <a:t>此处为预设文本，请将内容复制粘贴到这里，字体、字号、颜色皆可根据自己的喜好进行更改此处为预设文本，请将内容复制粘贴到这里，字体、字号、颜色皆可根据自己的喜好进行更改此处为预设文本，请将内容复制粘贴到这里，字体、字号、颜色皆可根据自己的喜好进行更改此处为预设文本，请将内容复制粘贴到这里，字体、字号、颜色皆可根据自己的喜好进行更改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新蒂小丸子" panose="03000600000000000000" pitchFamily="66" charset="-122"/>
              <a:ea typeface="新蒂小丸子" panose="03000600000000000000" pitchFamily="66" charset="-122"/>
            </a:endParaRPr>
          </a:p>
        </p:txBody>
      </p:sp>
      <p:sp>
        <p:nvSpPr>
          <p:cNvPr id="56" name="PA-矩形 55">
            <a:extLst>
              <a:ext uri="{FF2B5EF4-FFF2-40B4-BE49-F238E27FC236}">
                <a16:creationId xmlns="" xmlns:a16="http://schemas.microsoft.com/office/drawing/2014/main" id="{27D37085-6053-418C-832B-155821B4095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768600" y="4494411"/>
            <a:ext cx="6654800" cy="9459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EA6057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此处为预设文本，请将内容复制粘贴到这里，字体、字号、颜色皆可根据自己的喜好进行更改</a:t>
            </a:r>
          </a:p>
        </p:txBody>
      </p:sp>
      <p:pic>
        <p:nvPicPr>
          <p:cNvPr id="60" name="图片 59">
            <a:extLst>
              <a:ext uri="{FF2B5EF4-FFF2-40B4-BE49-F238E27FC236}">
                <a16:creationId xmlns="" xmlns:a16="http://schemas.microsoft.com/office/drawing/2014/main" id="{207299CC-69AF-41AF-87C7-495E33CE0D9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176" y="776734"/>
            <a:ext cx="2958602" cy="2958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901833"/>
      </p:ext>
    </p:extLst>
  </p:cSld>
  <p:clrMapOvr>
    <a:masterClrMapping/>
  </p:clrMapOvr>
  <p:transition spd="slow" advTm="7500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49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333">
                                          <p:cBhvr additive="base">
                                            <p:cTn id="7" dur="75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333">
                                          <p:cBhvr additive="base">
                                            <p:cTn id="8" dur="75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18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12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4" presetID="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7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to="" calcmode="lin" valueType="num">
                                          <p:cBhvr>
                                            <p:cTn id="16" dur="7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 fmla="#ppt_x+#ppt_w*((1.5-1.5*$)^3-(1.5-1.5*$)^2)">
                                              <p:val>
                                                <p:str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"/>
                                              </p:val>
                                            </p:tav>
                                          </p:tavLst>
                                        </p:anim>
                                        <p:anim to="" calcmode="lin" valueType="num">
                                          <p:cBhvr>
                                            <p:cTn id="17" dur="7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transform.rotation_z</p:attrName>
                                            </p:attrNameLst>
                                          </p:cBhvr>
                                          <p:tavLst>
                                            <p:tav tm="0" fmla="#ppt_r-45*((1.5-1.5*$)^3-(1.5-1.5*$)^2)">
                                              <p:val>
                                                <p:str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19" presetID="2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816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discrete" valueType="clr">
                                          <p:cBhvr override="childStyle">
                                            <p:cTn id="21" dur="80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clrVal>
                                                  <a:schemeClr val="tx1"/>
                                                </p:clrVal>
                                              </p:val>
                                            </p:tav>
                                            <p:tav tm="50000">
                                              <p:val>
                                                <p:clrVal>
                                                  <a:schemeClr val="accent1"/>
                                                </p:clrVal>
                                              </p:val>
                                            </p:tav>
                                          </p:tavLst>
                                        </p:anim>
                                        <p:anim calcmode="discrete" valueType="clr">
                                          <p:cBhvr>
                                            <p:cTn id="22" dur="80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clrVal>
                                                  <a:schemeClr val="accent2"/>
                                                </p:clrVal>
                                              </p:val>
                                            </p:tav>
                                            <p:tav tm="50000">
                                              <p:val>
                                                <p:clrVal>
                                                  <a:schemeClr val="hlink"/>
                                                </p:clrVal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3" dur="80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25" presetID="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833"/>
                                      </p:iterate>
                                      <p:childTnLst>
                                        <p:set>
                                          <p:cBhvr>
                                            <p:cTn id="26" dur="7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to="" calcmode="lin" valueType="num">
                                          <p:cBhvr>
                                            <p:cTn id="27" dur="7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 fmla="#ppt_h-#ppt_h*cos(4*pi*$)*(1-$)^2">
                                              <p:val>
                                                <p:str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"/>
                                              </p:val>
                                            </p:tav>
                                          </p:tavLst>
                                        </p:anim>
                                        <p:anim to="" calcmode="lin" valueType="num">
                                          <p:cBhvr>
                                            <p:cTn id="28" dur="7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-#ppt_w*cos(4*pi*$)*(1-$)^2">
                                              <p:val>
                                                <p:str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9" grpId="0" animBg="1"/>
          <p:bldP spid="54" grpId="0"/>
          <p:bldP spid="55" grpId="0"/>
          <p:bldP spid="5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18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12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4" presetID="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7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to="" calcmode="lin" valueType="num">
                                          <p:cBhvr>
                                            <p:cTn id="16" dur="7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 fmla="#ppt_x+#ppt_w*((1.5-1.5*$)^3-(1.5-1.5*$)^2)">
                                              <p:val>
                                                <p:str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"/>
                                              </p:val>
                                            </p:tav>
                                          </p:tavLst>
                                        </p:anim>
                                        <p:anim to="" calcmode="lin" valueType="num">
                                          <p:cBhvr>
                                            <p:cTn id="17" dur="7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transform.rotation_z</p:attrName>
                                            </p:attrNameLst>
                                          </p:cBhvr>
                                          <p:tavLst>
                                            <p:tav tm="0" fmla="#ppt_r-45*((1.5-1.5*$)^3-(1.5-1.5*$)^2)">
                                              <p:val>
                                                <p:str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19" presetID="2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816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discrete" valueType="clr">
                                          <p:cBhvr override="childStyle">
                                            <p:cTn id="21" dur="80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clrVal>
                                                  <a:schemeClr val="tx1"/>
                                                </p:clrVal>
                                              </p:val>
                                            </p:tav>
                                            <p:tav tm="50000">
                                              <p:val>
                                                <p:clrVal>
                                                  <a:schemeClr val="accent1"/>
                                                </p:clrVal>
                                              </p:val>
                                            </p:tav>
                                          </p:tavLst>
                                        </p:anim>
                                        <p:anim calcmode="discrete" valueType="clr">
                                          <p:cBhvr>
                                            <p:cTn id="22" dur="80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clrVal>
                                                  <a:schemeClr val="accent2"/>
                                                </p:clrVal>
                                              </p:val>
                                            </p:tav>
                                            <p:tav tm="50000">
                                              <p:val>
                                                <p:clrVal>
                                                  <a:schemeClr val="hlink"/>
                                                </p:clrVal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3" dur="80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25" presetID="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833"/>
                                      </p:iterate>
                                      <p:childTnLst>
                                        <p:set>
                                          <p:cBhvr>
                                            <p:cTn id="26" dur="7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to="" calcmode="lin" valueType="num">
                                          <p:cBhvr>
                                            <p:cTn id="27" dur="7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 fmla="#ppt_h-#ppt_h*cos(4*pi*$)*(1-$)^2">
                                              <p:val>
                                                <p:str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"/>
                                              </p:val>
                                            </p:tav>
                                          </p:tavLst>
                                        </p:anim>
                                        <p:anim to="" calcmode="lin" valueType="num">
                                          <p:cBhvr>
                                            <p:cTn id="28" dur="7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-#ppt_w*cos(4*pi*$)*(1-$)^2">
                                              <p:val>
                                                <p:str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9" grpId="0" animBg="1"/>
          <p:bldP spid="54" grpId="0"/>
          <p:bldP spid="55" grpId="0"/>
          <p:bldP spid="56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C52C5CA5-4BE4-4178-83DF-FC5380A3CA26}"/>
              </a:ext>
            </a:extLst>
          </p:cNvPr>
          <p:cNvGrpSpPr/>
          <p:nvPr/>
        </p:nvGrpSpPr>
        <p:grpSpPr>
          <a:xfrm>
            <a:off x="2683662" y="4575628"/>
            <a:ext cx="2526948" cy="1390190"/>
            <a:chOff x="7583018" y="2415570"/>
            <a:chExt cx="1748972" cy="1390190"/>
          </a:xfrm>
        </p:grpSpPr>
        <p:sp>
          <p:nvSpPr>
            <p:cNvPr id="9" name="文本框 8">
              <a:extLst>
                <a:ext uri="{FF2B5EF4-FFF2-40B4-BE49-F238E27FC236}">
                  <a16:creationId xmlns="" xmlns:a16="http://schemas.microsoft.com/office/drawing/2014/main" id="{10973432-7B4C-48E0-B674-08A9ADF7A6AD}"/>
                </a:ext>
              </a:extLst>
            </p:cNvPr>
            <p:cNvSpPr txBox="1"/>
            <p:nvPr/>
          </p:nvSpPr>
          <p:spPr>
            <a:xfrm>
              <a:off x="7583018" y="2415570"/>
              <a:ext cx="17489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latin typeface="杨任东竹石体-Bold" panose="02000000000000000000" pitchFamily="2" charset="-122"/>
                  <a:ea typeface="杨任东竹石体-Bold" panose="02000000000000000000" pitchFamily="2" charset="-122"/>
                </a:rPr>
                <a:t>标题文本预设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="" xmlns:a16="http://schemas.microsoft.com/office/drawing/2014/main" id="{8069CAB0-9739-4DFD-9EED-566C739762CB}"/>
                </a:ext>
              </a:extLst>
            </p:cNvPr>
            <p:cNvSpPr txBox="1"/>
            <p:nvPr/>
          </p:nvSpPr>
          <p:spPr>
            <a:xfrm>
              <a:off x="7601840" y="2809333"/>
              <a:ext cx="1711327" cy="9964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新蒂小丸子" panose="03000600000000000000" pitchFamily="66" charset="-122"/>
                  <a:ea typeface="新蒂小丸子" panose="03000600000000000000" pitchFamily="66" charset="-122"/>
                </a:rPr>
                <a:t>此处为预设文本，请将内容复制粘贴到这里，字体、字号、颜色皆可根据自己的喜好进行更改</a:t>
              </a: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9D5129B7-EE94-427D-A08F-FF5053286C74}"/>
              </a:ext>
            </a:extLst>
          </p:cNvPr>
          <p:cNvGrpSpPr/>
          <p:nvPr/>
        </p:nvGrpSpPr>
        <p:grpSpPr>
          <a:xfrm>
            <a:off x="5566208" y="1982791"/>
            <a:ext cx="2526948" cy="1390190"/>
            <a:chOff x="7583018" y="2415570"/>
            <a:chExt cx="1748972" cy="1390190"/>
          </a:xfrm>
        </p:grpSpPr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89958C04-9E01-4EE4-A21C-65CAD6F2794E}"/>
                </a:ext>
              </a:extLst>
            </p:cNvPr>
            <p:cNvSpPr txBox="1"/>
            <p:nvPr/>
          </p:nvSpPr>
          <p:spPr>
            <a:xfrm>
              <a:off x="7583018" y="2415570"/>
              <a:ext cx="17489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latin typeface="杨任东竹石体-Bold" panose="02000000000000000000" pitchFamily="2" charset="-122"/>
                  <a:ea typeface="杨任东竹石体-Bold" panose="02000000000000000000" pitchFamily="2" charset="-122"/>
                </a:rPr>
                <a:t>标题文本预设</a:t>
              </a:r>
            </a:p>
          </p:txBody>
        </p:sp>
        <p:sp>
          <p:nvSpPr>
            <p:cNvPr id="14" name="文本框 13">
              <a:extLst>
                <a:ext uri="{FF2B5EF4-FFF2-40B4-BE49-F238E27FC236}">
                  <a16:creationId xmlns="" xmlns:a16="http://schemas.microsoft.com/office/drawing/2014/main" id="{556D84C8-CAF3-4EF2-ADE0-1BC13815FB4F}"/>
                </a:ext>
              </a:extLst>
            </p:cNvPr>
            <p:cNvSpPr txBox="1"/>
            <p:nvPr/>
          </p:nvSpPr>
          <p:spPr>
            <a:xfrm>
              <a:off x="7601840" y="2809333"/>
              <a:ext cx="1711327" cy="9964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新蒂小丸子" panose="03000600000000000000" pitchFamily="66" charset="-122"/>
                  <a:ea typeface="新蒂小丸子" panose="03000600000000000000" pitchFamily="66" charset="-122"/>
                </a:rPr>
                <a:t>此处为预设文本，请将内容复制粘贴到这里，字体、字号、颜色皆可根据自己的喜好进行更改</a:t>
              </a: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62CEF62A-A730-4E35-A6E3-C6428AB7C340}"/>
              </a:ext>
            </a:extLst>
          </p:cNvPr>
          <p:cNvGrpSpPr/>
          <p:nvPr/>
        </p:nvGrpSpPr>
        <p:grpSpPr>
          <a:xfrm>
            <a:off x="7561955" y="5074447"/>
            <a:ext cx="2526948" cy="1390190"/>
            <a:chOff x="7583018" y="2415570"/>
            <a:chExt cx="1748972" cy="1390190"/>
          </a:xfrm>
        </p:grpSpPr>
        <p:sp>
          <p:nvSpPr>
            <p:cNvPr id="17" name="文本框 16">
              <a:extLst>
                <a:ext uri="{FF2B5EF4-FFF2-40B4-BE49-F238E27FC236}">
                  <a16:creationId xmlns="" xmlns:a16="http://schemas.microsoft.com/office/drawing/2014/main" id="{F7BA5827-E056-4FD7-919C-F5B1BB63D808}"/>
                </a:ext>
              </a:extLst>
            </p:cNvPr>
            <p:cNvSpPr txBox="1"/>
            <p:nvPr/>
          </p:nvSpPr>
          <p:spPr>
            <a:xfrm>
              <a:off x="7583018" y="2415570"/>
              <a:ext cx="17489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latin typeface="杨任东竹石体-Bold" panose="02000000000000000000" pitchFamily="2" charset="-122"/>
                  <a:ea typeface="杨任东竹石体-Bold" panose="02000000000000000000" pitchFamily="2" charset="-122"/>
                </a:rPr>
                <a:t>标题文本预设</a:t>
              </a:r>
            </a:p>
          </p:txBody>
        </p:sp>
        <p:sp>
          <p:nvSpPr>
            <p:cNvPr id="18" name="文本框 17">
              <a:extLst>
                <a:ext uri="{FF2B5EF4-FFF2-40B4-BE49-F238E27FC236}">
                  <a16:creationId xmlns="" xmlns:a16="http://schemas.microsoft.com/office/drawing/2014/main" id="{E1611538-9A18-49BF-9FCE-4648936B355B}"/>
                </a:ext>
              </a:extLst>
            </p:cNvPr>
            <p:cNvSpPr txBox="1"/>
            <p:nvPr/>
          </p:nvSpPr>
          <p:spPr>
            <a:xfrm>
              <a:off x="7601840" y="2809333"/>
              <a:ext cx="1711327" cy="9964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新蒂小丸子" panose="03000600000000000000" pitchFamily="66" charset="-122"/>
                  <a:ea typeface="新蒂小丸子" panose="03000600000000000000" pitchFamily="66" charset="-122"/>
                </a:rPr>
                <a:t>此处为预设文本，请将内容复制粘贴到这里，字体、字号、颜色皆可根据自己的喜好进行更改</a:t>
              </a:r>
            </a:p>
          </p:txBody>
        </p:sp>
      </p:grpSp>
      <p:sp>
        <p:nvSpPr>
          <p:cNvPr id="23" name="任意多边形: 形状 22">
            <a:extLst>
              <a:ext uri="{FF2B5EF4-FFF2-40B4-BE49-F238E27FC236}">
                <a16:creationId xmlns="" xmlns:a16="http://schemas.microsoft.com/office/drawing/2014/main" id="{2394B3FA-1A87-4F57-AF24-3C73FB4DFA7B}"/>
              </a:ext>
            </a:extLst>
          </p:cNvPr>
          <p:cNvSpPr/>
          <p:nvPr/>
        </p:nvSpPr>
        <p:spPr>
          <a:xfrm>
            <a:off x="2679700" y="2677886"/>
            <a:ext cx="8593547" cy="4180114"/>
          </a:xfrm>
          <a:custGeom>
            <a:avLst/>
            <a:gdLst>
              <a:gd name="connsiteX0" fmla="*/ 0 w 8216537"/>
              <a:gd name="connsiteY0" fmla="*/ 0 h 5094514"/>
              <a:gd name="connsiteX1" fmla="*/ 1071154 w 8216537"/>
              <a:gd name="connsiteY1" fmla="*/ 1724297 h 5094514"/>
              <a:gd name="connsiteX2" fmla="*/ 5695405 w 8216537"/>
              <a:gd name="connsiteY2" fmla="*/ 1881051 h 5094514"/>
              <a:gd name="connsiteX3" fmla="*/ 8216537 w 8216537"/>
              <a:gd name="connsiteY3" fmla="*/ 5094514 h 5094514"/>
              <a:gd name="connsiteX0" fmla="*/ 0 w 8216537"/>
              <a:gd name="connsiteY0" fmla="*/ 0 h 5094514"/>
              <a:gd name="connsiteX1" fmla="*/ 1071154 w 8216537"/>
              <a:gd name="connsiteY1" fmla="*/ 1724297 h 5094514"/>
              <a:gd name="connsiteX2" fmla="*/ 6005048 w 8216537"/>
              <a:gd name="connsiteY2" fmla="*/ 1741749 h 5094514"/>
              <a:gd name="connsiteX3" fmla="*/ 8216537 w 8216537"/>
              <a:gd name="connsiteY3" fmla="*/ 5094514 h 5094514"/>
              <a:gd name="connsiteX0" fmla="*/ 0 w 8230275"/>
              <a:gd name="connsiteY0" fmla="*/ 0 h 5094514"/>
              <a:gd name="connsiteX1" fmla="*/ 1071154 w 8230275"/>
              <a:gd name="connsiteY1" fmla="*/ 1724297 h 5094514"/>
              <a:gd name="connsiteX2" fmla="*/ 6005048 w 8230275"/>
              <a:gd name="connsiteY2" fmla="*/ 1741749 h 5094514"/>
              <a:gd name="connsiteX3" fmla="*/ 8216537 w 8230275"/>
              <a:gd name="connsiteY3" fmla="*/ 5094514 h 5094514"/>
              <a:gd name="connsiteX0" fmla="*/ 0 w 8216537"/>
              <a:gd name="connsiteY0" fmla="*/ 0 h 5094514"/>
              <a:gd name="connsiteX1" fmla="*/ 1071154 w 8216537"/>
              <a:gd name="connsiteY1" fmla="*/ 1724297 h 5094514"/>
              <a:gd name="connsiteX2" fmla="*/ 6005048 w 8216537"/>
              <a:gd name="connsiteY2" fmla="*/ 1741749 h 5094514"/>
              <a:gd name="connsiteX3" fmla="*/ 8216537 w 8216537"/>
              <a:gd name="connsiteY3" fmla="*/ 5094514 h 5094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16537" h="5094514">
                <a:moveTo>
                  <a:pt x="0" y="0"/>
                </a:moveTo>
                <a:cubicBezTo>
                  <a:pt x="60960" y="705394"/>
                  <a:pt x="70313" y="1434006"/>
                  <a:pt x="1071154" y="1724297"/>
                </a:cubicBezTo>
                <a:cubicBezTo>
                  <a:pt x="2071995" y="2014588"/>
                  <a:pt x="4814151" y="1180046"/>
                  <a:pt x="6005048" y="1741749"/>
                </a:cubicBezTo>
                <a:cubicBezTo>
                  <a:pt x="7195945" y="2303452"/>
                  <a:pt x="8024990" y="3397160"/>
                  <a:pt x="8216537" y="5094514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>
            <a:extLst>
              <a:ext uri="{FF2B5EF4-FFF2-40B4-BE49-F238E27FC236}">
                <a16:creationId xmlns="" xmlns:a16="http://schemas.microsoft.com/office/drawing/2014/main" id="{0D6EDE7E-D03F-407E-AF3A-04A325018CF4}"/>
              </a:ext>
            </a:extLst>
          </p:cNvPr>
          <p:cNvSpPr/>
          <p:nvPr/>
        </p:nvSpPr>
        <p:spPr>
          <a:xfrm>
            <a:off x="3522593" y="3549512"/>
            <a:ext cx="849086" cy="849086"/>
          </a:xfrm>
          <a:prstGeom prst="ellipse">
            <a:avLst/>
          </a:prstGeom>
          <a:solidFill>
            <a:schemeClr val="bg1"/>
          </a:solidFill>
          <a:ln w="38100">
            <a:solidFill>
              <a:srgbClr val="F4D6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="" xmlns:a16="http://schemas.microsoft.com/office/drawing/2014/main" id="{51B380EE-90EF-4820-9FC7-C377C1531640}"/>
              </a:ext>
            </a:extLst>
          </p:cNvPr>
          <p:cNvSpPr/>
          <p:nvPr/>
        </p:nvSpPr>
        <p:spPr>
          <a:xfrm>
            <a:off x="6405139" y="3503220"/>
            <a:ext cx="849086" cy="849086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>
            <a:extLst>
              <a:ext uri="{FF2B5EF4-FFF2-40B4-BE49-F238E27FC236}">
                <a16:creationId xmlns="" xmlns:a16="http://schemas.microsoft.com/office/drawing/2014/main" id="{C1718417-E2DD-4A43-8F94-1CEACB42748F}"/>
              </a:ext>
            </a:extLst>
          </p:cNvPr>
          <p:cNvSpPr/>
          <p:nvPr/>
        </p:nvSpPr>
        <p:spPr>
          <a:xfrm>
            <a:off x="9551880" y="4298835"/>
            <a:ext cx="849086" cy="849086"/>
          </a:xfrm>
          <a:prstGeom prst="ellipse">
            <a:avLst/>
          </a:prstGeom>
          <a:solidFill>
            <a:schemeClr val="bg1"/>
          </a:solidFill>
          <a:ln w="38100">
            <a:solidFill>
              <a:srgbClr val="F4D6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PA-组合 25">
            <a:extLst>
              <a:ext uri="{FF2B5EF4-FFF2-40B4-BE49-F238E27FC236}">
                <a16:creationId xmlns="" xmlns:a16="http://schemas.microsoft.com/office/drawing/2014/main" id="{F019051A-5D2A-46EA-B5D1-52325D98DEB4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160837" y="-451530"/>
            <a:ext cx="5105364" cy="6350901"/>
            <a:chOff x="102781" y="-466044"/>
            <a:chExt cx="5105364" cy="6350901"/>
          </a:xfrm>
        </p:grpSpPr>
        <p:sp>
          <p:nvSpPr>
            <p:cNvPr id="25" name="PA-任意多边形 24">
              <a:extLst>
                <a:ext uri="{FF2B5EF4-FFF2-40B4-BE49-F238E27FC236}">
                  <a16:creationId xmlns="" xmlns:a16="http://schemas.microsoft.com/office/drawing/2014/main" id="{75D02FF1-990C-4553-A874-FC1D5253FDB4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102781" y="-466044"/>
              <a:ext cx="5105364" cy="6350901"/>
            </a:xfrm>
            <a:custGeom>
              <a:avLst/>
              <a:gdLst/>
              <a:ahLst/>
              <a:cxnLst/>
              <a:rect l="0" t="0" r="0" b="0"/>
              <a:pathLst>
                <a:path w="5105364" h="6350901">
                  <a:moveTo>
                    <a:pt x="0" y="0"/>
                  </a:moveTo>
                  <a:lnTo>
                    <a:pt x="5105363" y="0"/>
                  </a:lnTo>
                  <a:lnTo>
                    <a:pt x="5105363" y="6350900"/>
                  </a:lnTo>
                  <a:lnTo>
                    <a:pt x="0" y="6350900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" name="PA-图片 2">
              <a:extLst>
                <a:ext uri="{FF2B5EF4-FFF2-40B4-BE49-F238E27FC236}">
                  <a16:creationId xmlns="" xmlns:a16="http://schemas.microsoft.com/office/drawing/2014/main" id="{2B7E44AA-9E94-4B9F-A119-DB5E7CC250BE}"/>
                </a:ext>
              </a:extLst>
            </p:cNvPr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781" y="-466044"/>
              <a:ext cx="4346457" cy="3602743"/>
            </a:xfrm>
            <a:prstGeom prst="rect">
              <a:avLst/>
            </a:prstGeom>
          </p:spPr>
        </p:pic>
      </p:grpSp>
      <p:sp>
        <p:nvSpPr>
          <p:cNvPr id="27" name="businesswoman_209010">
            <a:extLst>
              <a:ext uri="{FF2B5EF4-FFF2-40B4-BE49-F238E27FC236}">
                <a16:creationId xmlns="" xmlns:a16="http://schemas.microsoft.com/office/drawing/2014/main" id="{BB03148E-3804-4CA3-8504-54291048F21F}"/>
              </a:ext>
            </a:extLst>
          </p:cNvPr>
          <p:cNvSpPr>
            <a:spLocks noChangeAspect="1"/>
          </p:cNvSpPr>
          <p:nvPr/>
        </p:nvSpPr>
        <p:spPr bwMode="auto">
          <a:xfrm>
            <a:off x="3769533" y="3764891"/>
            <a:ext cx="372441" cy="471037"/>
          </a:xfrm>
          <a:custGeom>
            <a:avLst/>
            <a:gdLst>
              <a:gd name="connsiteX0" fmla="*/ 147390 w 478363"/>
              <a:gd name="connsiteY0" fmla="*/ 384975 h 604998"/>
              <a:gd name="connsiteX1" fmla="*/ 120362 w 478363"/>
              <a:gd name="connsiteY1" fmla="*/ 463235 h 604998"/>
              <a:gd name="connsiteX2" fmla="*/ 157397 w 478363"/>
              <a:gd name="connsiteY2" fmla="*/ 460340 h 604998"/>
              <a:gd name="connsiteX3" fmla="*/ 239173 w 478363"/>
              <a:gd name="connsiteY3" fmla="*/ 560851 h 604998"/>
              <a:gd name="connsiteX4" fmla="*/ 239188 w 478363"/>
              <a:gd name="connsiteY4" fmla="*/ 560895 h 604998"/>
              <a:gd name="connsiteX5" fmla="*/ 239194 w 478363"/>
              <a:gd name="connsiteY5" fmla="*/ 560877 h 604998"/>
              <a:gd name="connsiteX6" fmla="*/ 239228 w 478363"/>
              <a:gd name="connsiteY6" fmla="*/ 560919 h 604998"/>
              <a:gd name="connsiteX7" fmla="*/ 320966 w 478363"/>
              <a:gd name="connsiteY7" fmla="*/ 460433 h 604998"/>
              <a:gd name="connsiteX8" fmla="*/ 358001 w 478363"/>
              <a:gd name="connsiteY8" fmla="*/ 463328 h 604998"/>
              <a:gd name="connsiteX9" fmla="*/ 331441 w 478363"/>
              <a:gd name="connsiteY9" fmla="*/ 385162 h 604998"/>
              <a:gd name="connsiteX10" fmla="*/ 345843 w 478363"/>
              <a:gd name="connsiteY10" fmla="*/ 392726 h 604998"/>
              <a:gd name="connsiteX11" fmla="*/ 430012 w 478363"/>
              <a:gd name="connsiteY11" fmla="*/ 434191 h 604998"/>
              <a:gd name="connsiteX12" fmla="*/ 471910 w 478363"/>
              <a:gd name="connsiteY12" fmla="*/ 489570 h 604998"/>
              <a:gd name="connsiteX13" fmla="*/ 478363 w 478363"/>
              <a:gd name="connsiteY13" fmla="*/ 525338 h 604998"/>
              <a:gd name="connsiteX14" fmla="*/ 239228 w 478363"/>
              <a:gd name="connsiteY14" fmla="*/ 604998 h 604998"/>
              <a:gd name="connsiteX15" fmla="*/ 0 w 478363"/>
              <a:gd name="connsiteY15" fmla="*/ 525338 h 604998"/>
              <a:gd name="connsiteX16" fmla="*/ 6547 w 478363"/>
              <a:gd name="connsiteY16" fmla="*/ 489570 h 604998"/>
              <a:gd name="connsiteX17" fmla="*/ 48444 w 478363"/>
              <a:gd name="connsiteY17" fmla="*/ 434191 h 604998"/>
              <a:gd name="connsiteX18" fmla="*/ 130556 w 478363"/>
              <a:gd name="connsiteY18" fmla="*/ 393567 h 604998"/>
              <a:gd name="connsiteX19" fmla="*/ 229992 w 478363"/>
              <a:gd name="connsiteY19" fmla="*/ 14 h 604998"/>
              <a:gd name="connsiteX20" fmla="*/ 286137 w 478363"/>
              <a:gd name="connsiteY20" fmla="*/ 23255 h 604998"/>
              <a:gd name="connsiteX21" fmla="*/ 374985 w 478363"/>
              <a:gd name="connsiteY21" fmla="*/ 195621 h 604998"/>
              <a:gd name="connsiteX22" fmla="*/ 418100 w 478363"/>
              <a:gd name="connsiteY22" fmla="*/ 306081 h 604998"/>
              <a:gd name="connsiteX23" fmla="*/ 305777 w 478363"/>
              <a:gd name="connsiteY23" fmla="*/ 340535 h 604998"/>
              <a:gd name="connsiteX24" fmla="*/ 305777 w 478363"/>
              <a:gd name="connsiteY24" fmla="*/ 364625 h 604998"/>
              <a:gd name="connsiteX25" fmla="*/ 305871 w 478363"/>
              <a:gd name="connsiteY25" fmla="*/ 366306 h 604998"/>
              <a:gd name="connsiteX26" fmla="*/ 239194 w 478363"/>
              <a:gd name="connsiteY26" fmla="*/ 560877 h 604998"/>
              <a:gd name="connsiteX27" fmla="*/ 239173 w 478363"/>
              <a:gd name="connsiteY27" fmla="*/ 560851 h 604998"/>
              <a:gd name="connsiteX28" fmla="*/ 172318 w 478363"/>
              <a:gd name="connsiteY28" fmla="*/ 365933 h 604998"/>
              <a:gd name="connsiteX29" fmla="*/ 172318 w 478363"/>
              <a:gd name="connsiteY29" fmla="*/ 341282 h 604998"/>
              <a:gd name="connsiteX30" fmla="*/ 58499 w 478363"/>
              <a:gd name="connsiteY30" fmla="*/ 304493 h 604998"/>
              <a:gd name="connsiteX31" fmla="*/ 105635 w 478363"/>
              <a:gd name="connsiteY31" fmla="*/ 171251 h 604998"/>
              <a:gd name="connsiteX32" fmla="*/ 186440 w 478363"/>
              <a:gd name="connsiteY32" fmla="*/ 8315 h 604998"/>
              <a:gd name="connsiteX33" fmla="*/ 229992 w 478363"/>
              <a:gd name="connsiteY33" fmla="*/ 14 h 60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78363" h="604998">
                <a:moveTo>
                  <a:pt x="147390" y="384975"/>
                </a:moveTo>
                <a:lnTo>
                  <a:pt x="120362" y="463235"/>
                </a:lnTo>
                <a:lnTo>
                  <a:pt x="157397" y="460340"/>
                </a:lnTo>
                <a:lnTo>
                  <a:pt x="239173" y="560851"/>
                </a:lnTo>
                <a:lnTo>
                  <a:pt x="239188" y="560895"/>
                </a:lnTo>
                <a:lnTo>
                  <a:pt x="239194" y="560877"/>
                </a:lnTo>
                <a:lnTo>
                  <a:pt x="239228" y="560919"/>
                </a:lnTo>
                <a:lnTo>
                  <a:pt x="320966" y="460433"/>
                </a:lnTo>
                <a:lnTo>
                  <a:pt x="358001" y="463328"/>
                </a:lnTo>
                <a:lnTo>
                  <a:pt x="331441" y="385162"/>
                </a:lnTo>
                <a:cubicBezTo>
                  <a:pt x="336210" y="387777"/>
                  <a:pt x="340980" y="390392"/>
                  <a:pt x="345843" y="392726"/>
                </a:cubicBezTo>
                <a:lnTo>
                  <a:pt x="430012" y="434191"/>
                </a:lnTo>
                <a:cubicBezTo>
                  <a:pt x="451896" y="445024"/>
                  <a:pt x="467514" y="465569"/>
                  <a:pt x="471910" y="489570"/>
                </a:cubicBezTo>
                <a:lnTo>
                  <a:pt x="478363" y="525338"/>
                </a:lnTo>
                <a:cubicBezTo>
                  <a:pt x="416265" y="574647"/>
                  <a:pt x="332002" y="604998"/>
                  <a:pt x="239228" y="604998"/>
                </a:cubicBezTo>
                <a:cubicBezTo>
                  <a:pt x="146455" y="604998"/>
                  <a:pt x="62098" y="574647"/>
                  <a:pt x="0" y="525338"/>
                </a:cubicBezTo>
                <a:lnTo>
                  <a:pt x="6547" y="489570"/>
                </a:lnTo>
                <a:cubicBezTo>
                  <a:pt x="10849" y="465569"/>
                  <a:pt x="26467" y="445024"/>
                  <a:pt x="48444" y="434191"/>
                </a:cubicBezTo>
                <a:lnTo>
                  <a:pt x="130556" y="393567"/>
                </a:lnTo>
                <a:close/>
                <a:moveTo>
                  <a:pt x="229992" y="14"/>
                </a:moveTo>
                <a:cubicBezTo>
                  <a:pt x="267356" y="670"/>
                  <a:pt x="286137" y="23255"/>
                  <a:pt x="286137" y="23255"/>
                </a:cubicBezTo>
                <a:cubicBezTo>
                  <a:pt x="363108" y="16159"/>
                  <a:pt x="384431" y="100007"/>
                  <a:pt x="374985" y="195621"/>
                </a:cubicBezTo>
                <a:cubicBezTo>
                  <a:pt x="365446" y="291141"/>
                  <a:pt x="418100" y="306081"/>
                  <a:pt x="418100" y="306081"/>
                </a:cubicBezTo>
                <a:cubicBezTo>
                  <a:pt x="381906" y="342963"/>
                  <a:pt x="305777" y="340535"/>
                  <a:pt x="305777" y="340535"/>
                </a:cubicBezTo>
                <a:lnTo>
                  <a:pt x="305777" y="364625"/>
                </a:lnTo>
                <a:lnTo>
                  <a:pt x="305871" y="366306"/>
                </a:lnTo>
                <a:lnTo>
                  <a:pt x="239194" y="560877"/>
                </a:lnTo>
                <a:lnTo>
                  <a:pt x="239173" y="560851"/>
                </a:lnTo>
                <a:lnTo>
                  <a:pt x="172318" y="365933"/>
                </a:lnTo>
                <a:lnTo>
                  <a:pt x="172318" y="341282"/>
                </a:lnTo>
                <a:cubicBezTo>
                  <a:pt x="84405" y="342029"/>
                  <a:pt x="58499" y="304493"/>
                  <a:pt x="58499" y="304493"/>
                </a:cubicBezTo>
                <a:cubicBezTo>
                  <a:pt x="58499" y="304493"/>
                  <a:pt x="108722" y="303746"/>
                  <a:pt x="105635" y="171251"/>
                </a:cubicBezTo>
                <a:cubicBezTo>
                  <a:pt x="102455" y="38755"/>
                  <a:pt x="163620" y="16999"/>
                  <a:pt x="186440" y="8315"/>
                </a:cubicBezTo>
                <a:cubicBezTo>
                  <a:pt x="203017" y="2013"/>
                  <a:pt x="217537" y="-205"/>
                  <a:pt x="229992" y="14"/>
                </a:cubicBezTo>
                <a:close/>
              </a:path>
            </a:pathLst>
          </a:custGeom>
          <a:solidFill>
            <a:srgbClr val="F4D620"/>
          </a:solidFill>
          <a:ln>
            <a:noFill/>
          </a:ln>
        </p:spPr>
      </p:sp>
      <p:sp>
        <p:nvSpPr>
          <p:cNvPr id="28" name="two-gears_46224">
            <a:extLst>
              <a:ext uri="{FF2B5EF4-FFF2-40B4-BE49-F238E27FC236}">
                <a16:creationId xmlns="" xmlns:a16="http://schemas.microsoft.com/office/drawing/2014/main" id="{0C139D8E-5CA8-48DE-BC36-97131204849C}"/>
              </a:ext>
            </a:extLst>
          </p:cNvPr>
          <p:cNvSpPr>
            <a:spLocks noChangeAspect="1"/>
          </p:cNvSpPr>
          <p:nvPr/>
        </p:nvSpPr>
        <p:spPr bwMode="auto">
          <a:xfrm>
            <a:off x="6628130" y="3692244"/>
            <a:ext cx="462839" cy="471037"/>
          </a:xfrm>
          <a:custGeom>
            <a:avLst/>
            <a:gdLst>
              <a:gd name="connsiteX0" fmla="*/ 418698 w 597618"/>
              <a:gd name="connsiteY0" fmla="*/ 375700 h 608203"/>
              <a:gd name="connsiteX1" fmla="*/ 398033 w 597618"/>
              <a:gd name="connsiteY1" fmla="*/ 379435 h 608203"/>
              <a:gd name="connsiteX2" fmla="*/ 368439 w 597618"/>
              <a:gd name="connsiteY2" fmla="*/ 447843 h 608203"/>
              <a:gd name="connsiteX3" fmla="*/ 437038 w 597618"/>
              <a:gd name="connsiteY3" fmla="*/ 477396 h 608203"/>
              <a:gd name="connsiteX4" fmla="*/ 466631 w 597618"/>
              <a:gd name="connsiteY4" fmla="*/ 408988 h 608203"/>
              <a:gd name="connsiteX5" fmla="*/ 418698 w 597618"/>
              <a:gd name="connsiteY5" fmla="*/ 375700 h 608203"/>
              <a:gd name="connsiteX6" fmla="*/ 368148 w 597618"/>
              <a:gd name="connsiteY6" fmla="*/ 248531 h 608203"/>
              <a:gd name="connsiteX7" fmla="*/ 405795 w 597618"/>
              <a:gd name="connsiteY7" fmla="*/ 306280 h 608203"/>
              <a:gd name="connsiteX8" fmla="*/ 439463 w 597618"/>
              <a:gd name="connsiteY8" fmla="*/ 307733 h 608203"/>
              <a:gd name="connsiteX9" fmla="*/ 477886 w 597618"/>
              <a:gd name="connsiteY9" fmla="*/ 252504 h 608203"/>
              <a:gd name="connsiteX10" fmla="*/ 510002 w 597618"/>
              <a:gd name="connsiteY10" fmla="*/ 266456 h 608203"/>
              <a:gd name="connsiteX11" fmla="*/ 495739 w 597618"/>
              <a:gd name="connsiteY11" fmla="*/ 333701 h 608203"/>
              <a:gd name="connsiteX12" fmla="*/ 518541 w 597618"/>
              <a:gd name="connsiteY12" fmla="*/ 358506 h 608203"/>
              <a:gd name="connsiteX13" fmla="*/ 584713 w 597618"/>
              <a:gd name="connsiteY13" fmla="*/ 346588 h 608203"/>
              <a:gd name="connsiteX14" fmla="*/ 597618 w 597618"/>
              <a:gd name="connsiteY14" fmla="*/ 379145 h 608203"/>
              <a:gd name="connsiteX15" fmla="*/ 539790 w 597618"/>
              <a:gd name="connsiteY15" fmla="*/ 416740 h 608203"/>
              <a:gd name="connsiteX16" fmla="*/ 538334 w 597618"/>
              <a:gd name="connsiteY16" fmla="*/ 450265 h 608203"/>
              <a:gd name="connsiteX17" fmla="*/ 593640 w 597618"/>
              <a:gd name="connsiteY17" fmla="*/ 488635 h 608203"/>
              <a:gd name="connsiteX18" fmla="*/ 579765 w 597618"/>
              <a:gd name="connsiteY18" fmla="*/ 520707 h 608203"/>
              <a:gd name="connsiteX19" fmla="*/ 512331 w 597618"/>
              <a:gd name="connsiteY19" fmla="*/ 506464 h 608203"/>
              <a:gd name="connsiteX20" fmla="*/ 487492 w 597618"/>
              <a:gd name="connsiteY20" fmla="*/ 529137 h 608203"/>
              <a:gd name="connsiteX21" fmla="*/ 499426 w 597618"/>
              <a:gd name="connsiteY21" fmla="*/ 595219 h 608203"/>
              <a:gd name="connsiteX22" fmla="*/ 466825 w 597618"/>
              <a:gd name="connsiteY22" fmla="*/ 608203 h 608203"/>
              <a:gd name="connsiteX23" fmla="*/ 429178 w 597618"/>
              <a:gd name="connsiteY23" fmla="*/ 550454 h 608203"/>
              <a:gd name="connsiteX24" fmla="*/ 395607 w 597618"/>
              <a:gd name="connsiteY24" fmla="*/ 549001 h 608203"/>
              <a:gd name="connsiteX25" fmla="*/ 357184 w 597618"/>
              <a:gd name="connsiteY25" fmla="*/ 604230 h 608203"/>
              <a:gd name="connsiteX26" fmla="*/ 325068 w 597618"/>
              <a:gd name="connsiteY26" fmla="*/ 590374 h 608203"/>
              <a:gd name="connsiteX27" fmla="*/ 339331 w 597618"/>
              <a:gd name="connsiteY27" fmla="*/ 523033 h 608203"/>
              <a:gd name="connsiteX28" fmla="*/ 316530 w 597618"/>
              <a:gd name="connsiteY28" fmla="*/ 498228 h 608203"/>
              <a:gd name="connsiteX29" fmla="*/ 250357 w 597618"/>
              <a:gd name="connsiteY29" fmla="*/ 510146 h 608203"/>
              <a:gd name="connsiteX30" fmla="*/ 237452 w 597618"/>
              <a:gd name="connsiteY30" fmla="*/ 477686 h 608203"/>
              <a:gd name="connsiteX31" fmla="*/ 295281 w 597618"/>
              <a:gd name="connsiteY31" fmla="*/ 440091 h 608203"/>
              <a:gd name="connsiteX32" fmla="*/ 296736 w 597618"/>
              <a:gd name="connsiteY32" fmla="*/ 406566 h 608203"/>
              <a:gd name="connsiteX33" fmla="*/ 241430 w 597618"/>
              <a:gd name="connsiteY33" fmla="*/ 368196 h 608203"/>
              <a:gd name="connsiteX34" fmla="*/ 255305 w 597618"/>
              <a:gd name="connsiteY34" fmla="*/ 336124 h 608203"/>
              <a:gd name="connsiteX35" fmla="*/ 322739 w 597618"/>
              <a:gd name="connsiteY35" fmla="*/ 350270 h 608203"/>
              <a:gd name="connsiteX36" fmla="*/ 347578 w 597618"/>
              <a:gd name="connsiteY36" fmla="*/ 327597 h 608203"/>
              <a:gd name="connsiteX37" fmla="*/ 335644 w 597618"/>
              <a:gd name="connsiteY37" fmla="*/ 261418 h 608203"/>
              <a:gd name="connsiteX38" fmla="*/ 186800 w 597618"/>
              <a:gd name="connsiteY38" fmla="*/ 131675 h 608203"/>
              <a:gd name="connsiteX39" fmla="*/ 133914 w 597618"/>
              <a:gd name="connsiteY39" fmla="*/ 184384 h 608203"/>
              <a:gd name="connsiteX40" fmla="*/ 186800 w 597618"/>
              <a:gd name="connsiteY40" fmla="*/ 237093 h 608203"/>
              <a:gd name="connsiteX41" fmla="*/ 239589 w 597618"/>
              <a:gd name="connsiteY41" fmla="*/ 184384 h 608203"/>
              <a:gd name="connsiteX42" fmla="*/ 186800 w 597618"/>
              <a:gd name="connsiteY42" fmla="*/ 131675 h 608203"/>
              <a:gd name="connsiteX43" fmla="*/ 172341 w 597618"/>
              <a:gd name="connsiteY43" fmla="*/ 0 h 608203"/>
              <a:gd name="connsiteX44" fmla="*/ 207372 w 597618"/>
              <a:gd name="connsiteY44" fmla="*/ 0 h 608203"/>
              <a:gd name="connsiteX45" fmla="*/ 220958 w 597618"/>
              <a:gd name="connsiteY45" fmla="*/ 67049 h 608203"/>
              <a:gd name="connsiteX46" fmla="*/ 251622 w 597618"/>
              <a:gd name="connsiteY46" fmla="*/ 80226 h 608203"/>
              <a:gd name="connsiteX47" fmla="*/ 307711 w 597618"/>
              <a:gd name="connsiteY47" fmla="*/ 43117 h 608203"/>
              <a:gd name="connsiteX48" fmla="*/ 332359 w 597618"/>
              <a:gd name="connsiteY48" fmla="*/ 67824 h 608203"/>
              <a:gd name="connsiteX49" fmla="*/ 294125 w 597618"/>
              <a:gd name="connsiteY49" fmla="*/ 125183 h 608203"/>
              <a:gd name="connsiteX50" fmla="*/ 305770 w 597618"/>
              <a:gd name="connsiteY50" fmla="*/ 156576 h 608203"/>
              <a:gd name="connsiteX51" fmla="*/ 371174 w 597618"/>
              <a:gd name="connsiteY51" fmla="*/ 169947 h 608203"/>
              <a:gd name="connsiteX52" fmla="*/ 371174 w 597618"/>
              <a:gd name="connsiteY52" fmla="*/ 204925 h 608203"/>
              <a:gd name="connsiteX53" fmla="*/ 304120 w 597618"/>
              <a:gd name="connsiteY53" fmla="*/ 218587 h 608203"/>
              <a:gd name="connsiteX54" fmla="*/ 291020 w 597618"/>
              <a:gd name="connsiteY54" fmla="*/ 249204 h 608203"/>
              <a:gd name="connsiteX55" fmla="*/ 328186 w 597618"/>
              <a:gd name="connsiteY55" fmla="*/ 305207 h 608203"/>
              <a:gd name="connsiteX56" fmla="*/ 303441 w 597618"/>
              <a:gd name="connsiteY56" fmla="*/ 330012 h 608203"/>
              <a:gd name="connsiteX57" fmla="*/ 245994 w 597618"/>
              <a:gd name="connsiteY57" fmla="*/ 292127 h 608203"/>
              <a:gd name="connsiteX58" fmla="*/ 214553 w 597618"/>
              <a:gd name="connsiteY58" fmla="*/ 304335 h 608203"/>
              <a:gd name="connsiteX59" fmla="*/ 201259 w 597618"/>
              <a:gd name="connsiteY59" fmla="*/ 370609 h 608203"/>
              <a:gd name="connsiteX60" fmla="*/ 166228 w 597618"/>
              <a:gd name="connsiteY60" fmla="*/ 370609 h 608203"/>
              <a:gd name="connsiteX61" fmla="*/ 152545 w 597618"/>
              <a:gd name="connsiteY61" fmla="*/ 302688 h 608203"/>
              <a:gd name="connsiteX62" fmla="*/ 121784 w 597618"/>
              <a:gd name="connsiteY62" fmla="*/ 288445 h 608203"/>
              <a:gd name="connsiteX63" fmla="*/ 65695 w 597618"/>
              <a:gd name="connsiteY63" fmla="*/ 325651 h 608203"/>
              <a:gd name="connsiteX64" fmla="*/ 40853 w 597618"/>
              <a:gd name="connsiteY64" fmla="*/ 300847 h 608203"/>
              <a:gd name="connsiteX65" fmla="*/ 78796 w 597618"/>
              <a:gd name="connsiteY65" fmla="*/ 243585 h 608203"/>
              <a:gd name="connsiteX66" fmla="*/ 66472 w 597618"/>
              <a:gd name="connsiteY66" fmla="*/ 212095 h 608203"/>
              <a:gd name="connsiteX67" fmla="*/ 0 w 597618"/>
              <a:gd name="connsiteY67" fmla="*/ 198821 h 608203"/>
              <a:gd name="connsiteX68" fmla="*/ 0 w 597618"/>
              <a:gd name="connsiteY68" fmla="*/ 163843 h 608203"/>
              <a:gd name="connsiteX69" fmla="*/ 68121 w 597618"/>
              <a:gd name="connsiteY69" fmla="*/ 150181 h 608203"/>
              <a:gd name="connsiteX70" fmla="*/ 82483 w 597618"/>
              <a:gd name="connsiteY70" fmla="*/ 119564 h 608203"/>
              <a:gd name="connsiteX71" fmla="*/ 45317 w 597618"/>
              <a:gd name="connsiteY71" fmla="*/ 63561 h 608203"/>
              <a:gd name="connsiteX72" fmla="*/ 70062 w 597618"/>
              <a:gd name="connsiteY72" fmla="*/ 38950 h 608203"/>
              <a:gd name="connsiteX73" fmla="*/ 127509 w 597618"/>
              <a:gd name="connsiteY73" fmla="*/ 77125 h 608203"/>
              <a:gd name="connsiteX74" fmla="*/ 158950 w 597618"/>
              <a:gd name="connsiteY74" fmla="*/ 65402 h 608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597618" h="608203">
                <a:moveTo>
                  <a:pt x="418698" y="375700"/>
                </a:moveTo>
                <a:cubicBezTo>
                  <a:pt x="411835" y="375553"/>
                  <a:pt x="404825" y="376746"/>
                  <a:pt x="398033" y="379435"/>
                </a:cubicBezTo>
                <a:cubicBezTo>
                  <a:pt x="370962" y="390094"/>
                  <a:pt x="357669" y="420809"/>
                  <a:pt x="368439" y="447843"/>
                </a:cubicBezTo>
                <a:cubicBezTo>
                  <a:pt x="379209" y="474973"/>
                  <a:pt x="409870" y="488151"/>
                  <a:pt x="437038" y="477396"/>
                </a:cubicBezTo>
                <a:cubicBezTo>
                  <a:pt x="464108" y="466640"/>
                  <a:pt x="477401" y="436022"/>
                  <a:pt x="466631" y="408988"/>
                </a:cubicBezTo>
                <a:cubicBezTo>
                  <a:pt x="458553" y="388640"/>
                  <a:pt x="439287" y="376141"/>
                  <a:pt x="418698" y="375700"/>
                </a:cubicBezTo>
                <a:close/>
                <a:moveTo>
                  <a:pt x="368148" y="248531"/>
                </a:moveTo>
                <a:lnTo>
                  <a:pt x="405795" y="306280"/>
                </a:lnTo>
                <a:cubicBezTo>
                  <a:pt x="417147" y="305214"/>
                  <a:pt x="428499" y="305699"/>
                  <a:pt x="439463" y="307733"/>
                </a:cubicBezTo>
                <a:lnTo>
                  <a:pt x="477886" y="252504"/>
                </a:lnTo>
                <a:lnTo>
                  <a:pt x="510002" y="266456"/>
                </a:lnTo>
                <a:lnTo>
                  <a:pt x="495739" y="333701"/>
                </a:lnTo>
                <a:cubicBezTo>
                  <a:pt x="504375" y="340774"/>
                  <a:pt x="511943" y="349107"/>
                  <a:pt x="518541" y="358506"/>
                </a:cubicBezTo>
                <a:lnTo>
                  <a:pt x="584713" y="346588"/>
                </a:lnTo>
                <a:lnTo>
                  <a:pt x="597618" y="379145"/>
                </a:lnTo>
                <a:lnTo>
                  <a:pt x="539790" y="416740"/>
                </a:lnTo>
                <a:cubicBezTo>
                  <a:pt x="540954" y="428076"/>
                  <a:pt x="540372" y="439316"/>
                  <a:pt x="538334" y="450265"/>
                </a:cubicBezTo>
                <a:lnTo>
                  <a:pt x="593640" y="488635"/>
                </a:lnTo>
                <a:lnTo>
                  <a:pt x="579765" y="520707"/>
                </a:lnTo>
                <a:lnTo>
                  <a:pt x="512331" y="506464"/>
                </a:lnTo>
                <a:cubicBezTo>
                  <a:pt x="505248" y="515087"/>
                  <a:pt x="496904" y="522645"/>
                  <a:pt x="487492" y="529137"/>
                </a:cubicBezTo>
                <a:lnTo>
                  <a:pt x="499426" y="595219"/>
                </a:lnTo>
                <a:lnTo>
                  <a:pt x="466825" y="608203"/>
                </a:lnTo>
                <a:lnTo>
                  <a:pt x="429178" y="550454"/>
                </a:lnTo>
                <a:cubicBezTo>
                  <a:pt x="417826" y="551520"/>
                  <a:pt x="406571" y="551035"/>
                  <a:pt x="395607" y="549001"/>
                </a:cubicBezTo>
                <a:lnTo>
                  <a:pt x="357184" y="604230"/>
                </a:lnTo>
                <a:lnTo>
                  <a:pt x="325068" y="590374"/>
                </a:lnTo>
                <a:lnTo>
                  <a:pt x="339331" y="523033"/>
                </a:lnTo>
                <a:cubicBezTo>
                  <a:pt x="330696" y="515960"/>
                  <a:pt x="323127" y="507627"/>
                  <a:pt x="316530" y="498228"/>
                </a:cubicBezTo>
                <a:lnTo>
                  <a:pt x="250357" y="510146"/>
                </a:lnTo>
                <a:lnTo>
                  <a:pt x="237452" y="477686"/>
                </a:lnTo>
                <a:lnTo>
                  <a:pt x="295281" y="440091"/>
                </a:lnTo>
                <a:cubicBezTo>
                  <a:pt x="294116" y="428755"/>
                  <a:pt x="294698" y="417515"/>
                  <a:pt x="296736" y="406566"/>
                </a:cubicBezTo>
                <a:lnTo>
                  <a:pt x="241430" y="368196"/>
                </a:lnTo>
                <a:lnTo>
                  <a:pt x="255305" y="336124"/>
                </a:lnTo>
                <a:lnTo>
                  <a:pt x="322739" y="350270"/>
                </a:lnTo>
                <a:cubicBezTo>
                  <a:pt x="329822" y="341743"/>
                  <a:pt x="338167" y="334089"/>
                  <a:pt x="347578" y="327597"/>
                </a:cubicBezTo>
                <a:lnTo>
                  <a:pt x="335644" y="261418"/>
                </a:lnTo>
                <a:close/>
                <a:moveTo>
                  <a:pt x="186800" y="131675"/>
                </a:moveTo>
                <a:cubicBezTo>
                  <a:pt x="157591" y="131675"/>
                  <a:pt x="133914" y="155220"/>
                  <a:pt x="133914" y="184384"/>
                </a:cubicBezTo>
                <a:cubicBezTo>
                  <a:pt x="133914" y="213451"/>
                  <a:pt x="157591" y="237093"/>
                  <a:pt x="186800" y="237093"/>
                </a:cubicBezTo>
                <a:cubicBezTo>
                  <a:pt x="215912" y="237093"/>
                  <a:pt x="239589" y="213451"/>
                  <a:pt x="239589" y="184384"/>
                </a:cubicBezTo>
                <a:cubicBezTo>
                  <a:pt x="239589" y="155220"/>
                  <a:pt x="215912" y="131675"/>
                  <a:pt x="186800" y="131675"/>
                </a:cubicBezTo>
                <a:close/>
                <a:moveTo>
                  <a:pt x="172341" y="0"/>
                </a:moveTo>
                <a:lnTo>
                  <a:pt x="207372" y="0"/>
                </a:lnTo>
                <a:lnTo>
                  <a:pt x="220958" y="67049"/>
                </a:lnTo>
                <a:cubicBezTo>
                  <a:pt x="231923" y="70149"/>
                  <a:pt x="242209" y="74412"/>
                  <a:pt x="251622" y="80226"/>
                </a:cubicBezTo>
                <a:lnTo>
                  <a:pt x="307711" y="43117"/>
                </a:lnTo>
                <a:lnTo>
                  <a:pt x="332359" y="67824"/>
                </a:lnTo>
                <a:lnTo>
                  <a:pt x="294125" y="125183"/>
                </a:lnTo>
                <a:cubicBezTo>
                  <a:pt x="299462" y="134873"/>
                  <a:pt x="303247" y="145434"/>
                  <a:pt x="305770" y="156576"/>
                </a:cubicBezTo>
                <a:lnTo>
                  <a:pt x="371174" y="169947"/>
                </a:lnTo>
                <a:lnTo>
                  <a:pt x="371174" y="204925"/>
                </a:lnTo>
                <a:lnTo>
                  <a:pt x="304120" y="218587"/>
                </a:lnTo>
                <a:cubicBezTo>
                  <a:pt x="301015" y="229438"/>
                  <a:pt x="296939" y="239806"/>
                  <a:pt x="291020" y="249204"/>
                </a:cubicBezTo>
                <a:lnTo>
                  <a:pt x="328186" y="305207"/>
                </a:lnTo>
                <a:lnTo>
                  <a:pt x="303441" y="330012"/>
                </a:lnTo>
                <a:lnTo>
                  <a:pt x="245994" y="292127"/>
                </a:lnTo>
                <a:cubicBezTo>
                  <a:pt x="236290" y="297456"/>
                  <a:pt x="225712" y="301719"/>
                  <a:pt x="214553" y="304335"/>
                </a:cubicBezTo>
                <a:lnTo>
                  <a:pt x="201259" y="370609"/>
                </a:lnTo>
                <a:lnTo>
                  <a:pt x="166228" y="370609"/>
                </a:lnTo>
                <a:lnTo>
                  <a:pt x="152545" y="302688"/>
                </a:lnTo>
                <a:cubicBezTo>
                  <a:pt x="141580" y="299491"/>
                  <a:pt x="131294" y="294356"/>
                  <a:pt x="121784" y="288445"/>
                </a:cubicBezTo>
                <a:lnTo>
                  <a:pt x="65695" y="325651"/>
                </a:lnTo>
                <a:lnTo>
                  <a:pt x="40853" y="300847"/>
                </a:lnTo>
                <a:lnTo>
                  <a:pt x="78796" y="243585"/>
                </a:lnTo>
                <a:cubicBezTo>
                  <a:pt x="73361" y="233799"/>
                  <a:pt x="69092" y="223237"/>
                  <a:pt x="66472" y="212095"/>
                </a:cubicBezTo>
                <a:lnTo>
                  <a:pt x="0" y="198821"/>
                </a:lnTo>
                <a:lnTo>
                  <a:pt x="0" y="163843"/>
                </a:lnTo>
                <a:lnTo>
                  <a:pt x="68121" y="150181"/>
                </a:lnTo>
                <a:cubicBezTo>
                  <a:pt x="71324" y="139233"/>
                  <a:pt x="76564" y="128962"/>
                  <a:pt x="82483" y="119564"/>
                </a:cubicBezTo>
                <a:lnTo>
                  <a:pt x="45317" y="63561"/>
                </a:lnTo>
                <a:lnTo>
                  <a:pt x="70062" y="38950"/>
                </a:lnTo>
                <a:lnTo>
                  <a:pt x="127509" y="77125"/>
                </a:lnTo>
                <a:cubicBezTo>
                  <a:pt x="137213" y="71700"/>
                  <a:pt x="147790" y="67921"/>
                  <a:pt x="158950" y="65402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29" name="scheme_154200">
            <a:extLst>
              <a:ext uri="{FF2B5EF4-FFF2-40B4-BE49-F238E27FC236}">
                <a16:creationId xmlns="" xmlns:a16="http://schemas.microsoft.com/office/drawing/2014/main" id="{C93F0973-7760-4080-A553-B525FD4D1FB2}"/>
              </a:ext>
            </a:extLst>
          </p:cNvPr>
          <p:cNvSpPr>
            <a:spLocks noChangeAspect="1"/>
          </p:cNvSpPr>
          <p:nvPr/>
        </p:nvSpPr>
        <p:spPr bwMode="auto">
          <a:xfrm>
            <a:off x="9760873" y="4489009"/>
            <a:ext cx="471037" cy="439226"/>
          </a:xfrm>
          <a:custGeom>
            <a:avLst/>
            <a:gdLst>
              <a:gd name="T0" fmla="*/ 3958 w 4630"/>
              <a:gd name="T1" fmla="*/ 1193 h 4324"/>
              <a:gd name="T2" fmla="*/ 3772 w 4630"/>
              <a:gd name="T3" fmla="*/ 1223 h 4324"/>
              <a:gd name="T4" fmla="*/ 3358 w 4630"/>
              <a:gd name="T5" fmla="*/ 1778 h 4324"/>
              <a:gd name="T6" fmla="*/ 3055 w 4630"/>
              <a:gd name="T7" fmla="*/ 1876 h 4324"/>
              <a:gd name="T8" fmla="*/ 2515 w 4630"/>
              <a:gd name="T9" fmla="*/ 1484 h 4324"/>
              <a:gd name="T10" fmla="*/ 2515 w 4630"/>
              <a:gd name="T11" fmla="*/ 1166 h 4324"/>
              <a:gd name="T12" fmla="*/ 2915 w 4630"/>
              <a:gd name="T13" fmla="*/ 600 h 4324"/>
              <a:gd name="T14" fmla="*/ 2315 w 4630"/>
              <a:gd name="T15" fmla="*/ 0 h 4324"/>
              <a:gd name="T16" fmla="*/ 1715 w 4630"/>
              <a:gd name="T17" fmla="*/ 600 h 4324"/>
              <a:gd name="T18" fmla="*/ 2115 w 4630"/>
              <a:gd name="T19" fmla="*/ 1166 h 4324"/>
              <a:gd name="T20" fmla="*/ 2115 w 4630"/>
              <a:gd name="T21" fmla="*/ 1484 h 4324"/>
              <a:gd name="T22" fmla="*/ 1575 w 4630"/>
              <a:gd name="T23" fmla="*/ 1877 h 4324"/>
              <a:gd name="T24" fmla="*/ 1273 w 4630"/>
              <a:gd name="T25" fmla="*/ 1778 h 4324"/>
              <a:gd name="T26" fmla="*/ 858 w 4630"/>
              <a:gd name="T27" fmla="*/ 1223 h 4324"/>
              <a:gd name="T28" fmla="*/ 673 w 4630"/>
              <a:gd name="T29" fmla="*/ 1193 h 4324"/>
              <a:gd name="T30" fmla="*/ 102 w 4630"/>
              <a:gd name="T31" fmla="*/ 1608 h 4324"/>
              <a:gd name="T32" fmla="*/ 488 w 4630"/>
              <a:gd name="T33" fmla="*/ 2364 h 4324"/>
              <a:gd name="T34" fmla="*/ 673 w 4630"/>
              <a:gd name="T35" fmla="*/ 2394 h 4324"/>
              <a:gd name="T36" fmla="*/ 1149 w 4630"/>
              <a:gd name="T37" fmla="*/ 2159 h 4324"/>
              <a:gd name="T38" fmla="*/ 1452 w 4630"/>
              <a:gd name="T39" fmla="*/ 2258 h 4324"/>
              <a:gd name="T40" fmla="*/ 1449 w 4630"/>
              <a:gd name="T41" fmla="*/ 2327 h 4324"/>
              <a:gd name="T42" fmla="*/ 1658 w 4630"/>
              <a:gd name="T43" fmla="*/ 2891 h 4324"/>
              <a:gd name="T44" fmla="*/ 1471 w 4630"/>
              <a:gd name="T45" fmla="*/ 3149 h 4324"/>
              <a:gd name="T46" fmla="*/ 1301 w 4630"/>
              <a:gd name="T47" fmla="*/ 3124 h 4324"/>
              <a:gd name="T48" fmla="*/ 815 w 4630"/>
              <a:gd name="T49" fmla="*/ 3371 h 4324"/>
              <a:gd name="T50" fmla="*/ 948 w 4630"/>
              <a:gd name="T51" fmla="*/ 4209 h 4324"/>
              <a:gd name="T52" fmla="*/ 1300 w 4630"/>
              <a:gd name="T53" fmla="*/ 4324 h 4324"/>
              <a:gd name="T54" fmla="*/ 1786 w 4630"/>
              <a:gd name="T55" fmla="*/ 4077 h 4324"/>
              <a:gd name="T56" fmla="*/ 1795 w 4630"/>
              <a:gd name="T57" fmla="*/ 3384 h 4324"/>
              <a:gd name="T58" fmla="*/ 1981 w 4630"/>
              <a:gd name="T59" fmla="*/ 3127 h 4324"/>
              <a:gd name="T60" fmla="*/ 2315 w 4630"/>
              <a:gd name="T61" fmla="*/ 3194 h 4324"/>
              <a:gd name="T62" fmla="*/ 2647 w 4630"/>
              <a:gd name="T63" fmla="*/ 3127 h 4324"/>
              <a:gd name="T64" fmla="*/ 2836 w 4630"/>
              <a:gd name="T65" fmla="*/ 3385 h 4324"/>
              <a:gd name="T66" fmla="*/ 2845 w 4630"/>
              <a:gd name="T67" fmla="*/ 4077 h 4324"/>
              <a:gd name="T68" fmla="*/ 3331 w 4630"/>
              <a:gd name="T69" fmla="*/ 4324 h 4324"/>
              <a:gd name="T70" fmla="*/ 3331 w 4630"/>
              <a:gd name="T71" fmla="*/ 4324 h 4324"/>
              <a:gd name="T72" fmla="*/ 3683 w 4630"/>
              <a:gd name="T73" fmla="*/ 4209 h 4324"/>
              <a:gd name="T74" fmla="*/ 3816 w 4630"/>
              <a:gd name="T75" fmla="*/ 3371 h 4324"/>
              <a:gd name="T76" fmla="*/ 3330 w 4630"/>
              <a:gd name="T77" fmla="*/ 3124 h 4324"/>
              <a:gd name="T78" fmla="*/ 3159 w 4630"/>
              <a:gd name="T79" fmla="*/ 3149 h 4324"/>
              <a:gd name="T80" fmla="*/ 2971 w 4630"/>
              <a:gd name="T81" fmla="*/ 2893 h 4324"/>
              <a:gd name="T82" fmla="*/ 3182 w 4630"/>
              <a:gd name="T83" fmla="*/ 2327 h 4324"/>
              <a:gd name="T84" fmla="*/ 3179 w 4630"/>
              <a:gd name="T85" fmla="*/ 2257 h 4324"/>
              <a:gd name="T86" fmla="*/ 3481 w 4630"/>
              <a:gd name="T87" fmla="*/ 2159 h 4324"/>
              <a:gd name="T88" fmla="*/ 3957 w 4630"/>
              <a:gd name="T89" fmla="*/ 2394 h 4324"/>
              <a:gd name="T90" fmla="*/ 3957 w 4630"/>
              <a:gd name="T91" fmla="*/ 2394 h 4324"/>
              <a:gd name="T92" fmla="*/ 4143 w 4630"/>
              <a:gd name="T93" fmla="*/ 2364 h 4324"/>
              <a:gd name="T94" fmla="*/ 4528 w 4630"/>
              <a:gd name="T95" fmla="*/ 1608 h 4324"/>
              <a:gd name="T96" fmla="*/ 3958 w 4630"/>
              <a:gd name="T97" fmla="*/ 1193 h 4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630" h="4324">
                <a:moveTo>
                  <a:pt x="3958" y="1193"/>
                </a:moveTo>
                <a:cubicBezTo>
                  <a:pt x="3895" y="1193"/>
                  <a:pt x="3832" y="1203"/>
                  <a:pt x="3772" y="1223"/>
                </a:cubicBezTo>
                <a:cubicBezTo>
                  <a:pt x="3524" y="1304"/>
                  <a:pt x="3364" y="1531"/>
                  <a:pt x="3358" y="1778"/>
                </a:cubicBezTo>
                <a:lnTo>
                  <a:pt x="3055" y="1876"/>
                </a:lnTo>
                <a:cubicBezTo>
                  <a:pt x="2936" y="1682"/>
                  <a:pt x="2743" y="1538"/>
                  <a:pt x="2515" y="1484"/>
                </a:cubicBezTo>
                <a:lnTo>
                  <a:pt x="2515" y="1166"/>
                </a:lnTo>
                <a:cubicBezTo>
                  <a:pt x="2748" y="1083"/>
                  <a:pt x="2915" y="861"/>
                  <a:pt x="2915" y="600"/>
                </a:cubicBezTo>
                <a:cubicBezTo>
                  <a:pt x="2915" y="270"/>
                  <a:pt x="2646" y="0"/>
                  <a:pt x="2315" y="0"/>
                </a:cubicBezTo>
                <a:cubicBezTo>
                  <a:pt x="1984" y="0"/>
                  <a:pt x="1715" y="270"/>
                  <a:pt x="1715" y="600"/>
                </a:cubicBezTo>
                <a:cubicBezTo>
                  <a:pt x="1715" y="861"/>
                  <a:pt x="1882" y="1083"/>
                  <a:pt x="2115" y="1166"/>
                </a:cubicBezTo>
                <a:lnTo>
                  <a:pt x="2115" y="1484"/>
                </a:lnTo>
                <a:cubicBezTo>
                  <a:pt x="1887" y="1538"/>
                  <a:pt x="1694" y="1682"/>
                  <a:pt x="1575" y="1877"/>
                </a:cubicBezTo>
                <a:lnTo>
                  <a:pt x="1273" y="1778"/>
                </a:lnTo>
                <a:cubicBezTo>
                  <a:pt x="1266" y="1531"/>
                  <a:pt x="1107" y="1304"/>
                  <a:pt x="858" y="1223"/>
                </a:cubicBezTo>
                <a:cubicBezTo>
                  <a:pt x="798" y="1203"/>
                  <a:pt x="736" y="1193"/>
                  <a:pt x="673" y="1193"/>
                </a:cubicBezTo>
                <a:cubicBezTo>
                  <a:pt x="412" y="1193"/>
                  <a:pt x="183" y="1360"/>
                  <a:pt x="102" y="1608"/>
                </a:cubicBezTo>
                <a:cubicBezTo>
                  <a:pt x="0" y="1923"/>
                  <a:pt x="173" y="2262"/>
                  <a:pt x="488" y="2364"/>
                </a:cubicBezTo>
                <a:cubicBezTo>
                  <a:pt x="548" y="2384"/>
                  <a:pt x="610" y="2394"/>
                  <a:pt x="673" y="2394"/>
                </a:cubicBezTo>
                <a:cubicBezTo>
                  <a:pt x="864" y="2394"/>
                  <a:pt x="1038" y="2304"/>
                  <a:pt x="1149" y="2159"/>
                </a:cubicBezTo>
                <a:lnTo>
                  <a:pt x="1452" y="2258"/>
                </a:lnTo>
                <a:cubicBezTo>
                  <a:pt x="1450" y="2281"/>
                  <a:pt x="1449" y="2304"/>
                  <a:pt x="1449" y="2327"/>
                </a:cubicBezTo>
                <a:cubicBezTo>
                  <a:pt x="1449" y="2542"/>
                  <a:pt x="1528" y="2740"/>
                  <a:pt x="1658" y="2891"/>
                </a:cubicBezTo>
                <a:lnTo>
                  <a:pt x="1471" y="3149"/>
                </a:lnTo>
                <a:cubicBezTo>
                  <a:pt x="1416" y="3132"/>
                  <a:pt x="1359" y="3124"/>
                  <a:pt x="1301" y="3124"/>
                </a:cubicBezTo>
                <a:cubicBezTo>
                  <a:pt x="1109" y="3124"/>
                  <a:pt x="927" y="3216"/>
                  <a:pt x="815" y="3371"/>
                </a:cubicBezTo>
                <a:cubicBezTo>
                  <a:pt x="620" y="3639"/>
                  <a:pt x="680" y="4015"/>
                  <a:pt x="948" y="4209"/>
                </a:cubicBezTo>
                <a:cubicBezTo>
                  <a:pt x="1051" y="4284"/>
                  <a:pt x="1173" y="4324"/>
                  <a:pt x="1300" y="4324"/>
                </a:cubicBezTo>
                <a:cubicBezTo>
                  <a:pt x="1492" y="4324"/>
                  <a:pt x="1673" y="4232"/>
                  <a:pt x="1786" y="4077"/>
                </a:cubicBezTo>
                <a:cubicBezTo>
                  <a:pt x="1939" y="3866"/>
                  <a:pt x="1934" y="3588"/>
                  <a:pt x="1795" y="3384"/>
                </a:cubicBezTo>
                <a:lnTo>
                  <a:pt x="1981" y="3127"/>
                </a:lnTo>
                <a:cubicBezTo>
                  <a:pt x="2084" y="3170"/>
                  <a:pt x="2197" y="3194"/>
                  <a:pt x="2315" y="3194"/>
                </a:cubicBezTo>
                <a:cubicBezTo>
                  <a:pt x="2433" y="3194"/>
                  <a:pt x="2545" y="3170"/>
                  <a:pt x="2647" y="3127"/>
                </a:cubicBezTo>
                <a:lnTo>
                  <a:pt x="2836" y="3385"/>
                </a:lnTo>
                <a:cubicBezTo>
                  <a:pt x="2696" y="3588"/>
                  <a:pt x="2692" y="3866"/>
                  <a:pt x="2845" y="4077"/>
                </a:cubicBezTo>
                <a:cubicBezTo>
                  <a:pt x="2957" y="4232"/>
                  <a:pt x="3139" y="4324"/>
                  <a:pt x="3331" y="4324"/>
                </a:cubicBezTo>
                <a:lnTo>
                  <a:pt x="3331" y="4324"/>
                </a:lnTo>
                <a:cubicBezTo>
                  <a:pt x="3458" y="4324"/>
                  <a:pt x="3580" y="4284"/>
                  <a:pt x="3683" y="4209"/>
                </a:cubicBezTo>
                <a:cubicBezTo>
                  <a:pt x="3951" y="4015"/>
                  <a:pt x="4010" y="3639"/>
                  <a:pt x="3816" y="3371"/>
                </a:cubicBezTo>
                <a:cubicBezTo>
                  <a:pt x="3703" y="3216"/>
                  <a:pt x="3522" y="3124"/>
                  <a:pt x="3330" y="3124"/>
                </a:cubicBezTo>
                <a:cubicBezTo>
                  <a:pt x="3271" y="3124"/>
                  <a:pt x="3214" y="3133"/>
                  <a:pt x="3159" y="3149"/>
                </a:cubicBezTo>
                <a:lnTo>
                  <a:pt x="2971" y="2893"/>
                </a:lnTo>
                <a:cubicBezTo>
                  <a:pt x="3102" y="2741"/>
                  <a:pt x="3182" y="2543"/>
                  <a:pt x="3182" y="2327"/>
                </a:cubicBezTo>
                <a:cubicBezTo>
                  <a:pt x="3182" y="2303"/>
                  <a:pt x="3181" y="2280"/>
                  <a:pt x="3179" y="2257"/>
                </a:cubicBezTo>
                <a:lnTo>
                  <a:pt x="3481" y="2159"/>
                </a:lnTo>
                <a:cubicBezTo>
                  <a:pt x="3592" y="2304"/>
                  <a:pt x="3766" y="2394"/>
                  <a:pt x="3957" y="2394"/>
                </a:cubicBezTo>
                <a:lnTo>
                  <a:pt x="3957" y="2394"/>
                </a:lnTo>
                <a:cubicBezTo>
                  <a:pt x="4020" y="2394"/>
                  <a:pt x="4083" y="2384"/>
                  <a:pt x="4143" y="2364"/>
                </a:cubicBezTo>
                <a:cubicBezTo>
                  <a:pt x="4458" y="2262"/>
                  <a:pt x="4630" y="1923"/>
                  <a:pt x="4528" y="1608"/>
                </a:cubicBezTo>
                <a:cubicBezTo>
                  <a:pt x="4447" y="1360"/>
                  <a:pt x="4218" y="1193"/>
                  <a:pt x="3958" y="1193"/>
                </a:cubicBezTo>
                <a:close/>
              </a:path>
            </a:pathLst>
          </a:custGeom>
          <a:solidFill>
            <a:srgbClr val="F4D620"/>
          </a:solidFill>
          <a:ln>
            <a:noFill/>
          </a:ln>
        </p:spPr>
      </p:sp>
      <p:pic>
        <p:nvPicPr>
          <p:cNvPr id="33" name="图片 32">
            <a:extLst>
              <a:ext uri="{FF2B5EF4-FFF2-40B4-BE49-F238E27FC236}">
                <a16:creationId xmlns="" xmlns:a16="http://schemas.microsoft.com/office/drawing/2014/main" id="{27727B53-F8E4-456E-9C3E-48DF423F01A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1082" y="252191"/>
            <a:ext cx="3711966" cy="1953088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="" xmlns:a16="http://schemas.microsoft.com/office/drawing/2014/main" id="{408770B3-0C1D-4463-ABF6-4A468A58A10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071" y="5683216"/>
            <a:ext cx="5105364" cy="2610045"/>
          </a:xfrm>
          <a:prstGeom prst="rect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="" xmlns:a16="http://schemas.microsoft.com/office/drawing/2014/main" id="{0A6F683B-628B-4935-9B2C-079FF313E19F}"/>
              </a:ext>
            </a:extLst>
          </p:cNvPr>
          <p:cNvSpPr txBox="1"/>
          <p:nvPr/>
        </p:nvSpPr>
        <p:spPr>
          <a:xfrm>
            <a:off x="995645" y="1175578"/>
            <a:ext cx="25269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latin typeface="杨任东竹石体-Bold" panose="02000000000000000000" pitchFamily="2" charset="-122"/>
                <a:ea typeface="杨任东竹石体-Bold" panose="02000000000000000000" pitchFamily="2" charset="-122"/>
              </a:rPr>
              <a:t>标题文本预设</a:t>
            </a:r>
            <a:endParaRPr lang="en-US" altLang="zh-CN" sz="2000" b="1" dirty="0">
              <a:latin typeface="杨任东竹石体-Bold" panose="02000000000000000000" pitchFamily="2" charset="-122"/>
              <a:ea typeface="杨任东竹石体-Bold" panose="02000000000000000000" pitchFamily="2" charset="-122"/>
            </a:endParaRPr>
          </a:p>
          <a:p>
            <a:pPr algn="ctr"/>
            <a:r>
              <a:rPr lang="en-US" altLang="zh-CN" sz="2000" b="1" dirty="0">
                <a:latin typeface="杨任东竹石体-Bold" panose="02000000000000000000" pitchFamily="2" charset="-122"/>
                <a:ea typeface="杨任东竹石体-Bold" panose="02000000000000000000" pitchFamily="2" charset="-122"/>
              </a:rPr>
              <a:t>Title Text preset</a:t>
            </a:r>
            <a:endParaRPr lang="zh-CN" altLang="en-US" sz="2000" b="1" dirty="0">
              <a:latin typeface="杨任东竹石体-Bold" panose="02000000000000000000" pitchFamily="2" charset="-122"/>
              <a:ea typeface="杨任东竹石体-Bold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81649673"/>
      </p:ext>
    </p:extLst>
  </p:cSld>
  <p:clrMapOvr>
    <a:masterClrMapping/>
  </p:clrMapOvr>
  <p:transition spd="slow" advTm="6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27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500"/>
                            </p:stCondLst>
                            <p:childTnLst>
                              <p:par>
                                <p:cTn id="7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1" grpId="0" animBg="1"/>
      <p:bldP spid="15" grpId="0" animBg="1"/>
      <p:bldP spid="19" grpId="0" animBg="1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图片 41">
            <a:extLst>
              <a:ext uri="{FF2B5EF4-FFF2-40B4-BE49-F238E27FC236}">
                <a16:creationId xmlns="" xmlns:a16="http://schemas.microsoft.com/office/drawing/2014/main" id="{96A81681-929E-4D21-B775-C860C1B732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168" y="5230865"/>
            <a:ext cx="1354605" cy="1665235"/>
          </a:xfrm>
          <a:prstGeom prst="rect">
            <a:avLst/>
          </a:prstGeom>
        </p:spPr>
      </p:pic>
      <p:sp>
        <p:nvSpPr>
          <p:cNvPr id="23" name="任意多边形: 形状 22">
            <a:extLst>
              <a:ext uri="{FF2B5EF4-FFF2-40B4-BE49-F238E27FC236}">
                <a16:creationId xmlns="" xmlns:a16="http://schemas.microsoft.com/office/drawing/2014/main" id="{574D1BAB-F8AB-4C19-8131-A668FED5E5FA}"/>
              </a:ext>
            </a:extLst>
          </p:cNvPr>
          <p:cNvSpPr/>
          <p:nvPr/>
        </p:nvSpPr>
        <p:spPr>
          <a:xfrm flipH="1">
            <a:off x="1948542" y="0"/>
            <a:ext cx="9319628" cy="5820112"/>
          </a:xfrm>
          <a:custGeom>
            <a:avLst/>
            <a:gdLst>
              <a:gd name="connsiteX0" fmla="*/ 0 w 8216537"/>
              <a:gd name="connsiteY0" fmla="*/ 0 h 5094514"/>
              <a:gd name="connsiteX1" fmla="*/ 1071154 w 8216537"/>
              <a:gd name="connsiteY1" fmla="*/ 1724297 h 5094514"/>
              <a:gd name="connsiteX2" fmla="*/ 5695405 w 8216537"/>
              <a:gd name="connsiteY2" fmla="*/ 1881051 h 5094514"/>
              <a:gd name="connsiteX3" fmla="*/ 8216537 w 8216537"/>
              <a:gd name="connsiteY3" fmla="*/ 5094514 h 5094514"/>
              <a:gd name="connsiteX0" fmla="*/ 0 w 8148013"/>
              <a:gd name="connsiteY0" fmla="*/ 0 h 4993643"/>
              <a:gd name="connsiteX1" fmla="*/ 1071154 w 8148013"/>
              <a:gd name="connsiteY1" fmla="*/ 1724297 h 4993643"/>
              <a:gd name="connsiteX2" fmla="*/ 5695405 w 8148013"/>
              <a:gd name="connsiteY2" fmla="*/ 1881051 h 4993643"/>
              <a:gd name="connsiteX3" fmla="*/ 8148013 w 8148013"/>
              <a:gd name="connsiteY3" fmla="*/ 4993643 h 4993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48013" h="4993643">
                <a:moveTo>
                  <a:pt x="0" y="0"/>
                </a:moveTo>
                <a:cubicBezTo>
                  <a:pt x="60960" y="705394"/>
                  <a:pt x="121920" y="1410789"/>
                  <a:pt x="1071154" y="1724297"/>
                </a:cubicBezTo>
                <a:cubicBezTo>
                  <a:pt x="2020388" y="2037806"/>
                  <a:pt x="4515929" y="1336160"/>
                  <a:pt x="5695405" y="1881051"/>
                </a:cubicBezTo>
                <a:cubicBezTo>
                  <a:pt x="6874881" y="2425942"/>
                  <a:pt x="7482895" y="3667763"/>
                  <a:pt x="8148013" y="4993643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24" name="组合 23">
            <a:extLst>
              <a:ext uri="{FF2B5EF4-FFF2-40B4-BE49-F238E27FC236}">
                <a16:creationId xmlns="" xmlns:a16="http://schemas.microsoft.com/office/drawing/2014/main" id="{2FFE349F-6A90-44DE-8ACF-E19F118592B7}"/>
              </a:ext>
            </a:extLst>
          </p:cNvPr>
          <p:cNvGrpSpPr/>
          <p:nvPr/>
        </p:nvGrpSpPr>
        <p:grpSpPr>
          <a:xfrm>
            <a:off x="8114562" y="225227"/>
            <a:ext cx="2526948" cy="1390190"/>
            <a:chOff x="7583018" y="2415570"/>
            <a:chExt cx="1748972" cy="1390190"/>
          </a:xfrm>
        </p:grpSpPr>
        <p:sp>
          <p:nvSpPr>
            <p:cNvPr id="25" name="文本框 24">
              <a:extLst>
                <a:ext uri="{FF2B5EF4-FFF2-40B4-BE49-F238E27FC236}">
                  <a16:creationId xmlns="" xmlns:a16="http://schemas.microsoft.com/office/drawing/2014/main" id="{22B39F64-5C29-4930-AEC0-6C9F51BAB27D}"/>
                </a:ext>
              </a:extLst>
            </p:cNvPr>
            <p:cNvSpPr txBox="1"/>
            <p:nvPr/>
          </p:nvSpPr>
          <p:spPr>
            <a:xfrm>
              <a:off x="7583018" y="2415570"/>
              <a:ext cx="17489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latin typeface="杨任东竹石体-Bold" panose="02000000000000000000" pitchFamily="2" charset="-122"/>
                  <a:ea typeface="杨任东竹石体-Bold" panose="02000000000000000000" pitchFamily="2" charset="-122"/>
                </a:rPr>
                <a:t>标题文本预设</a:t>
              </a:r>
            </a:p>
          </p:txBody>
        </p:sp>
        <p:sp>
          <p:nvSpPr>
            <p:cNvPr id="26" name="文本框 25">
              <a:extLst>
                <a:ext uri="{FF2B5EF4-FFF2-40B4-BE49-F238E27FC236}">
                  <a16:creationId xmlns="" xmlns:a16="http://schemas.microsoft.com/office/drawing/2014/main" id="{66D544B4-43BE-4E2F-91F2-0566571E0D62}"/>
                </a:ext>
              </a:extLst>
            </p:cNvPr>
            <p:cNvSpPr txBox="1"/>
            <p:nvPr/>
          </p:nvSpPr>
          <p:spPr>
            <a:xfrm>
              <a:off x="7601840" y="2809333"/>
              <a:ext cx="1711327" cy="9964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新蒂小丸子" panose="03000600000000000000" pitchFamily="66" charset="-122"/>
                  <a:ea typeface="新蒂小丸子" panose="03000600000000000000" pitchFamily="66" charset="-122"/>
                </a:rPr>
                <a:t>此处为预设文本，请将内容复制粘贴到这里，字体、字号、颜色皆可根据自己的喜好进行更改</a:t>
              </a: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2C71B200-0389-4048-8B90-904A3864A69A}"/>
              </a:ext>
            </a:extLst>
          </p:cNvPr>
          <p:cNvGrpSpPr/>
          <p:nvPr/>
        </p:nvGrpSpPr>
        <p:grpSpPr>
          <a:xfrm>
            <a:off x="6878282" y="2586412"/>
            <a:ext cx="2526948" cy="1390190"/>
            <a:chOff x="7583018" y="2415570"/>
            <a:chExt cx="1748972" cy="1390190"/>
          </a:xfrm>
        </p:grpSpPr>
        <p:sp>
          <p:nvSpPr>
            <p:cNvPr id="28" name="文本框 27">
              <a:extLst>
                <a:ext uri="{FF2B5EF4-FFF2-40B4-BE49-F238E27FC236}">
                  <a16:creationId xmlns="" xmlns:a16="http://schemas.microsoft.com/office/drawing/2014/main" id="{8BBB13CD-6656-4FAC-A3D7-09CC1018A2EA}"/>
                </a:ext>
              </a:extLst>
            </p:cNvPr>
            <p:cNvSpPr txBox="1"/>
            <p:nvPr/>
          </p:nvSpPr>
          <p:spPr>
            <a:xfrm>
              <a:off x="7583018" y="2415570"/>
              <a:ext cx="17489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latin typeface="杨任东竹石体-Bold" panose="02000000000000000000" pitchFamily="2" charset="-122"/>
                  <a:ea typeface="杨任东竹石体-Bold" panose="02000000000000000000" pitchFamily="2" charset="-122"/>
                </a:rPr>
                <a:t>标题文本预设</a:t>
              </a:r>
            </a:p>
          </p:txBody>
        </p:sp>
        <p:sp>
          <p:nvSpPr>
            <p:cNvPr id="29" name="文本框 28">
              <a:extLst>
                <a:ext uri="{FF2B5EF4-FFF2-40B4-BE49-F238E27FC236}">
                  <a16:creationId xmlns="" xmlns:a16="http://schemas.microsoft.com/office/drawing/2014/main" id="{EB213DF7-D1C9-4876-9ECF-564E41FFD0AB}"/>
                </a:ext>
              </a:extLst>
            </p:cNvPr>
            <p:cNvSpPr txBox="1"/>
            <p:nvPr/>
          </p:nvSpPr>
          <p:spPr>
            <a:xfrm>
              <a:off x="7601840" y="2809333"/>
              <a:ext cx="1711327" cy="9964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新蒂小丸子" panose="03000600000000000000" pitchFamily="66" charset="-122"/>
                  <a:ea typeface="新蒂小丸子" panose="03000600000000000000" pitchFamily="66" charset="-122"/>
                </a:rPr>
                <a:t>此处为预设文本，请将内容复制粘贴到这里，字体、字号、颜色皆可根据自己的喜好进行更改</a:t>
              </a:r>
            </a:p>
          </p:txBody>
        </p:sp>
      </p:grpSp>
      <p:sp>
        <p:nvSpPr>
          <p:cNvPr id="30" name="椭圆 29">
            <a:extLst>
              <a:ext uri="{FF2B5EF4-FFF2-40B4-BE49-F238E27FC236}">
                <a16:creationId xmlns="" xmlns:a16="http://schemas.microsoft.com/office/drawing/2014/main" id="{58D236A9-1283-4914-8841-82CFE91E5516}"/>
              </a:ext>
            </a:extLst>
          </p:cNvPr>
          <p:cNvSpPr/>
          <p:nvPr/>
        </p:nvSpPr>
        <p:spPr>
          <a:xfrm>
            <a:off x="10746012" y="307928"/>
            <a:ext cx="849086" cy="849086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>
            <a:extLst>
              <a:ext uri="{FF2B5EF4-FFF2-40B4-BE49-F238E27FC236}">
                <a16:creationId xmlns="" xmlns:a16="http://schemas.microsoft.com/office/drawing/2014/main" id="{0A14FB15-9842-4556-A4E6-B52420B7D1BD}"/>
              </a:ext>
            </a:extLst>
          </p:cNvPr>
          <p:cNvSpPr/>
          <p:nvPr/>
        </p:nvSpPr>
        <p:spPr>
          <a:xfrm>
            <a:off x="7717213" y="1584637"/>
            <a:ext cx="849086" cy="849086"/>
          </a:xfrm>
          <a:prstGeom prst="ellipse">
            <a:avLst/>
          </a:prstGeom>
          <a:solidFill>
            <a:schemeClr val="bg1"/>
          </a:solidFill>
          <a:ln w="38100">
            <a:solidFill>
              <a:srgbClr val="F4D6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>
            <a:extLst>
              <a:ext uri="{FF2B5EF4-FFF2-40B4-BE49-F238E27FC236}">
                <a16:creationId xmlns="" xmlns:a16="http://schemas.microsoft.com/office/drawing/2014/main" id="{6ED9147F-965E-43A8-89A8-8C8A50578D28}"/>
              </a:ext>
            </a:extLst>
          </p:cNvPr>
          <p:cNvSpPr/>
          <p:nvPr/>
        </p:nvSpPr>
        <p:spPr>
          <a:xfrm>
            <a:off x="4186031" y="1851521"/>
            <a:ext cx="849086" cy="849086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04C00F51-EB6F-4C79-83FB-B3D977D38AD2}"/>
              </a:ext>
            </a:extLst>
          </p:cNvPr>
          <p:cNvGrpSpPr/>
          <p:nvPr/>
        </p:nvGrpSpPr>
        <p:grpSpPr>
          <a:xfrm>
            <a:off x="1649464" y="1520485"/>
            <a:ext cx="2526948" cy="1390190"/>
            <a:chOff x="7583018" y="2415570"/>
            <a:chExt cx="1748972" cy="1390190"/>
          </a:xfrm>
        </p:grpSpPr>
        <p:sp>
          <p:nvSpPr>
            <p:cNvPr id="34" name="文本框 33">
              <a:extLst>
                <a:ext uri="{FF2B5EF4-FFF2-40B4-BE49-F238E27FC236}">
                  <a16:creationId xmlns="" xmlns:a16="http://schemas.microsoft.com/office/drawing/2014/main" id="{BDC814D0-19B1-42FB-943A-05910A72F59F}"/>
                </a:ext>
              </a:extLst>
            </p:cNvPr>
            <p:cNvSpPr txBox="1"/>
            <p:nvPr/>
          </p:nvSpPr>
          <p:spPr>
            <a:xfrm>
              <a:off x="7583018" y="2415570"/>
              <a:ext cx="17489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latin typeface="杨任东竹石体-Bold" panose="02000000000000000000" pitchFamily="2" charset="-122"/>
                  <a:ea typeface="杨任东竹石体-Bold" panose="02000000000000000000" pitchFamily="2" charset="-122"/>
                </a:rPr>
                <a:t>标题文本预设</a:t>
              </a:r>
            </a:p>
          </p:txBody>
        </p:sp>
        <p:sp>
          <p:nvSpPr>
            <p:cNvPr id="35" name="文本框 34">
              <a:extLst>
                <a:ext uri="{FF2B5EF4-FFF2-40B4-BE49-F238E27FC236}">
                  <a16:creationId xmlns="" xmlns:a16="http://schemas.microsoft.com/office/drawing/2014/main" id="{EB160FFE-BA95-4419-A43D-D16E064F23D3}"/>
                </a:ext>
              </a:extLst>
            </p:cNvPr>
            <p:cNvSpPr txBox="1"/>
            <p:nvPr/>
          </p:nvSpPr>
          <p:spPr>
            <a:xfrm>
              <a:off x="7601840" y="2809333"/>
              <a:ext cx="1711327" cy="9964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新蒂小丸子" panose="03000600000000000000" pitchFamily="66" charset="-122"/>
                  <a:ea typeface="新蒂小丸子" panose="03000600000000000000" pitchFamily="66" charset="-122"/>
                </a:rPr>
                <a:t>此处为预设文本，请将内容复制粘贴到这里，字体、字号、颜色皆可根据自己的喜好进行更改</a:t>
              </a: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="" xmlns:a16="http://schemas.microsoft.com/office/drawing/2014/main" id="{4BA089B7-AA9D-4137-94D7-FA79591C147A}"/>
              </a:ext>
            </a:extLst>
          </p:cNvPr>
          <p:cNvGrpSpPr/>
          <p:nvPr/>
        </p:nvGrpSpPr>
        <p:grpSpPr>
          <a:xfrm>
            <a:off x="3261996" y="3729081"/>
            <a:ext cx="2526948" cy="1390190"/>
            <a:chOff x="7583018" y="2415570"/>
            <a:chExt cx="1748972" cy="1390190"/>
          </a:xfrm>
        </p:grpSpPr>
        <p:sp>
          <p:nvSpPr>
            <p:cNvPr id="37" name="文本框 36">
              <a:extLst>
                <a:ext uri="{FF2B5EF4-FFF2-40B4-BE49-F238E27FC236}">
                  <a16:creationId xmlns="" xmlns:a16="http://schemas.microsoft.com/office/drawing/2014/main" id="{1DCCF613-5AB0-450E-B7DE-FA95CB3BB56E}"/>
                </a:ext>
              </a:extLst>
            </p:cNvPr>
            <p:cNvSpPr txBox="1"/>
            <p:nvPr/>
          </p:nvSpPr>
          <p:spPr>
            <a:xfrm>
              <a:off x="7583018" y="2415570"/>
              <a:ext cx="17489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latin typeface="杨任东竹石体-Bold" panose="02000000000000000000" pitchFamily="2" charset="-122"/>
                  <a:ea typeface="杨任东竹石体-Bold" panose="02000000000000000000" pitchFamily="2" charset="-122"/>
                </a:rPr>
                <a:t>标题文本预设</a:t>
              </a:r>
            </a:p>
          </p:txBody>
        </p:sp>
        <p:sp>
          <p:nvSpPr>
            <p:cNvPr id="38" name="文本框 37">
              <a:extLst>
                <a:ext uri="{FF2B5EF4-FFF2-40B4-BE49-F238E27FC236}">
                  <a16:creationId xmlns="" xmlns:a16="http://schemas.microsoft.com/office/drawing/2014/main" id="{FC97A149-9EC0-4FF1-BE7C-4361B0FFE317}"/>
                </a:ext>
              </a:extLst>
            </p:cNvPr>
            <p:cNvSpPr txBox="1"/>
            <p:nvPr/>
          </p:nvSpPr>
          <p:spPr>
            <a:xfrm>
              <a:off x="7601840" y="2809333"/>
              <a:ext cx="1711327" cy="9964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新蒂小丸子" panose="03000600000000000000" pitchFamily="66" charset="-122"/>
                  <a:ea typeface="新蒂小丸子" panose="03000600000000000000" pitchFamily="66" charset="-122"/>
                </a:rPr>
                <a:t>此处为预设文本，请将内容复制粘贴到这里，字体、字号、颜色皆可根据自己的喜好进行更改</a:t>
              </a:r>
            </a:p>
          </p:txBody>
        </p:sp>
      </p:grpSp>
      <p:sp>
        <p:nvSpPr>
          <p:cNvPr id="39" name="椭圆 38">
            <a:extLst>
              <a:ext uri="{FF2B5EF4-FFF2-40B4-BE49-F238E27FC236}">
                <a16:creationId xmlns="" xmlns:a16="http://schemas.microsoft.com/office/drawing/2014/main" id="{69AF1220-F636-4DA0-9E70-7B350110443B}"/>
              </a:ext>
            </a:extLst>
          </p:cNvPr>
          <p:cNvSpPr/>
          <p:nvPr/>
        </p:nvSpPr>
        <p:spPr>
          <a:xfrm>
            <a:off x="2412910" y="3640645"/>
            <a:ext cx="849086" cy="849086"/>
          </a:xfrm>
          <a:prstGeom prst="ellipse">
            <a:avLst/>
          </a:prstGeom>
          <a:solidFill>
            <a:schemeClr val="bg1"/>
          </a:solidFill>
          <a:ln w="38100">
            <a:solidFill>
              <a:srgbClr val="F4D6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target_60481">
            <a:extLst>
              <a:ext uri="{FF2B5EF4-FFF2-40B4-BE49-F238E27FC236}">
                <a16:creationId xmlns="" xmlns:a16="http://schemas.microsoft.com/office/drawing/2014/main" id="{7BCEFC8F-56CE-4C5A-A386-8D05821D007A}"/>
              </a:ext>
            </a:extLst>
          </p:cNvPr>
          <p:cNvSpPr>
            <a:spLocks noChangeAspect="1"/>
          </p:cNvSpPr>
          <p:nvPr/>
        </p:nvSpPr>
        <p:spPr bwMode="auto">
          <a:xfrm>
            <a:off x="7937725" y="1751741"/>
            <a:ext cx="480264" cy="481770"/>
          </a:xfrm>
          <a:custGeom>
            <a:avLst/>
            <a:gdLst>
              <a:gd name="connsiteX0" fmla="*/ 274005 w 606795"/>
              <a:gd name="connsiteY0" fmla="*/ 200265 h 608697"/>
              <a:gd name="connsiteX1" fmla="*/ 331102 w 606795"/>
              <a:gd name="connsiteY1" fmla="*/ 212914 h 608697"/>
              <a:gd name="connsiteX2" fmla="*/ 329998 w 606795"/>
              <a:gd name="connsiteY2" fmla="*/ 214016 h 608697"/>
              <a:gd name="connsiteX3" fmla="*/ 279379 w 606795"/>
              <a:gd name="connsiteY3" fmla="*/ 264565 h 608697"/>
              <a:gd name="connsiteX4" fmla="*/ 274005 w 606795"/>
              <a:gd name="connsiteY4" fmla="*/ 264373 h 608697"/>
              <a:gd name="connsiteX5" fmla="*/ 203186 w 606795"/>
              <a:gd name="connsiteY5" fmla="*/ 335093 h 608697"/>
              <a:gd name="connsiteX6" fmla="*/ 273957 w 606795"/>
              <a:gd name="connsiteY6" fmla="*/ 405813 h 608697"/>
              <a:gd name="connsiteX7" fmla="*/ 344776 w 606795"/>
              <a:gd name="connsiteY7" fmla="*/ 335093 h 608697"/>
              <a:gd name="connsiteX8" fmla="*/ 344584 w 606795"/>
              <a:gd name="connsiteY8" fmla="*/ 329727 h 608697"/>
              <a:gd name="connsiteX9" fmla="*/ 395204 w 606795"/>
              <a:gd name="connsiteY9" fmla="*/ 279178 h 608697"/>
              <a:gd name="connsiteX10" fmla="*/ 396259 w 606795"/>
              <a:gd name="connsiteY10" fmla="*/ 278076 h 608697"/>
              <a:gd name="connsiteX11" fmla="*/ 408926 w 606795"/>
              <a:gd name="connsiteY11" fmla="*/ 335093 h 608697"/>
              <a:gd name="connsiteX12" fmla="*/ 274005 w 606795"/>
              <a:gd name="connsiteY12" fmla="*/ 469825 h 608697"/>
              <a:gd name="connsiteX13" fmla="*/ 139084 w 606795"/>
              <a:gd name="connsiteY13" fmla="*/ 334997 h 608697"/>
              <a:gd name="connsiteX14" fmla="*/ 274005 w 606795"/>
              <a:gd name="connsiteY14" fmla="*/ 200265 h 608697"/>
              <a:gd name="connsiteX15" fmla="*/ 273958 w 606795"/>
              <a:gd name="connsiteY15" fmla="*/ 61462 h 608697"/>
              <a:gd name="connsiteX16" fmla="*/ 399831 w 606795"/>
              <a:gd name="connsiteY16" fmla="*/ 91976 h 608697"/>
              <a:gd name="connsiteX17" fmla="*/ 399687 w 606795"/>
              <a:gd name="connsiteY17" fmla="*/ 101508 h 608697"/>
              <a:gd name="connsiteX18" fmla="*/ 402757 w 606795"/>
              <a:gd name="connsiteY18" fmla="*/ 141411 h 608697"/>
              <a:gd name="connsiteX19" fmla="*/ 380068 w 606795"/>
              <a:gd name="connsiteY19" fmla="*/ 164069 h 608697"/>
              <a:gd name="connsiteX20" fmla="*/ 274006 w 606795"/>
              <a:gd name="connsiteY20" fmla="*/ 133938 h 608697"/>
              <a:gd name="connsiteX21" fmla="*/ 72627 w 606795"/>
              <a:gd name="connsiteY21" fmla="*/ 335079 h 608697"/>
              <a:gd name="connsiteX22" fmla="*/ 274101 w 606795"/>
              <a:gd name="connsiteY22" fmla="*/ 536173 h 608697"/>
              <a:gd name="connsiteX23" fmla="*/ 475480 w 606795"/>
              <a:gd name="connsiteY23" fmla="*/ 335079 h 608697"/>
              <a:gd name="connsiteX24" fmla="*/ 445307 w 606795"/>
              <a:gd name="connsiteY24" fmla="*/ 229168 h 608697"/>
              <a:gd name="connsiteX25" fmla="*/ 470395 w 606795"/>
              <a:gd name="connsiteY25" fmla="*/ 204115 h 608697"/>
              <a:gd name="connsiteX26" fmla="*/ 505222 w 606795"/>
              <a:gd name="connsiteY26" fmla="*/ 206797 h 608697"/>
              <a:gd name="connsiteX27" fmla="*/ 509203 w 606795"/>
              <a:gd name="connsiteY27" fmla="*/ 206941 h 608697"/>
              <a:gd name="connsiteX28" fmla="*/ 515967 w 606795"/>
              <a:gd name="connsiteY28" fmla="*/ 206510 h 608697"/>
              <a:gd name="connsiteX29" fmla="*/ 548011 w 606795"/>
              <a:gd name="connsiteY29" fmla="*/ 335079 h 608697"/>
              <a:gd name="connsiteX30" fmla="*/ 274006 w 606795"/>
              <a:gd name="connsiteY30" fmla="*/ 608697 h 608697"/>
              <a:gd name="connsiteX31" fmla="*/ 0 w 606795"/>
              <a:gd name="connsiteY31" fmla="*/ 335079 h 608697"/>
              <a:gd name="connsiteX32" fmla="*/ 273958 w 606795"/>
              <a:gd name="connsiteY32" fmla="*/ 61462 h 608697"/>
              <a:gd name="connsiteX33" fmla="*/ 505808 w 606795"/>
              <a:gd name="connsiteY33" fmla="*/ 0 h 608697"/>
              <a:gd name="connsiteX34" fmla="*/ 512237 w 606795"/>
              <a:gd name="connsiteY34" fmla="*/ 5893 h 608697"/>
              <a:gd name="connsiteX35" fmla="*/ 516075 w 606795"/>
              <a:gd name="connsiteY35" fmla="*/ 55382 h 608697"/>
              <a:gd name="connsiteX36" fmla="*/ 534691 w 606795"/>
              <a:gd name="connsiteY36" fmla="*/ 36794 h 608697"/>
              <a:gd name="connsiteX37" fmla="*/ 548028 w 606795"/>
              <a:gd name="connsiteY37" fmla="*/ 31236 h 608697"/>
              <a:gd name="connsiteX38" fmla="*/ 561414 w 606795"/>
              <a:gd name="connsiteY38" fmla="*/ 36794 h 608697"/>
              <a:gd name="connsiteX39" fmla="*/ 572689 w 606795"/>
              <a:gd name="connsiteY39" fmla="*/ 48100 h 608697"/>
              <a:gd name="connsiteX40" fmla="*/ 572689 w 606795"/>
              <a:gd name="connsiteY40" fmla="*/ 74881 h 608697"/>
              <a:gd name="connsiteX41" fmla="*/ 556424 w 606795"/>
              <a:gd name="connsiteY41" fmla="*/ 91074 h 608697"/>
              <a:gd name="connsiteX42" fmla="*/ 600900 w 606795"/>
              <a:gd name="connsiteY42" fmla="*/ 94523 h 608697"/>
              <a:gd name="connsiteX43" fmla="*/ 604930 w 606795"/>
              <a:gd name="connsiteY43" fmla="*/ 105398 h 608697"/>
              <a:gd name="connsiteX44" fmla="*/ 531716 w 606795"/>
              <a:gd name="connsiteY44" fmla="*/ 178458 h 608697"/>
              <a:gd name="connsiteX45" fmla="*/ 509070 w 606795"/>
              <a:gd name="connsiteY45" fmla="*/ 187800 h 608697"/>
              <a:gd name="connsiteX46" fmla="*/ 506672 w 606795"/>
              <a:gd name="connsiteY46" fmla="*/ 187752 h 608697"/>
              <a:gd name="connsiteX47" fmla="*/ 504800 w 606795"/>
              <a:gd name="connsiteY47" fmla="*/ 187609 h 608697"/>
              <a:gd name="connsiteX48" fmla="*/ 462964 w 606795"/>
              <a:gd name="connsiteY48" fmla="*/ 184399 h 608697"/>
              <a:gd name="connsiteX49" fmla="*/ 434177 w 606795"/>
              <a:gd name="connsiteY49" fmla="*/ 213144 h 608697"/>
              <a:gd name="connsiteX50" fmla="*/ 386536 w 606795"/>
              <a:gd name="connsiteY50" fmla="*/ 260765 h 608697"/>
              <a:gd name="connsiteX51" fmla="*/ 385432 w 606795"/>
              <a:gd name="connsiteY51" fmla="*/ 261819 h 608697"/>
              <a:gd name="connsiteX52" fmla="*/ 339326 w 606795"/>
              <a:gd name="connsiteY52" fmla="*/ 307906 h 608697"/>
              <a:gd name="connsiteX53" fmla="*/ 319031 w 606795"/>
              <a:gd name="connsiteY53" fmla="*/ 328124 h 608697"/>
              <a:gd name="connsiteX54" fmla="*/ 308524 w 606795"/>
              <a:gd name="connsiteY54" fmla="*/ 332819 h 608697"/>
              <a:gd name="connsiteX55" fmla="*/ 291588 w 606795"/>
              <a:gd name="connsiteY55" fmla="*/ 333633 h 608697"/>
              <a:gd name="connsiteX56" fmla="*/ 290772 w 606795"/>
              <a:gd name="connsiteY56" fmla="*/ 333633 h 608697"/>
              <a:gd name="connsiteX57" fmla="*/ 274844 w 606795"/>
              <a:gd name="connsiteY57" fmla="*/ 316386 h 608697"/>
              <a:gd name="connsiteX58" fmla="*/ 276091 w 606795"/>
              <a:gd name="connsiteY58" fmla="*/ 300337 h 608697"/>
              <a:gd name="connsiteX59" fmla="*/ 280697 w 606795"/>
              <a:gd name="connsiteY59" fmla="*/ 290324 h 608697"/>
              <a:gd name="connsiteX60" fmla="*/ 301183 w 606795"/>
              <a:gd name="connsiteY60" fmla="*/ 269867 h 608697"/>
              <a:gd name="connsiteX61" fmla="*/ 347290 w 606795"/>
              <a:gd name="connsiteY61" fmla="*/ 223827 h 608697"/>
              <a:gd name="connsiteX62" fmla="*/ 348393 w 606795"/>
              <a:gd name="connsiteY62" fmla="*/ 222725 h 608697"/>
              <a:gd name="connsiteX63" fmla="*/ 396035 w 606795"/>
              <a:gd name="connsiteY63" fmla="*/ 175153 h 608697"/>
              <a:gd name="connsiteX64" fmla="*/ 422519 w 606795"/>
              <a:gd name="connsiteY64" fmla="*/ 148707 h 608697"/>
              <a:gd name="connsiteX65" fmla="*/ 419016 w 606795"/>
              <a:gd name="connsiteY65" fmla="*/ 102907 h 608697"/>
              <a:gd name="connsiteX66" fmla="*/ 418825 w 606795"/>
              <a:gd name="connsiteY66" fmla="*/ 100032 h 608697"/>
              <a:gd name="connsiteX67" fmla="*/ 428084 w 606795"/>
              <a:gd name="connsiteY67" fmla="*/ 74976 h 608697"/>
              <a:gd name="connsiteX68" fmla="*/ 501346 w 606795"/>
              <a:gd name="connsiteY68" fmla="*/ 1868 h 608697"/>
              <a:gd name="connsiteX69" fmla="*/ 505808 w 606795"/>
              <a:gd name="connsiteY69" fmla="*/ 0 h 608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606795" h="608697">
                <a:moveTo>
                  <a:pt x="274005" y="200265"/>
                </a:moveTo>
                <a:cubicBezTo>
                  <a:pt x="294445" y="200265"/>
                  <a:pt x="313733" y="204817"/>
                  <a:pt x="331102" y="212914"/>
                </a:cubicBezTo>
                <a:lnTo>
                  <a:pt x="329998" y="214016"/>
                </a:lnTo>
                <a:lnTo>
                  <a:pt x="279379" y="264565"/>
                </a:lnTo>
                <a:cubicBezTo>
                  <a:pt x="277604" y="264421"/>
                  <a:pt x="275828" y="264373"/>
                  <a:pt x="274005" y="264373"/>
                </a:cubicBezTo>
                <a:cubicBezTo>
                  <a:pt x="234949" y="264373"/>
                  <a:pt x="203186" y="296044"/>
                  <a:pt x="203186" y="335093"/>
                </a:cubicBezTo>
                <a:cubicBezTo>
                  <a:pt x="203186" y="374094"/>
                  <a:pt x="234805" y="405813"/>
                  <a:pt x="273957" y="405813"/>
                </a:cubicBezTo>
                <a:cubicBezTo>
                  <a:pt x="313109" y="405813"/>
                  <a:pt x="344776" y="374094"/>
                  <a:pt x="344776" y="335093"/>
                </a:cubicBezTo>
                <a:cubicBezTo>
                  <a:pt x="344776" y="333272"/>
                  <a:pt x="344728" y="331499"/>
                  <a:pt x="344584" y="329727"/>
                </a:cubicBezTo>
                <a:lnTo>
                  <a:pt x="395204" y="279178"/>
                </a:lnTo>
                <a:lnTo>
                  <a:pt x="396259" y="278076"/>
                </a:lnTo>
                <a:cubicBezTo>
                  <a:pt x="404368" y="295421"/>
                  <a:pt x="408926" y="314682"/>
                  <a:pt x="408926" y="335093"/>
                </a:cubicBezTo>
                <a:cubicBezTo>
                  <a:pt x="408926" y="409502"/>
                  <a:pt x="348567" y="469825"/>
                  <a:pt x="274005" y="469825"/>
                </a:cubicBezTo>
                <a:cubicBezTo>
                  <a:pt x="199491" y="469825"/>
                  <a:pt x="139084" y="409454"/>
                  <a:pt x="139084" y="334997"/>
                </a:cubicBezTo>
                <a:cubicBezTo>
                  <a:pt x="139084" y="260588"/>
                  <a:pt x="199491" y="200265"/>
                  <a:pt x="274005" y="200265"/>
                </a:cubicBezTo>
                <a:close/>
                <a:moveTo>
                  <a:pt x="273958" y="61462"/>
                </a:moveTo>
                <a:cubicBezTo>
                  <a:pt x="319385" y="61462"/>
                  <a:pt x="362127" y="72480"/>
                  <a:pt x="399831" y="91976"/>
                </a:cubicBezTo>
                <a:cubicBezTo>
                  <a:pt x="399495" y="95089"/>
                  <a:pt x="399447" y="98299"/>
                  <a:pt x="399687" y="101508"/>
                </a:cubicBezTo>
                <a:lnTo>
                  <a:pt x="402757" y="141411"/>
                </a:lnTo>
                <a:lnTo>
                  <a:pt x="380068" y="164069"/>
                </a:lnTo>
                <a:cubicBezTo>
                  <a:pt x="349319" y="145003"/>
                  <a:pt x="312957" y="133938"/>
                  <a:pt x="274006" y="133938"/>
                </a:cubicBezTo>
                <a:cubicBezTo>
                  <a:pt x="162811" y="133938"/>
                  <a:pt x="72627" y="223994"/>
                  <a:pt x="72627" y="335079"/>
                </a:cubicBezTo>
                <a:cubicBezTo>
                  <a:pt x="72627" y="446117"/>
                  <a:pt x="162859" y="536173"/>
                  <a:pt x="274101" y="536173"/>
                </a:cubicBezTo>
                <a:cubicBezTo>
                  <a:pt x="385296" y="536173"/>
                  <a:pt x="475480" y="446117"/>
                  <a:pt x="475480" y="335079"/>
                </a:cubicBezTo>
                <a:cubicBezTo>
                  <a:pt x="475480" y="296231"/>
                  <a:pt x="464447" y="259969"/>
                  <a:pt x="445307" y="229168"/>
                </a:cubicBezTo>
                <a:lnTo>
                  <a:pt x="470395" y="204115"/>
                </a:lnTo>
                <a:lnTo>
                  <a:pt x="505222" y="206797"/>
                </a:lnTo>
                <a:cubicBezTo>
                  <a:pt x="506565" y="206893"/>
                  <a:pt x="507908" y="206941"/>
                  <a:pt x="509203" y="206941"/>
                </a:cubicBezTo>
                <a:cubicBezTo>
                  <a:pt x="511458" y="206941"/>
                  <a:pt x="513760" y="206797"/>
                  <a:pt x="515967" y="206510"/>
                </a:cubicBezTo>
                <a:cubicBezTo>
                  <a:pt x="536450" y="244832"/>
                  <a:pt x="548011" y="288566"/>
                  <a:pt x="548011" y="335079"/>
                </a:cubicBezTo>
                <a:cubicBezTo>
                  <a:pt x="548011" y="486163"/>
                  <a:pt x="425351" y="608697"/>
                  <a:pt x="274006" y="608697"/>
                </a:cubicBezTo>
                <a:cubicBezTo>
                  <a:pt x="122708" y="608697"/>
                  <a:pt x="0" y="486163"/>
                  <a:pt x="0" y="335079"/>
                </a:cubicBezTo>
                <a:cubicBezTo>
                  <a:pt x="0" y="183948"/>
                  <a:pt x="122708" y="61462"/>
                  <a:pt x="273958" y="61462"/>
                </a:cubicBezTo>
                <a:close/>
                <a:moveTo>
                  <a:pt x="505808" y="0"/>
                </a:moveTo>
                <a:cubicBezTo>
                  <a:pt x="508927" y="0"/>
                  <a:pt x="511949" y="2252"/>
                  <a:pt x="512237" y="5893"/>
                </a:cubicBezTo>
                <a:lnTo>
                  <a:pt x="516075" y="55382"/>
                </a:lnTo>
                <a:lnTo>
                  <a:pt x="534691" y="36794"/>
                </a:lnTo>
                <a:cubicBezTo>
                  <a:pt x="538337" y="33105"/>
                  <a:pt x="543231" y="31236"/>
                  <a:pt x="548028" y="31236"/>
                </a:cubicBezTo>
                <a:cubicBezTo>
                  <a:pt x="552826" y="31236"/>
                  <a:pt x="557720" y="33105"/>
                  <a:pt x="561414" y="36794"/>
                </a:cubicBezTo>
                <a:lnTo>
                  <a:pt x="572689" y="48100"/>
                </a:lnTo>
                <a:cubicBezTo>
                  <a:pt x="580077" y="55526"/>
                  <a:pt x="580077" y="67455"/>
                  <a:pt x="572689" y="74881"/>
                </a:cubicBezTo>
                <a:lnTo>
                  <a:pt x="556424" y="91074"/>
                </a:lnTo>
                <a:lnTo>
                  <a:pt x="600900" y="94523"/>
                </a:lnTo>
                <a:cubicBezTo>
                  <a:pt x="606321" y="94906"/>
                  <a:pt x="608768" y="101565"/>
                  <a:pt x="604930" y="105398"/>
                </a:cubicBezTo>
                <a:lnTo>
                  <a:pt x="531716" y="178458"/>
                </a:lnTo>
                <a:cubicBezTo>
                  <a:pt x="525671" y="184495"/>
                  <a:pt x="517515" y="187800"/>
                  <a:pt x="509070" y="187800"/>
                </a:cubicBezTo>
                <a:cubicBezTo>
                  <a:pt x="508303" y="187800"/>
                  <a:pt x="507487" y="187800"/>
                  <a:pt x="506672" y="187752"/>
                </a:cubicBezTo>
                <a:lnTo>
                  <a:pt x="504800" y="187609"/>
                </a:lnTo>
                <a:lnTo>
                  <a:pt x="462964" y="184399"/>
                </a:lnTo>
                <a:lnTo>
                  <a:pt x="434177" y="213144"/>
                </a:lnTo>
                <a:lnTo>
                  <a:pt x="386536" y="260765"/>
                </a:lnTo>
                <a:lnTo>
                  <a:pt x="385432" y="261819"/>
                </a:lnTo>
                <a:lnTo>
                  <a:pt x="339326" y="307906"/>
                </a:lnTo>
                <a:lnTo>
                  <a:pt x="319031" y="328124"/>
                </a:lnTo>
                <a:cubicBezTo>
                  <a:pt x="316296" y="330950"/>
                  <a:pt x="312506" y="332627"/>
                  <a:pt x="308524" y="332819"/>
                </a:cubicBezTo>
                <a:lnTo>
                  <a:pt x="291588" y="333633"/>
                </a:lnTo>
                <a:lnTo>
                  <a:pt x="290772" y="333633"/>
                </a:lnTo>
                <a:cubicBezTo>
                  <a:pt x="281465" y="333633"/>
                  <a:pt x="274076" y="325728"/>
                  <a:pt x="274844" y="316386"/>
                </a:cubicBezTo>
                <a:lnTo>
                  <a:pt x="276091" y="300337"/>
                </a:lnTo>
                <a:cubicBezTo>
                  <a:pt x="276379" y="296600"/>
                  <a:pt x="278010" y="293007"/>
                  <a:pt x="280697" y="290324"/>
                </a:cubicBezTo>
                <a:lnTo>
                  <a:pt x="301183" y="269867"/>
                </a:lnTo>
                <a:lnTo>
                  <a:pt x="347290" y="223827"/>
                </a:lnTo>
                <a:lnTo>
                  <a:pt x="348393" y="222725"/>
                </a:lnTo>
                <a:lnTo>
                  <a:pt x="396035" y="175153"/>
                </a:lnTo>
                <a:lnTo>
                  <a:pt x="422519" y="148707"/>
                </a:lnTo>
                <a:lnTo>
                  <a:pt x="419016" y="102907"/>
                </a:lnTo>
                <a:lnTo>
                  <a:pt x="418825" y="100032"/>
                </a:lnTo>
                <a:cubicBezTo>
                  <a:pt x="418105" y="90690"/>
                  <a:pt x="421511" y="81588"/>
                  <a:pt x="428084" y="74976"/>
                </a:cubicBezTo>
                <a:lnTo>
                  <a:pt x="501346" y="1868"/>
                </a:lnTo>
                <a:cubicBezTo>
                  <a:pt x="502641" y="575"/>
                  <a:pt x="504225" y="0"/>
                  <a:pt x="505808" y="0"/>
                </a:cubicBezTo>
                <a:close/>
              </a:path>
            </a:pathLst>
          </a:custGeom>
          <a:solidFill>
            <a:srgbClr val="F4D620"/>
          </a:solidFill>
          <a:ln>
            <a:noFill/>
          </a:ln>
        </p:spPr>
      </p:sp>
      <p:sp>
        <p:nvSpPr>
          <p:cNvPr id="45" name="trophy_124860">
            <a:extLst>
              <a:ext uri="{FF2B5EF4-FFF2-40B4-BE49-F238E27FC236}">
                <a16:creationId xmlns="" xmlns:a16="http://schemas.microsoft.com/office/drawing/2014/main" id="{FDE43535-C7DF-4990-9164-3FAD6017BE0E}"/>
              </a:ext>
            </a:extLst>
          </p:cNvPr>
          <p:cNvSpPr>
            <a:spLocks noChangeAspect="1"/>
          </p:cNvSpPr>
          <p:nvPr/>
        </p:nvSpPr>
        <p:spPr bwMode="auto">
          <a:xfrm>
            <a:off x="4418050" y="2078818"/>
            <a:ext cx="416190" cy="481770"/>
          </a:xfrm>
          <a:custGeom>
            <a:avLst/>
            <a:gdLst>
              <a:gd name="connsiteX0" fmla="*/ 182067 w 524865"/>
              <a:gd name="connsiteY0" fmla="*/ 526243 h 607568"/>
              <a:gd name="connsiteX1" fmla="*/ 165011 w 524865"/>
              <a:gd name="connsiteY1" fmla="*/ 543122 h 607568"/>
              <a:gd name="connsiteX2" fmla="*/ 182067 w 524865"/>
              <a:gd name="connsiteY2" fmla="*/ 560001 h 607568"/>
              <a:gd name="connsiteX3" fmla="*/ 342798 w 524865"/>
              <a:gd name="connsiteY3" fmla="*/ 560001 h 607568"/>
              <a:gd name="connsiteX4" fmla="*/ 359855 w 524865"/>
              <a:gd name="connsiteY4" fmla="*/ 543122 h 607568"/>
              <a:gd name="connsiteX5" fmla="*/ 342798 w 524865"/>
              <a:gd name="connsiteY5" fmla="*/ 526243 h 607568"/>
              <a:gd name="connsiteX6" fmla="*/ 262433 w 524865"/>
              <a:gd name="connsiteY6" fmla="*/ 398271 h 607568"/>
              <a:gd name="connsiteX7" fmla="*/ 326971 w 524865"/>
              <a:gd name="connsiteY7" fmla="*/ 463024 h 607568"/>
              <a:gd name="connsiteX8" fmla="*/ 342952 w 524865"/>
              <a:gd name="connsiteY8" fmla="*/ 478676 h 607568"/>
              <a:gd name="connsiteX9" fmla="*/ 427774 w 524865"/>
              <a:gd name="connsiteY9" fmla="*/ 478676 h 607568"/>
              <a:gd name="connsiteX10" fmla="*/ 447596 w 524865"/>
              <a:gd name="connsiteY10" fmla="*/ 498470 h 607568"/>
              <a:gd name="connsiteX11" fmla="*/ 447596 w 524865"/>
              <a:gd name="connsiteY11" fmla="*/ 587621 h 607568"/>
              <a:gd name="connsiteX12" fmla="*/ 427774 w 524865"/>
              <a:gd name="connsiteY12" fmla="*/ 607568 h 607568"/>
              <a:gd name="connsiteX13" fmla="*/ 97091 w 524865"/>
              <a:gd name="connsiteY13" fmla="*/ 607568 h 607568"/>
              <a:gd name="connsiteX14" fmla="*/ 77269 w 524865"/>
              <a:gd name="connsiteY14" fmla="*/ 587621 h 607568"/>
              <a:gd name="connsiteX15" fmla="*/ 77269 w 524865"/>
              <a:gd name="connsiteY15" fmla="*/ 498470 h 607568"/>
              <a:gd name="connsiteX16" fmla="*/ 97091 w 524865"/>
              <a:gd name="connsiteY16" fmla="*/ 478676 h 607568"/>
              <a:gd name="connsiteX17" fmla="*/ 181914 w 524865"/>
              <a:gd name="connsiteY17" fmla="*/ 478676 h 607568"/>
              <a:gd name="connsiteX18" fmla="*/ 197894 w 524865"/>
              <a:gd name="connsiteY18" fmla="*/ 463024 h 607568"/>
              <a:gd name="connsiteX19" fmla="*/ 262433 w 524865"/>
              <a:gd name="connsiteY19" fmla="*/ 398271 h 607568"/>
              <a:gd name="connsiteX20" fmla="*/ 241263 w 524865"/>
              <a:gd name="connsiteY20" fmla="*/ 316345 h 607568"/>
              <a:gd name="connsiteX21" fmla="*/ 262468 w 524865"/>
              <a:gd name="connsiteY21" fmla="*/ 318033 h 607568"/>
              <a:gd name="connsiteX22" fmla="*/ 283673 w 524865"/>
              <a:gd name="connsiteY22" fmla="*/ 316345 h 607568"/>
              <a:gd name="connsiteX23" fmla="*/ 283673 w 524865"/>
              <a:gd name="connsiteY23" fmla="*/ 368987 h 607568"/>
              <a:gd name="connsiteX24" fmla="*/ 262468 w 524865"/>
              <a:gd name="connsiteY24" fmla="*/ 366685 h 607568"/>
              <a:gd name="connsiteX25" fmla="*/ 241263 w 524865"/>
              <a:gd name="connsiteY25" fmla="*/ 368987 h 607568"/>
              <a:gd name="connsiteX26" fmla="*/ 438991 w 524865"/>
              <a:gd name="connsiteY26" fmla="*/ 0 h 607568"/>
              <a:gd name="connsiteX27" fmla="*/ 503666 w 524865"/>
              <a:gd name="connsiteY27" fmla="*/ 0 h 607568"/>
              <a:gd name="connsiteX28" fmla="*/ 524865 w 524865"/>
              <a:gd name="connsiteY28" fmla="*/ 21173 h 607568"/>
              <a:gd name="connsiteX29" fmla="*/ 524865 w 524865"/>
              <a:gd name="connsiteY29" fmla="*/ 101415 h 607568"/>
              <a:gd name="connsiteX30" fmla="*/ 385992 w 524865"/>
              <a:gd name="connsiteY30" fmla="*/ 243027 h 607568"/>
              <a:gd name="connsiteX31" fmla="*/ 407960 w 524865"/>
              <a:gd name="connsiteY31" fmla="*/ 197613 h 607568"/>
              <a:gd name="connsiteX32" fmla="*/ 482466 w 524865"/>
              <a:gd name="connsiteY32" fmla="*/ 101415 h 607568"/>
              <a:gd name="connsiteX33" fmla="*/ 482466 w 524865"/>
              <a:gd name="connsiteY33" fmla="*/ 42192 h 607568"/>
              <a:gd name="connsiteX34" fmla="*/ 437302 w 524865"/>
              <a:gd name="connsiteY34" fmla="*/ 42192 h 607568"/>
              <a:gd name="connsiteX35" fmla="*/ 438991 w 524865"/>
              <a:gd name="connsiteY35" fmla="*/ 0 h 607568"/>
              <a:gd name="connsiteX36" fmla="*/ 117562 w 524865"/>
              <a:gd name="connsiteY36" fmla="*/ 0 h 607568"/>
              <a:gd name="connsiteX37" fmla="*/ 407303 w 524865"/>
              <a:gd name="connsiteY37" fmla="*/ 0 h 607568"/>
              <a:gd name="connsiteX38" fmla="*/ 262433 w 524865"/>
              <a:gd name="connsiteY38" fmla="*/ 286284 h 607568"/>
              <a:gd name="connsiteX39" fmla="*/ 117562 w 524865"/>
              <a:gd name="connsiteY39" fmla="*/ 0 h 607568"/>
              <a:gd name="connsiteX40" fmla="*/ 21210 w 524865"/>
              <a:gd name="connsiteY40" fmla="*/ 0 h 607568"/>
              <a:gd name="connsiteX41" fmla="*/ 85917 w 524865"/>
              <a:gd name="connsiteY41" fmla="*/ 0 h 607568"/>
              <a:gd name="connsiteX42" fmla="*/ 87608 w 524865"/>
              <a:gd name="connsiteY42" fmla="*/ 42192 h 607568"/>
              <a:gd name="connsiteX43" fmla="*/ 42420 w 524865"/>
              <a:gd name="connsiteY43" fmla="*/ 42192 h 607568"/>
              <a:gd name="connsiteX44" fmla="*/ 42420 w 524865"/>
              <a:gd name="connsiteY44" fmla="*/ 101415 h 607568"/>
              <a:gd name="connsiteX45" fmla="*/ 116964 w 524865"/>
              <a:gd name="connsiteY45" fmla="*/ 197613 h 607568"/>
              <a:gd name="connsiteX46" fmla="*/ 138943 w 524865"/>
              <a:gd name="connsiteY46" fmla="*/ 243027 h 607568"/>
              <a:gd name="connsiteX47" fmla="*/ 0 w 524865"/>
              <a:gd name="connsiteY47" fmla="*/ 101415 h 607568"/>
              <a:gd name="connsiteX48" fmla="*/ 0 w 524865"/>
              <a:gd name="connsiteY48" fmla="*/ 21173 h 607568"/>
              <a:gd name="connsiteX49" fmla="*/ 21210 w 524865"/>
              <a:gd name="connsiteY49" fmla="*/ 0 h 607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524865" h="607568">
                <a:moveTo>
                  <a:pt x="182067" y="526243"/>
                </a:moveTo>
                <a:cubicBezTo>
                  <a:pt x="172694" y="526243"/>
                  <a:pt x="165011" y="533762"/>
                  <a:pt x="165011" y="543122"/>
                </a:cubicBezTo>
                <a:cubicBezTo>
                  <a:pt x="165011" y="552482"/>
                  <a:pt x="172694" y="560001"/>
                  <a:pt x="182067" y="560001"/>
                </a:cubicBezTo>
                <a:lnTo>
                  <a:pt x="342798" y="560001"/>
                </a:lnTo>
                <a:cubicBezTo>
                  <a:pt x="352172" y="560001"/>
                  <a:pt x="359855" y="552482"/>
                  <a:pt x="359855" y="543122"/>
                </a:cubicBezTo>
                <a:cubicBezTo>
                  <a:pt x="359855" y="533762"/>
                  <a:pt x="352172" y="526243"/>
                  <a:pt x="342798" y="526243"/>
                </a:cubicBezTo>
                <a:close/>
                <a:moveTo>
                  <a:pt x="262433" y="398271"/>
                </a:moveTo>
                <a:cubicBezTo>
                  <a:pt x="298082" y="398271"/>
                  <a:pt x="327125" y="427426"/>
                  <a:pt x="326971" y="463024"/>
                </a:cubicBezTo>
                <a:cubicBezTo>
                  <a:pt x="326971" y="471771"/>
                  <a:pt x="334193" y="478676"/>
                  <a:pt x="342952" y="478676"/>
                </a:cubicBezTo>
                <a:lnTo>
                  <a:pt x="427774" y="478676"/>
                </a:lnTo>
                <a:cubicBezTo>
                  <a:pt x="438684" y="478676"/>
                  <a:pt x="447596" y="487575"/>
                  <a:pt x="447596" y="498470"/>
                </a:cubicBezTo>
                <a:lnTo>
                  <a:pt x="447596" y="587621"/>
                </a:lnTo>
                <a:cubicBezTo>
                  <a:pt x="447596" y="598669"/>
                  <a:pt x="438684" y="607568"/>
                  <a:pt x="427774" y="607568"/>
                </a:cubicBezTo>
                <a:lnTo>
                  <a:pt x="97091" y="607568"/>
                </a:lnTo>
                <a:cubicBezTo>
                  <a:pt x="86181" y="607568"/>
                  <a:pt x="77269" y="598669"/>
                  <a:pt x="77269" y="587621"/>
                </a:cubicBezTo>
                <a:lnTo>
                  <a:pt x="77269" y="498470"/>
                </a:lnTo>
                <a:cubicBezTo>
                  <a:pt x="77269" y="487575"/>
                  <a:pt x="86181" y="478676"/>
                  <a:pt x="97091" y="478676"/>
                </a:cubicBezTo>
                <a:lnTo>
                  <a:pt x="181914" y="478676"/>
                </a:lnTo>
                <a:cubicBezTo>
                  <a:pt x="190672" y="478676"/>
                  <a:pt x="197894" y="471771"/>
                  <a:pt x="197894" y="463024"/>
                </a:cubicBezTo>
                <a:cubicBezTo>
                  <a:pt x="197741" y="427426"/>
                  <a:pt x="226783" y="398271"/>
                  <a:pt x="262433" y="398271"/>
                </a:cubicBezTo>
                <a:close/>
                <a:moveTo>
                  <a:pt x="241263" y="316345"/>
                </a:moveTo>
                <a:cubicBezTo>
                  <a:pt x="248793" y="317573"/>
                  <a:pt x="255861" y="318033"/>
                  <a:pt x="262468" y="318033"/>
                </a:cubicBezTo>
                <a:cubicBezTo>
                  <a:pt x="269076" y="318033"/>
                  <a:pt x="276144" y="317573"/>
                  <a:pt x="283673" y="316345"/>
                </a:cubicBezTo>
                <a:lnTo>
                  <a:pt x="283673" y="368987"/>
                </a:lnTo>
                <a:cubicBezTo>
                  <a:pt x="276759" y="367452"/>
                  <a:pt x="269690" y="366685"/>
                  <a:pt x="262468" y="366685"/>
                </a:cubicBezTo>
                <a:cubicBezTo>
                  <a:pt x="255246" y="366685"/>
                  <a:pt x="248178" y="367452"/>
                  <a:pt x="241263" y="368987"/>
                </a:cubicBezTo>
                <a:close/>
                <a:moveTo>
                  <a:pt x="438991" y="0"/>
                </a:moveTo>
                <a:lnTo>
                  <a:pt x="503666" y="0"/>
                </a:lnTo>
                <a:cubicBezTo>
                  <a:pt x="515341" y="0"/>
                  <a:pt x="524865" y="9513"/>
                  <a:pt x="524865" y="21173"/>
                </a:cubicBezTo>
                <a:lnTo>
                  <a:pt x="524865" y="101415"/>
                </a:lnTo>
                <a:cubicBezTo>
                  <a:pt x="524865" y="178588"/>
                  <a:pt x="462803" y="241340"/>
                  <a:pt x="385992" y="243027"/>
                </a:cubicBezTo>
                <a:cubicBezTo>
                  <a:pt x="394288" y="229526"/>
                  <a:pt x="401662" y="214337"/>
                  <a:pt x="407960" y="197613"/>
                </a:cubicBezTo>
                <a:cubicBezTo>
                  <a:pt x="450820" y="186566"/>
                  <a:pt x="482466" y="147596"/>
                  <a:pt x="482466" y="101415"/>
                </a:cubicBezTo>
                <a:lnTo>
                  <a:pt x="482466" y="42192"/>
                </a:lnTo>
                <a:lnTo>
                  <a:pt x="437302" y="42192"/>
                </a:lnTo>
                <a:cubicBezTo>
                  <a:pt x="438223" y="28691"/>
                  <a:pt x="438684" y="14576"/>
                  <a:pt x="438991" y="0"/>
                </a:cubicBezTo>
                <a:close/>
                <a:moveTo>
                  <a:pt x="117562" y="0"/>
                </a:moveTo>
                <a:lnTo>
                  <a:pt x="407303" y="0"/>
                </a:lnTo>
                <a:cubicBezTo>
                  <a:pt x="404384" y="184259"/>
                  <a:pt x="351997" y="286284"/>
                  <a:pt x="262433" y="286284"/>
                </a:cubicBezTo>
                <a:cubicBezTo>
                  <a:pt x="172868" y="286284"/>
                  <a:pt x="120481" y="184259"/>
                  <a:pt x="117562" y="0"/>
                </a:cubicBezTo>
                <a:close/>
                <a:moveTo>
                  <a:pt x="21210" y="0"/>
                </a:moveTo>
                <a:lnTo>
                  <a:pt x="85917" y="0"/>
                </a:lnTo>
                <a:cubicBezTo>
                  <a:pt x="86224" y="14576"/>
                  <a:pt x="86685" y="28691"/>
                  <a:pt x="87608" y="42192"/>
                </a:cubicBezTo>
                <a:lnTo>
                  <a:pt x="42420" y="42192"/>
                </a:lnTo>
                <a:lnTo>
                  <a:pt x="42420" y="101415"/>
                </a:lnTo>
                <a:cubicBezTo>
                  <a:pt x="42420" y="147596"/>
                  <a:pt x="74082" y="186566"/>
                  <a:pt x="116964" y="197613"/>
                </a:cubicBezTo>
                <a:cubicBezTo>
                  <a:pt x="123266" y="214337"/>
                  <a:pt x="130644" y="229526"/>
                  <a:pt x="138943" y="243027"/>
                </a:cubicBezTo>
                <a:cubicBezTo>
                  <a:pt x="62094" y="241340"/>
                  <a:pt x="0" y="178588"/>
                  <a:pt x="0" y="101415"/>
                </a:cubicBezTo>
                <a:lnTo>
                  <a:pt x="0" y="21173"/>
                </a:lnTo>
                <a:cubicBezTo>
                  <a:pt x="0" y="9513"/>
                  <a:pt x="9529" y="0"/>
                  <a:pt x="2121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46" name="heart_231459">
            <a:extLst>
              <a:ext uri="{FF2B5EF4-FFF2-40B4-BE49-F238E27FC236}">
                <a16:creationId xmlns="" xmlns:a16="http://schemas.microsoft.com/office/drawing/2014/main" id="{6FBA38F4-31D5-4FB7-BCCF-9A3AC1D14EAA}"/>
              </a:ext>
            </a:extLst>
          </p:cNvPr>
          <p:cNvSpPr>
            <a:spLocks noChangeAspect="1"/>
          </p:cNvSpPr>
          <p:nvPr/>
        </p:nvSpPr>
        <p:spPr bwMode="auto">
          <a:xfrm>
            <a:off x="2657882" y="3864505"/>
            <a:ext cx="481769" cy="481090"/>
          </a:xfrm>
          <a:custGeom>
            <a:avLst/>
            <a:gdLst>
              <a:gd name="connsiteX0" fmla="*/ 154418 w 607579"/>
              <a:gd name="connsiteY0" fmla="*/ 354185 h 606722"/>
              <a:gd name="connsiteX1" fmla="*/ 70935 w 607579"/>
              <a:gd name="connsiteY1" fmla="*/ 389362 h 606722"/>
              <a:gd name="connsiteX2" fmla="*/ 70935 w 607579"/>
              <a:gd name="connsiteY2" fmla="*/ 556159 h 606722"/>
              <a:gd name="connsiteX3" fmla="*/ 202571 w 607579"/>
              <a:gd name="connsiteY3" fmla="*/ 556159 h 606722"/>
              <a:gd name="connsiteX4" fmla="*/ 261403 w 607579"/>
              <a:gd name="connsiteY4" fmla="*/ 551716 h 606722"/>
              <a:gd name="connsiteX5" fmla="*/ 394907 w 607579"/>
              <a:gd name="connsiteY5" fmla="*/ 531544 h 606722"/>
              <a:gd name="connsiteX6" fmla="*/ 405855 w 607579"/>
              <a:gd name="connsiteY6" fmla="*/ 530299 h 606722"/>
              <a:gd name="connsiteX7" fmla="*/ 429530 w 607579"/>
              <a:gd name="connsiteY7" fmla="*/ 518481 h 606722"/>
              <a:gd name="connsiteX8" fmla="*/ 430242 w 607579"/>
              <a:gd name="connsiteY8" fmla="*/ 517859 h 606722"/>
              <a:gd name="connsiteX9" fmla="*/ 584039 w 607579"/>
              <a:gd name="connsiteY9" fmla="*/ 398248 h 606722"/>
              <a:gd name="connsiteX10" fmla="*/ 585641 w 607579"/>
              <a:gd name="connsiteY10" fmla="*/ 385808 h 606722"/>
              <a:gd name="connsiteX11" fmla="*/ 531349 w 607579"/>
              <a:gd name="connsiteY11" fmla="*/ 390162 h 606722"/>
              <a:gd name="connsiteX12" fmla="*/ 444037 w 607579"/>
              <a:gd name="connsiteY12" fmla="*/ 443480 h 606722"/>
              <a:gd name="connsiteX13" fmla="*/ 328511 w 607579"/>
              <a:gd name="connsiteY13" fmla="*/ 455299 h 606722"/>
              <a:gd name="connsiteX14" fmla="*/ 323082 w 607579"/>
              <a:gd name="connsiteY14" fmla="*/ 455121 h 606722"/>
              <a:gd name="connsiteX15" fmla="*/ 310710 w 607579"/>
              <a:gd name="connsiteY15" fmla="*/ 455032 h 606722"/>
              <a:gd name="connsiteX16" fmla="*/ 212629 w 607579"/>
              <a:gd name="connsiteY16" fmla="*/ 455032 h 606722"/>
              <a:gd name="connsiteX17" fmla="*/ 182279 w 607579"/>
              <a:gd name="connsiteY17" fmla="*/ 475293 h 606722"/>
              <a:gd name="connsiteX18" fmla="*/ 172132 w 607579"/>
              <a:gd name="connsiteY18" fmla="*/ 485335 h 606722"/>
              <a:gd name="connsiteX19" fmla="*/ 162075 w 607579"/>
              <a:gd name="connsiteY19" fmla="*/ 475293 h 606722"/>
              <a:gd name="connsiteX20" fmla="*/ 212629 w 607579"/>
              <a:gd name="connsiteY20" fmla="*/ 434771 h 606722"/>
              <a:gd name="connsiteX21" fmla="*/ 311066 w 607579"/>
              <a:gd name="connsiteY21" fmla="*/ 434771 h 606722"/>
              <a:gd name="connsiteX22" fmla="*/ 322281 w 607579"/>
              <a:gd name="connsiteY22" fmla="*/ 434949 h 606722"/>
              <a:gd name="connsiteX23" fmla="*/ 350317 w 607579"/>
              <a:gd name="connsiteY23" fmla="*/ 426862 h 606722"/>
              <a:gd name="connsiteX24" fmla="*/ 345778 w 607579"/>
              <a:gd name="connsiteY24" fmla="*/ 412733 h 606722"/>
              <a:gd name="connsiteX25" fmla="*/ 289795 w 607579"/>
              <a:gd name="connsiteY25" fmla="*/ 383941 h 606722"/>
              <a:gd name="connsiteX26" fmla="*/ 250277 w 607579"/>
              <a:gd name="connsiteY26" fmla="*/ 383941 h 606722"/>
              <a:gd name="connsiteX27" fmla="*/ 180054 w 607579"/>
              <a:gd name="connsiteY27" fmla="*/ 361281 h 606722"/>
              <a:gd name="connsiteX28" fmla="*/ 154418 w 607579"/>
              <a:gd name="connsiteY28" fmla="*/ 354185 h 606722"/>
              <a:gd name="connsiteX29" fmla="*/ 161890 w 607579"/>
              <a:gd name="connsiteY29" fmla="*/ 334222 h 606722"/>
              <a:gd name="connsiteX30" fmla="*/ 192247 w 607579"/>
              <a:gd name="connsiteY30" fmla="*/ 345108 h 606722"/>
              <a:gd name="connsiteX31" fmla="*/ 250277 w 607579"/>
              <a:gd name="connsiteY31" fmla="*/ 363769 h 606722"/>
              <a:gd name="connsiteX32" fmla="*/ 289795 w 607579"/>
              <a:gd name="connsiteY32" fmla="*/ 363769 h 606722"/>
              <a:gd name="connsiteX33" fmla="*/ 362599 w 607579"/>
              <a:gd name="connsiteY33" fmla="*/ 401536 h 606722"/>
              <a:gd name="connsiteX34" fmla="*/ 368740 w 607579"/>
              <a:gd name="connsiteY34" fmla="*/ 435304 h 606722"/>
              <a:gd name="connsiteX35" fmla="*/ 433980 w 607579"/>
              <a:gd name="connsiteY35" fmla="*/ 425885 h 606722"/>
              <a:gd name="connsiteX36" fmla="*/ 521292 w 607579"/>
              <a:gd name="connsiteY36" fmla="*/ 372567 h 606722"/>
              <a:gd name="connsiteX37" fmla="*/ 602107 w 607579"/>
              <a:gd name="connsiteY37" fmla="*/ 373989 h 606722"/>
              <a:gd name="connsiteX38" fmla="*/ 596856 w 607579"/>
              <a:gd name="connsiteY38" fmla="*/ 413977 h 606722"/>
              <a:gd name="connsiteX39" fmla="*/ 596589 w 607579"/>
              <a:gd name="connsiteY39" fmla="*/ 414155 h 606722"/>
              <a:gd name="connsiteX40" fmla="*/ 443147 w 607579"/>
              <a:gd name="connsiteY40" fmla="*/ 533499 h 606722"/>
              <a:gd name="connsiteX41" fmla="*/ 409682 w 607579"/>
              <a:gd name="connsiteY41" fmla="*/ 550205 h 606722"/>
              <a:gd name="connsiteX42" fmla="*/ 395708 w 607579"/>
              <a:gd name="connsiteY42" fmla="*/ 551804 h 606722"/>
              <a:gd name="connsiteX43" fmla="*/ 264429 w 607579"/>
              <a:gd name="connsiteY43" fmla="*/ 571710 h 606722"/>
              <a:gd name="connsiteX44" fmla="*/ 202571 w 607579"/>
              <a:gd name="connsiteY44" fmla="*/ 576331 h 606722"/>
              <a:gd name="connsiteX45" fmla="*/ 70935 w 607579"/>
              <a:gd name="connsiteY45" fmla="*/ 576331 h 606722"/>
              <a:gd name="connsiteX46" fmla="*/ 70935 w 607579"/>
              <a:gd name="connsiteY46" fmla="*/ 606722 h 606722"/>
              <a:gd name="connsiteX47" fmla="*/ 0 w 607579"/>
              <a:gd name="connsiteY47" fmla="*/ 606722 h 606722"/>
              <a:gd name="connsiteX48" fmla="*/ 0 w 607579"/>
              <a:gd name="connsiteY48" fmla="*/ 343775 h 606722"/>
              <a:gd name="connsiteX49" fmla="*/ 70935 w 607579"/>
              <a:gd name="connsiteY49" fmla="*/ 343775 h 606722"/>
              <a:gd name="connsiteX50" fmla="*/ 70935 w 607579"/>
              <a:gd name="connsiteY50" fmla="*/ 365013 h 606722"/>
              <a:gd name="connsiteX51" fmla="*/ 161890 w 607579"/>
              <a:gd name="connsiteY51" fmla="*/ 334222 h 606722"/>
              <a:gd name="connsiteX52" fmla="*/ 235495 w 607579"/>
              <a:gd name="connsiteY52" fmla="*/ 0 h 606722"/>
              <a:gd name="connsiteX53" fmla="*/ 323353 w 607579"/>
              <a:gd name="connsiteY53" fmla="*/ 53765 h 606722"/>
              <a:gd name="connsiteX54" fmla="*/ 411299 w 607579"/>
              <a:gd name="connsiteY54" fmla="*/ 0 h 606722"/>
              <a:gd name="connsiteX55" fmla="*/ 520787 w 607579"/>
              <a:gd name="connsiteY55" fmla="*/ 102198 h 606722"/>
              <a:gd name="connsiteX56" fmla="*/ 517404 w 607579"/>
              <a:gd name="connsiteY56" fmla="*/ 142099 h 606722"/>
              <a:gd name="connsiteX57" fmla="*/ 463016 w 607579"/>
              <a:gd name="connsiteY57" fmla="*/ 228390 h 606722"/>
              <a:gd name="connsiteX58" fmla="*/ 334212 w 607579"/>
              <a:gd name="connsiteY58" fmla="*/ 338497 h 606722"/>
              <a:gd name="connsiteX59" fmla="*/ 325756 w 607579"/>
              <a:gd name="connsiteY59" fmla="*/ 341607 h 606722"/>
              <a:gd name="connsiteX60" fmla="*/ 317389 w 607579"/>
              <a:gd name="connsiteY60" fmla="*/ 338497 h 606722"/>
              <a:gd name="connsiteX61" fmla="*/ 188585 w 607579"/>
              <a:gd name="connsiteY61" fmla="*/ 228390 h 606722"/>
              <a:gd name="connsiteX62" fmla="*/ 134108 w 607579"/>
              <a:gd name="connsiteY62" fmla="*/ 142099 h 606722"/>
              <a:gd name="connsiteX63" fmla="*/ 130815 w 607579"/>
              <a:gd name="connsiteY63" fmla="*/ 102198 h 606722"/>
              <a:gd name="connsiteX64" fmla="*/ 235495 w 607579"/>
              <a:gd name="connsiteY64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607579" h="606722">
                <a:moveTo>
                  <a:pt x="154418" y="354185"/>
                </a:moveTo>
                <a:cubicBezTo>
                  <a:pt x="125389" y="354989"/>
                  <a:pt x="89025" y="376299"/>
                  <a:pt x="70935" y="389362"/>
                </a:cubicBezTo>
                <a:lnTo>
                  <a:pt x="70935" y="556159"/>
                </a:lnTo>
                <a:lnTo>
                  <a:pt x="202571" y="556159"/>
                </a:lnTo>
                <a:cubicBezTo>
                  <a:pt x="222241" y="556159"/>
                  <a:pt x="242000" y="554648"/>
                  <a:pt x="261403" y="551716"/>
                </a:cubicBezTo>
                <a:lnTo>
                  <a:pt x="394907" y="531544"/>
                </a:lnTo>
                <a:cubicBezTo>
                  <a:pt x="398467" y="531544"/>
                  <a:pt x="402206" y="531099"/>
                  <a:pt x="405855" y="530299"/>
                </a:cubicBezTo>
                <a:cubicBezTo>
                  <a:pt x="414844" y="529055"/>
                  <a:pt x="422676" y="524968"/>
                  <a:pt x="429530" y="518481"/>
                </a:cubicBezTo>
                <a:lnTo>
                  <a:pt x="430242" y="517859"/>
                </a:lnTo>
                <a:lnTo>
                  <a:pt x="584039" y="398248"/>
                </a:lnTo>
                <a:cubicBezTo>
                  <a:pt x="587688" y="395138"/>
                  <a:pt x="588489" y="389718"/>
                  <a:pt x="585641" y="385808"/>
                </a:cubicBezTo>
                <a:cubicBezTo>
                  <a:pt x="577275" y="374166"/>
                  <a:pt x="573092" y="368213"/>
                  <a:pt x="531349" y="390162"/>
                </a:cubicBezTo>
                <a:lnTo>
                  <a:pt x="444037" y="443480"/>
                </a:lnTo>
                <a:cubicBezTo>
                  <a:pt x="420540" y="455921"/>
                  <a:pt x="376039" y="456098"/>
                  <a:pt x="328511" y="455299"/>
                </a:cubicBezTo>
                <a:cubicBezTo>
                  <a:pt x="326642" y="455210"/>
                  <a:pt x="324862" y="455210"/>
                  <a:pt x="323082" y="455121"/>
                </a:cubicBezTo>
                <a:cubicBezTo>
                  <a:pt x="317475" y="455388"/>
                  <a:pt x="313024" y="455210"/>
                  <a:pt x="310710" y="455032"/>
                </a:cubicBezTo>
                <a:lnTo>
                  <a:pt x="212629" y="455032"/>
                </a:lnTo>
                <a:cubicBezTo>
                  <a:pt x="182279" y="455032"/>
                  <a:pt x="182279" y="470228"/>
                  <a:pt x="182279" y="475293"/>
                </a:cubicBezTo>
                <a:cubicBezTo>
                  <a:pt x="182279" y="480803"/>
                  <a:pt x="177740" y="485335"/>
                  <a:pt x="172132" y="485335"/>
                </a:cubicBezTo>
                <a:cubicBezTo>
                  <a:pt x="166525" y="485335"/>
                  <a:pt x="162075" y="480803"/>
                  <a:pt x="162075" y="475293"/>
                </a:cubicBezTo>
                <a:cubicBezTo>
                  <a:pt x="162075" y="449967"/>
                  <a:pt x="180944" y="434771"/>
                  <a:pt x="212629" y="434771"/>
                </a:cubicBezTo>
                <a:lnTo>
                  <a:pt x="311066" y="434771"/>
                </a:lnTo>
                <a:cubicBezTo>
                  <a:pt x="314359" y="434771"/>
                  <a:pt x="318187" y="434860"/>
                  <a:pt x="322281" y="434949"/>
                </a:cubicBezTo>
                <a:cubicBezTo>
                  <a:pt x="335008" y="434416"/>
                  <a:pt x="347558" y="431483"/>
                  <a:pt x="350317" y="426862"/>
                </a:cubicBezTo>
                <a:cubicBezTo>
                  <a:pt x="351741" y="424374"/>
                  <a:pt x="350050" y="419131"/>
                  <a:pt x="345778" y="412733"/>
                </a:cubicBezTo>
                <a:cubicBezTo>
                  <a:pt x="333673" y="394694"/>
                  <a:pt x="312757" y="383941"/>
                  <a:pt x="289795" y="383941"/>
                </a:cubicBezTo>
                <a:lnTo>
                  <a:pt x="250277" y="383941"/>
                </a:lnTo>
                <a:cubicBezTo>
                  <a:pt x="224466" y="383941"/>
                  <a:pt x="199545" y="375944"/>
                  <a:pt x="180054" y="361281"/>
                </a:cubicBezTo>
                <a:cubicBezTo>
                  <a:pt x="172956" y="355927"/>
                  <a:pt x="164094" y="353916"/>
                  <a:pt x="154418" y="354185"/>
                </a:cubicBezTo>
                <a:close/>
                <a:moveTo>
                  <a:pt x="161890" y="334222"/>
                </a:moveTo>
                <a:cubicBezTo>
                  <a:pt x="172789" y="335017"/>
                  <a:pt x="183169" y="338288"/>
                  <a:pt x="192247" y="345108"/>
                </a:cubicBezTo>
                <a:cubicBezTo>
                  <a:pt x="208268" y="357105"/>
                  <a:pt x="228827" y="363769"/>
                  <a:pt x="250277" y="363769"/>
                </a:cubicBezTo>
                <a:lnTo>
                  <a:pt x="289795" y="363769"/>
                </a:lnTo>
                <a:cubicBezTo>
                  <a:pt x="319522" y="363769"/>
                  <a:pt x="346757" y="377899"/>
                  <a:pt x="362599" y="401536"/>
                </a:cubicBezTo>
                <a:cubicBezTo>
                  <a:pt x="371233" y="414422"/>
                  <a:pt x="373280" y="425707"/>
                  <a:pt x="368740" y="435304"/>
                </a:cubicBezTo>
                <a:cubicBezTo>
                  <a:pt x="394462" y="434860"/>
                  <a:pt x="421074" y="432727"/>
                  <a:pt x="433980" y="425885"/>
                </a:cubicBezTo>
                <a:lnTo>
                  <a:pt x="521292" y="372567"/>
                </a:lnTo>
                <a:cubicBezTo>
                  <a:pt x="566328" y="348929"/>
                  <a:pt x="584395" y="349285"/>
                  <a:pt x="602107" y="373989"/>
                </a:cubicBezTo>
                <a:cubicBezTo>
                  <a:pt x="611096" y="386518"/>
                  <a:pt x="608782" y="404025"/>
                  <a:pt x="596856" y="413977"/>
                </a:cubicBezTo>
                <a:lnTo>
                  <a:pt x="596589" y="414155"/>
                </a:lnTo>
                <a:lnTo>
                  <a:pt x="443147" y="533499"/>
                </a:lnTo>
                <a:cubicBezTo>
                  <a:pt x="433357" y="542740"/>
                  <a:pt x="421786" y="548516"/>
                  <a:pt x="409682" y="550205"/>
                </a:cubicBezTo>
                <a:cubicBezTo>
                  <a:pt x="405321" y="551093"/>
                  <a:pt x="400515" y="551716"/>
                  <a:pt x="395708" y="551804"/>
                </a:cubicBezTo>
                <a:lnTo>
                  <a:pt x="264429" y="571710"/>
                </a:lnTo>
                <a:cubicBezTo>
                  <a:pt x="244047" y="574820"/>
                  <a:pt x="223220" y="576331"/>
                  <a:pt x="202571" y="576331"/>
                </a:cubicBezTo>
                <a:lnTo>
                  <a:pt x="70935" y="576331"/>
                </a:lnTo>
                <a:lnTo>
                  <a:pt x="70935" y="606722"/>
                </a:lnTo>
                <a:lnTo>
                  <a:pt x="0" y="606722"/>
                </a:lnTo>
                <a:lnTo>
                  <a:pt x="0" y="343775"/>
                </a:lnTo>
                <a:lnTo>
                  <a:pt x="70935" y="343775"/>
                </a:lnTo>
                <a:lnTo>
                  <a:pt x="70935" y="365013"/>
                </a:lnTo>
                <a:cubicBezTo>
                  <a:pt x="91829" y="351751"/>
                  <a:pt x="129194" y="331840"/>
                  <a:pt x="161890" y="334222"/>
                </a:cubicBezTo>
                <a:close/>
                <a:moveTo>
                  <a:pt x="235495" y="0"/>
                </a:moveTo>
                <a:cubicBezTo>
                  <a:pt x="273416" y="0"/>
                  <a:pt x="304927" y="24883"/>
                  <a:pt x="323353" y="53765"/>
                </a:cubicBezTo>
                <a:cubicBezTo>
                  <a:pt x="341868" y="24883"/>
                  <a:pt x="373290" y="0"/>
                  <a:pt x="411299" y="0"/>
                </a:cubicBezTo>
                <a:cubicBezTo>
                  <a:pt x="468090" y="0"/>
                  <a:pt x="515179" y="43901"/>
                  <a:pt x="520787" y="102198"/>
                </a:cubicBezTo>
                <a:cubicBezTo>
                  <a:pt x="521321" y="105575"/>
                  <a:pt x="523101" y="119438"/>
                  <a:pt x="517404" y="142099"/>
                </a:cubicBezTo>
                <a:cubicBezTo>
                  <a:pt x="509304" y="174980"/>
                  <a:pt x="490433" y="204840"/>
                  <a:pt x="463016" y="228390"/>
                </a:cubicBezTo>
                <a:lnTo>
                  <a:pt x="334212" y="338497"/>
                </a:lnTo>
                <a:cubicBezTo>
                  <a:pt x="331809" y="340541"/>
                  <a:pt x="328783" y="341607"/>
                  <a:pt x="325756" y="341607"/>
                </a:cubicBezTo>
                <a:cubicBezTo>
                  <a:pt x="322819" y="341607"/>
                  <a:pt x="319792" y="340541"/>
                  <a:pt x="317389" y="338497"/>
                </a:cubicBezTo>
                <a:lnTo>
                  <a:pt x="188585" y="228390"/>
                </a:lnTo>
                <a:cubicBezTo>
                  <a:pt x="161079" y="204840"/>
                  <a:pt x="142297" y="174980"/>
                  <a:pt x="134108" y="142099"/>
                </a:cubicBezTo>
                <a:cubicBezTo>
                  <a:pt x="128500" y="119438"/>
                  <a:pt x="130191" y="105575"/>
                  <a:pt x="130815" y="102198"/>
                </a:cubicBezTo>
                <a:cubicBezTo>
                  <a:pt x="136600" y="42034"/>
                  <a:pt x="179594" y="0"/>
                  <a:pt x="235495" y="0"/>
                </a:cubicBezTo>
                <a:close/>
              </a:path>
            </a:pathLst>
          </a:custGeom>
          <a:solidFill>
            <a:srgbClr val="F4D620"/>
          </a:solidFill>
          <a:ln>
            <a:noFill/>
          </a:ln>
        </p:spPr>
      </p:sp>
      <p:sp>
        <p:nvSpPr>
          <p:cNvPr id="47" name="dark-sail-boat_15173">
            <a:extLst>
              <a:ext uri="{FF2B5EF4-FFF2-40B4-BE49-F238E27FC236}">
                <a16:creationId xmlns="" xmlns:a16="http://schemas.microsoft.com/office/drawing/2014/main" id="{6E1A5E8E-7BEA-4891-9FB4-14FA8A87AE52}"/>
              </a:ext>
            </a:extLst>
          </p:cNvPr>
          <p:cNvSpPr>
            <a:spLocks noChangeAspect="1"/>
          </p:cNvSpPr>
          <p:nvPr/>
        </p:nvSpPr>
        <p:spPr bwMode="auto">
          <a:xfrm>
            <a:off x="10918098" y="439296"/>
            <a:ext cx="481770" cy="456415"/>
          </a:xfrm>
          <a:custGeom>
            <a:avLst/>
            <a:gdLst>
              <a:gd name="connsiteX0" fmla="*/ 568214 w 595325"/>
              <a:gd name="connsiteY0" fmla="*/ 415274 h 563994"/>
              <a:gd name="connsiteX1" fmla="*/ 594038 w 595325"/>
              <a:gd name="connsiteY1" fmla="*/ 439433 h 563994"/>
              <a:gd name="connsiteX2" fmla="*/ 296255 w 595325"/>
              <a:gd name="connsiteY2" fmla="*/ 563453 h 563994"/>
              <a:gd name="connsiteX3" fmla="*/ 3314 w 595325"/>
              <a:gd name="connsiteY3" fmla="*/ 469230 h 563994"/>
              <a:gd name="connsiteX4" fmla="*/ 24296 w 595325"/>
              <a:gd name="connsiteY4" fmla="*/ 445071 h 563994"/>
              <a:gd name="connsiteX5" fmla="*/ 568214 w 595325"/>
              <a:gd name="connsiteY5" fmla="*/ 415274 h 563994"/>
              <a:gd name="connsiteX6" fmla="*/ 244587 w 595325"/>
              <a:gd name="connsiteY6" fmla="*/ 182538 h 563994"/>
              <a:gd name="connsiteX7" fmla="*/ 252763 w 595325"/>
              <a:gd name="connsiteY7" fmla="*/ 196037 h 563994"/>
              <a:gd name="connsiteX8" fmla="*/ 243881 w 595325"/>
              <a:gd name="connsiteY8" fmla="*/ 396701 h 563994"/>
              <a:gd name="connsiteX9" fmla="*/ 193817 w 595325"/>
              <a:gd name="connsiteY9" fmla="*/ 423295 h 563994"/>
              <a:gd name="connsiteX10" fmla="*/ 108224 w 595325"/>
              <a:gd name="connsiteY10" fmla="*/ 423295 h 563994"/>
              <a:gd name="connsiteX11" fmla="*/ 96919 w 595325"/>
              <a:gd name="connsiteY11" fmla="*/ 399119 h 563994"/>
              <a:gd name="connsiteX12" fmla="*/ 233383 w 595325"/>
              <a:gd name="connsiteY12" fmla="*/ 194425 h 563994"/>
              <a:gd name="connsiteX13" fmla="*/ 244587 w 595325"/>
              <a:gd name="connsiteY13" fmla="*/ 182538 h 563994"/>
              <a:gd name="connsiteX14" fmla="*/ 230153 w 595325"/>
              <a:gd name="connsiteY14" fmla="*/ 1795 h 563994"/>
              <a:gd name="connsiteX15" fmla="*/ 540881 w 595325"/>
              <a:gd name="connsiteY15" fmla="*/ 349185 h 563994"/>
              <a:gd name="connsiteX16" fmla="*/ 515861 w 595325"/>
              <a:gd name="connsiteY16" fmla="*/ 392709 h 563994"/>
              <a:gd name="connsiteX17" fmla="*/ 322161 w 595325"/>
              <a:gd name="connsiteY17" fmla="*/ 409635 h 563994"/>
              <a:gd name="connsiteX18" fmla="*/ 293106 w 595325"/>
              <a:gd name="connsiteY18" fmla="*/ 375783 h 563994"/>
              <a:gd name="connsiteX19" fmla="*/ 214819 w 595325"/>
              <a:gd name="connsiteY19" fmla="*/ 20333 h 563994"/>
              <a:gd name="connsiteX20" fmla="*/ 230153 w 595325"/>
              <a:gd name="connsiteY20" fmla="*/ 1795 h 563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95325" h="563994">
                <a:moveTo>
                  <a:pt x="568214" y="415274"/>
                </a:moveTo>
                <a:cubicBezTo>
                  <a:pt x="585968" y="411247"/>
                  <a:pt x="599687" y="422522"/>
                  <a:pt x="594038" y="439433"/>
                </a:cubicBezTo>
                <a:cubicBezTo>
                  <a:pt x="577898" y="487753"/>
                  <a:pt x="518180" y="571506"/>
                  <a:pt x="296255" y="563453"/>
                </a:cubicBezTo>
                <a:cubicBezTo>
                  <a:pt x="92084" y="555400"/>
                  <a:pt x="25103" y="503859"/>
                  <a:pt x="3314" y="469230"/>
                </a:cubicBezTo>
                <a:cubicBezTo>
                  <a:pt x="-6370" y="453929"/>
                  <a:pt x="6542" y="442655"/>
                  <a:pt x="24296" y="445071"/>
                </a:cubicBezTo>
                <a:cubicBezTo>
                  <a:pt x="97733" y="457150"/>
                  <a:pt x="294641" y="476478"/>
                  <a:pt x="568214" y="415274"/>
                </a:cubicBezTo>
                <a:close/>
                <a:moveTo>
                  <a:pt x="244587" y="182538"/>
                </a:moveTo>
                <a:cubicBezTo>
                  <a:pt x="248120" y="182740"/>
                  <a:pt x="251148" y="187172"/>
                  <a:pt x="252763" y="196037"/>
                </a:cubicBezTo>
                <a:cubicBezTo>
                  <a:pt x="261645" y="243584"/>
                  <a:pt x="272950" y="335454"/>
                  <a:pt x="243881" y="396701"/>
                </a:cubicBezTo>
                <a:cubicBezTo>
                  <a:pt x="235806" y="412819"/>
                  <a:pt x="211581" y="423295"/>
                  <a:pt x="193817" y="423295"/>
                </a:cubicBezTo>
                <a:lnTo>
                  <a:pt x="108224" y="423295"/>
                </a:lnTo>
                <a:cubicBezTo>
                  <a:pt x="90459" y="423295"/>
                  <a:pt x="85614" y="412819"/>
                  <a:pt x="96919" y="399119"/>
                </a:cubicBezTo>
                <a:cubicBezTo>
                  <a:pt x="130833" y="358019"/>
                  <a:pt x="197854" y="271789"/>
                  <a:pt x="233383" y="194425"/>
                </a:cubicBezTo>
                <a:cubicBezTo>
                  <a:pt x="237017" y="186366"/>
                  <a:pt x="241055" y="182337"/>
                  <a:pt x="244587" y="182538"/>
                </a:cubicBezTo>
                <a:close/>
                <a:moveTo>
                  <a:pt x="230153" y="1795"/>
                </a:moveTo>
                <a:cubicBezTo>
                  <a:pt x="468243" y="84814"/>
                  <a:pt x="527160" y="273420"/>
                  <a:pt x="540881" y="349185"/>
                </a:cubicBezTo>
                <a:cubicBezTo>
                  <a:pt x="544109" y="366111"/>
                  <a:pt x="532810" y="387067"/>
                  <a:pt x="515861" y="392709"/>
                </a:cubicBezTo>
                <a:cubicBezTo>
                  <a:pt x="452909" y="411247"/>
                  <a:pt x="368165" y="411247"/>
                  <a:pt x="322161" y="409635"/>
                </a:cubicBezTo>
                <a:cubicBezTo>
                  <a:pt x="304405" y="408829"/>
                  <a:pt x="292299" y="393515"/>
                  <a:pt x="293106" y="375783"/>
                </a:cubicBezTo>
                <a:cubicBezTo>
                  <a:pt x="306019" y="214581"/>
                  <a:pt x="244681" y="76754"/>
                  <a:pt x="214819" y="20333"/>
                </a:cubicBezTo>
                <a:cubicBezTo>
                  <a:pt x="206748" y="4213"/>
                  <a:pt x="213205" y="-3847"/>
                  <a:pt x="230153" y="179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pic>
        <p:nvPicPr>
          <p:cNvPr id="53" name="图片 52">
            <a:extLst>
              <a:ext uri="{FF2B5EF4-FFF2-40B4-BE49-F238E27FC236}">
                <a16:creationId xmlns="" xmlns:a16="http://schemas.microsoft.com/office/drawing/2014/main" id="{0BBE4D55-FD05-4D5C-B21D-ACEB772DF3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4336" y="4474913"/>
            <a:ext cx="5574647" cy="2782094"/>
          </a:xfrm>
          <a:prstGeom prst="rect">
            <a:avLst/>
          </a:prstGeom>
        </p:spPr>
      </p:pic>
      <p:pic>
        <p:nvPicPr>
          <p:cNvPr id="54" name="图片 53">
            <a:extLst>
              <a:ext uri="{FF2B5EF4-FFF2-40B4-BE49-F238E27FC236}">
                <a16:creationId xmlns="" xmlns:a16="http://schemas.microsoft.com/office/drawing/2014/main" id="{B92E4E51-6D2F-4FBF-8F83-B355FB297C6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03071" y="0"/>
            <a:ext cx="5105364" cy="1428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96299"/>
      </p:ext>
    </p:extLst>
  </p:cSld>
  <p:clrMapOvr>
    <a:masterClrMapping/>
  </p:clrMapOvr>
  <p:transition spd="slow" advTm="55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7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3" presetClass="entr" presetSubtype="27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27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3" presetClass="entr" presetSubtype="27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0"/>
                            </p:stCondLst>
                            <p:childTnLst>
                              <p:par>
                                <p:cTn id="71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: 圆角 23">
            <a:extLst>
              <a:ext uri="{FF2B5EF4-FFF2-40B4-BE49-F238E27FC236}">
                <a16:creationId xmlns="" xmlns:a16="http://schemas.microsoft.com/office/drawing/2014/main" id="{C63F89BE-505B-4BD2-B005-4E53232FEB20}"/>
              </a:ext>
            </a:extLst>
          </p:cNvPr>
          <p:cNvSpPr/>
          <p:nvPr/>
        </p:nvSpPr>
        <p:spPr>
          <a:xfrm>
            <a:off x="984250" y="2062244"/>
            <a:ext cx="2783113" cy="1665235"/>
          </a:xfrm>
          <a:prstGeom prst="roundRect">
            <a:avLst>
              <a:gd name="adj" fmla="val 6733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: 圆角 24">
            <a:extLst>
              <a:ext uri="{FF2B5EF4-FFF2-40B4-BE49-F238E27FC236}">
                <a16:creationId xmlns="" xmlns:a16="http://schemas.microsoft.com/office/drawing/2014/main" id="{8CF00C6A-05B7-4197-BCC9-71E3ACC9F4E0}"/>
              </a:ext>
            </a:extLst>
          </p:cNvPr>
          <p:cNvSpPr/>
          <p:nvPr/>
        </p:nvSpPr>
        <p:spPr>
          <a:xfrm>
            <a:off x="8734879" y="2062244"/>
            <a:ext cx="2783113" cy="1665235"/>
          </a:xfrm>
          <a:prstGeom prst="roundRect">
            <a:avLst>
              <a:gd name="adj" fmla="val 6733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: 圆角 25">
            <a:extLst>
              <a:ext uri="{FF2B5EF4-FFF2-40B4-BE49-F238E27FC236}">
                <a16:creationId xmlns="" xmlns:a16="http://schemas.microsoft.com/office/drawing/2014/main" id="{B16B64CB-17E3-4D16-885A-A5FFBC812141}"/>
              </a:ext>
            </a:extLst>
          </p:cNvPr>
          <p:cNvSpPr/>
          <p:nvPr/>
        </p:nvSpPr>
        <p:spPr>
          <a:xfrm>
            <a:off x="4799693" y="4288586"/>
            <a:ext cx="2783113" cy="1665235"/>
          </a:xfrm>
          <a:prstGeom prst="roundRect">
            <a:avLst>
              <a:gd name="adj" fmla="val 6733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: 圆角 17">
            <a:extLst>
              <a:ext uri="{FF2B5EF4-FFF2-40B4-BE49-F238E27FC236}">
                <a16:creationId xmlns="" xmlns:a16="http://schemas.microsoft.com/office/drawing/2014/main" id="{86FB6E91-220A-410B-82AF-621679C6139D}"/>
              </a:ext>
            </a:extLst>
          </p:cNvPr>
          <p:cNvSpPr/>
          <p:nvPr/>
        </p:nvSpPr>
        <p:spPr>
          <a:xfrm>
            <a:off x="889000" y="1972453"/>
            <a:ext cx="2783113" cy="1665235"/>
          </a:xfrm>
          <a:prstGeom prst="roundRect">
            <a:avLst>
              <a:gd name="adj" fmla="val 6733"/>
            </a:avLst>
          </a:prstGeom>
          <a:blipFill>
            <a:blip r:embed="rId4"/>
            <a:stretch>
              <a:fillRect/>
            </a:stretch>
          </a:blipFill>
          <a:ln w="57150">
            <a:solidFill>
              <a:srgbClr val="FFDD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: 圆角 18">
            <a:extLst>
              <a:ext uri="{FF2B5EF4-FFF2-40B4-BE49-F238E27FC236}">
                <a16:creationId xmlns="" xmlns:a16="http://schemas.microsoft.com/office/drawing/2014/main" id="{20BF3F4B-2D3A-4823-B33B-3E8B00A1374D}"/>
              </a:ext>
            </a:extLst>
          </p:cNvPr>
          <p:cNvSpPr/>
          <p:nvPr/>
        </p:nvSpPr>
        <p:spPr>
          <a:xfrm>
            <a:off x="8639629" y="1972453"/>
            <a:ext cx="2783113" cy="1665235"/>
          </a:xfrm>
          <a:prstGeom prst="roundRect">
            <a:avLst>
              <a:gd name="adj" fmla="val 6733"/>
            </a:avLst>
          </a:prstGeom>
          <a:blipFill>
            <a:blip r:embed="rId5"/>
            <a:stretch>
              <a:fillRect/>
            </a:stretch>
          </a:blipFill>
          <a:ln w="57150">
            <a:solidFill>
              <a:srgbClr val="FFDD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: 圆角 19">
            <a:extLst>
              <a:ext uri="{FF2B5EF4-FFF2-40B4-BE49-F238E27FC236}">
                <a16:creationId xmlns="" xmlns:a16="http://schemas.microsoft.com/office/drawing/2014/main" id="{33372BD1-6403-4901-B674-C81EADE4A34E}"/>
              </a:ext>
            </a:extLst>
          </p:cNvPr>
          <p:cNvSpPr/>
          <p:nvPr/>
        </p:nvSpPr>
        <p:spPr>
          <a:xfrm>
            <a:off x="4704443" y="4198795"/>
            <a:ext cx="2783113" cy="1665235"/>
          </a:xfrm>
          <a:prstGeom prst="roundRect">
            <a:avLst>
              <a:gd name="adj" fmla="val 6733"/>
            </a:avLst>
          </a:prstGeom>
          <a:blipFill>
            <a:blip r:embed="rId6"/>
            <a:stretch>
              <a:fillRect/>
            </a:stretch>
          </a:blipFill>
          <a:ln w="57150">
            <a:solidFill>
              <a:srgbClr val="FFDD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>
            <a:extLst>
              <a:ext uri="{FF2B5EF4-FFF2-40B4-BE49-F238E27FC236}">
                <a16:creationId xmlns="" xmlns:a16="http://schemas.microsoft.com/office/drawing/2014/main" id="{FB1B3703-D95F-4D80-89C4-2A9DDD66A139}"/>
              </a:ext>
            </a:extLst>
          </p:cNvPr>
          <p:cNvGrpSpPr/>
          <p:nvPr/>
        </p:nvGrpSpPr>
        <p:grpSpPr>
          <a:xfrm>
            <a:off x="5144407" y="5428108"/>
            <a:ext cx="1903186" cy="1691820"/>
            <a:chOff x="5170714" y="-1036937"/>
            <a:chExt cx="1903186" cy="1691820"/>
          </a:xfrm>
        </p:grpSpPr>
        <p:grpSp>
          <p:nvGrpSpPr>
            <p:cNvPr id="22" name="组合 21">
              <a:extLst>
                <a:ext uri="{FF2B5EF4-FFF2-40B4-BE49-F238E27FC236}">
                  <a16:creationId xmlns="" xmlns:a16="http://schemas.microsoft.com/office/drawing/2014/main" id="{B0CB72F7-66BD-456F-B3D1-AEFD9390A91B}"/>
                </a:ext>
              </a:extLst>
            </p:cNvPr>
            <p:cNvGrpSpPr/>
            <p:nvPr/>
          </p:nvGrpSpPr>
          <p:grpSpPr>
            <a:xfrm>
              <a:off x="5170714" y="-1036937"/>
              <a:ext cx="290286" cy="1691820"/>
              <a:chOff x="5297714" y="3432629"/>
              <a:chExt cx="290286" cy="1691820"/>
            </a:xfrm>
          </p:grpSpPr>
          <p:sp>
            <p:nvSpPr>
              <p:cNvPr id="32" name="矩形 31">
                <a:extLst>
                  <a:ext uri="{FF2B5EF4-FFF2-40B4-BE49-F238E27FC236}">
                    <a16:creationId xmlns="" xmlns:a16="http://schemas.microsoft.com/office/drawing/2014/main" id="{2AFA32A0-BB7D-49F0-8DD0-DA44637AC4EA}"/>
                  </a:ext>
                </a:extLst>
              </p:cNvPr>
              <p:cNvSpPr/>
              <p:nvPr/>
            </p:nvSpPr>
            <p:spPr>
              <a:xfrm>
                <a:off x="5370286" y="3683000"/>
                <a:ext cx="145143" cy="1441449"/>
              </a:xfrm>
              <a:prstGeom prst="rect">
                <a:avLst/>
              </a:prstGeom>
              <a:solidFill>
                <a:srgbClr val="F4D620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椭圆 32">
                <a:extLst>
                  <a:ext uri="{FF2B5EF4-FFF2-40B4-BE49-F238E27FC236}">
                    <a16:creationId xmlns="" xmlns:a16="http://schemas.microsoft.com/office/drawing/2014/main" id="{B643EF38-9D7D-4E6F-85B4-CEE717E17F01}"/>
                  </a:ext>
                </a:extLst>
              </p:cNvPr>
              <p:cNvSpPr/>
              <p:nvPr/>
            </p:nvSpPr>
            <p:spPr>
              <a:xfrm>
                <a:off x="5297714" y="3432629"/>
                <a:ext cx="290286" cy="290286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3" name="组合 22">
              <a:extLst>
                <a:ext uri="{FF2B5EF4-FFF2-40B4-BE49-F238E27FC236}">
                  <a16:creationId xmlns="" xmlns:a16="http://schemas.microsoft.com/office/drawing/2014/main" id="{0C0AC034-4560-45ED-9147-FE25E1100101}"/>
                </a:ext>
              </a:extLst>
            </p:cNvPr>
            <p:cNvGrpSpPr/>
            <p:nvPr/>
          </p:nvGrpSpPr>
          <p:grpSpPr>
            <a:xfrm>
              <a:off x="6783614" y="-1036937"/>
              <a:ext cx="290286" cy="1691820"/>
              <a:chOff x="5297714" y="3432629"/>
              <a:chExt cx="290286" cy="1691820"/>
            </a:xfrm>
          </p:grpSpPr>
          <p:sp>
            <p:nvSpPr>
              <p:cNvPr id="30" name="矩形 29">
                <a:extLst>
                  <a:ext uri="{FF2B5EF4-FFF2-40B4-BE49-F238E27FC236}">
                    <a16:creationId xmlns="" xmlns:a16="http://schemas.microsoft.com/office/drawing/2014/main" id="{7DACA0E1-3138-4C2D-BCCE-368A792945F0}"/>
                  </a:ext>
                </a:extLst>
              </p:cNvPr>
              <p:cNvSpPr/>
              <p:nvPr/>
            </p:nvSpPr>
            <p:spPr>
              <a:xfrm>
                <a:off x="5370286" y="3683000"/>
                <a:ext cx="145143" cy="1441449"/>
              </a:xfrm>
              <a:prstGeom prst="rect">
                <a:avLst/>
              </a:prstGeom>
              <a:solidFill>
                <a:srgbClr val="F4D620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椭圆 30">
                <a:extLst>
                  <a:ext uri="{FF2B5EF4-FFF2-40B4-BE49-F238E27FC236}">
                    <a16:creationId xmlns="" xmlns:a16="http://schemas.microsoft.com/office/drawing/2014/main" id="{A5ED7CAD-6E8C-4800-B4D8-55B8C924B567}"/>
                  </a:ext>
                </a:extLst>
              </p:cNvPr>
              <p:cNvSpPr/>
              <p:nvPr/>
            </p:nvSpPr>
            <p:spPr>
              <a:xfrm>
                <a:off x="5297714" y="3432629"/>
                <a:ext cx="290286" cy="290286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34" name="PA-图片 33">
            <a:extLst>
              <a:ext uri="{FF2B5EF4-FFF2-40B4-BE49-F238E27FC236}">
                <a16:creationId xmlns="" xmlns:a16="http://schemas.microsoft.com/office/drawing/2014/main" id="{84156650-F6F9-4D46-9C12-B5724DF275D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251413" y="167745"/>
            <a:ext cx="1700931" cy="1932599"/>
          </a:xfrm>
          <a:prstGeom prst="rect">
            <a:avLst/>
          </a:prstGeom>
        </p:spPr>
      </p:pic>
      <p:grpSp>
        <p:nvGrpSpPr>
          <p:cNvPr id="35" name="组合 34">
            <a:extLst>
              <a:ext uri="{FF2B5EF4-FFF2-40B4-BE49-F238E27FC236}">
                <a16:creationId xmlns="" xmlns:a16="http://schemas.microsoft.com/office/drawing/2014/main" id="{F7873818-0F11-4AA9-8675-B3DA2222FDF8}"/>
              </a:ext>
            </a:extLst>
          </p:cNvPr>
          <p:cNvGrpSpPr/>
          <p:nvPr/>
        </p:nvGrpSpPr>
        <p:grpSpPr>
          <a:xfrm>
            <a:off x="988054" y="3736400"/>
            <a:ext cx="2526948" cy="1390190"/>
            <a:chOff x="7583018" y="2415570"/>
            <a:chExt cx="1748972" cy="1390190"/>
          </a:xfrm>
        </p:grpSpPr>
        <p:sp>
          <p:nvSpPr>
            <p:cNvPr id="36" name="文本框 35">
              <a:extLst>
                <a:ext uri="{FF2B5EF4-FFF2-40B4-BE49-F238E27FC236}">
                  <a16:creationId xmlns="" xmlns:a16="http://schemas.microsoft.com/office/drawing/2014/main" id="{690D81C2-A13B-4132-9E9D-A3055FDFC99C}"/>
                </a:ext>
              </a:extLst>
            </p:cNvPr>
            <p:cNvSpPr txBox="1"/>
            <p:nvPr/>
          </p:nvSpPr>
          <p:spPr>
            <a:xfrm>
              <a:off x="7583018" y="2415570"/>
              <a:ext cx="17489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latin typeface="杨任东竹石体-Bold" panose="02000000000000000000" pitchFamily="2" charset="-122"/>
                  <a:ea typeface="杨任东竹石体-Bold" panose="02000000000000000000" pitchFamily="2" charset="-122"/>
                </a:rPr>
                <a:t>标题文本预设</a:t>
              </a:r>
            </a:p>
          </p:txBody>
        </p:sp>
        <p:sp>
          <p:nvSpPr>
            <p:cNvPr id="37" name="文本框 36">
              <a:extLst>
                <a:ext uri="{FF2B5EF4-FFF2-40B4-BE49-F238E27FC236}">
                  <a16:creationId xmlns="" xmlns:a16="http://schemas.microsoft.com/office/drawing/2014/main" id="{8886C20D-4E20-44BB-906F-28F30510FB04}"/>
                </a:ext>
              </a:extLst>
            </p:cNvPr>
            <p:cNvSpPr txBox="1"/>
            <p:nvPr/>
          </p:nvSpPr>
          <p:spPr>
            <a:xfrm>
              <a:off x="7601840" y="2809333"/>
              <a:ext cx="1711327" cy="9964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新蒂小丸子" panose="03000600000000000000" pitchFamily="66" charset="-122"/>
                  <a:ea typeface="新蒂小丸子" panose="03000600000000000000" pitchFamily="66" charset="-122"/>
                </a:rPr>
                <a:t>此处为预设文本，请将内容复制粘贴到这里，字体、字号、颜色皆可根据自己的喜好进行更改</a:t>
              </a: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="" xmlns:a16="http://schemas.microsoft.com/office/drawing/2014/main" id="{4DB74BAB-5D75-4290-9B53-8958A5480B18}"/>
              </a:ext>
            </a:extLst>
          </p:cNvPr>
          <p:cNvGrpSpPr/>
          <p:nvPr/>
        </p:nvGrpSpPr>
        <p:grpSpPr>
          <a:xfrm>
            <a:off x="8781996" y="3736400"/>
            <a:ext cx="2526948" cy="1390190"/>
            <a:chOff x="7583018" y="2415570"/>
            <a:chExt cx="1748972" cy="1390190"/>
          </a:xfrm>
        </p:grpSpPr>
        <p:sp>
          <p:nvSpPr>
            <p:cNvPr id="39" name="文本框 38">
              <a:extLst>
                <a:ext uri="{FF2B5EF4-FFF2-40B4-BE49-F238E27FC236}">
                  <a16:creationId xmlns="" xmlns:a16="http://schemas.microsoft.com/office/drawing/2014/main" id="{DF87B165-C1A7-45CD-B03B-5501FFC8F68A}"/>
                </a:ext>
              </a:extLst>
            </p:cNvPr>
            <p:cNvSpPr txBox="1"/>
            <p:nvPr/>
          </p:nvSpPr>
          <p:spPr>
            <a:xfrm>
              <a:off x="7583018" y="2415570"/>
              <a:ext cx="17489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latin typeface="杨任东竹石体-Bold" panose="02000000000000000000" pitchFamily="2" charset="-122"/>
                  <a:ea typeface="杨任东竹石体-Bold" panose="02000000000000000000" pitchFamily="2" charset="-122"/>
                </a:rPr>
                <a:t>标题文本预设</a:t>
              </a:r>
            </a:p>
          </p:txBody>
        </p:sp>
        <p:sp>
          <p:nvSpPr>
            <p:cNvPr id="40" name="文本框 39">
              <a:extLst>
                <a:ext uri="{FF2B5EF4-FFF2-40B4-BE49-F238E27FC236}">
                  <a16:creationId xmlns="" xmlns:a16="http://schemas.microsoft.com/office/drawing/2014/main" id="{757D619F-481C-47FA-BDDD-B9F23E2329D2}"/>
                </a:ext>
              </a:extLst>
            </p:cNvPr>
            <p:cNvSpPr txBox="1"/>
            <p:nvPr/>
          </p:nvSpPr>
          <p:spPr>
            <a:xfrm>
              <a:off x="7601840" y="2809333"/>
              <a:ext cx="1711327" cy="9964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新蒂小丸子" panose="03000600000000000000" pitchFamily="66" charset="-122"/>
                  <a:ea typeface="新蒂小丸子" panose="03000600000000000000" pitchFamily="66" charset="-122"/>
                </a:rPr>
                <a:t>此处为预设文本，请将内容复制粘贴到这里，字体、字号、颜色皆可根据自己的喜好进行更改</a:t>
              </a:r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="" xmlns:a16="http://schemas.microsoft.com/office/drawing/2014/main" id="{9C2FCA12-C4E1-4035-8F5F-266B7C76367B}"/>
              </a:ext>
            </a:extLst>
          </p:cNvPr>
          <p:cNvGrpSpPr/>
          <p:nvPr/>
        </p:nvGrpSpPr>
        <p:grpSpPr>
          <a:xfrm>
            <a:off x="4832525" y="3032391"/>
            <a:ext cx="2526948" cy="1390190"/>
            <a:chOff x="7583018" y="2415570"/>
            <a:chExt cx="1748972" cy="1390190"/>
          </a:xfrm>
        </p:grpSpPr>
        <p:sp>
          <p:nvSpPr>
            <p:cNvPr id="42" name="文本框 41">
              <a:extLst>
                <a:ext uri="{FF2B5EF4-FFF2-40B4-BE49-F238E27FC236}">
                  <a16:creationId xmlns="" xmlns:a16="http://schemas.microsoft.com/office/drawing/2014/main" id="{F4A27DB6-7751-462F-8509-B11CF7592413}"/>
                </a:ext>
              </a:extLst>
            </p:cNvPr>
            <p:cNvSpPr txBox="1"/>
            <p:nvPr/>
          </p:nvSpPr>
          <p:spPr>
            <a:xfrm>
              <a:off x="7583018" y="2415570"/>
              <a:ext cx="17489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latin typeface="杨任东竹石体-Bold" panose="02000000000000000000" pitchFamily="2" charset="-122"/>
                  <a:ea typeface="杨任东竹石体-Bold" panose="02000000000000000000" pitchFamily="2" charset="-122"/>
                </a:rPr>
                <a:t>标题文本预设</a:t>
              </a:r>
            </a:p>
          </p:txBody>
        </p:sp>
        <p:sp>
          <p:nvSpPr>
            <p:cNvPr id="43" name="文本框 42">
              <a:extLst>
                <a:ext uri="{FF2B5EF4-FFF2-40B4-BE49-F238E27FC236}">
                  <a16:creationId xmlns="" xmlns:a16="http://schemas.microsoft.com/office/drawing/2014/main" id="{C7F3DE8C-16CD-4B07-A3E4-4580DF69CA2A}"/>
                </a:ext>
              </a:extLst>
            </p:cNvPr>
            <p:cNvSpPr txBox="1"/>
            <p:nvPr/>
          </p:nvSpPr>
          <p:spPr>
            <a:xfrm>
              <a:off x="7601840" y="2809333"/>
              <a:ext cx="1711327" cy="9964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新蒂小丸子" panose="03000600000000000000" pitchFamily="66" charset="-122"/>
                  <a:ea typeface="新蒂小丸子" panose="03000600000000000000" pitchFamily="66" charset="-122"/>
                </a:rPr>
                <a:t>此处为预设文本，请将内容复制粘贴到这里，字体、字号、颜色皆可根据自己的喜好进行更改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62778625"/>
      </p:ext>
    </p:extLst>
  </p:cSld>
  <p:clrMapOvr>
    <a:masterClrMapping/>
  </p:clrMapOvr>
  <p:transition spd="slow" advTm="45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4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0.00093 C 0.0608 -0.01435 0.20052 -0.00602 0.21562 0.02014 C 0.27278 0.05324 0.31549 0.24028 0.32382 0.32523 " pathEditMode="relative" rAng="0" ptsTypes="AAA">
                                      <p:cBhvr>
                                        <p:cTn id="2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85" y="15995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4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2382 0.32523 C 0.34583 0.31134 0.38593 0.11319 0.43984 0.05879 C 0.4944 -0.01412 0.57682 0.00162 0.64414 0.00023 " pathEditMode="relative" rAng="0" ptsTypes="AAA">
                                      <p:cBhvr>
                                        <p:cTn id="4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16" y="-16273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18" grpId="0" animBg="1"/>
      <p:bldP spid="19" grpId="0" animBg="1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图片 54">
            <a:extLst>
              <a:ext uri="{FF2B5EF4-FFF2-40B4-BE49-F238E27FC236}">
                <a16:creationId xmlns="" xmlns:a16="http://schemas.microsoft.com/office/drawing/2014/main" id="{439A43BE-7288-4486-9B2B-9164FD15455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121" t="44003" r="28329" b="19148"/>
          <a:stretch/>
        </p:blipFill>
        <p:spPr>
          <a:xfrm>
            <a:off x="3727477" y="470877"/>
            <a:ext cx="4737046" cy="1228130"/>
          </a:xfrm>
          <a:prstGeom prst="rect">
            <a:avLst/>
          </a:prstGeom>
        </p:spPr>
      </p:pic>
      <p:sp>
        <p:nvSpPr>
          <p:cNvPr id="56" name="PA-文本框 55">
            <a:extLst>
              <a:ext uri="{FF2B5EF4-FFF2-40B4-BE49-F238E27FC236}">
                <a16:creationId xmlns="" xmlns:a16="http://schemas.microsoft.com/office/drawing/2014/main" id="{760253B7-049A-46B8-9C1B-1B3EB504CAB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097779" y="540524"/>
            <a:ext cx="3986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>
                <a:latin typeface="I.Ngaan" panose="02000500000000000000" pitchFamily="2" charset="-122"/>
                <a:ea typeface="I.Ngaan" panose="02000500000000000000" pitchFamily="2" charset="-122"/>
              </a:rPr>
              <a:t>Part Two</a:t>
            </a:r>
            <a:endParaRPr lang="zh-CN" altLang="en-US" sz="4400" dirty="0">
              <a:latin typeface="I.Ngaan" panose="02000500000000000000" pitchFamily="2" charset="-122"/>
              <a:ea typeface="I.Ngaan" panose="02000500000000000000" pitchFamily="2" charset="-122"/>
            </a:endParaRPr>
          </a:p>
        </p:txBody>
      </p:sp>
      <p:sp>
        <p:nvSpPr>
          <p:cNvPr id="43" name="矩形: 圆角 42">
            <a:extLst>
              <a:ext uri="{FF2B5EF4-FFF2-40B4-BE49-F238E27FC236}">
                <a16:creationId xmlns="" xmlns:a16="http://schemas.microsoft.com/office/drawing/2014/main" id="{00BD1339-756B-47C1-AB15-5AEA5463AC75}"/>
              </a:ext>
            </a:extLst>
          </p:cNvPr>
          <p:cNvSpPr/>
          <p:nvPr/>
        </p:nvSpPr>
        <p:spPr>
          <a:xfrm>
            <a:off x="3661673" y="2401136"/>
            <a:ext cx="4858213" cy="2757858"/>
          </a:xfrm>
          <a:prstGeom prst="roundRect">
            <a:avLst>
              <a:gd name="adj" fmla="val 6733"/>
            </a:avLst>
          </a:prstGeom>
          <a:solidFill>
            <a:srgbClr val="F4D6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5" name="组合 64">
            <a:extLst>
              <a:ext uri="{FF2B5EF4-FFF2-40B4-BE49-F238E27FC236}">
                <a16:creationId xmlns="" xmlns:a16="http://schemas.microsoft.com/office/drawing/2014/main" id="{D668EDC7-75F3-4945-B28D-392B2EB757D9}"/>
              </a:ext>
            </a:extLst>
          </p:cNvPr>
          <p:cNvGrpSpPr/>
          <p:nvPr/>
        </p:nvGrpSpPr>
        <p:grpSpPr>
          <a:xfrm>
            <a:off x="5144407" y="-1036937"/>
            <a:ext cx="1903186" cy="3933841"/>
            <a:chOff x="5170714" y="-1036937"/>
            <a:chExt cx="1903186" cy="3933841"/>
          </a:xfrm>
        </p:grpSpPr>
        <p:grpSp>
          <p:nvGrpSpPr>
            <p:cNvPr id="35" name="组合 34">
              <a:extLst>
                <a:ext uri="{FF2B5EF4-FFF2-40B4-BE49-F238E27FC236}">
                  <a16:creationId xmlns="" xmlns:a16="http://schemas.microsoft.com/office/drawing/2014/main" id="{55EB134C-B2D3-4C3A-B2A3-37931D301EF9}"/>
                </a:ext>
              </a:extLst>
            </p:cNvPr>
            <p:cNvGrpSpPr/>
            <p:nvPr/>
          </p:nvGrpSpPr>
          <p:grpSpPr>
            <a:xfrm>
              <a:off x="5170714" y="-1036937"/>
              <a:ext cx="290286" cy="1691820"/>
              <a:chOff x="5297714" y="3432629"/>
              <a:chExt cx="290286" cy="1691820"/>
            </a:xfrm>
          </p:grpSpPr>
          <p:sp>
            <p:nvSpPr>
              <p:cNvPr id="36" name="矩形 35">
                <a:extLst>
                  <a:ext uri="{FF2B5EF4-FFF2-40B4-BE49-F238E27FC236}">
                    <a16:creationId xmlns="" xmlns:a16="http://schemas.microsoft.com/office/drawing/2014/main" id="{4740B876-3CD2-4523-BCE7-53A976BC0BC2}"/>
                  </a:ext>
                </a:extLst>
              </p:cNvPr>
              <p:cNvSpPr/>
              <p:nvPr/>
            </p:nvSpPr>
            <p:spPr>
              <a:xfrm>
                <a:off x="5370286" y="3683000"/>
                <a:ext cx="145143" cy="1441449"/>
              </a:xfrm>
              <a:prstGeom prst="rect">
                <a:avLst/>
              </a:prstGeom>
              <a:solidFill>
                <a:srgbClr val="F4D620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椭圆 36">
                <a:extLst>
                  <a:ext uri="{FF2B5EF4-FFF2-40B4-BE49-F238E27FC236}">
                    <a16:creationId xmlns="" xmlns:a16="http://schemas.microsoft.com/office/drawing/2014/main" id="{377AD476-A2E6-4DD0-9D12-886B8065A482}"/>
                  </a:ext>
                </a:extLst>
              </p:cNvPr>
              <p:cNvSpPr/>
              <p:nvPr/>
            </p:nvSpPr>
            <p:spPr>
              <a:xfrm>
                <a:off x="5297714" y="3432629"/>
                <a:ext cx="290286" cy="290286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9" name="组合 38">
              <a:extLst>
                <a:ext uri="{FF2B5EF4-FFF2-40B4-BE49-F238E27FC236}">
                  <a16:creationId xmlns="" xmlns:a16="http://schemas.microsoft.com/office/drawing/2014/main" id="{C12E28EE-0CAD-4CCF-B45B-2682D75F28D3}"/>
                </a:ext>
              </a:extLst>
            </p:cNvPr>
            <p:cNvGrpSpPr/>
            <p:nvPr/>
          </p:nvGrpSpPr>
          <p:grpSpPr>
            <a:xfrm>
              <a:off x="6783614" y="-1036937"/>
              <a:ext cx="290286" cy="1691820"/>
              <a:chOff x="5297714" y="3432629"/>
              <a:chExt cx="290286" cy="1691820"/>
            </a:xfrm>
          </p:grpSpPr>
          <p:sp>
            <p:nvSpPr>
              <p:cNvPr id="40" name="矩形 39">
                <a:extLst>
                  <a:ext uri="{FF2B5EF4-FFF2-40B4-BE49-F238E27FC236}">
                    <a16:creationId xmlns="" xmlns:a16="http://schemas.microsoft.com/office/drawing/2014/main" id="{320D93A5-ABD7-4B74-BCAE-7365C5D90C71}"/>
                  </a:ext>
                </a:extLst>
              </p:cNvPr>
              <p:cNvSpPr/>
              <p:nvPr/>
            </p:nvSpPr>
            <p:spPr>
              <a:xfrm>
                <a:off x="5370286" y="3683000"/>
                <a:ext cx="145143" cy="1441449"/>
              </a:xfrm>
              <a:prstGeom prst="rect">
                <a:avLst/>
              </a:prstGeom>
              <a:solidFill>
                <a:srgbClr val="F4D620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椭圆 40">
                <a:extLst>
                  <a:ext uri="{FF2B5EF4-FFF2-40B4-BE49-F238E27FC236}">
                    <a16:creationId xmlns="" xmlns:a16="http://schemas.microsoft.com/office/drawing/2014/main" id="{DA68FE68-CDC1-4B1F-A685-DB40CAF657D5}"/>
                  </a:ext>
                </a:extLst>
              </p:cNvPr>
              <p:cNvSpPr/>
              <p:nvPr/>
            </p:nvSpPr>
            <p:spPr>
              <a:xfrm>
                <a:off x="5297714" y="3432629"/>
                <a:ext cx="290286" cy="290286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" name="组合 5">
              <a:extLst>
                <a:ext uri="{FF2B5EF4-FFF2-40B4-BE49-F238E27FC236}">
                  <a16:creationId xmlns="" xmlns:a16="http://schemas.microsoft.com/office/drawing/2014/main" id="{FBB094A1-1268-4457-97C8-2D254D34A1D6}"/>
                </a:ext>
              </a:extLst>
            </p:cNvPr>
            <p:cNvGrpSpPr/>
            <p:nvPr/>
          </p:nvGrpSpPr>
          <p:grpSpPr>
            <a:xfrm>
              <a:off x="5170714" y="1412706"/>
              <a:ext cx="290286" cy="1484198"/>
              <a:chOff x="5297714" y="3683001"/>
              <a:chExt cx="290286" cy="1484198"/>
            </a:xfrm>
          </p:grpSpPr>
          <p:sp>
            <p:nvSpPr>
              <p:cNvPr id="4" name="矩形 3">
                <a:extLst>
                  <a:ext uri="{FF2B5EF4-FFF2-40B4-BE49-F238E27FC236}">
                    <a16:creationId xmlns="" xmlns:a16="http://schemas.microsoft.com/office/drawing/2014/main" id="{31309855-6486-449E-AC31-9AEF7CE7DC0C}"/>
                  </a:ext>
                </a:extLst>
              </p:cNvPr>
              <p:cNvSpPr/>
              <p:nvPr/>
            </p:nvSpPr>
            <p:spPr>
              <a:xfrm>
                <a:off x="5370286" y="3683001"/>
                <a:ext cx="145143" cy="1221058"/>
              </a:xfrm>
              <a:prstGeom prst="rect">
                <a:avLst/>
              </a:prstGeom>
              <a:solidFill>
                <a:srgbClr val="F4D620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椭圆 4">
                <a:extLst>
                  <a:ext uri="{FF2B5EF4-FFF2-40B4-BE49-F238E27FC236}">
                    <a16:creationId xmlns="" xmlns:a16="http://schemas.microsoft.com/office/drawing/2014/main" id="{93D938D1-E97B-4229-88ED-067458898D32}"/>
                  </a:ext>
                </a:extLst>
              </p:cNvPr>
              <p:cNvSpPr/>
              <p:nvPr/>
            </p:nvSpPr>
            <p:spPr>
              <a:xfrm>
                <a:off x="5297714" y="4876913"/>
                <a:ext cx="290286" cy="290286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grpSp>
          <p:nvGrpSpPr>
            <p:cNvPr id="44" name="组合 43">
              <a:extLst>
                <a:ext uri="{FF2B5EF4-FFF2-40B4-BE49-F238E27FC236}">
                  <a16:creationId xmlns="" xmlns:a16="http://schemas.microsoft.com/office/drawing/2014/main" id="{3F4320F1-A0BB-433A-A469-3276218D2ED6}"/>
                </a:ext>
              </a:extLst>
            </p:cNvPr>
            <p:cNvGrpSpPr/>
            <p:nvPr/>
          </p:nvGrpSpPr>
          <p:grpSpPr>
            <a:xfrm>
              <a:off x="6783614" y="1412706"/>
              <a:ext cx="290286" cy="1484198"/>
              <a:chOff x="5297714" y="3683001"/>
              <a:chExt cx="290286" cy="1484198"/>
            </a:xfrm>
          </p:grpSpPr>
          <p:sp>
            <p:nvSpPr>
              <p:cNvPr id="45" name="矩形 44">
                <a:extLst>
                  <a:ext uri="{FF2B5EF4-FFF2-40B4-BE49-F238E27FC236}">
                    <a16:creationId xmlns="" xmlns:a16="http://schemas.microsoft.com/office/drawing/2014/main" id="{2D52ABF4-5DC2-47DC-833A-DF44573A2D56}"/>
                  </a:ext>
                </a:extLst>
              </p:cNvPr>
              <p:cNvSpPr/>
              <p:nvPr/>
            </p:nvSpPr>
            <p:spPr>
              <a:xfrm>
                <a:off x="5370286" y="3683001"/>
                <a:ext cx="145143" cy="1221058"/>
              </a:xfrm>
              <a:prstGeom prst="rect">
                <a:avLst/>
              </a:prstGeom>
              <a:solidFill>
                <a:srgbClr val="F4D620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椭圆 45">
                <a:extLst>
                  <a:ext uri="{FF2B5EF4-FFF2-40B4-BE49-F238E27FC236}">
                    <a16:creationId xmlns="" xmlns:a16="http://schemas.microsoft.com/office/drawing/2014/main" id="{50959F32-8FB2-4123-BF8F-101CC97BB7CC}"/>
                  </a:ext>
                </a:extLst>
              </p:cNvPr>
              <p:cNvSpPr/>
              <p:nvPr/>
            </p:nvSpPr>
            <p:spPr>
              <a:xfrm>
                <a:off x="5297714" y="4876913"/>
                <a:ext cx="290286" cy="290286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</p:grpSp>
      <p:sp>
        <p:nvSpPr>
          <p:cNvPr id="57" name="PA-矩形 56">
            <a:extLst>
              <a:ext uri="{FF2B5EF4-FFF2-40B4-BE49-F238E27FC236}">
                <a16:creationId xmlns="" xmlns:a16="http://schemas.microsoft.com/office/drawing/2014/main" id="{5579B1B8-348A-496F-BB9D-495ACF54092C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459563" y="3410866"/>
            <a:ext cx="32624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dirty="0"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部门成员介绍</a:t>
            </a:r>
          </a:p>
        </p:txBody>
      </p:sp>
      <p:grpSp>
        <p:nvGrpSpPr>
          <p:cNvPr id="64" name="组合 63">
            <a:extLst>
              <a:ext uri="{FF2B5EF4-FFF2-40B4-BE49-F238E27FC236}">
                <a16:creationId xmlns="" xmlns:a16="http://schemas.microsoft.com/office/drawing/2014/main" id="{1880D8D9-8D96-4E3E-A300-B42F932022F8}"/>
              </a:ext>
            </a:extLst>
          </p:cNvPr>
          <p:cNvGrpSpPr/>
          <p:nvPr/>
        </p:nvGrpSpPr>
        <p:grpSpPr>
          <a:xfrm>
            <a:off x="5144407" y="4711589"/>
            <a:ext cx="1903186" cy="2216261"/>
            <a:chOff x="5170714" y="4711589"/>
            <a:chExt cx="1903186" cy="2216261"/>
          </a:xfrm>
        </p:grpSpPr>
        <p:grpSp>
          <p:nvGrpSpPr>
            <p:cNvPr id="58" name="组合 57">
              <a:extLst>
                <a:ext uri="{FF2B5EF4-FFF2-40B4-BE49-F238E27FC236}">
                  <a16:creationId xmlns="" xmlns:a16="http://schemas.microsoft.com/office/drawing/2014/main" id="{F84B13D4-D1F0-40AC-9D2D-194FA41D8355}"/>
                </a:ext>
              </a:extLst>
            </p:cNvPr>
            <p:cNvGrpSpPr/>
            <p:nvPr/>
          </p:nvGrpSpPr>
          <p:grpSpPr>
            <a:xfrm>
              <a:off x="5170714" y="4711589"/>
              <a:ext cx="290286" cy="2216261"/>
              <a:chOff x="5297714" y="3432629"/>
              <a:chExt cx="290286" cy="2216261"/>
            </a:xfrm>
          </p:grpSpPr>
          <p:sp>
            <p:nvSpPr>
              <p:cNvPr id="59" name="矩形 58">
                <a:extLst>
                  <a:ext uri="{FF2B5EF4-FFF2-40B4-BE49-F238E27FC236}">
                    <a16:creationId xmlns="" xmlns:a16="http://schemas.microsoft.com/office/drawing/2014/main" id="{E30A764E-5579-443E-B547-DB154271DBC3}"/>
                  </a:ext>
                </a:extLst>
              </p:cNvPr>
              <p:cNvSpPr/>
              <p:nvPr/>
            </p:nvSpPr>
            <p:spPr>
              <a:xfrm>
                <a:off x="5370286" y="3683000"/>
                <a:ext cx="145143" cy="1965890"/>
              </a:xfrm>
              <a:prstGeom prst="rect">
                <a:avLst/>
              </a:prstGeom>
              <a:solidFill>
                <a:srgbClr val="F4D620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椭圆 59">
                <a:extLst>
                  <a:ext uri="{FF2B5EF4-FFF2-40B4-BE49-F238E27FC236}">
                    <a16:creationId xmlns="" xmlns:a16="http://schemas.microsoft.com/office/drawing/2014/main" id="{21125AAE-A233-4DA8-A99F-CD7CF82AA16C}"/>
                  </a:ext>
                </a:extLst>
              </p:cNvPr>
              <p:cNvSpPr/>
              <p:nvPr/>
            </p:nvSpPr>
            <p:spPr>
              <a:xfrm>
                <a:off x="5297714" y="3432629"/>
                <a:ext cx="290286" cy="290286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1" name="组合 60">
              <a:extLst>
                <a:ext uri="{FF2B5EF4-FFF2-40B4-BE49-F238E27FC236}">
                  <a16:creationId xmlns="" xmlns:a16="http://schemas.microsoft.com/office/drawing/2014/main" id="{927418E1-CED9-424A-831C-0EB9AD39177B}"/>
                </a:ext>
              </a:extLst>
            </p:cNvPr>
            <p:cNvGrpSpPr/>
            <p:nvPr/>
          </p:nvGrpSpPr>
          <p:grpSpPr>
            <a:xfrm>
              <a:off x="6783614" y="4711589"/>
              <a:ext cx="290286" cy="2216261"/>
              <a:chOff x="5297714" y="3432629"/>
              <a:chExt cx="290286" cy="2216261"/>
            </a:xfrm>
          </p:grpSpPr>
          <p:sp>
            <p:nvSpPr>
              <p:cNvPr id="62" name="矩形 61">
                <a:extLst>
                  <a:ext uri="{FF2B5EF4-FFF2-40B4-BE49-F238E27FC236}">
                    <a16:creationId xmlns="" xmlns:a16="http://schemas.microsoft.com/office/drawing/2014/main" id="{C44ACA50-B0FF-4657-B1CB-0E3B25E50D53}"/>
                  </a:ext>
                </a:extLst>
              </p:cNvPr>
              <p:cNvSpPr/>
              <p:nvPr/>
            </p:nvSpPr>
            <p:spPr>
              <a:xfrm>
                <a:off x="5370286" y="3683000"/>
                <a:ext cx="145143" cy="1965890"/>
              </a:xfrm>
              <a:prstGeom prst="rect">
                <a:avLst/>
              </a:prstGeom>
              <a:solidFill>
                <a:srgbClr val="F4D620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" name="椭圆 62">
                <a:extLst>
                  <a:ext uri="{FF2B5EF4-FFF2-40B4-BE49-F238E27FC236}">
                    <a16:creationId xmlns="" xmlns:a16="http://schemas.microsoft.com/office/drawing/2014/main" id="{6DD47909-7FAC-4DF7-8286-8E462BE5F0C4}"/>
                  </a:ext>
                </a:extLst>
              </p:cNvPr>
              <p:cNvSpPr/>
              <p:nvPr/>
            </p:nvSpPr>
            <p:spPr>
              <a:xfrm>
                <a:off x="5297714" y="3432629"/>
                <a:ext cx="290286" cy="290286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26" name="图片 25">
            <a:extLst>
              <a:ext uri="{FF2B5EF4-FFF2-40B4-BE49-F238E27FC236}">
                <a16:creationId xmlns="" xmlns:a16="http://schemas.microsoft.com/office/drawing/2014/main" id="{D5FDBE16-72E3-480D-9209-EBF10D63B5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23141" y="980151"/>
            <a:ext cx="1218278" cy="1131005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="" xmlns:a16="http://schemas.microsoft.com/office/drawing/2014/main" id="{CE475A58-5517-4736-B325-105B15BFDC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 flipV="1">
            <a:off x="1248266" y="5158994"/>
            <a:ext cx="1218278" cy="1131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703703"/>
      </p:ext>
    </p:extLst>
  </p:cSld>
  <p:clrMapOvr>
    <a:masterClrMapping/>
  </p:clrMapOvr>
  <p:transition spd="slow" advTm="19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#ppt_h*cos(4*pi*$)*(1-$)^2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#ppt_w*cos(4*pi*$)*(1-$)^2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125"/>
                            </p:stCondLst>
                            <p:childTnLst>
                              <p:par>
                                <p:cTn id="1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E28F074F-6BF6-45DA-A98D-A2B248EA584A}"/>
              </a:ext>
            </a:extLst>
          </p:cNvPr>
          <p:cNvGrpSpPr/>
          <p:nvPr/>
        </p:nvGrpSpPr>
        <p:grpSpPr>
          <a:xfrm>
            <a:off x="4078515" y="526588"/>
            <a:ext cx="4034971" cy="1046109"/>
            <a:chOff x="4078515" y="3528010"/>
            <a:chExt cx="4034971" cy="1046109"/>
          </a:xfrm>
        </p:grpSpPr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EB288ADB-B0F9-477C-AF83-8527E31501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7121" t="44003" r="28329" b="19148"/>
            <a:stretch/>
          </p:blipFill>
          <p:spPr>
            <a:xfrm>
              <a:off x="4078515" y="3528010"/>
              <a:ext cx="4034971" cy="1046109"/>
            </a:xfrm>
            <a:prstGeom prst="rect">
              <a:avLst/>
            </a:prstGeom>
          </p:spPr>
        </p:pic>
        <p:sp>
          <p:nvSpPr>
            <p:cNvPr id="5" name="文本框 4">
              <a:extLst>
                <a:ext uri="{FF2B5EF4-FFF2-40B4-BE49-F238E27FC236}">
                  <a16:creationId xmlns="" xmlns:a16="http://schemas.microsoft.com/office/drawing/2014/main" id="{F51A7811-E032-46A1-9245-D5E9AFF57A55}"/>
                </a:ext>
              </a:extLst>
            </p:cNvPr>
            <p:cNvSpPr txBox="1"/>
            <p:nvPr/>
          </p:nvSpPr>
          <p:spPr>
            <a:xfrm>
              <a:off x="4478523" y="3665695"/>
              <a:ext cx="323495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latin typeface="杨任东竹石体-Bold" panose="02000000000000000000" pitchFamily="2" charset="-122"/>
                  <a:ea typeface="杨任东竹石体-Bold" panose="02000000000000000000" pitchFamily="2" charset="-122"/>
                </a:rPr>
                <a:t>部门成员介绍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CBA7E35D-049E-40DF-BB7A-C4ECB7D8A5F4}"/>
              </a:ext>
            </a:extLst>
          </p:cNvPr>
          <p:cNvGrpSpPr/>
          <p:nvPr/>
        </p:nvGrpSpPr>
        <p:grpSpPr>
          <a:xfrm>
            <a:off x="5144407" y="-742099"/>
            <a:ext cx="1903186" cy="1484198"/>
            <a:chOff x="5170714" y="-742099"/>
            <a:chExt cx="1903186" cy="1484198"/>
          </a:xfrm>
        </p:grpSpPr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36D06D4C-BABC-458B-9D53-67423D6A19D7}"/>
                </a:ext>
              </a:extLst>
            </p:cNvPr>
            <p:cNvGrpSpPr/>
            <p:nvPr/>
          </p:nvGrpSpPr>
          <p:grpSpPr>
            <a:xfrm>
              <a:off x="5170714" y="-742099"/>
              <a:ext cx="290286" cy="1484198"/>
              <a:chOff x="5297714" y="3683001"/>
              <a:chExt cx="290286" cy="1484198"/>
            </a:xfrm>
          </p:grpSpPr>
          <p:sp>
            <p:nvSpPr>
              <p:cNvPr id="8" name="矩形 7">
                <a:extLst>
                  <a:ext uri="{FF2B5EF4-FFF2-40B4-BE49-F238E27FC236}">
                    <a16:creationId xmlns="" xmlns:a16="http://schemas.microsoft.com/office/drawing/2014/main" id="{8F2F07E2-1977-4CC3-9174-BF038E53935A}"/>
                  </a:ext>
                </a:extLst>
              </p:cNvPr>
              <p:cNvSpPr/>
              <p:nvPr/>
            </p:nvSpPr>
            <p:spPr>
              <a:xfrm>
                <a:off x="5370286" y="3683001"/>
                <a:ext cx="145143" cy="1221058"/>
              </a:xfrm>
              <a:prstGeom prst="rect">
                <a:avLst/>
              </a:prstGeom>
              <a:solidFill>
                <a:srgbClr val="F4D620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椭圆 8">
                <a:extLst>
                  <a:ext uri="{FF2B5EF4-FFF2-40B4-BE49-F238E27FC236}">
                    <a16:creationId xmlns="" xmlns:a16="http://schemas.microsoft.com/office/drawing/2014/main" id="{BD69CD9D-9351-4437-918E-DDC1FCBCF7F2}"/>
                  </a:ext>
                </a:extLst>
              </p:cNvPr>
              <p:cNvSpPr/>
              <p:nvPr/>
            </p:nvSpPr>
            <p:spPr>
              <a:xfrm>
                <a:off x="5297714" y="4876913"/>
                <a:ext cx="290286" cy="290286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grpSp>
          <p:nvGrpSpPr>
            <p:cNvPr id="10" name="组合 9">
              <a:extLst>
                <a:ext uri="{FF2B5EF4-FFF2-40B4-BE49-F238E27FC236}">
                  <a16:creationId xmlns="" xmlns:a16="http://schemas.microsoft.com/office/drawing/2014/main" id="{D55D80C6-2840-49E1-8046-F0CEFDF41CF4}"/>
                </a:ext>
              </a:extLst>
            </p:cNvPr>
            <p:cNvGrpSpPr/>
            <p:nvPr/>
          </p:nvGrpSpPr>
          <p:grpSpPr>
            <a:xfrm>
              <a:off x="6783614" y="-742099"/>
              <a:ext cx="290286" cy="1484198"/>
              <a:chOff x="5297714" y="3683001"/>
              <a:chExt cx="290286" cy="1484198"/>
            </a:xfrm>
          </p:grpSpPr>
          <p:sp>
            <p:nvSpPr>
              <p:cNvPr id="11" name="矩形 10">
                <a:extLst>
                  <a:ext uri="{FF2B5EF4-FFF2-40B4-BE49-F238E27FC236}">
                    <a16:creationId xmlns="" xmlns:a16="http://schemas.microsoft.com/office/drawing/2014/main" id="{4BD2FF80-485F-4742-8EF1-ADAEDBFED689}"/>
                  </a:ext>
                </a:extLst>
              </p:cNvPr>
              <p:cNvSpPr/>
              <p:nvPr/>
            </p:nvSpPr>
            <p:spPr>
              <a:xfrm>
                <a:off x="5370286" y="3683001"/>
                <a:ext cx="145143" cy="1221058"/>
              </a:xfrm>
              <a:prstGeom prst="rect">
                <a:avLst/>
              </a:prstGeom>
              <a:solidFill>
                <a:srgbClr val="F4D620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椭圆 11">
                <a:extLst>
                  <a:ext uri="{FF2B5EF4-FFF2-40B4-BE49-F238E27FC236}">
                    <a16:creationId xmlns="" xmlns:a16="http://schemas.microsoft.com/office/drawing/2014/main" id="{74FDB4D7-3B3B-428A-B6BD-EC9260433603}"/>
                  </a:ext>
                </a:extLst>
              </p:cNvPr>
              <p:cNvSpPr/>
              <p:nvPr/>
            </p:nvSpPr>
            <p:spPr>
              <a:xfrm>
                <a:off x="5297714" y="4876913"/>
                <a:ext cx="290286" cy="290286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</p:grp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79996FEA-EAA1-482D-91F7-42702720172E}"/>
              </a:ext>
            </a:extLst>
          </p:cNvPr>
          <p:cNvGrpSpPr/>
          <p:nvPr/>
        </p:nvGrpSpPr>
        <p:grpSpPr>
          <a:xfrm>
            <a:off x="1169120" y="4334105"/>
            <a:ext cx="2526948" cy="1390190"/>
            <a:chOff x="7583018" y="2415570"/>
            <a:chExt cx="1748972" cy="1390190"/>
          </a:xfrm>
        </p:grpSpPr>
        <p:sp>
          <p:nvSpPr>
            <p:cNvPr id="27" name="文本框 26">
              <a:extLst>
                <a:ext uri="{FF2B5EF4-FFF2-40B4-BE49-F238E27FC236}">
                  <a16:creationId xmlns="" xmlns:a16="http://schemas.microsoft.com/office/drawing/2014/main" id="{C88BC2DE-6DEB-466A-AA1F-6670A6485E02}"/>
                </a:ext>
              </a:extLst>
            </p:cNvPr>
            <p:cNvSpPr txBox="1"/>
            <p:nvPr/>
          </p:nvSpPr>
          <p:spPr>
            <a:xfrm>
              <a:off x="7583018" y="2415570"/>
              <a:ext cx="17489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latin typeface="杨任东竹石体-Bold" panose="02000000000000000000" pitchFamily="2" charset="-122"/>
                  <a:ea typeface="杨任东竹石体-Bold" panose="02000000000000000000" pitchFamily="2" charset="-122"/>
                </a:rPr>
                <a:t>标题文本预设</a:t>
              </a:r>
            </a:p>
          </p:txBody>
        </p:sp>
        <p:sp>
          <p:nvSpPr>
            <p:cNvPr id="28" name="文本框 27">
              <a:extLst>
                <a:ext uri="{FF2B5EF4-FFF2-40B4-BE49-F238E27FC236}">
                  <a16:creationId xmlns="" xmlns:a16="http://schemas.microsoft.com/office/drawing/2014/main" id="{80BFECD7-B415-43BB-A797-B86B43974F52}"/>
                </a:ext>
              </a:extLst>
            </p:cNvPr>
            <p:cNvSpPr txBox="1"/>
            <p:nvPr/>
          </p:nvSpPr>
          <p:spPr>
            <a:xfrm>
              <a:off x="7601840" y="2809333"/>
              <a:ext cx="1711327" cy="9964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新蒂小丸子" panose="03000600000000000000" pitchFamily="66" charset="-122"/>
                  <a:ea typeface="新蒂小丸子" panose="03000600000000000000" pitchFamily="66" charset="-122"/>
                </a:rPr>
                <a:t>此处为预设文本，请将内容复制粘贴到这里，字体、字号、颜色皆可根据自己的喜好进行更改</a:t>
              </a: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18700405-5BC4-4619-AE41-4B984988DB01}"/>
              </a:ext>
            </a:extLst>
          </p:cNvPr>
          <p:cNvGrpSpPr/>
          <p:nvPr/>
        </p:nvGrpSpPr>
        <p:grpSpPr>
          <a:xfrm>
            <a:off x="4815816" y="4334105"/>
            <a:ext cx="2526948" cy="1390190"/>
            <a:chOff x="7583018" y="2415570"/>
            <a:chExt cx="1748972" cy="1390190"/>
          </a:xfrm>
        </p:grpSpPr>
        <p:sp>
          <p:nvSpPr>
            <p:cNvPr id="30" name="文本框 29">
              <a:extLst>
                <a:ext uri="{FF2B5EF4-FFF2-40B4-BE49-F238E27FC236}">
                  <a16:creationId xmlns="" xmlns:a16="http://schemas.microsoft.com/office/drawing/2014/main" id="{B967D2F7-547B-4502-A99F-0CF26506C7C8}"/>
                </a:ext>
              </a:extLst>
            </p:cNvPr>
            <p:cNvSpPr txBox="1"/>
            <p:nvPr/>
          </p:nvSpPr>
          <p:spPr>
            <a:xfrm>
              <a:off x="7583018" y="2415570"/>
              <a:ext cx="17489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latin typeface="杨任东竹石体-Bold" panose="02000000000000000000" pitchFamily="2" charset="-122"/>
                  <a:ea typeface="杨任东竹石体-Bold" panose="02000000000000000000" pitchFamily="2" charset="-122"/>
                </a:rPr>
                <a:t>标题文本预设</a:t>
              </a:r>
            </a:p>
          </p:txBody>
        </p:sp>
        <p:sp>
          <p:nvSpPr>
            <p:cNvPr id="31" name="文本框 30">
              <a:extLst>
                <a:ext uri="{FF2B5EF4-FFF2-40B4-BE49-F238E27FC236}">
                  <a16:creationId xmlns="" xmlns:a16="http://schemas.microsoft.com/office/drawing/2014/main" id="{73320232-3268-4C66-8159-7E073A331899}"/>
                </a:ext>
              </a:extLst>
            </p:cNvPr>
            <p:cNvSpPr txBox="1"/>
            <p:nvPr/>
          </p:nvSpPr>
          <p:spPr>
            <a:xfrm>
              <a:off x="7601840" y="2809333"/>
              <a:ext cx="1711327" cy="9964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新蒂小丸子" panose="03000600000000000000" pitchFamily="66" charset="-122"/>
                  <a:ea typeface="新蒂小丸子" panose="03000600000000000000" pitchFamily="66" charset="-122"/>
                </a:rPr>
                <a:t>此处为预设文本，请将内容复制粘贴到这里，字体、字号、颜色皆可根据自己的喜好进行更改</a:t>
              </a: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="" xmlns:a16="http://schemas.microsoft.com/office/drawing/2014/main" id="{FE074D9C-CB16-4C31-A72A-25FDF6C945BC}"/>
              </a:ext>
            </a:extLst>
          </p:cNvPr>
          <p:cNvGrpSpPr/>
          <p:nvPr/>
        </p:nvGrpSpPr>
        <p:grpSpPr>
          <a:xfrm>
            <a:off x="8334570" y="4334105"/>
            <a:ext cx="2526948" cy="1390190"/>
            <a:chOff x="7583018" y="2415570"/>
            <a:chExt cx="1748972" cy="1390190"/>
          </a:xfrm>
        </p:grpSpPr>
        <p:sp>
          <p:nvSpPr>
            <p:cNvPr id="33" name="文本框 32">
              <a:extLst>
                <a:ext uri="{FF2B5EF4-FFF2-40B4-BE49-F238E27FC236}">
                  <a16:creationId xmlns="" xmlns:a16="http://schemas.microsoft.com/office/drawing/2014/main" id="{51D2A60F-140B-4791-BB1D-A249EA8CE5DD}"/>
                </a:ext>
              </a:extLst>
            </p:cNvPr>
            <p:cNvSpPr txBox="1"/>
            <p:nvPr/>
          </p:nvSpPr>
          <p:spPr>
            <a:xfrm>
              <a:off x="7583018" y="2415570"/>
              <a:ext cx="17489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latin typeface="杨任东竹石体-Bold" panose="02000000000000000000" pitchFamily="2" charset="-122"/>
                  <a:ea typeface="杨任东竹石体-Bold" panose="02000000000000000000" pitchFamily="2" charset="-122"/>
                </a:rPr>
                <a:t>标题文本预设</a:t>
              </a:r>
            </a:p>
          </p:txBody>
        </p:sp>
        <p:sp>
          <p:nvSpPr>
            <p:cNvPr id="34" name="文本框 33">
              <a:extLst>
                <a:ext uri="{FF2B5EF4-FFF2-40B4-BE49-F238E27FC236}">
                  <a16:creationId xmlns="" xmlns:a16="http://schemas.microsoft.com/office/drawing/2014/main" id="{FC4786F2-2AEF-4DA2-B343-8CDA77EED2C5}"/>
                </a:ext>
              </a:extLst>
            </p:cNvPr>
            <p:cNvSpPr txBox="1"/>
            <p:nvPr/>
          </p:nvSpPr>
          <p:spPr>
            <a:xfrm>
              <a:off x="7601840" y="2809333"/>
              <a:ext cx="1711327" cy="9964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新蒂小丸子" panose="03000600000000000000" pitchFamily="66" charset="-122"/>
                  <a:ea typeface="新蒂小丸子" panose="03000600000000000000" pitchFamily="66" charset="-122"/>
                </a:rPr>
                <a:t>此处为预设文本，请将内容复制粘贴到这里，字体、字号、颜色皆可根据自己的喜好进行更改</a:t>
              </a: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0358701B-8412-4DBD-98E6-1DF5CB2B9379}"/>
              </a:ext>
            </a:extLst>
          </p:cNvPr>
          <p:cNvGrpSpPr/>
          <p:nvPr/>
        </p:nvGrpSpPr>
        <p:grpSpPr>
          <a:xfrm>
            <a:off x="1029791" y="1860582"/>
            <a:ext cx="2782830" cy="2353061"/>
            <a:chOff x="1029791" y="1860582"/>
            <a:chExt cx="2782830" cy="2353061"/>
          </a:xfrm>
        </p:grpSpPr>
        <p:pic>
          <p:nvPicPr>
            <p:cNvPr id="17" name="图片 16">
              <a:extLst>
                <a:ext uri="{FF2B5EF4-FFF2-40B4-BE49-F238E27FC236}">
                  <a16:creationId xmlns="" xmlns:a16="http://schemas.microsoft.com/office/drawing/2014/main" id="{CF3186FE-99FC-4583-9AAF-16B93B8A1FC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9791" y="1860582"/>
              <a:ext cx="2782830" cy="2353061"/>
            </a:xfrm>
            <a:prstGeom prst="rect">
              <a:avLst/>
            </a:prstGeom>
          </p:spPr>
        </p:pic>
        <p:sp>
          <p:nvSpPr>
            <p:cNvPr id="15" name="任意多边形: 形状 14">
              <a:extLst>
                <a:ext uri="{FF2B5EF4-FFF2-40B4-BE49-F238E27FC236}">
                  <a16:creationId xmlns="" xmlns:a16="http://schemas.microsoft.com/office/drawing/2014/main" id="{5B5D01EB-B246-484C-8537-E1EECE91144C}"/>
                </a:ext>
              </a:extLst>
            </p:cNvPr>
            <p:cNvSpPr/>
            <p:nvPr/>
          </p:nvSpPr>
          <p:spPr>
            <a:xfrm>
              <a:off x="1103925" y="1929628"/>
              <a:ext cx="2513038" cy="1916309"/>
            </a:xfrm>
            <a:custGeom>
              <a:avLst/>
              <a:gdLst>
                <a:gd name="connsiteX0" fmla="*/ 387350 w 2063750"/>
                <a:gd name="connsiteY0" fmla="*/ 190500 h 1460500"/>
                <a:gd name="connsiteX1" fmla="*/ 908050 w 2063750"/>
                <a:gd name="connsiteY1" fmla="*/ 0 h 1460500"/>
                <a:gd name="connsiteX2" fmla="*/ 1511300 w 2063750"/>
                <a:gd name="connsiteY2" fmla="*/ 38100 h 1460500"/>
                <a:gd name="connsiteX3" fmla="*/ 1955800 w 2063750"/>
                <a:gd name="connsiteY3" fmla="*/ 361950 h 1460500"/>
                <a:gd name="connsiteX4" fmla="*/ 2063750 w 2063750"/>
                <a:gd name="connsiteY4" fmla="*/ 857250 h 1460500"/>
                <a:gd name="connsiteX5" fmla="*/ 1809750 w 2063750"/>
                <a:gd name="connsiteY5" fmla="*/ 1212850 h 1460500"/>
                <a:gd name="connsiteX6" fmla="*/ 1339850 w 2063750"/>
                <a:gd name="connsiteY6" fmla="*/ 1416050 h 1460500"/>
                <a:gd name="connsiteX7" fmla="*/ 692150 w 2063750"/>
                <a:gd name="connsiteY7" fmla="*/ 1460500 h 1460500"/>
                <a:gd name="connsiteX8" fmla="*/ 190500 w 2063750"/>
                <a:gd name="connsiteY8" fmla="*/ 1162050 h 1460500"/>
                <a:gd name="connsiteX9" fmla="*/ 0 w 2063750"/>
                <a:gd name="connsiteY9" fmla="*/ 558800 h 1460500"/>
                <a:gd name="connsiteX10" fmla="*/ 387350 w 2063750"/>
                <a:gd name="connsiteY10" fmla="*/ 190500 h 1460500"/>
                <a:gd name="connsiteX0" fmla="*/ 387350 w 2063750"/>
                <a:gd name="connsiteY0" fmla="*/ 357295 h 1627295"/>
                <a:gd name="connsiteX1" fmla="*/ 908050 w 2063750"/>
                <a:gd name="connsiteY1" fmla="*/ 166795 h 1627295"/>
                <a:gd name="connsiteX2" fmla="*/ 1511300 w 2063750"/>
                <a:gd name="connsiteY2" fmla="*/ 204895 h 1627295"/>
                <a:gd name="connsiteX3" fmla="*/ 1955800 w 2063750"/>
                <a:gd name="connsiteY3" fmla="*/ 528745 h 1627295"/>
                <a:gd name="connsiteX4" fmla="*/ 2063750 w 2063750"/>
                <a:gd name="connsiteY4" fmla="*/ 1024045 h 1627295"/>
                <a:gd name="connsiteX5" fmla="*/ 1809750 w 2063750"/>
                <a:gd name="connsiteY5" fmla="*/ 1379645 h 1627295"/>
                <a:gd name="connsiteX6" fmla="*/ 1339850 w 2063750"/>
                <a:gd name="connsiteY6" fmla="*/ 1582845 h 1627295"/>
                <a:gd name="connsiteX7" fmla="*/ 692150 w 2063750"/>
                <a:gd name="connsiteY7" fmla="*/ 1627295 h 1627295"/>
                <a:gd name="connsiteX8" fmla="*/ 190500 w 2063750"/>
                <a:gd name="connsiteY8" fmla="*/ 1328845 h 1627295"/>
                <a:gd name="connsiteX9" fmla="*/ 0 w 2063750"/>
                <a:gd name="connsiteY9" fmla="*/ 725595 h 1627295"/>
                <a:gd name="connsiteX10" fmla="*/ 387350 w 2063750"/>
                <a:gd name="connsiteY10" fmla="*/ 357295 h 1627295"/>
                <a:gd name="connsiteX0" fmla="*/ 387350 w 2063750"/>
                <a:gd name="connsiteY0" fmla="*/ 478635 h 1748635"/>
                <a:gd name="connsiteX1" fmla="*/ 908050 w 2063750"/>
                <a:gd name="connsiteY1" fmla="*/ 288135 h 1748635"/>
                <a:gd name="connsiteX2" fmla="*/ 1511300 w 2063750"/>
                <a:gd name="connsiteY2" fmla="*/ 326235 h 1748635"/>
                <a:gd name="connsiteX3" fmla="*/ 1955800 w 2063750"/>
                <a:gd name="connsiteY3" fmla="*/ 650085 h 1748635"/>
                <a:gd name="connsiteX4" fmla="*/ 2063750 w 2063750"/>
                <a:gd name="connsiteY4" fmla="*/ 1145385 h 1748635"/>
                <a:gd name="connsiteX5" fmla="*/ 1809750 w 2063750"/>
                <a:gd name="connsiteY5" fmla="*/ 1500985 h 1748635"/>
                <a:gd name="connsiteX6" fmla="*/ 1339850 w 2063750"/>
                <a:gd name="connsiteY6" fmla="*/ 1704185 h 1748635"/>
                <a:gd name="connsiteX7" fmla="*/ 692150 w 2063750"/>
                <a:gd name="connsiteY7" fmla="*/ 1748635 h 1748635"/>
                <a:gd name="connsiteX8" fmla="*/ 190500 w 2063750"/>
                <a:gd name="connsiteY8" fmla="*/ 1450185 h 1748635"/>
                <a:gd name="connsiteX9" fmla="*/ 0 w 2063750"/>
                <a:gd name="connsiteY9" fmla="*/ 846935 h 1748635"/>
                <a:gd name="connsiteX10" fmla="*/ 387350 w 2063750"/>
                <a:gd name="connsiteY10" fmla="*/ 478635 h 1748635"/>
                <a:gd name="connsiteX0" fmla="*/ 387350 w 2063750"/>
                <a:gd name="connsiteY0" fmla="*/ 478635 h 1748635"/>
                <a:gd name="connsiteX1" fmla="*/ 908050 w 2063750"/>
                <a:gd name="connsiteY1" fmla="*/ 288135 h 1748635"/>
                <a:gd name="connsiteX2" fmla="*/ 1511300 w 2063750"/>
                <a:gd name="connsiteY2" fmla="*/ 326235 h 1748635"/>
                <a:gd name="connsiteX3" fmla="*/ 1955800 w 2063750"/>
                <a:gd name="connsiteY3" fmla="*/ 650085 h 1748635"/>
                <a:gd name="connsiteX4" fmla="*/ 2063750 w 2063750"/>
                <a:gd name="connsiteY4" fmla="*/ 1145385 h 1748635"/>
                <a:gd name="connsiteX5" fmla="*/ 1809750 w 2063750"/>
                <a:gd name="connsiteY5" fmla="*/ 1500985 h 1748635"/>
                <a:gd name="connsiteX6" fmla="*/ 1339850 w 2063750"/>
                <a:gd name="connsiteY6" fmla="*/ 1704185 h 1748635"/>
                <a:gd name="connsiteX7" fmla="*/ 692150 w 2063750"/>
                <a:gd name="connsiteY7" fmla="*/ 1748635 h 1748635"/>
                <a:gd name="connsiteX8" fmla="*/ 190500 w 2063750"/>
                <a:gd name="connsiteY8" fmla="*/ 1450185 h 1748635"/>
                <a:gd name="connsiteX9" fmla="*/ 0 w 2063750"/>
                <a:gd name="connsiteY9" fmla="*/ 846935 h 1748635"/>
                <a:gd name="connsiteX10" fmla="*/ 387350 w 2063750"/>
                <a:gd name="connsiteY10" fmla="*/ 478635 h 1748635"/>
                <a:gd name="connsiteX0" fmla="*/ 387350 w 2063750"/>
                <a:gd name="connsiteY0" fmla="*/ 478635 h 1748635"/>
                <a:gd name="connsiteX1" fmla="*/ 908050 w 2063750"/>
                <a:gd name="connsiteY1" fmla="*/ 288135 h 1748635"/>
                <a:gd name="connsiteX2" fmla="*/ 1511300 w 2063750"/>
                <a:gd name="connsiteY2" fmla="*/ 326235 h 1748635"/>
                <a:gd name="connsiteX3" fmla="*/ 1955800 w 2063750"/>
                <a:gd name="connsiteY3" fmla="*/ 650085 h 1748635"/>
                <a:gd name="connsiteX4" fmla="*/ 2063750 w 2063750"/>
                <a:gd name="connsiteY4" fmla="*/ 1145385 h 1748635"/>
                <a:gd name="connsiteX5" fmla="*/ 1809750 w 2063750"/>
                <a:gd name="connsiteY5" fmla="*/ 1500985 h 1748635"/>
                <a:gd name="connsiteX6" fmla="*/ 1339850 w 2063750"/>
                <a:gd name="connsiteY6" fmla="*/ 1704185 h 1748635"/>
                <a:gd name="connsiteX7" fmla="*/ 692150 w 2063750"/>
                <a:gd name="connsiteY7" fmla="*/ 1748635 h 1748635"/>
                <a:gd name="connsiteX8" fmla="*/ 190500 w 2063750"/>
                <a:gd name="connsiteY8" fmla="*/ 1450185 h 1748635"/>
                <a:gd name="connsiteX9" fmla="*/ 0 w 2063750"/>
                <a:gd name="connsiteY9" fmla="*/ 846935 h 1748635"/>
                <a:gd name="connsiteX10" fmla="*/ 387350 w 2063750"/>
                <a:gd name="connsiteY10" fmla="*/ 478635 h 1748635"/>
                <a:gd name="connsiteX0" fmla="*/ 387350 w 2063750"/>
                <a:gd name="connsiteY0" fmla="*/ 505063 h 1775063"/>
                <a:gd name="connsiteX1" fmla="*/ 908050 w 2063750"/>
                <a:gd name="connsiteY1" fmla="*/ 314563 h 1775063"/>
                <a:gd name="connsiteX2" fmla="*/ 1504950 w 2063750"/>
                <a:gd name="connsiteY2" fmla="*/ 301863 h 1775063"/>
                <a:gd name="connsiteX3" fmla="*/ 1955800 w 2063750"/>
                <a:gd name="connsiteY3" fmla="*/ 676513 h 1775063"/>
                <a:gd name="connsiteX4" fmla="*/ 2063750 w 2063750"/>
                <a:gd name="connsiteY4" fmla="*/ 1171813 h 1775063"/>
                <a:gd name="connsiteX5" fmla="*/ 1809750 w 2063750"/>
                <a:gd name="connsiteY5" fmla="*/ 1527413 h 1775063"/>
                <a:gd name="connsiteX6" fmla="*/ 1339850 w 2063750"/>
                <a:gd name="connsiteY6" fmla="*/ 1730613 h 1775063"/>
                <a:gd name="connsiteX7" fmla="*/ 692150 w 2063750"/>
                <a:gd name="connsiteY7" fmla="*/ 1775063 h 1775063"/>
                <a:gd name="connsiteX8" fmla="*/ 190500 w 2063750"/>
                <a:gd name="connsiteY8" fmla="*/ 1476613 h 1775063"/>
                <a:gd name="connsiteX9" fmla="*/ 0 w 2063750"/>
                <a:gd name="connsiteY9" fmla="*/ 873363 h 1775063"/>
                <a:gd name="connsiteX10" fmla="*/ 387350 w 2063750"/>
                <a:gd name="connsiteY10" fmla="*/ 505063 h 1775063"/>
                <a:gd name="connsiteX0" fmla="*/ 387350 w 2111913"/>
                <a:gd name="connsiteY0" fmla="*/ 505063 h 1775063"/>
                <a:gd name="connsiteX1" fmla="*/ 908050 w 2111913"/>
                <a:gd name="connsiteY1" fmla="*/ 314563 h 1775063"/>
                <a:gd name="connsiteX2" fmla="*/ 1504950 w 2111913"/>
                <a:gd name="connsiteY2" fmla="*/ 301863 h 1775063"/>
                <a:gd name="connsiteX3" fmla="*/ 2019300 w 2111913"/>
                <a:gd name="connsiteY3" fmla="*/ 676513 h 1775063"/>
                <a:gd name="connsiteX4" fmla="*/ 2063750 w 2111913"/>
                <a:gd name="connsiteY4" fmla="*/ 1171813 h 1775063"/>
                <a:gd name="connsiteX5" fmla="*/ 1809750 w 2111913"/>
                <a:gd name="connsiteY5" fmla="*/ 1527413 h 1775063"/>
                <a:gd name="connsiteX6" fmla="*/ 1339850 w 2111913"/>
                <a:gd name="connsiteY6" fmla="*/ 1730613 h 1775063"/>
                <a:gd name="connsiteX7" fmla="*/ 692150 w 2111913"/>
                <a:gd name="connsiteY7" fmla="*/ 1775063 h 1775063"/>
                <a:gd name="connsiteX8" fmla="*/ 190500 w 2111913"/>
                <a:gd name="connsiteY8" fmla="*/ 1476613 h 1775063"/>
                <a:gd name="connsiteX9" fmla="*/ 0 w 2111913"/>
                <a:gd name="connsiteY9" fmla="*/ 873363 h 1775063"/>
                <a:gd name="connsiteX10" fmla="*/ 387350 w 2111913"/>
                <a:gd name="connsiteY10" fmla="*/ 505063 h 1775063"/>
                <a:gd name="connsiteX0" fmla="*/ 387350 w 2111913"/>
                <a:gd name="connsiteY0" fmla="*/ 456543 h 1726543"/>
                <a:gd name="connsiteX1" fmla="*/ 908050 w 2111913"/>
                <a:gd name="connsiteY1" fmla="*/ 266043 h 1726543"/>
                <a:gd name="connsiteX2" fmla="*/ 1504950 w 2111913"/>
                <a:gd name="connsiteY2" fmla="*/ 253343 h 1726543"/>
                <a:gd name="connsiteX3" fmla="*/ 2019300 w 2111913"/>
                <a:gd name="connsiteY3" fmla="*/ 627993 h 1726543"/>
                <a:gd name="connsiteX4" fmla="*/ 2063750 w 2111913"/>
                <a:gd name="connsiteY4" fmla="*/ 1123293 h 1726543"/>
                <a:gd name="connsiteX5" fmla="*/ 1809750 w 2111913"/>
                <a:gd name="connsiteY5" fmla="*/ 1478893 h 1726543"/>
                <a:gd name="connsiteX6" fmla="*/ 1339850 w 2111913"/>
                <a:gd name="connsiteY6" fmla="*/ 1682093 h 1726543"/>
                <a:gd name="connsiteX7" fmla="*/ 692150 w 2111913"/>
                <a:gd name="connsiteY7" fmla="*/ 1726543 h 1726543"/>
                <a:gd name="connsiteX8" fmla="*/ 190500 w 2111913"/>
                <a:gd name="connsiteY8" fmla="*/ 1428093 h 1726543"/>
                <a:gd name="connsiteX9" fmla="*/ 0 w 2111913"/>
                <a:gd name="connsiteY9" fmla="*/ 824843 h 1726543"/>
                <a:gd name="connsiteX10" fmla="*/ 387350 w 2111913"/>
                <a:gd name="connsiteY10" fmla="*/ 456543 h 1726543"/>
                <a:gd name="connsiteX0" fmla="*/ 387350 w 2063750"/>
                <a:gd name="connsiteY0" fmla="*/ 456543 h 1726543"/>
                <a:gd name="connsiteX1" fmla="*/ 908050 w 2063750"/>
                <a:gd name="connsiteY1" fmla="*/ 266043 h 1726543"/>
                <a:gd name="connsiteX2" fmla="*/ 1504950 w 2063750"/>
                <a:gd name="connsiteY2" fmla="*/ 253343 h 1726543"/>
                <a:gd name="connsiteX3" fmla="*/ 2019300 w 2063750"/>
                <a:gd name="connsiteY3" fmla="*/ 627993 h 1726543"/>
                <a:gd name="connsiteX4" fmla="*/ 2063750 w 2063750"/>
                <a:gd name="connsiteY4" fmla="*/ 1123293 h 1726543"/>
                <a:gd name="connsiteX5" fmla="*/ 1809750 w 2063750"/>
                <a:gd name="connsiteY5" fmla="*/ 1478893 h 1726543"/>
                <a:gd name="connsiteX6" fmla="*/ 1339850 w 2063750"/>
                <a:gd name="connsiteY6" fmla="*/ 1682093 h 1726543"/>
                <a:gd name="connsiteX7" fmla="*/ 692150 w 2063750"/>
                <a:gd name="connsiteY7" fmla="*/ 1726543 h 1726543"/>
                <a:gd name="connsiteX8" fmla="*/ 190500 w 2063750"/>
                <a:gd name="connsiteY8" fmla="*/ 1428093 h 1726543"/>
                <a:gd name="connsiteX9" fmla="*/ 0 w 2063750"/>
                <a:gd name="connsiteY9" fmla="*/ 824843 h 1726543"/>
                <a:gd name="connsiteX10" fmla="*/ 387350 w 2063750"/>
                <a:gd name="connsiteY10" fmla="*/ 456543 h 1726543"/>
                <a:gd name="connsiteX0" fmla="*/ 387350 w 2063750"/>
                <a:gd name="connsiteY0" fmla="*/ 456543 h 1726543"/>
                <a:gd name="connsiteX1" fmla="*/ 908050 w 2063750"/>
                <a:gd name="connsiteY1" fmla="*/ 266043 h 1726543"/>
                <a:gd name="connsiteX2" fmla="*/ 1504950 w 2063750"/>
                <a:gd name="connsiteY2" fmla="*/ 253343 h 1726543"/>
                <a:gd name="connsiteX3" fmla="*/ 2019300 w 2063750"/>
                <a:gd name="connsiteY3" fmla="*/ 627993 h 1726543"/>
                <a:gd name="connsiteX4" fmla="*/ 2063750 w 2063750"/>
                <a:gd name="connsiteY4" fmla="*/ 1123293 h 1726543"/>
                <a:gd name="connsiteX5" fmla="*/ 1809750 w 2063750"/>
                <a:gd name="connsiteY5" fmla="*/ 1478893 h 1726543"/>
                <a:gd name="connsiteX6" fmla="*/ 1339850 w 2063750"/>
                <a:gd name="connsiteY6" fmla="*/ 1682093 h 1726543"/>
                <a:gd name="connsiteX7" fmla="*/ 692150 w 2063750"/>
                <a:gd name="connsiteY7" fmla="*/ 1726543 h 1726543"/>
                <a:gd name="connsiteX8" fmla="*/ 190500 w 2063750"/>
                <a:gd name="connsiteY8" fmla="*/ 1428093 h 1726543"/>
                <a:gd name="connsiteX9" fmla="*/ 0 w 2063750"/>
                <a:gd name="connsiteY9" fmla="*/ 824843 h 1726543"/>
                <a:gd name="connsiteX10" fmla="*/ 387350 w 2063750"/>
                <a:gd name="connsiteY10" fmla="*/ 456543 h 1726543"/>
                <a:gd name="connsiteX0" fmla="*/ 387350 w 2063750"/>
                <a:gd name="connsiteY0" fmla="*/ 456543 h 1726543"/>
                <a:gd name="connsiteX1" fmla="*/ 908050 w 2063750"/>
                <a:gd name="connsiteY1" fmla="*/ 266043 h 1726543"/>
                <a:gd name="connsiteX2" fmla="*/ 1504950 w 2063750"/>
                <a:gd name="connsiteY2" fmla="*/ 253343 h 1726543"/>
                <a:gd name="connsiteX3" fmla="*/ 1976437 w 2063750"/>
                <a:gd name="connsiteY3" fmla="*/ 651805 h 1726543"/>
                <a:gd name="connsiteX4" fmla="*/ 2063750 w 2063750"/>
                <a:gd name="connsiteY4" fmla="*/ 1123293 h 1726543"/>
                <a:gd name="connsiteX5" fmla="*/ 1809750 w 2063750"/>
                <a:gd name="connsiteY5" fmla="*/ 1478893 h 1726543"/>
                <a:gd name="connsiteX6" fmla="*/ 1339850 w 2063750"/>
                <a:gd name="connsiteY6" fmla="*/ 1682093 h 1726543"/>
                <a:gd name="connsiteX7" fmla="*/ 692150 w 2063750"/>
                <a:gd name="connsiteY7" fmla="*/ 1726543 h 1726543"/>
                <a:gd name="connsiteX8" fmla="*/ 190500 w 2063750"/>
                <a:gd name="connsiteY8" fmla="*/ 1428093 h 1726543"/>
                <a:gd name="connsiteX9" fmla="*/ 0 w 2063750"/>
                <a:gd name="connsiteY9" fmla="*/ 824843 h 1726543"/>
                <a:gd name="connsiteX10" fmla="*/ 387350 w 2063750"/>
                <a:gd name="connsiteY10" fmla="*/ 456543 h 1726543"/>
                <a:gd name="connsiteX0" fmla="*/ 387350 w 2063750"/>
                <a:gd name="connsiteY0" fmla="*/ 456543 h 1726543"/>
                <a:gd name="connsiteX1" fmla="*/ 908050 w 2063750"/>
                <a:gd name="connsiteY1" fmla="*/ 266043 h 1726543"/>
                <a:gd name="connsiteX2" fmla="*/ 1504950 w 2063750"/>
                <a:gd name="connsiteY2" fmla="*/ 253343 h 1726543"/>
                <a:gd name="connsiteX3" fmla="*/ 1909762 w 2063750"/>
                <a:gd name="connsiteY3" fmla="*/ 647042 h 1726543"/>
                <a:gd name="connsiteX4" fmla="*/ 2063750 w 2063750"/>
                <a:gd name="connsiteY4" fmla="*/ 1123293 h 1726543"/>
                <a:gd name="connsiteX5" fmla="*/ 1809750 w 2063750"/>
                <a:gd name="connsiteY5" fmla="*/ 1478893 h 1726543"/>
                <a:gd name="connsiteX6" fmla="*/ 1339850 w 2063750"/>
                <a:gd name="connsiteY6" fmla="*/ 1682093 h 1726543"/>
                <a:gd name="connsiteX7" fmla="*/ 692150 w 2063750"/>
                <a:gd name="connsiteY7" fmla="*/ 1726543 h 1726543"/>
                <a:gd name="connsiteX8" fmla="*/ 190500 w 2063750"/>
                <a:gd name="connsiteY8" fmla="*/ 1428093 h 1726543"/>
                <a:gd name="connsiteX9" fmla="*/ 0 w 2063750"/>
                <a:gd name="connsiteY9" fmla="*/ 824843 h 1726543"/>
                <a:gd name="connsiteX10" fmla="*/ 387350 w 2063750"/>
                <a:gd name="connsiteY10" fmla="*/ 456543 h 1726543"/>
                <a:gd name="connsiteX0" fmla="*/ 387350 w 2063750"/>
                <a:gd name="connsiteY0" fmla="*/ 456543 h 1726543"/>
                <a:gd name="connsiteX1" fmla="*/ 908050 w 2063750"/>
                <a:gd name="connsiteY1" fmla="*/ 266043 h 1726543"/>
                <a:gd name="connsiteX2" fmla="*/ 1504950 w 2063750"/>
                <a:gd name="connsiteY2" fmla="*/ 253343 h 1726543"/>
                <a:gd name="connsiteX3" fmla="*/ 1909762 w 2063750"/>
                <a:gd name="connsiteY3" fmla="*/ 647042 h 1726543"/>
                <a:gd name="connsiteX4" fmla="*/ 2063750 w 2063750"/>
                <a:gd name="connsiteY4" fmla="*/ 1123293 h 1726543"/>
                <a:gd name="connsiteX5" fmla="*/ 1809750 w 2063750"/>
                <a:gd name="connsiteY5" fmla="*/ 1478893 h 1726543"/>
                <a:gd name="connsiteX6" fmla="*/ 1339850 w 2063750"/>
                <a:gd name="connsiteY6" fmla="*/ 1682093 h 1726543"/>
                <a:gd name="connsiteX7" fmla="*/ 692150 w 2063750"/>
                <a:gd name="connsiteY7" fmla="*/ 1726543 h 1726543"/>
                <a:gd name="connsiteX8" fmla="*/ 190500 w 2063750"/>
                <a:gd name="connsiteY8" fmla="*/ 1428093 h 1726543"/>
                <a:gd name="connsiteX9" fmla="*/ 0 w 2063750"/>
                <a:gd name="connsiteY9" fmla="*/ 824843 h 1726543"/>
                <a:gd name="connsiteX10" fmla="*/ 387350 w 2063750"/>
                <a:gd name="connsiteY10" fmla="*/ 456543 h 1726543"/>
                <a:gd name="connsiteX0" fmla="*/ 387350 w 2138069"/>
                <a:gd name="connsiteY0" fmla="*/ 456543 h 1726543"/>
                <a:gd name="connsiteX1" fmla="*/ 908050 w 2138069"/>
                <a:gd name="connsiteY1" fmla="*/ 266043 h 1726543"/>
                <a:gd name="connsiteX2" fmla="*/ 1504950 w 2138069"/>
                <a:gd name="connsiteY2" fmla="*/ 253343 h 1726543"/>
                <a:gd name="connsiteX3" fmla="*/ 1909762 w 2138069"/>
                <a:gd name="connsiteY3" fmla="*/ 647042 h 1726543"/>
                <a:gd name="connsiteX4" fmla="*/ 2063750 w 2138069"/>
                <a:gd name="connsiteY4" fmla="*/ 1123293 h 1726543"/>
                <a:gd name="connsiteX5" fmla="*/ 1809750 w 2138069"/>
                <a:gd name="connsiteY5" fmla="*/ 1478893 h 1726543"/>
                <a:gd name="connsiteX6" fmla="*/ 1339850 w 2138069"/>
                <a:gd name="connsiteY6" fmla="*/ 1682093 h 1726543"/>
                <a:gd name="connsiteX7" fmla="*/ 692150 w 2138069"/>
                <a:gd name="connsiteY7" fmla="*/ 1726543 h 1726543"/>
                <a:gd name="connsiteX8" fmla="*/ 190500 w 2138069"/>
                <a:gd name="connsiteY8" fmla="*/ 1428093 h 1726543"/>
                <a:gd name="connsiteX9" fmla="*/ 0 w 2138069"/>
                <a:gd name="connsiteY9" fmla="*/ 824843 h 1726543"/>
                <a:gd name="connsiteX10" fmla="*/ 387350 w 2138069"/>
                <a:gd name="connsiteY10" fmla="*/ 456543 h 1726543"/>
                <a:gd name="connsiteX0" fmla="*/ 387350 w 2251713"/>
                <a:gd name="connsiteY0" fmla="*/ 456543 h 1726543"/>
                <a:gd name="connsiteX1" fmla="*/ 908050 w 2251713"/>
                <a:gd name="connsiteY1" fmla="*/ 266043 h 1726543"/>
                <a:gd name="connsiteX2" fmla="*/ 1504950 w 2251713"/>
                <a:gd name="connsiteY2" fmla="*/ 253343 h 1726543"/>
                <a:gd name="connsiteX3" fmla="*/ 1909762 w 2251713"/>
                <a:gd name="connsiteY3" fmla="*/ 647042 h 1726543"/>
                <a:gd name="connsiteX4" fmla="*/ 2063750 w 2251713"/>
                <a:gd name="connsiteY4" fmla="*/ 1123293 h 1726543"/>
                <a:gd name="connsiteX5" fmla="*/ 1809750 w 2251713"/>
                <a:gd name="connsiteY5" fmla="*/ 1478893 h 1726543"/>
                <a:gd name="connsiteX6" fmla="*/ 1339850 w 2251713"/>
                <a:gd name="connsiteY6" fmla="*/ 1682093 h 1726543"/>
                <a:gd name="connsiteX7" fmla="*/ 692150 w 2251713"/>
                <a:gd name="connsiteY7" fmla="*/ 1726543 h 1726543"/>
                <a:gd name="connsiteX8" fmla="*/ 190500 w 2251713"/>
                <a:gd name="connsiteY8" fmla="*/ 1428093 h 1726543"/>
                <a:gd name="connsiteX9" fmla="*/ 0 w 2251713"/>
                <a:gd name="connsiteY9" fmla="*/ 824843 h 1726543"/>
                <a:gd name="connsiteX10" fmla="*/ 387350 w 2251713"/>
                <a:gd name="connsiteY10" fmla="*/ 456543 h 1726543"/>
                <a:gd name="connsiteX0" fmla="*/ 387350 w 2251713"/>
                <a:gd name="connsiteY0" fmla="*/ 456543 h 1726543"/>
                <a:gd name="connsiteX1" fmla="*/ 908050 w 2251713"/>
                <a:gd name="connsiteY1" fmla="*/ 266043 h 1726543"/>
                <a:gd name="connsiteX2" fmla="*/ 1504950 w 2251713"/>
                <a:gd name="connsiteY2" fmla="*/ 253343 h 1726543"/>
                <a:gd name="connsiteX3" fmla="*/ 1909762 w 2251713"/>
                <a:gd name="connsiteY3" fmla="*/ 647042 h 1726543"/>
                <a:gd name="connsiteX4" fmla="*/ 2063750 w 2251713"/>
                <a:gd name="connsiteY4" fmla="*/ 1123293 h 1726543"/>
                <a:gd name="connsiteX5" fmla="*/ 1809750 w 2251713"/>
                <a:gd name="connsiteY5" fmla="*/ 1478893 h 1726543"/>
                <a:gd name="connsiteX6" fmla="*/ 1339850 w 2251713"/>
                <a:gd name="connsiteY6" fmla="*/ 1682093 h 1726543"/>
                <a:gd name="connsiteX7" fmla="*/ 692150 w 2251713"/>
                <a:gd name="connsiteY7" fmla="*/ 1726543 h 1726543"/>
                <a:gd name="connsiteX8" fmla="*/ 190500 w 2251713"/>
                <a:gd name="connsiteY8" fmla="*/ 1428093 h 1726543"/>
                <a:gd name="connsiteX9" fmla="*/ 0 w 2251713"/>
                <a:gd name="connsiteY9" fmla="*/ 824843 h 1726543"/>
                <a:gd name="connsiteX10" fmla="*/ 387350 w 2251713"/>
                <a:gd name="connsiteY10" fmla="*/ 456543 h 1726543"/>
                <a:gd name="connsiteX0" fmla="*/ 387350 w 2251713"/>
                <a:gd name="connsiteY0" fmla="*/ 456543 h 1726543"/>
                <a:gd name="connsiteX1" fmla="*/ 908050 w 2251713"/>
                <a:gd name="connsiteY1" fmla="*/ 266043 h 1726543"/>
                <a:gd name="connsiteX2" fmla="*/ 1504950 w 2251713"/>
                <a:gd name="connsiteY2" fmla="*/ 253343 h 1726543"/>
                <a:gd name="connsiteX3" fmla="*/ 1909762 w 2251713"/>
                <a:gd name="connsiteY3" fmla="*/ 647042 h 1726543"/>
                <a:gd name="connsiteX4" fmla="*/ 2063750 w 2251713"/>
                <a:gd name="connsiteY4" fmla="*/ 1123293 h 1726543"/>
                <a:gd name="connsiteX5" fmla="*/ 1809750 w 2251713"/>
                <a:gd name="connsiteY5" fmla="*/ 1478893 h 1726543"/>
                <a:gd name="connsiteX6" fmla="*/ 1339850 w 2251713"/>
                <a:gd name="connsiteY6" fmla="*/ 1682093 h 1726543"/>
                <a:gd name="connsiteX7" fmla="*/ 692150 w 2251713"/>
                <a:gd name="connsiteY7" fmla="*/ 1726543 h 1726543"/>
                <a:gd name="connsiteX8" fmla="*/ 190500 w 2251713"/>
                <a:gd name="connsiteY8" fmla="*/ 1428093 h 1726543"/>
                <a:gd name="connsiteX9" fmla="*/ 0 w 2251713"/>
                <a:gd name="connsiteY9" fmla="*/ 824843 h 1726543"/>
                <a:gd name="connsiteX10" fmla="*/ 387350 w 2251713"/>
                <a:gd name="connsiteY10" fmla="*/ 456543 h 1726543"/>
                <a:gd name="connsiteX0" fmla="*/ 387350 w 2251713"/>
                <a:gd name="connsiteY0" fmla="*/ 456543 h 1726543"/>
                <a:gd name="connsiteX1" fmla="*/ 908050 w 2251713"/>
                <a:gd name="connsiteY1" fmla="*/ 266043 h 1726543"/>
                <a:gd name="connsiteX2" fmla="*/ 1504950 w 2251713"/>
                <a:gd name="connsiteY2" fmla="*/ 253343 h 1726543"/>
                <a:gd name="connsiteX3" fmla="*/ 1909762 w 2251713"/>
                <a:gd name="connsiteY3" fmla="*/ 647042 h 1726543"/>
                <a:gd name="connsiteX4" fmla="*/ 2063750 w 2251713"/>
                <a:gd name="connsiteY4" fmla="*/ 1123293 h 1726543"/>
                <a:gd name="connsiteX5" fmla="*/ 1809750 w 2251713"/>
                <a:gd name="connsiteY5" fmla="*/ 1478893 h 1726543"/>
                <a:gd name="connsiteX6" fmla="*/ 1339850 w 2251713"/>
                <a:gd name="connsiteY6" fmla="*/ 1682093 h 1726543"/>
                <a:gd name="connsiteX7" fmla="*/ 692150 w 2251713"/>
                <a:gd name="connsiteY7" fmla="*/ 1726543 h 1726543"/>
                <a:gd name="connsiteX8" fmla="*/ 190500 w 2251713"/>
                <a:gd name="connsiteY8" fmla="*/ 1428093 h 1726543"/>
                <a:gd name="connsiteX9" fmla="*/ 0 w 2251713"/>
                <a:gd name="connsiteY9" fmla="*/ 824843 h 1726543"/>
                <a:gd name="connsiteX10" fmla="*/ 387350 w 2251713"/>
                <a:gd name="connsiteY10" fmla="*/ 456543 h 1726543"/>
                <a:gd name="connsiteX0" fmla="*/ 387350 w 2251713"/>
                <a:gd name="connsiteY0" fmla="*/ 456543 h 1726543"/>
                <a:gd name="connsiteX1" fmla="*/ 908050 w 2251713"/>
                <a:gd name="connsiteY1" fmla="*/ 266043 h 1726543"/>
                <a:gd name="connsiteX2" fmla="*/ 1504950 w 2251713"/>
                <a:gd name="connsiteY2" fmla="*/ 253343 h 1726543"/>
                <a:gd name="connsiteX3" fmla="*/ 1909762 w 2251713"/>
                <a:gd name="connsiteY3" fmla="*/ 647042 h 1726543"/>
                <a:gd name="connsiteX4" fmla="*/ 2063750 w 2251713"/>
                <a:gd name="connsiteY4" fmla="*/ 1123293 h 1726543"/>
                <a:gd name="connsiteX5" fmla="*/ 1809750 w 2251713"/>
                <a:gd name="connsiteY5" fmla="*/ 1478893 h 1726543"/>
                <a:gd name="connsiteX6" fmla="*/ 1339850 w 2251713"/>
                <a:gd name="connsiteY6" fmla="*/ 1682093 h 1726543"/>
                <a:gd name="connsiteX7" fmla="*/ 692150 w 2251713"/>
                <a:gd name="connsiteY7" fmla="*/ 1726543 h 1726543"/>
                <a:gd name="connsiteX8" fmla="*/ 190500 w 2251713"/>
                <a:gd name="connsiteY8" fmla="*/ 1428093 h 1726543"/>
                <a:gd name="connsiteX9" fmla="*/ 0 w 2251713"/>
                <a:gd name="connsiteY9" fmla="*/ 824843 h 1726543"/>
                <a:gd name="connsiteX10" fmla="*/ 387350 w 2251713"/>
                <a:gd name="connsiteY10" fmla="*/ 456543 h 1726543"/>
                <a:gd name="connsiteX0" fmla="*/ 387350 w 2251713"/>
                <a:gd name="connsiteY0" fmla="*/ 456543 h 1726543"/>
                <a:gd name="connsiteX1" fmla="*/ 908050 w 2251713"/>
                <a:gd name="connsiteY1" fmla="*/ 266043 h 1726543"/>
                <a:gd name="connsiteX2" fmla="*/ 1504950 w 2251713"/>
                <a:gd name="connsiteY2" fmla="*/ 253343 h 1726543"/>
                <a:gd name="connsiteX3" fmla="*/ 1909762 w 2251713"/>
                <a:gd name="connsiteY3" fmla="*/ 647042 h 1726543"/>
                <a:gd name="connsiteX4" fmla="*/ 2063750 w 2251713"/>
                <a:gd name="connsiteY4" fmla="*/ 1123293 h 1726543"/>
                <a:gd name="connsiteX5" fmla="*/ 1809750 w 2251713"/>
                <a:gd name="connsiteY5" fmla="*/ 1478893 h 1726543"/>
                <a:gd name="connsiteX6" fmla="*/ 1339850 w 2251713"/>
                <a:gd name="connsiteY6" fmla="*/ 1682093 h 1726543"/>
                <a:gd name="connsiteX7" fmla="*/ 692150 w 2251713"/>
                <a:gd name="connsiteY7" fmla="*/ 1726543 h 1726543"/>
                <a:gd name="connsiteX8" fmla="*/ 190500 w 2251713"/>
                <a:gd name="connsiteY8" fmla="*/ 1428093 h 1726543"/>
                <a:gd name="connsiteX9" fmla="*/ 0 w 2251713"/>
                <a:gd name="connsiteY9" fmla="*/ 824843 h 1726543"/>
                <a:gd name="connsiteX10" fmla="*/ 387350 w 2251713"/>
                <a:gd name="connsiteY10" fmla="*/ 456543 h 1726543"/>
                <a:gd name="connsiteX0" fmla="*/ 468334 w 2332697"/>
                <a:gd name="connsiteY0" fmla="*/ 456543 h 1726543"/>
                <a:gd name="connsiteX1" fmla="*/ 989034 w 2332697"/>
                <a:gd name="connsiteY1" fmla="*/ 266043 h 1726543"/>
                <a:gd name="connsiteX2" fmla="*/ 1585934 w 2332697"/>
                <a:gd name="connsiteY2" fmla="*/ 253343 h 1726543"/>
                <a:gd name="connsiteX3" fmla="*/ 1990746 w 2332697"/>
                <a:gd name="connsiteY3" fmla="*/ 647042 h 1726543"/>
                <a:gd name="connsiteX4" fmla="*/ 2144734 w 2332697"/>
                <a:gd name="connsiteY4" fmla="*/ 1123293 h 1726543"/>
                <a:gd name="connsiteX5" fmla="*/ 1890734 w 2332697"/>
                <a:gd name="connsiteY5" fmla="*/ 1478893 h 1726543"/>
                <a:gd name="connsiteX6" fmla="*/ 1420834 w 2332697"/>
                <a:gd name="connsiteY6" fmla="*/ 1682093 h 1726543"/>
                <a:gd name="connsiteX7" fmla="*/ 773134 w 2332697"/>
                <a:gd name="connsiteY7" fmla="*/ 1726543 h 1726543"/>
                <a:gd name="connsiteX8" fmla="*/ 271484 w 2332697"/>
                <a:gd name="connsiteY8" fmla="*/ 1428093 h 1726543"/>
                <a:gd name="connsiteX9" fmla="*/ 80984 w 2332697"/>
                <a:gd name="connsiteY9" fmla="*/ 824843 h 1726543"/>
                <a:gd name="connsiteX10" fmla="*/ 468334 w 2332697"/>
                <a:gd name="connsiteY10" fmla="*/ 456543 h 1726543"/>
                <a:gd name="connsiteX0" fmla="*/ 553875 w 2418238"/>
                <a:gd name="connsiteY0" fmla="*/ 456543 h 1726543"/>
                <a:gd name="connsiteX1" fmla="*/ 1074575 w 2418238"/>
                <a:gd name="connsiteY1" fmla="*/ 266043 h 1726543"/>
                <a:gd name="connsiteX2" fmla="*/ 1671475 w 2418238"/>
                <a:gd name="connsiteY2" fmla="*/ 253343 h 1726543"/>
                <a:gd name="connsiteX3" fmla="*/ 2076287 w 2418238"/>
                <a:gd name="connsiteY3" fmla="*/ 647042 h 1726543"/>
                <a:gd name="connsiteX4" fmla="*/ 2230275 w 2418238"/>
                <a:gd name="connsiteY4" fmla="*/ 1123293 h 1726543"/>
                <a:gd name="connsiteX5" fmla="*/ 1976275 w 2418238"/>
                <a:gd name="connsiteY5" fmla="*/ 1478893 h 1726543"/>
                <a:gd name="connsiteX6" fmla="*/ 1506375 w 2418238"/>
                <a:gd name="connsiteY6" fmla="*/ 1682093 h 1726543"/>
                <a:gd name="connsiteX7" fmla="*/ 858675 w 2418238"/>
                <a:gd name="connsiteY7" fmla="*/ 1726543 h 1726543"/>
                <a:gd name="connsiteX8" fmla="*/ 357025 w 2418238"/>
                <a:gd name="connsiteY8" fmla="*/ 1428093 h 1726543"/>
                <a:gd name="connsiteX9" fmla="*/ 166525 w 2418238"/>
                <a:gd name="connsiteY9" fmla="*/ 824843 h 1726543"/>
                <a:gd name="connsiteX10" fmla="*/ 553875 w 2418238"/>
                <a:gd name="connsiteY10" fmla="*/ 456543 h 1726543"/>
                <a:gd name="connsiteX0" fmla="*/ 648675 w 2513038"/>
                <a:gd name="connsiteY0" fmla="*/ 456543 h 1726543"/>
                <a:gd name="connsiteX1" fmla="*/ 1169375 w 2513038"/>
                <a:gd name="connsiteY1" fmla="*/ 266043 h 1726543"/>
                <a:gd name="connsiteX2" fmla="*/ 1766275 w 2513038"/>
                <a:gd name="connsiteY2" fmla="*/ 253343 h 1726543"/>
                <a:gd name="connsiteX3" fmla="*/ 2171087 w 2513038"/>
                <a:gd name="connsiteY3" fmla="*/ 647042 h 1726543"/>
                <a:gd name="connsiteX4" fmla="*/ 2325075 w 2513038"/>
                <a:gd name="connsiteY4" fmla="*/ 1123293 h 1726543"/>
                <a:gd name="connsiteX5" fmla="*/ 2071075 w 2513038"/>
                <a:gd name="connsiteY5" fmla="*/ 1478893 h 1726543"/>
                <a:gd name="connsiteX6" fmla="*/ 1601175 w 2513038"/>
                <a:gd name="connsiteY6" fmla="*/ 1682093 h 1726543"/>
                <a:gd name="connsiteX7" fmla="*/ 953475 w 2513038"/>
                <a:gd name="connsiteY7" fmla="*/ 1726543 h 1726543"/>
                <a:gd name="connsiteX8" fmla="*/ 451825 w 2513038"/>
                <a:gd name="connsiteY8" fmla="*/ 1428093 h 1726543"/>
                <a:gd name="connsiteX9" fmla="*/ 261325 w 2513038"/>
                <a:gd name="connsiteY9" fmla="*/ 824843 h 1726543"/>
                <a:gd name="connsiteX10" fmla="*/ 648675 w 2513038"/>
                <a:gd name="connsiteY10" fmla="*/ 456543 h 1726543"/>
                <a:gd name="connsiteX0" fmla="*/ 648675 w 2513038"/>
                <a:gd name="connsiteY0" fmla="*/ 456543 h 1726543"/>
                <a:gd name="connsiteX1" fmla="*/ 1169375 w 2513038"/>
                <a:gd name="connsiteY1" fmla="*/ 266043 h 1726543"/>
                <a:gd name="connsiteX2" fmla="*/ 1766275 w 2513038"/>
                <a:gd name="connsiteY2" fmla="*/ 253343 h 1726543"/>
                <a:gd name="connsiteX3" fmla="*/ 2171087 w 2513038"/>
                <a:gd name="connsiteY3" fmla="*/ 647042 h 1726543"/>
                <a:gd name="connsiteX4" fmla="*/ 2325075 w 2513038"/>
                <a:gd name="connsiteY4" fmla="*/ 1123293 h 1726543"/>
                <a:gd name="connsiteX5" fmla="*/ 2071075 w 2513038"/>
                <a:gd name="connsiteY5" fmla="*/ 1478893 h 1726543"/>
                <a:gd name="connsiteX6" fmla="*/ 1601175 w 2513038"/>
                <a:gd name="connsiteY6" fmla="*/ 1682093 h 1726543"/>
                <a:gd name="connsiteX7" fmla="*/ 953475 w 2513038"/>
                <a:gd name="connsiteY7" fmla="*/ 1726543 h 1726543"/>
                <a:gd name="connsiteX8" fmla="*/ 451825 w 2513038"/>
                <a:gd name="connsiteY8" fmla="*/ 1428093 h 1726543"/>
                <a:gd name="connsiteX9" fmla="*/ 261325 w 2513038"/>
                <a:gd name="connsiteY9" fmla="*/ 824843 h 1726543"/>
                <a:gd name="connsiteX10" fmla="*/ 648675 w 2513038"/>
                <a:gd name="connsiteY10" fmla="*/ 456543 h 1726543"/>
                <a:gd name="connsiteX0" fmla="*/ 648675 w 2513038"/>
                <a:gd name="connsiteY0" fmla="*/ 456543 h 1767535"/>
                <a:gd name="connsiteX1" fmla="*/ 1169375 w 2513038"/>
                <a:gd name="connsiteY1" fmla="*/ 266043 h 1767535"/>
                <a:gd name="connsiteX2" fmla="*/ 1766275 w 2513038"/>
                <a:gd name="connsiteY2" fmla="*/ 253343 h 1767535"/>
                <a:gd name="connsiteX3" fmla="*/ 2171087 w 2513038"/>
                <a:gd name="connsiteY3" fmla="*/ 647042 h 1767535"/>
                <a:gd name="connsiteX4" fmla="*/ 2325075 w 2513038"/>
                <a:gd name="connsiteY4" fmla="*/ 1123293 h 1767535"/>
                <a:gd name="connsiteX5" fmla="*/ 2071075 w 2513038"/>
                <a:gd name="connsiteY5" fmla="*/ 1478893 h 1767535"/>
                <a:gd name="connsiteX6" fmla="*/ 1601175 w 2513038"/>
                <a:gd name="connsiteY6" fmla="*/ 1682093 h 1767535"/>
                <a:gd name="connsiteX7" fmla="*/ 953475 w 2513038"/>
                <a:gd name="connsiteY7" fmla="*/ 1726543 h 1767535"/>
                <a:gd name="connsiteX8" fmla="*/ 451825 w 2513038"/>
                <a:gd name="connsiteY8" fmla="*/ 1428093 h 1767535"/>
                <a:gd name="connsiteX9" fmla="*/ 261325 w 2513038"/>
                <a:gd name="connsiteY9" fmla="*/ 824843 h 1767535"/>
                <a:gd name="connsiteX10" fmla="*/ 648675 w 2513038"/>
                <a:gd name="connsiteY10" fmla="*/ 456543 h 1767535"/>
                <a:gd name="connsiteX0" fmla="*/ 648675 w 2513038"/>
                <a:gd name="connsiteY0" fmla="*/ 456543 h 1870928"/>
                <a:gd name="connsiteX1" fmla="*/ 1169375 w 2513038"/>
                <a:gd name="connsiteY1" fmla="*/ 266043 h 1870928"/>
                <a:gd name="connsiteX2" fmla="*/ 1766275 w 2513038"/>
                <a:gd name="connsiteY2" fmla="*/ 253343 h 1870928"/>
                <a:gd name="connsiteX3" fmla="*/ 2171087 w 2513038"/>
                <a:gd name="connsiteY3" fmla="*/ 647042 h 1870928"/>
                <a:gd name="connsiteX4" fmla="*/ 2325075 w 2513038"/>
                <a:gd name="connsiteY4" fmla="*/ 1123293 h 1870928"/>
                <a:gd name="connsiteX5" fmla="*/ 2071075 w 2513038"/>
                <a:gd name="connsiteY5" fmla="*/ 1478893 h 1870928"/>
                <a:gd name="connsiteX6" fmla="*/ 1601175 w 2513038"/>
                <a:gd name="connsiteY6" fmla="*/ 1682093 h 1870928"/>
                <a:gd name="connsiteX7" fmla="*/ 953475 w 2513038"/>
                <a:gd name="connsiteY7" fmla="*/ 1726543 h 1870928"/>
                <a:gd name="connsiteX8" fmla="*/ 451825 w 2513038"/>
                <a:gd name="connsiteY8" fmla="*/ 1428093 h 1870928"/>
                <a:gd name="connsiteX9" fmla="*/ 261325 w 2513038"/>
                <a:gd name="connsiteY9" fmla="*/ 824843 h 1870928"/>
                <a:gd name="connsiteX10" fmla="*/ 648675 w 2513038"/>
                <a:gd name="connsiteY10" fmla="*/ 456543 h 1870928"/>
                <a:gd name="connsiteX0" fmla="*/ 648675 w 2513038"/>
                <a:gd name="connsiteY0" fmla="*/ 456543 h 1933930"/>
                <a:gd name="connsiteX1" fmla="*/ 1169375 w 2513038"/>
                <a:gd name="connsiteY1" fmla="*/ 266043 h 1933930"/>
                <a:gd name="connsiteX2" fmla="*/ 1766275 w 2513038"/>
                <a:gd name="connsiteY2" fmla="*/ 253343 h 1933930"/>
                <a:gd name="connsiteX3" fmla="*/ 2171087 w 2513038"/>
                <a:gd name="connsiteY3" fmla="*/ 647042 h 1933930"/>
                <a:gd name="connsiteX4" fmla="*/ 2325075 w 2513038"/>
                <a:gd name="connsiteY4" fmla="*/ 1123293 h 1933930"/>
                <a:gd name="connsiteX5" fmla="*/ 2071075 w 2513038"/>
                <a:gd name="connsiteY5" fmla="*/ 1478893 h 1933930"/>
                <a:gd name="connsiteX6" fmla="*/ 1601175 w 2513038"/>
                <a:gd name="connsiteY6" fmla="*/ 1682093 h 1933930"/>
                <a:gd name="connsiteX7" fmla="*/ 953475 w 2513038"/>
                <a:gd name="connsiteY7" fmla="*/ 1726543 h 1933930"/>
                <a:gd name="connsiteX8" fmla="*/ 451825 w 2513038"/>
                <a:gd name="connsiteY8" fmla="*/ 1428093 h 1933930"/>
                <a:gd name="connsiteX9" fmla="*/ 261325 w 2513038"/>
                <a:gd name="connsiteY9" fmla="*/ 824843 h 1933930"/>
                <a:gd name="connsiteX10" fmla="*/ 648675 w 2513038"/>
                <a:gd name="connsiteY10" fmla="*/ 456543 h 1933930"/>
                <a:gd name="connsiteX0" fmla="*/ 648675 w 2513038"/>
                <a:gd name="connsiteY0" fmla="*/ 456543 h 1933930"/>
                <a:gd name="connsiteX1" fmla="*/ 1169375 w 2513038"/>
                <a:gd name="connsiteY1" fmla="*/ 266043 h 1933930"/>
                <a:gd name="connsiteX2" fmla="*/ 1766275 w 2513038"/>
                <a:gd name="connsiteY2" fmla="*/ 253343 h 1933930"/>
                <a:gd name="connsiteX3" fmla="*/ 2171087 w 2513038"/>
                <a:gd name="connsiteY3" fmla="*/ 647042 h 1933930"/>
                <a:gd name="connsiteX4" fmla="*/ 2325075 w 2513038"/>
                <a:gd name="connsiteY4" fmla="*/ 1123293 h 1933930"/>
                <a:gd name="connsiteX5" fmla="*/ 2071075 w 2513038"/>
                <a:gd name="connsiteY5" fmla="*/ 1478893 h 1933930"/>
                <a:gd name="connsiteX6" fmla="*/ 1601175 w 2513038"/>
                <a:gd name="connsiteY6" fmla="*/ 1682093 h 1933930"/>
                <a:gd name="connsiteX7" fmla="*/ 953475 w 2513038"/>
                <a:gd name="connsiteY7" fmla="*/ 1726543 h 1933930"/>
                <a:gd name="connsiteX8" fmla="*/ 451825 w 2513038"/>
                <a:gd name="connsiteY8" fmla="*/ 1428093 h 1933930"/>
                <a:gd name="connsiteX9" fmla="*/ 261325 w 2513038"/>
                <a:gd name="connsiteY9" fmla="*/ 824843 h 1933930"/>
                <a:gd name="connsiteX10" fmla="*/ 648675 w 2513038"/>
                <a:gd name="connsiteY10" fmla="*/ 456543 h 1933930"/>
                <a:gd name="connsiteX0" fmla="*/ 648675 w 2513038"/>
                <a:gd name="connsiteY0" fmla="*/ 456543 h 1933930"/>
                <a:gd name="connsiteX1" fmla="*/ 1169375 w 2513038"/>
                <a:gd name="connsiteY1" fmla="*/ 266043 h 1933930"/>
                <a:gd name="connsiteX2" fmla="*/ 1766275 w 2513038"/>
                <a:gd name="connsiteY2" fmla="*/ 253343 h 1933930"/>
                <a:gd name="connsiteX3" fmla="*/ 2171087 w 2513038"/>
                <a:gd name="connsiteY3" fmla="*/ 647042 h 1933930"/>
                <a:gd name="connsiteX4" fmla="*/ 2325075 w 2513038"/>
                <a:gd name="connsiteY4" fmla="*/ 1123293 h 1933930"/>
                <a:gd name="connsiteX5" fmla="*/ 2071075 w 2513038"/>
                <a:gd name="connsiteY5" fmla="*/ 1478893 h 1933930"/>
                <a:gd name="connsiteX6" fmla="*/ 1601175 w 2513038"/>
                <a:gd name="connsiteY6" fmla="*/ 1682093 h 1933930"/>
                <a:gd name="connsiteX7" fmla="*/ 953475 w 2513038"/>
                <a:gd name="connsiteY7" fmla="*/ 1726543 h 1933930"/>
                <a:gd name="connsiteX8" fmla="*/ 451825 w 2513038"/>
                <a:gd name="connsiteY8" fmla="*/ 1428093 h 1933930"/>
                <a:gd name="connsiteX9" fmla="*/ 261325 w 2513038"/>
                <a:gd name="connsiteY9" fmla="*/ 824843 h 1933930"/>
                <a:gd name="connsiteX10" fmla="*/ 648675 w 2513038"/>
                <a:gd name="connsiteY10" fmla="*/ 456543 h 1933930"/>
                <a:gd name="connsiteX0" fmla="*/ 648675 w 2513038"/>
                <a:gd name="connsiteY0" fmla="*/ 456543 h 1933930"/>
                <a:gd name="connsiteX1" fmla="*/ 1169375 w 2513038"/>
                <a:gd name="connsiteY1" fmla="*/ 266043 h 1933930"/>
                <a:gd name="connsiteX2" fmla="*/ 1766275 w 2513038"/>
                <a:gd name="connsiteY2" fmla="*/ 253343 h 1933930"/>
                <a:gd name="connsiteX3" fmla="*/ 2171087 w 2513038"/>
                <a:gd name="connsiteY3" fmla="*/ 647042 h 1933930"/>
                <a:gd name="connsiteX4" fmla="*/ 2325075 w 2513038"/>
                <a:gd name="connsiteY4" fmla="*/ 1123293 h 1933930"/>
                <a:gd name="connsiteX5" fmla="*/ 2071075 w 2513038"/>
                <a:gd name="connsiteY5" fmla="*/ 1478893 h 1933930"/>
                <a:gd name="connsiteX6" fmla="*/ 1601175 w 2513038"/>
                <a:gd name="connsiteY6" fmla="*/ 1682093 h 1933930"/>
                <a:gd name="connsiteX7" fmla="*/ 953475 w 2513038"/>
                <a:gd name="connsiteY7" fmla="*/ 1726543 h 1933930"/>
                <a:gd name="connsiteX8" fmla="*/ 451825 w 2513038"/>
                <a:gd name="connsiteY8" fmla="*/ 1428093 h 1933930"/>
                <a:gd name="connsiteX9" fmla="*/ 261325 w 2513038"/>
                <a:gd name="connsiteY9" fmla="*/ 824843 h 1933930"/>
                <a:gd name="connsiteX10" fmla="*/ 648675 w 2513038"/>
                <a:gd name="connsiteY10" fmla="*/ 456543 h 1933930"/>
                <a:gd name="connsiteX0" fmla="*/ 648675 w 2513038"/>
                <a:gd name="connsiteY0" fmla="*/ 456543 h 1933930"/>
                <a:gd name="connsiteX1" fmla="*/ 1169375 w 2513038"/>
                <a:gd name="connsiteY1" fmla="*/ 266043 h 1933930"/>
                <a:gd name="connsiteX2" fmla="*/ 1766275 w 2513038"/>
                <a:gd name="connsiteY2" fmla="*/ 253343 h 1933930"/>
                <a:gd name="connsiteX3" fmla="*/ 2171087 w 2513038"/>
                <a:gd name="connsiteY3" fmla="*/ 647042 h 1933930"/>
                <a:gd name="connsiteX4" fmla="*/ 2325075 w 2513038"/>
                <a:gd name="connsiteY4" fmla="*/ 1123293 h 1933930"/>
                <a:gd name="connsiteX5" fmla="*/ 2071075 w 2513038"/>
                <a:gd name="connsiteY5" fmla="*/ 1478893 h 1933930"/>
                <a:gd name="connsiteX6" fmla="*/ 1601175 w 2513038"/>
                <a:gd name="connsiteY6" fmla="*/ 1682093 h 1933930"/>
                <a:gd name="connsiteX7" fmla="*/ 953475 w 2513038"/>
                <a:gd name="connsiteY7" fmla="*/ 1726543 h 1933930"/>
                <a:gd name="connsiteX8" fmla="*/ 451825 w 2513038"/>
                <a:gd name="connsiteY8" fmla="*/ 1428093 h 1933930"/>
                <a:gd name="connsiteX9" fmla="*/ 261325 w 2513038"/>
                <a:gd name="connsiteY9" fmla="*/ 824843 h 1933930"/>
                <a:gd name="connsiteX10" fmla="*/ 648675 w 2513038"/>
                <a:gd name="connsiteY10" fmla="*/ 456543 h 1933930"/>
                <a:gd name="connsiteX0" fmla="*/ 648675 w 2513038"/>
                <a:gd name="connsiteY0" fmla="*/ 438922 h 1916309"/>
                <a:gd name="connsiteX1" fmla="*/ 1169375 w 2513038"/>
                <a:gd name="connsiteY1" fmla="*/ 248422 h 1916309"/>
                <a:gd name="connsiteX2" fmla="*/ 1713887 w 2513038"/>
                <a:gd name="connsiteY2" fmla="*/ 273822 h 1916309"/>
                <a:gd name="connsiteX3" fmla="*/ 2171087 w 2513038"/>
                <a:gd name="connsiteY3" fmla="*/ 629421 h 1916309"/>
                <a:gd name="connsiteX4" fmla="*/ 2325075 w 2513038"/>
                <a:gd name="connsiteY4" fmla="*/ 1105672 h 1916309"/>
                <a:gd name="connsiteX5" fmla="*/ 2071075 w 2513038"/>
                <a:gd name="connsiteY5" fmla="*/ 1461272 h 1916309"/>
                <a:gd name="connsiteX6" fmla="*/ 1601175 w 2513038"/>
                <a:gd name="connsiteY6" fmla="*/ 1664472 h 1916309"/>
                <a:gd name="connsiteX7" fmla="*/ 953475 w 2513038"/>
                <a:gd name="connsiteY7" fmla="*/ 1708922 h 1916309"/>
                <a:gd name="connsiteX8" fmla="*/ 451825 w 2513038"/>
                <a:gd name="connsiteY8" fmla="*/ 1410472 h 1916309"/>
                <a:gd name="connsiteX9" fmla="*/ 261325 w 2513038"/>
                <a:gd name="connsiteY9" fmla="*/ 807222 h 1916309"/>
                <a:gd name="connsiteX10" fmla="*/ 648675 w 2513038"/>
                <a:gd name="connsiteY10" fmla="*/ 438922 h 1916309"/>
                <a:gd name="connsiteX0" fmla="*/ 620100 w 2513038"/>
                <a:gd name="connsiteY0" fmla="*/ 486547 h 1916309"/>
                <a:gd name="connsiteX1" fmla="*/ 1169375 w 2513038"/>
                <a:gd name="connsiteY1" fmla="*/ 248422 h 1916309"/>
                <a:gd name="connsiteX2" fmla="*/ 1713887 w 2513038"/>
                <a:gd name="connsiteY2" fmla="*/ 273822 h 1916309"/>
                <a:gd name="connsiteX3" fmla="*/ 2171087 w 2513038"/>
                <a:gd name="connsiteY3" fmla="*/ 629421 h 1916309"/>
                <a:gd name="connsiteX4" fmla="*/ 2325075 w 2513038"/>
                <a:gd name="connsiteY4" fmla="*/ 1105672 h 1916309"/>
                <a:gd name="connsiteX5" fmla="*/ 2071075 w 2513038"/>
                <a:gd name="connsiteY5" fmla="*/ 1461272 h 1916309"/>
                <a:gd name="connsiteX6" fmla="*/ 1601175 w 2513038"/>
                <a:gd name="connsiteY6" fmla="*/ 1664472 h 1916309"/>
                <a:gd name="connsiteX7" fmla="*/ 953475 w 2513038"/>
                <a:gd name="connsiteY7" fmla="*/ 1708922 h 1916309"/>
                <a:gd name="connsiteX8" fmla="*/ 451825 w 2513038"/>
                <a:gd name="connsiteY8" fmla="*/ 1410472 h 1916309"/>
                <a:gd name="connsiteX9" fmla="*/ 261325 w 2513038"/>
                <a:gd name="connsiteY9" fmla="*/ 807222 h 1916309"/>
                <a:gd name="connsiteX10" fmla="*/ 620100 w 2513038"/>
                <a:gd name="connsiteY10" fmla="*/ 486547 h 1916309"/>
                <a:gd name="connsiteX0" fmla="*/ 620100 w 2513038"/>
                <a:gd name="connsiteY0" fmla="*/ 486547 h 1916309"/>
                <a:gd name="connsiteX1" fmla="*/ 1169375 w 2513038"/>
                <a:gd name="connsiteY1" fmla="*/ 248422 h 1916309"/>
                <a:gd name="connsiteX2" fmla="*/ 1713887 w 2513038"/>
                <a:gd name="connsiteY2" fmla="*/ 273822 h 1916309"/>
                <a:gd name="connsiteX3" fmla="*/ 2171087 w 2513038"/>
                <a:gd name="connsiteY3" fmla="*/ 629421 h 1916309"/>
                <a:gd name="connsiteX4" fmla="*/ 2325075 w 2513038"/>
                <a:gd name="connsiteY4" fmla="*/ 1105672 h 1916309"/>
                <a:gd name="connsiteX5" fmla="*/ 2071075 w 2513038"/>
                <a:gd name="connsiteY5" fmla="*/ 1461272 h 1916309"/>
                <a:gd name="connsiteX6" fmla="*/ 1601175 w 2513038"/>
                <a:gd name="connsiteY6" fmla="*/ 1664472 h 1916309"/>
                <a:gd name="connsiteX7" fmla="*/ 953475 w 2513038"/>
                <a:gd name="connsiteY7" fmla="*/ 1708922 h 1916309"/>
                <a:gd name="connsiteX8" fmla="*/ 451825 w 2513038"/>
                <a:gd name="connsiteY8" fmla="*/ 1410472 h 1916309"/>
                <a:gd name="connsiteX9" fmla="*/ 261325 w 2513038"/>
                <a:gd name="connsiteY9" fmla="*/ 807222 h 1916309"/>
                <a:gd name="connsiteX10" fmla="*/ 620100 w 2513038"/>
                <a:gd name="connsiteY10" fmla="*/ 486547 h 1916309"/>
                <a:gd name="connsiteX0" fmla="*/ 620100 w 2513038"/>
                <a:gd name="connsiteY0" fmla="*/ 486547 h 1916309"/>
                <a:gd name="connsiteX1" fmla="*/ 1169375 w 2513038"/>
                <a:gd name="connsiteY1" fmla="*/ 248422 h 1916309"/>
                <a:gd name="connsiteX2" fmla="*/ 1713887 w 2513038"/>
                <a:gd name="connsiteY2" fmla="*/ 273822 h 1916309"/>
                <a:gd name="connsiteX3" fmla="*/ 2171087 w 2513038"/>
                <a:gd name="connsiteY3" fmla="*/ 629421 h 1916309"/>
                <a:gd name="connsiteX4" fmla="*/ 2325075 w 2513038"/>
                <a:gd name="connsiteY4" fmla="*/ 1105672 h 1916309"/>
                <a:gd name="connsiteX5" fmla="*/ 2071075 w 2513038"/>
                <a:gd name="connsiteY5" fmla="*/ 1461272 h 1916309"/>
                <a:gd name="connsiteX6" fmla="*/ 1601175 w 2513038"/>
                <a:gd name="connsiteY6" fmla="*/ 1664472 h 1916309"/>
                <a:gd name="connsiteX7" fmla="*/ 953475 w 2513038"/>
                <a:gd name="connsiteY7" fmla="*/ 1708922 h 1916309"/>
                <a:gd name="connsiteX8" fmla="*/ 451825 w 2513038"/>
                <a:gd name="connsiteY8" fmla="*/ 1410472 h 1916309"/>
                <a:gd name="connsiteX9" fmla="*/ 261325 w 2513038"/>
                <a:gd name="connsiteY9" fmla="*/ 807222 h 1916309"/>
                <a:gd name="connsiteX10" fmla="*/ 620100 w 2513038"/>
                <a:gd name="connsiteY10" fmla="*/ 486547 h 1916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13038" h="1916309">
                  <a:moveTo>
                    <a:pt x="620100" y="486547"/>
                  </a:moveTo>
                  <a:cubicBezTo>
                    <a:pt x="665079" y="170634"/>
                    <a:pt x="929133" y="-7166"/>
                    <a:pt x="1169375" y="248422"/>
                  </a:cubicBezTo>
                  <a:cubicBezTo>
                    <a:pt x="1294258" y="-126228"/>
                    <a:pt x="1620754" y="-43678"/>
                    <a:pt x="1713887" y="273822"/>
                  </a:cubicBezTo>
                  <a:cubicBezTo>
                    <a:pt x="2020804" y="89672"/>
                    <a:pt x="2392808" y="330972"/>
                    <a:pt x="2171087" y="629421"/>
                  </a:cubicBezTo>
                  <a:cubicBezTo>
                    <a:pt x="2608179" y="635771"/>
                    <a:pt x="2588071" y="961210"/>
                    <a:pt x="2325075" y="1105672"/>
                  </a:cubicBezTo>
                  <a:cubicBezTo>
                    <a:pt x="2507108" y="1438518"/>
                    <a:pt x="2308142" y="1561814"/>
                    <a:pt x="2071075" y="1461272"/>
                  </a:cubicBezTo>
                  <a:cubicBezTo>
                    <a:pt x="2066842" y="1748080"/>
                    <a:pt x="1910208" y="1839627"/>
                    <a:pt x="1601175" y="1664472"/>
                  </a:cubicBezTo>
                  <a:cubicBezTo>
                    <a:pt x="1509100" y="1922177"/>
                    <a:pt x="1236050" y="2051293"/>
                    <a:pt x="953475" y="1708922"/>
                  </a:cubicBezTo>
                  <a:cubicBezTo>
                    <a:pt x="695770" y="1795176"/>
                    <a:pt x="442829" y="1767130"/>
                    <a:pt x="451825" y="1410472"/>
                  </a:cubicBezTo>
                  <a:cubicBezTo>
                    <a:pt x="-26013" y="1376077"/>
                    <a:pt x="-180000" y="1079743"/>
                    <a:pt x="261325" y="807222"/>
                  </a:cubicBezTo>
                  <a:cubicBezTo>
                    <a:pt x="90404" y="551105"/>
                    <a:pt x="352871" y="275939"/>
                    <a:pt x="620100" y="486547"/>
                  </a:cubicBez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="" xmlns:a16="http://schemas.microsoft.com/office/drawing/2014/main" id="{408294A2-ADB9-4FB5-94F2-AD7CC6FD48AA}"/>
              </a:ext>
            </a:extLst>
          </p:cNvPr>
          <p:cNvGrpSpPr/>
          <p:nvPr/>
        </p:nvGrpSpPr>
        <p:grpSpPr>
          <a:xfrm>
            <a:off x="4843010" y="1860582"/>
            <a:ext cx="2782830" cy="2353061"/>
            <a:chOff x="1029791" y="1860582"/>
            <a:chExt cx="2782830" cy="2353061"/>
          </a:xfrm>
        </p:grpSpPr>
        <p:pic>
          <p:nvPicPr>
            <p:cNvPr id="38" name="图片 37">
              <a:extLst>
                <a:ext uri="{FF2B5EF4-FFF2-40B4-BE49-F238E27FC236}">
                  <a16:creationId xmlns="" xmlns:a16="http://schemas.microsoft.com/office/drawing/2014/main" id="{1C360686-0126-4B1E-A285-D1CF6FD47C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9791" y="1860582"/>
              <a:ext cx="2782830" cy="2353061"/>
            </a:xfrm>
            <a:prstGeom prst="rect">
              <a:avLst/>
            </a:prstGeom>
          </p:spPr>
        </p:pic>
        <p:sp>
          <p:nvSpPr>
            <p:cNvPr id="39" name="任意多边形: 形状 38">
              <a:extLst>
                <a:ext uri="{FF2B5EF4-FFF2-40B4-BE49-F238E27FC236}">
                  <a16:creationId xmlns="" xmlns:a16="http://schemas.microsoft.com/office/drawing/2014/main" id="{5056FA29-1819-45A7-8195-559C8809362A}"/>
                </a:ext>
              </a:extLst>
            </p:cNvPr>
            <p:cNvSpPr/>
            <p:nvPr/>
          </p:nvSpPr>
          <p:spPr>
            <a:xfrm>
              <a:off x="1103925" y="1929628"/>
              <a:ext cx="2513038" cy="1916309"/>
            </a:xfrm>
            <a:custGeom>
              <a:avLst/>
              <a:gdLst>
                <a:gd name="connsiteX0" fmla="*/ 387350 w 2063750"/>
                <a:gd name="connsiteY0" fmla="*/ 190500 h 1460500"/>
                <a:gd name="connsiteX1" fmla="*/ 908050 w 2063750"/>
                <a:gd name="connsiteY1" fmla="*/ 0 h 1460500"/>
                <a:gd name="connsiteX2" fmla="*/ 1511300 w 2063750"/>
                <a:gd name="connsiteY2" fmla="*/ 38100 h 1460500"/>
                <a:gd name="connsiteX3" fmla="*/ 1955800 w 2063750"/>
                <a:gd name="connsiteY3" fmla="*/ 361950 h 1460500"/>
                <a:gd name="connsiteX4" fmla="*/ 2063750 w 2063750"/>
                <a:gd name="connsiteY4" fmla="*/ 857250 h 1460500"/>
                <a:gd name="connsiteX5" fmla="*/ 1809750 w 2063750"/>
                <a:gd name="connsiteY5" fmla="*/ 1212850 h 1460500"/>
                <a:gd name="connsiteX6" fmla="*/ 1339850 w 2063750"/>
                <a:gd name="connsiteY6" fmla="*/ 1416050 h 1460500"/>
                <a:gd name="connsiteX7" fmla="*/ 692150 w 2063750"/>
                <a:gd name="connsiteY7" fmla="*/ 1460500 h 1460500"/>
                <a:gd name="connsiteX8" fmla="*/ 190500 w 2063750"/>
                <a:gd name="connsiteY8" fmla="*/ 1162050 h 1460500"/>
                <a:gd name="connsiteX9" fmla="*/ 0 w 2063750"/>
                <a:gd name="connsiteY9" fmla="*/ 558800 h 1460500"/>
                <a:gd name="connsiteX10" fmla="*/ 387350 w 2063750"/>
                <a:gd name="connsiteY10" fmla="*/ 190500 h 1460500"/>
                <a:gd name="connsiteX0" fmla="*/ 387350 w 2063750"/>
                <a:gd name="connsiteY0" fmla="*/ 357295 h 1627295"/>
                <a:gd name="connsiteX1" fmla="*/ 908050 w 2063750"/>
                <a:gd name="connsiteY1" fmla="*/ 166795 h 1627295"/>
                <a:gd name="connsiteX2" fmla="*/ 1511300 w 2063750"/>
                <a:gd name="connsiteY2" fmla="*/ 204895 h 1627295"/>
                <a:gd name="connsiteX3" fmla="*/ 1955800 w 2063750"/>
                <a:gd name="connsiteY3" fmla="*/ 528745 h 1627295"/>
                <a:gd name="connsiteX4" fmla="*/ 2063750 w 2063750"/>
                <a:gd name="connsiteY4" fmla="*/ 1024045 h 1627295"/>
                <a:gd name="connsiteX5" fmla="*/ 1809750 w 2063750"/>
                <a:gd name="connsiteY5" fmla="*/ 1379645 h 1627295"/>
                <a:gd name="connsiteX6" fmla="*/ 1339850 w 2063750"/>
                <a:gd name="connsiteY6" fmla="*/ 1582845 h 1627295"/>
                <a:gd name="connsiteX7" fmla="*/ 692150 w 2063750"/>
                <a:gd name="connsiteY7" fmla="*/ 1627295 h 1627295"/>
                <a:gd name="connsiteX8" fmla="*/ 190500 w 2063750"/>
                <a:gd name="connsiteY8" fmla="*/ 1328845 h 1627295"/>
                <a:gd name="connsiteX9" fmla="*/ 0 w 2063750"/>
                <a:gd name="connsiteY9" fmla="*/ 725595 h 1627295"/>
                <a:gd name="connsiteX10" fmla="*/ 387350 w 2063750"/>
                <a:gd name="connsiteY10" fmla="*/ 357295 h 1627295"/>
                <a:gd name="connsiteX0" fmla="*/ 387350 w 2063750"/>
                <a:gd name="connsiteY0" fmla="*/ 478635 h 1748635"/>
                <a:gd name="connsiteX1" fmla="*/ 908050 w 2063750"/>
                <a:gd name="connsiteY1" fmla="*/ 288135 h 1748635"/>
                <a:gd name="connsiteX2" fmla="*/ 1511300 w 2063750"/>
                <a:gd name="connsiteY2" fmla="*/ 326235 h 1748635"/>
                <a:gd name="connsiteX3" fmla="*/ 1955800 w 2063750"/>
                <a:gd name="connsiteY3" fmla="*/ 650085 h 1748635"/>
                <a:gd name="connsiteX4" fmla="*/ 2063750 w 2063750"/>
                <a:gd name="connsiteY4" fmla="*/ 1145385 h 1748635"/>
                <a:gd name="connsiteX5" fmla="*/ 1809750 w 2063750"/>
                <a:gd name="connsiteY5" fmla="*/ 1500985 h 1748635"/>
                <a:gd name="connsiteX6" fmla="*/ 1339850 w 2063750"/>
                <a:gd name="connsiteY6" fmla="*/ 1704185 h 1748635"/>
                <a:gd name="connsiteX7" fmla="*/ 692150 w 2063750"/>
                <a:gd name="connsiteY7" fmla="*/ 1748635 h 1748635"/>
                <a:gd name="connsiteX8" fmla="*/ 190500 w 2063750"/>
                <a:gd name="connsiteY8" fmla="*/ 1450185 h 1748635"/>
                <a:gd name="connsiteX9" fmla="*/ 0 w 2063750"/>
                <a:gd name="connsiteY9" fmla="*/ 846935 h 1748635"/>
                <a:gd name="connsiteX10" fmla="*/ 387350 w 2063750"/>
                <a:gd name="connsiteY10" fmla="*/ 478635 h 1748635"/>
                <a:gd name="connsiteX0" fmla="*/ 387350 w 2063750"/>
                <a:gd name="connsiteY0" fmla="*/ 478635 h 1748635"/>
                <a:gd name="connsiteX1" fmla="*/ 908050 w 2063750"/>
                <a:gd name="connsiteY1" fmla="*/ 288135 h 1748635"/>
                <a:gd name="connsiteX2" fmla="*/ 1511300 w 2063750"/>
                <a:gd name="connsiteY2" fmla="*/ 326235 h 1748635"/>
                <a:gd name="connsiteX3" fmla="*/ 1955800 w 2063750"/>
                <a:gd name="connsiteY3" fmla="*/ 650085 h 1748635"/>
                <a:gd name="connsiteX4" fmla="*/ 2063750 w 2063750"/>
                <a:gd name="connsiteY4" fmla="*/ 1145385 h 1748635"/>
                <a:gd name="connsiteX5" fmla="*/ 1809750 w 2063750"/>
                <a:gd name="connsiteY5" fmla="*/ 1500985 h 1748635"/>
                <a:gd name="connsiteX6" fmla="*/ 1339850 w 2063750"/>
                <a:gd name="connsiteY6" fmla="*/ 1704185 h 1748635"/>
                <a:gd name="connsiteX7" fmla="*/ 692150 w 2063750"/>
                <a:gd name="connsiteY7" fmla="*/ 1748635 h 1748635"/>
                <a:gd name="connsiteX8" fmla="*/ 190500 w 2063750"/>
                <a:gd name="connsiteY8" fmla="*/ 1450185 h 1748635"/>
                <a:gd name="connsiteX9" fmla="*/ 0 w 2063750"/>
                <a:gd name="connsiteY9" fmla="*/ 846935 h 1748635"/>
                <a:gd name="connsiteX10" fmla="*/ 387350 w 2063750"/>
                <a:gd name="connsiteY10" fmla="*/ 478635 h 1748635"/>
                <a:gd name="connsiteX0" fmla="*/ 387350 w 2063750"/>
                <a:gd name="connsiteY0" fmla="*/ 478635 h 1748635"/>
                <a:gd name="connsiteX1" fmla="*/ 908050 w 2063750"/>
                <a:gd name="connsiteY1" fmla="*/ 288135 h 1748635"/>
                <a:gd name="connsiteX2" fmla="*/ 1511300 w 2063750"/>
                <a:gd name="connsiteY2" fmla="*/ 326235 h 1748635"/>
                <a:gd name="connsiteX3" fmla="*/ 1955800 w 2063750"/>
                <a:gd name="connsiteY3" fmla="*/ 650085 h 1748635"/>
                <a:gd name="connsiteX4" fmla="*/ 2063750 w 2063750"/>
                <a:gd name="connsiteY4" fmla="*/ 1145385 h 1748635"/>
                <a:gd name="connsiteX5" fmla="*/ 1809750 w 2063750"/>
                <a:gd name="connsiteY5" fmla="*/ 1500985 h 1748635"/>
                <a:gd name="connsiteX6" fmla="*/ 1339850 w 2063750"/>
                <a:gd name="connsiteY6" fmla="*/ 1704185 h 1748635"/>
                <a:gd name="connsiteX7" fmla="*/ 692150 w 2063750"/>
                <a:gd name="connsiteY7" fmla="*/ 1748635 h 1748635"/>
                <a:gd name="connsiteX8" fmla="*/ 190500 w 2063750"/>
                <a:gd name="connsiteY8" fmla="*/ 1450185 h 1748635"/>
                <a:gd name="connsiteX9" fmla="*/ 0 w 2063750"/>
                <a:gd name="connsiteY9" fmla="*/ 846935 h 1748635"/>
                <a:gd name="connsiteX10" fmla="*/ 387350 w 2063750"/>
                <a:gd name="connsiteY10" fmla="*/ 478635 h 1748635"/>
                <a:gd name="connsiteX0" fmla="*/ 387350 w 2063750"/>
                <a:gd name="connsiteY0" fmla="*/ 505063 h 1775063"/>
                <a:gd name="connsiteX1" fmla="*/ 908050 w 2063750"/>
                <a:gd name="connsiteY1" fmla="*/ 314563 h 1775063"/>
                <a:gd name="connsiteX2" fmla="*/ 1504950 w 2063750"/>
                <a:gd name="connsiteY2" fmla="*/ 301863 h 1775063"/>
                <a:gd name="connsiteX3" fmla="*/ 1955800 w 2063750"/>
                <a:gd name="connsiteY3" fmla="*/ 676513 h 1775063"/>
                <a:gd name="connsiteX4" fmla="*/ 2063750 w 2063750"/>
                <a:gd name="connsiteY4" fmla="*/ 1171813 h 1775063"/>
                <a:gd name="connsiteX5" fmla="*/ 1809750 w 2063750"/>
                <a:gd name="connsiteY5" fmla="*/ 1527413 h 1775063"/>
                <a:gd name="connsiteX6" fmla="*/ 1339850 w 2063750"/>
                <a:gd name="connsiteY6" fmla="*/ 1730613 h 1775063"/>
                <a:gd name="connsiteX7" fmla="*/ 692150 w 2063750"/>
                <a:gd name="connsiteY7" fmla="*/ 1775063 h 1775063"/>
                <a:gd name="connsiteX8" fmla="*/ 190500 w 2063750"/>
                <a:gd name="connsiteY8" fmla="*/ 1476613 h 1775063"/>
                <a:gd name="connsiteX9" fmla="*/ 0 w 2063750"/>
                <a:gd name="connsiteY9" fmla="*/ 873363 h 1775063"/>
                <a:gd name="connsiteX10" fmla="*/ 387350 w 2063750"/>
                <a:gd name="connsiteY10" fmla="*/ 505063 h 1775063"/>
                <a:gd name="connsiteX0" fmla="*/ 387350 w 2111913"/>
                <a:gd name="connsiteY0" fmla="*/ 505063 h 1775063"/>
                <a:gd name="connsiteX1" fmla="*/ 908050 w 2111913"/>
                <a:gd name="connsiteY1" fmla="*/ 314563 h 1775063"/>
                <a:gd name="connsiteX2" fmla="*/ 1504950 w 2111913"/>
                <a:gd name="connsiteY2" fmla="*/ 301863 h 1775063"/>
                <a:gd name="connsiteX3" fmla="*/ 2019300 w 2111913"/>
                <a:gd name="connsiteY3" fmla="*/ 676513 h 1775063"/>
                <a:gd name="connsiteX4" fmla="*/ 2063750 w 2111913"/>
                <a:gd name="connsiteY4" fmla="*/ 1171813 h 1775063"/>
                <a:gd name="connsiteX5" fmla="*/ 1809750 w 2111913"/>
                <a:gd name="connsiteY5" fmla="*/ 1527413 h 1775063"/>
                <a:gd name="connsiteX6" fmla="*/ 1339850 w 2111913"/>
                <a:gd name="connsiteY6" fmla="*/ 1730613 h 1775063"/>
                <a:gd name="connsiteX7" fmla="*/ 692150 w 2111913"/>
                <a:gd name="connsiteY7" fmla="*/ 1775063 h 1775063"/>
                <a:gd name="connsiteX8" fmla="*/ 190500 w 2111913"/>
                <a:gd name="connsiteY8" fmla="*/ 1476613 h 1775063"/>
                <a:gd name="connsiteX9" fmla="*/ 0 w 2111913"/>
                <a:gd name="connsiteY9" fmla="*/ 873363 h 1775063"/>
                <a:gd name="connsiteX10" fmla="*/ 387350 w 2111913"/>
                <a:gd name="connsiteY10" fmla="*/ 505063 h 1775063"/>
                <a:gd name="connsiteX0" fmla="*/ 387350 w 2111913"/>
                <a:gd name="connsiteY0" fmla="*/ 456543 h 1726543"/>
                <a:gd name="connsiteX1" fmla="*/ 908050 w 2111913"/>
                <a:gd name="connsiteY1" fmla="*/ 266043 h 1726543"/>
                <a:gd name="connsiteX2" fmla="*/ 1504950 w 2111913"/>
                <a:gd name="connsiteY2" fmla="*/ 253343 h 1726543"/>
                <a:gd name="connsiteX3" fmla="*/ 2019300 w 2111913"/>
                <a:gd name="connsiteY3" fmla="*/ 627993 h 1726543"/>
                <a:gd name="connsiteX4" fmla="*/ 2063750 w 2111913"/>
                <a:gd name="connsiteY4" fmla="*/ 1123293 h 1726543"/>
                <a:gd name="connsiteX5" fmla="*/ 1809750 w 2111913"/>
                <a:gd name="connsiteY5" fmla="*/ 1478893 h 1726543"/>
                <a:gd name="connsiteX6" fmla="*/ 1339850 w 2111913"/>
                <a:gd name="connsiteY6" fmla="*/ 1682093 h 1726543"/>
                <a:gd name="connsiteX7" fmla="*/ 692150 w 2111913"/>
                <a:gd name="connsiteY7" fmla="*/ 1726543 h 1726543"/>
                <a:gd name="connsiteX8" fmla="*/ 190500 w 2111913"/>
                <a:gd name="connsiteY8" fmla="*/ 1428093 h 1726543"/>
                <a:gd name="connsiteX9" fmla="*/ 0 w 2111913"/>
                <a:gd name="connsiteY9" fmla="*/ 824843 h 1726543"/>
                <a:gd name="connsiteX10" fmla="*/ 387350 w 2111913"/>
                <a:gd name="connsiteY10" fmla="*/ 456543 h 1726543"/>
                <a:gd name="connsiteX0" fmla="*/ 387350 w 2063750"/>
                <a:gd name="connsiteY0" fmla="*/ 456543 h 1726543"/>
                <a:gd name="connsiteX1" fmla="*/ 908050 w 2063750"/>
                <a:gd name="connsiteY1" fmla="*/ 266043 h 1726543"/>
                <a:gd name="connsiteX2" fmla="*/ 1504950 w 2063750"/>
                <a:gd name="connsiteY2" fmla="*/ 253343 h 1726543"/>
                <a:gd name="connsiteX3" fmla="*/ 2019300 w 2063750"/>
                <a:gd name="connsiteY3" fmla="*/ 627993 h 1726543"/>
                <a:gd name="connsiteX4" fmla="*/ 2063750 w 2063750"/>
                <a:gd name="connsiteY4" fmla="*/ 1123293 h 1726543"/>
                <a:gd name="connsiteX5" fmla="*/ 1809750 w 2063750"/>
                <a:gd name="connsiteY5" fmla="*/ 1478893 h 1726543"/>
                <a:gd name="connsiteX6" fmla="*/ 1339850 w 2063750"/>
                <a:gd name="connsiteY6" fmla="*/ 1682093 h 1726543"/>
                <a:gd name="connsiteX7" fmla="*/ 692150 w 2063750"/>
                <a:gd name="connsiteY7" fmla="*/ 1726543 h 1726543"/>
                <a:gd name="connsiteX8" fmla="*/ 190500 w 2063750"/>
                <a:gd name="connsiteY8" fmla="*/ 1428093 h 1726543"/>
                <a:gd name="connsiteX9" fmla="*/ 0 w 2063750"/>
                <a:gd name="connsiteY9" fmla="*/ 824843 h 1726543"/>
                <a:gd name="connsiteX10" fmla="*/ 387350 w 2063750"/>
                <a:gd name="connsiteY10" fmla="*/ 456543 h 1726543"/>
                <a:gd name="connsiteX0" fmla="*/ 387350 w 2063750"/>
                <a:gd name="connsiteY0" fmla="*/ 456543 h 1726543"/>
                <a:gd name="connsiteX1" fmla="*/ 908050 w 2063750"/>
                <a:gd name="connsiteY1" fmla="*/ 266043 h 1726543"/>
                <a:gd name="connsiteX2" fmla="*/ 1504950 w 2063750"/>
                <a:gd name="connsiteY2" fmla="*/ 253343 h 1726543"/>
                <a:gd name="connsiteX3" fmla="*/ 2019300 w 2063750"/>
                <a:gd name="connsiteY3" fmla="*/ 627993 h 1726543"/>
                <a:gd name="connsiteX4" fmla="*/ 2063750 w 2063750"/>
                <a:gd name="connsiteY4" fmla="*/ 1123293 h 1726543"/>
                <a:gd name="connsiteX5" fmla="*/ 1809750 w 2063750"/>
                <a:gd name="connsiteY5" fmla="*/ 1478893 h 1726543"/>
                <a:gd name="connsiteX6" fmla="*/ 1339850 w 2063750"/>
                <a:gd name="connsiteY6" fmla="*/ 1682093 h 1726543"/>
                <a:gd name="connsiteX7" fmla="*/ 692150 w 2063750"/>
                <a:gd name="connsiteY7" fmla="*/ 1726543 h 1726543"/>
                <a:gd name="connsiteX8" fmla="*/ 190500 w 2063750"/>
                <a:gd name="connsiteY8" fmla="*/ 1428093 h 1726543"/>
                <a:gd name="connsiteX9" fmla="*/ 0 w 2063750"/>
                <a:gd name="connsiteY9" fmla="*/ 824843 h 1726543"/>
                <a:gd name="connsiteX10" fmla="*/ 387350 w 2063750"/>
                <a:gd name="connsiteY10" fmla="*/ 456543 h 1726543"/>
                <a:gd name="connsiteX0" fmla="*/ 387350 w 2063750"/>
                <a:gd name="connsiteY0" fmla="*/ 456543 h 1726543"/>
                <a:gd name="connsiteX1" fmla="*/ 908050 w 2063750"/>
                <a:gd name="connsiteY1" fmla="*/ 266043 h 1726543"/>
                <a:gd name="connsiteX2" fmla="*/ 1504950 w 2063750"/>
                <a:gd name="connsiteY2" fmla="*/ 253343 h 1726543"/>
                <a:gd name="connsiteX3" fmla="*/ 1976437 w 2063750"/>
                <a:gd name="connsiteY3" fmla="*/ 651805 h 1726543"/>
                <a:gd name="connsiteX4" fmla="*/ 2063750 w 2063750"/>
                <a:gd name="connsiteY4" fmla="*/ 1123293 h 1726543"/>
                <a:gd name="connsiteX5" fmla="*/ 1809750 w 2063750"/>
                <a:gd name="connsiteY5" fmla="*/ 1478893 h 1726543"/>
                <a:gd name="connsiteX6" fmla="*/ 1339850 w 2063750"/>
                <a:gd name="connsiteY6" fmla="*/ 1682093 h 1726543"/>
                <a:gd name="connsiteX7" fmla="*/ 692150 w 2063750"/>
                <a:gd name="connsiteY7" fmla="*/ 1726543 h 1726543"/>
                <a:gd name="connsiteX8" fmla="*/ 190500 w 2063750"/>
                <a:gd name="connsiteY8" fmla="*/ 1428093 h 1726543"/>
                <a:gd name="connsiteX9" fmla="*/ 0 w 2063750"/>
                <a:gd name="connsiteY9" fmla="*/ 824843 h 1726543"/>
                <a:gd name="connsiteX10" fmla="*/ 387350 w 2063750"/>
                <a:gd name="connsiteY10" fmla="*/ 456543 h 1726543"/>
                <a:gd name="connsiteX0" fmla="*/ 387350 w 2063750"/>
                <a:gd name="connsiteY0" fmla="*/ 456543 h 1726543"/>
                <a:gd name="connsiteX1" fmla="*/ 908050 w 2063750"/>
                <a:gd name="connsiteY1" fmla="*/ 266043 h 1726543"/>
                <a:gd name="connsiteX2" fmla="*/ 1504950 w 2063750"/>
                <a:gd name="connsiteY2" fmla="*/ 253343 h 1726543"/>
                <a:gd name="connsiteX3" fmla="*/ 1909762 w 2063750"/>
                <a:gd name="connsiteY3" fmla="*/ 647042 h 1726543"/>
                <a:gd name="connsiteX4" fmla="*/ 2063750 w 2063750"/>
                <a:gd name="connsiteY4" fmla="*/ 1123293 h 1726543"/>
                <a:gd name="connsiteX5" fmla="*/ 1809750 w 2063750"/>
                <a:gd name="connsiteY5" fmla="*/ 1478893 h 1726543"/>
                <a:gd name="connsiteX6" fmla="*/ 1339850 w 2063750"/>
                <a:gd name="connsiteY6" fmla="*/ 1682093 h 1726543"/>
                <a:gd name="connsiteX7" fmla="*/ 692150 w 2063750"/>
                <a:gd name="connsiteY7" fmla="*/ 1726543 h 1726543"/>
                <a:gd name="connsiteX8" fmla="*/ 190500 w 2063750"/>
                <a:gd name="connsiteY8" fmla="*/ 1428093 h 1726543"/>
                <a:gd name="connsiteX9" fmla="*/ 0 w 2063750"/>
                <a:gd name="connsiteY9" fmla="*/ 824843 h 1726543"/>
                <a:gd name="connsiteX10" fmla="*/ 387350 w 2063750"/>
                <a:gd name="connsiteY10" fmla="*/ 456543 h 1726543"/>
                <a:gd name="connsiteX0" fmla="*/ 387350 w 2063750"/>
                <a:gd name="connsiteY0" fmla="*/ 456543 h 1726543"/>
                <a:gd name="connsiteX1" fmla="*/ 908050 w 2063750"/>
                <a:gd name="connsiteY1" fmla="*/ 266043 h 1726543"/>
                <a:gd name="connsiteX2" fmla="*/ 1504950 w 2063750"/>
                <a:gd name="connsiteY2" fmla="*/ 253343 h 1726543"/>
                <a:gd name="connsiteX3" fmla="*/ 1909762 w 2063750"/>
                <a:gd name="connsiteY3" fmla="*/ 647042 h 1726543"/>
                <a:gd name="connsiteX4" fmla="*/ 2063750 w 2063750"/>
                <a:gd name="connsiteY4" fmla="*/ 1123293 h 1726543"/>
                <a:gd name="connsiteX5" fmla="*/ 1809750 w 2063750"/>
                <a:gd name="connsiteY5" fmla="*/ 1478893 h 1726543"/>
                <a:gd name="connsiteX6" fmla="*/ 1339850 w 2063750"/>
                <a:gd name="connsiteY6" fmla="*/ 1682093 h 1726543"/>
                <a:gd name="connsiteX7" fmla="*/ 692150 w 2063750"/>
                <a:gd name="connsiteY7" fmla="*/ 1726543 h 1726543"/>
                <a:gd name="connsiteX8" fmla="*/ 190500 w 2063750"/>
                <a:gd name="connsiteY8" fmla="*/ 1428093 h 1726543"/>
                <a:gd name="connsiteX9" fmla="*/ 0 w 2063750"/>
                <a:gd name="connsiteY9" fmla="*/ 824843 h 1726543"/>
                <a:gd name="connsiteX10" fmla="*/ 387350 w 2063750"/>
                <a:gd name="connsiteY10" fmla="*/ 456543 h 1726543"/>
                <a:gd name="connsiteX0" fmla="*/ 387350 w 2138069"/>
                <a:gd name="connsiteY0" fmla="*/ 456543 h 1726543"/>
                <a:gd name="connsiteX1" fmla="*/ 908050 w 2138069"/>
                <a:gd name="connsiteY1" fmla="*/ 266043 h 1726543"/>
                <a:gd name="connsiteX2" fmla="*/ 1504950 w 2138069"/>
                <a:gd name="connsiteY2" fmla="*/ 253343 h 1726543"/>
                <a:gd name="connsiteX3" fmla="*/ 1909762 w 2138069"/>
                <a:gd name="connsiteY3" fmla="*/ 647042 h 1726543"/>
                <a:gd name="connsiteX4" fmla="*/ 2063750 w 2138069"/>
                <a:gd name="connsiteY4" fmla="*/ 1123293 h 1726543"/>
                <a:gd name="connsiteX5" fmla="*/ 1809750 w 2138069"/>
                <a:gd name="connsiteY5" fmla="*/ 1478893 h 1726543"/>
                <a:gd name="connsiteX6" fmla="*/ 1339850 w 2138069"/>
                <a:gd name="connsiteY6" fmla="*/ 1682093 h 1726543"/>
                <a:gd name="connsiteX7" fmla="*/ 692150 w 2138069"/>
                <a:gd name="connsiteY7" fmla="*/ 1726543 h 1726543"/>
                <a:gd name="connsiteX8" fmla="*/ 190500 w 2138069"/>
                <a:gd name="connsiteY8" fmla="*/ 1428093 h 1726543"/>
                <a:gd name="connsiteX9" fmla="*/ 0 w 2138069"/>
                <a:gd name="connsiteY9" fmla="*/ 824843 h 1726543"/>
                <a:gd name="connsiteX10" fmla="*/ 387350 w 2138069"/>
                <a:gd name="connsiteY10" fmla="*/ 456543 h 1726543"/>
                <a:gd name="connsiteX0" fmla="*/ 387350 w 2251713"/>
                <a:gd name="connsiteY0" fmla="*/ 456543 h 1726543"/>
                <a:gd name="connsiteX1" fmla="*/ 908050 w 2251713"/>
                <a:gd name="connsiteY1" fmla="*/ 266043 h 1726543"/>
                <a:gd name="connsiteX2" fmla="*/ 1504950 w 2251713"/>
                <a:gd name="connsiteY2" fmla="*/ 253343 h 1726543"/>
                <a:gd name="connsiteX3" fmla="*/ 1909762 w 2251713"/>
                <a:gd name="connsiteY3" fmla="*/ 647042 h 1726543"/>
                <a:gd name="connsiteX4" fmla="*/ 2063750 w 2251713"/>
                <a:gd name="connsiteY4" fmla="*/ 1123293 h 1726543"/>
                <a:gd name="connsiteX5" fmla="*/ 1809750 w 2251713"/>
                <a:gd name="connsiteY5" fmla="*/ 1478893 h 1726543"/>
                <a:gd name="connsiteX6" fmla="*/ 1339850 w 2251713"/>
                <a:gd name="connsiteY6" fmla="*/ 1682093 h 1726543"/>
                <a:gd name="connsiteX7" fmla="*/ 692150 w 2251713"/>
                <a:gd name="connsiteY7" fmla="*/ 1726543 h 1726543"/>
                <a:gd name="connsiteX8" fmla="*/ 190500 w 2251713"/>
                <a:gd name="connsiteY8" fmla="*/ 1428093 h 1726543"/>
                <a:gd name="connsiteX9" fmla="*/ 0 w 2251713"/>
                <a:gd name="connsiteY9" fmla="*/ 824843 h 1726543"/>
                <a:gd name="connsiteX10" fmla="*/ 387350 w 2251713"/>
                <a:gd name="connsiteY10" fmla="*/ 456543 h 1726543"/>
                <a:gd name="connsiteX0" fmla="*/ 387350 w 2251713"/>
                <a:gd name="connsiteY0" fmla="*/ 456543 h 1726543"/>
                <a:gd name="connsiteX1" fmla="*/ 908050 w 2251713"/>
                <a:gd name="connsiteY1" fmla="*/ 266043 h 1726543"/>
                <a:gd name="connsiteX2" fmla="*/ 1504950 w 2251713"/>
                <a:gd name="connsiteY2" fmla="*/ 253343 h 1726543"/>
                <a:gd name="connsiteX3" fmla="*/ 1909762 w 2251713"/>
                <a:gd name="connsiteY3" fmla="*/ 647042 h 1726543"/>
                <a:gd name="connsiteX4" fmla="*/ 2063750 w 2251713"/>
                <a:gd name="connsiteY4" fmla="*/ 1123293 h 1726543"/>
                <a:gd name="connsiteX5" fmla="*/ 1809750 w 2251713"/>
                <a:gd name="connsiteY5" fmla="*/ 1478893 h 1726543"/>
                <a:gd name="connsiteX6" fmla="*/ 1339850 w 2251713"/>
                <a:gd name="connsiteY6" fmla="*/ 1682093 h 1726543"/>
                <a:gd name="connsiteX7" fmla="*/ 692150 w 2251713"/>
                <a:gd name="connsiteY7" fmla="*/ 1726543 h 1726543"/>
                <a:gd name="connsiteX8" fmla="*/ 190500 w 2251713"/>
                <a:gd name="connsiteY8" fmla="*/ 1428093 h 1726543"/>
                <a:gd name="connsiteX9" fmla="*/ 0 w 2251713"/>
                <a:gd name="connsiteY9" fmla="*/ 824843 h 1726543"/>
                <a:gd name="connsiteX10" fmla="*/ 387350 w 2251713"/>
                <a:gd name="connsiteY10" fmla="*/ 456543 h 1726543"/>
                <a:gd name="connsiteX0" fmla="*/ 387350 w 2251713"/>
                <a:gd name="connsiteY0" fmla="*/ 456543 h 1726543"/>
                <a:gd name="connsiteX1" fmla="*/ 908050 w 2251713"/>
                <a:gd name="connsiteY1" fmla="*/ 266043 h 1726543"/>
                <a:gd name="connsiteX2" fmla="*/ 1504950 w 2251713"/>
                <a:gd name="connsiteY2" fmla="*/ 253343 h 1726543"/>
                <a:gd name="connsiteX3" fmla="*/ 1909762 w 2251713"/>
                <a:gd name="connsiteY3" fmla="*/ 647042 h 1726543"/>
                <a:gd name="connsiteX4" fmla="*/ 2063750 w 2251713"/>
                <a:gd name="connsiteY4" fmla="*/ 1123293 h 1726543"/>
                <a:gd name="connsiteX5" fmla="*/ 1809750 w 2251713"/>
                <a:gd name="connsiteY5" fmla="*/ 1478893 h 1726543"/>
                <a:gd name="connsiteX6" fmla="*/ 1339850 w 2251713"/>
                <a:gd name="connsiteY6" fmla="*/ 1682093 h 1726543"/>
                <a:gd name="connsiteX7" fmla="*/ 692150 w 2251713"/>
                <a:gd name="connsiteY7" fmla="*/ 1726543 h 1726543"/>
                <a:gd name="connsiteX8" fmla="*/ 190500 w 2251713"/>
                <a:gd name="connsiteY8" fmla="*/ 1428093 h 1726543"/>
                <a:gd name="connsiteX9" fmla="*/ 0 w 2251713"/>
                <a:gd name="connsiteY9" fmla="*/ 824843 h 1726543"/>
                <a:gd name="connsiteX10" fmla="*/ 387350 w 2251713"/>
                <a:gd name="connsiteY10" fmla="*/ 456543 h 1726543"/>
                <a:gd name="connsiteX0" fmla="*/ 387350 w 2251713"/>
                <a:gd name="connsiteY0" fmla="*/ 456543 h 1726543"/>
                <a:gd name="connsiteX1" fmla="*/ 908050 w 2251713"/>
                <a:gd name="connsiteY1" fmla="*/ 266043 h 1726543"/>
                <a:gd name="connsiteX2" fmla="*/ 1504950 w 2251713"/>
                <a:gd name="connsiteY2" fmla="*/ 253343 h 1726543"/>
                <a:gd name="connsiteX3" fmla="*/ 1909762 w 2251713"/>
                <a:gd name="connsiteY3" fmla="*/ 647042 h 1726543"/>
                <a:gd name="connsiteX4" fmla="*/ 2063750 w 2251713"/>
                <a:gd name="connsiteY4" fmla="*/ 1123293 h 1726543"/>
                <a:gd name="connsiteX5" fmla="*/ 1809750 w 2251713"/>
                <a:gd name="connsiteY5" fmla="*/ 1478893 h 1726543"/>
                <a:gd name="connsiteX6" fmla="*/ 1339850 w 2251713"/>
                <a:gd name="connsiteY6" fmla="*/ 1682093 h 1726543"/>
                <a:gd name="connsiteX7" fmla="*/ 692150 w 2251713"/>
                <a:gd name="connsiteY7" fmla="*/ 1726543 h 1726543"/>
                <a:gd name="connsiteX8" fmla="*/ 190500 w 2251713"/>
                <a:gd name="connsiteY8" fmla="*/ 1428093 h 1726543"/>
                <a:gd name="connsiteX9" fmla="*/ 0 w 2251713"/>
                <a:gd name="connsiteY9" fmla="*/ 824843 h 1726543"/>
                <a:gd name="connsiteX10" fmla="*/ 387350 w 2251713"/>
                <a:gd name="connsiteY10" fmla="*/ 456543 h 1726543"/>
                <a:gd name="connsiteX0" fmla="*/ 387350 w 2251713"/>
                <a:gd name="connsiteY0" fmla="*/ 456543 h 1726543"/>
                <a:gd name="connsiteX1" fmla="*/ 908050 w 2251713"/>
                <a:gd name="connsiteY1" fmla="*/ 266043 h 1726543"/>
                <a:gd name="connsiteX2" fmla="*/ 1504950 w 2251713"/>
                <a:gd name="connsiteY2" fmla="*/ 253343 h 1726543"/>
                <a:gd name="connsiteX3" fmla="*/ 1909762 w 2251713"/>
                <a:gd name="connsiteY3" fmla="*/ 647042 h 1726543"/>
                <a:gd name="connsiteX4" fmla="*/ 2063750 w 2251713"/>
                <a:gd name="connsiteY4" fmla="*/ 1123293 h 1726543"/>
                <a:gd name="connsiteX5" fmla="*/ 1809750 w 2251713"/>
                <a:gd name="connsiteY5" fmla="*/ 1478893 h 1726543"/>
                <a:gd name="connsiteX6" fmla="*/ 1339850 w 2251713"/>
                <a:gd name="connsiteY6" fmla="*/ 1682093 h 1726543"/>
                <a:gd name="connsiteX7" fmla="*/ 692150 w 2251713"/>
                <a:gd name="connsiteY7" fmla="*/ 1726543 h 1726543"/>
                <a:gd name="connsiteX8" fmla="*/ 190500 w 2251713"/>
                <a:gd name="connsiteY8" fmla="*/ 1428093 h 1726543"/>
                <a:gd name="connsiteX9" fmla="*/ 0 w 2251713"/>
                <a:gd name="connsiteY9" fmla="*/ 824843 h 1726543"/>
                <a:gd name="connsiteX10" fmla="*/ 387350 w 2251713"/>
                <a:gd name="connsiteY10" fmla="*/ 456543 h 1726543"/>
                <a:gd name="connsiteX0" fmla="*/ 387350 w 2251713"/>
                <a:gd name="connsiteY0" fmla="*/ 456543 h 1726543"/>
                <a:gd name="connsiteX1" fmla="*/ 908050 w 2251713"/>
                <a:gd name="connsiteY1" fmla="*/ 266043 h 1726543"/>
                <a:gd name="connsiteX2" fmla="*/ 1504950 w 2251713"/>
                <a:gd name="connsiteY2" fmla="*/ 253343 h 1726543"/>
                <a:gd name="connsiteX3" fmla="*/ 1909762 w 2251713"/>
                <a:gd name="connsiteY3" fmla="*/ 647042 h 1726543"/>
                <a:gd name="connsiteX4" fmla="*/ 2063750 w 2251713"/>
                <a:gd name="connsiteY4" fmla="*/ 1123293 h 1726543"/>
                <a:gd name="connsiteX5" fmla="*/ 1809750 w 2251713"/>
                <a:gd name="connsiteY5" fmla="*/ 1478893 h 1726543"/>
                <a:gd name="connsiteX6" fmla="*/ 1339850 w 2251713"/>
                <a:gd name="connsiteY6" fmla="*/ 1682093 h 1726543"/>
                <a:gd name="connsiteX7" fmla="*/ 692150 w 2251713"/>
                <a:gd name="connsiteY7" fmla="*/ 1726543 h 1726543"/>
                <a:gd name="connsiteX8" fmla="*/ 190500 w 2251713"/>
                <a:gd name="connsiteY8" fmla="*/ 1428093 h 1726543"/>
                <a:gd name="connsiteX9" fmla="*/ 0 w 2251713"/>
                <a:gd name="connsiteY9" fmla="*/ 824843 h 1726543"/>
                <a:gd name="connsiteX10" fmla="*/ 387350 w 2251713"/>
                <a:gd name="connsiteY10" fmla="*/ 456543 h 1726543"/>
                <a:gd name="connsiteX0" fmla="*/ 468334 w 2332697"/>
                <a:gd name="connsiteY0" fmla="*/ 456543 h 1726543"/>
                <a:gd name="connsiteX1" fmla="*/ 989034 w 2332697"/>
                <a:gd name="connsiteY1" fmla="*/ 266043 h 1726543"/>
                <a:gd name="connsiteX2" fmla="*/ 1585934 w 2332697"/>
                <a:gd name="connsiteY2" fmla="*/ 253343 h 1726543"/>
                <a:gd name="connsiteX3" fmla="*/ 1990746 w 2332697"/>
                <a:gd name="connsiteY3" fmla="*/ 647042 h 1726543"/>
                <a:gd name="connsiteX4" fmla="*/ 2144734 w 2332697"/>
                <a:gd name="connsiteY4" fmla="*/ 1123293 h 1726543"/>
                <a:gd name="connsiteX5" fmla="*/ 1890734 w 2332697"/>
                <a:gd name="connsiteY5" fmla="*/ 1478893 h 1726543"/>
                <a:gd name="connsiteX6" fmla="*/ 1420834 w 2332697"/>
                <a:gd name="connsiteY6" fmla="*/ 1682093 h 1726543"/>
                <a:gd name="connsiteX7" fmla="*/ 773134 w 2332697"/>
                <a:gd name="connsiteY7" fmla="*/ 1726543 h 1726543"/>
                <a:gd name="connsiteX8" fmla="*/ 271484 w 2332697"/>
                <a:gd name="connsiteY8" fmla="*/ 1428093 h 1726543"/>
                <a:gd name="connsiteX9" fmla="*/ 80984 w 2332697"/>
                <a:gd name="connsiteY9" fmla="*/ 824843 h 1726543"/>
                <a:gd name="connsiteX10" fmla="*/ 468334 w 2332697"/>
                <a:gd name="connsiteY10" fmla="*/ 456543 h 1726543"/>
                <a:gd name="connsiteX0" fmla="*/ 553875 w 2418238"/>
                <a:gd name="connsiteY0" fmla="*/ 456543 h 1726543"/>
                <a:gd name="connsiteX1" fmla="*/ 1074575 w 2418238"/>
                <a:gd name="connsiteY1" fmla="*/ 266043 h 1726543"/>
                <a:gd name="connsiteX2" fmla="*/ 1671475 w 2418238"/>
                <a:gd name="connsiteY2" fmla="*/ 253343 h 1726543"/>
                <a:gd name="connsiteX3" fmla="*/ 2076287 w 2418238"/>
                <a:gd name="connsiteY3" fmla="*/ 647042 h 1726543"/>
                <a:gd name="connsiteX4" fmla="*/ 2230275 w 2418238"/>
                <a:gd name="connsiteY4" fmla="*/ 1123293 h 1726543"/>
                <a:gd name="connsiteX5" fmla="*/ 1976275 w 2418238"/>
                <a:gd name="connsiteY5" fmla="*/ 1478893 h 1726543"/>
                <a:gd name="connsiteX6" fmla="*/ 1506375 w 2418238"/>
                <a:gd name="connsiteY6" fmla="*/ 1682093 h 1726543"/>
                <a:gd name="connsiteX7" fmla="*/ 858675 w 2418238"/>
                <a:gd name="connsiteY7" fmla="*/ 1726543 h 1726543"/>
                <a:gd name="connsiteX8" fmla="*/ 357025 w 2418238"/>
                <a:gd name="connsiteY8" fmla="*/ 1428093 h 1726543"/>
                <a:gd name="connsiteX9" fmla="*/ 166525 w 2418238"/>
                <a:gd name="connsiteY9" fmla="*/ 824843 h 1726543"/>
                <a:gd name="connsiteX10" fmla="*/ 553875 w 2418238"/>
                <a:gd name="connsiteY10" fmla="*/ 456543 h 1726543"/>
                <a:gd name="connsiteX0" fmla="*/ 648675 w 2513038"/>
                <a:gd name="connsiteY0" fmla="*/ 456543 h 1726543"/>
                <a:gd name="connsiteX1" fmla="*/ 1169375 w 2513038"/>
                <a:gd name="connsiteY1" fmla="*/ 266043 h 1726543"/>
                <a:gd name="connsiteX2" fmla="*/ 1766275 w 2513038"/>
                <a:gd name="connsiteY2" fmla="*/ 253343 h 1726543"/>
                <a:gd name="connsiteX3" fmla="*/ 2171087 w 2513038"/>
                <a:gd name="connsiteY3" fmla="*/ 647042 h 1726543"/>
                <a:gd name="connsiteX4" fmla="*/ 2325075 w 2513038"/>
                <a:gd name="connsiteY4" fmla="*/ 1123293 h 1726543"/>
                <a:gd name="connsiteX5" fmla="*/ 2071075 w 2513038"/>
                <a:gd name="connsiteY5" fmla="*/ 1478893 h 1726543"/>
                <a:gd name="connsiteX6" fmla="*/ 1601175 w 2513038"/>
                <a:gd name="connsiteY6" fmla="*/ 1682093 h 1726543"/>
                <a:gd name="connsiteX7" fmla="*/ 953475 w 2513038"/>
                <a:gd name="connsiteY7" fmla="*/ 1726543 h 1726543"/>
                <a:gd name="connsiteX8" fmla="*/ 451825 w 2513038"/>
                <a:gd name="connsiteY8" fmla="*/ 1428093 h 1726543"/>
                <a:gd name="connsiteX9" fmla="*/ 261325 w 2513038"/>
                <a:gd name="connsiteY9" fmla="*/ 824843 h 1726543"/>
                <a:gd name="connsiteX10" fmla="*/ 648675 w 2513038"/>
                <a:gd name="connsiteY10" fmla="*/ 456543 h 1726543"/>
                <a:gd name="connsiteX0" fmla="*/ 648675 w 2513038"/>
                <a:gd name="connsiteY0" fmla="*/ 456543 h 1726543"/>
                <a:gd name="connsiteX1" fmla="*/ 1169375 w 2513038"/>
                <a:gd name="connsiteY1" fmla="*/ 266043 h 1726543"/>
                <a:gd name="connsiteX2" fmla="*/ 1766275 w 2513038"/>
                <a:gd name="connsiteY2" fmla="*/ 253343 h 1726543"/>
                <a:gd name="connsiteX3" fmla="*/ 2171087 w 2513038"/>
                <a:gd name="connsiteY3" fmla="*/ 647042 h 1726543"/>
                <a:gd name="connsiteX4" fmla="*/ 2325075 w 2513038"/>
                <a:gd name="connsiteY4" fmla="*/ 1123293 h 1726543"/>
                <a:gd name="connsiteX5" fmla="*/ 2071075 w 2513038"/>
                <a:gd name="connsiteY5" fmla="*/ 1478893 h 1726543"/>
                <a:gd name="connsiteX6" fmla="*/ 1601175 w 2513038"/>
                <a:gd name="connsiteY6" fmla="*/ 1682093 h 1726543"/>
                <a:gd name="connsiteX7" fmla="*/ 953475 w 2513038"/>
                <a:gd name="connsiteY7" fmla="*/ 1726543 h 1726543"/>
                <a:gd name="connsiteX8" fmla="*/ 451825 w 2513038"/>
                <a:gd name="connsiteY8" fmla="*/ 1428093 h 1726543"/>
                <a:gd name="connsiteX9" fmla="*/ 261325 w 2513038"/>
                <a:gd name="connsiteY9" fmla="*/ 824843 h 1726543"/>
                <a:gd name="connsiteX10" fmla="*/ 648675 w 2513038"/>
                <a:gd name="connsiteY10" fmla="*/ 456543 h 1726543"/>
                <a:gd name="connsiteX0" fmla="*/ 648675 w 2513038"/>
                <a:gd name="connsiteY0" fmla="*/ 456543 h 1767535"/>
                <a:gd name="connsiteX1" fmla="*/ 1169375 w 2513038"/>
                <a:gd name="connsiteY1" fmla="*/ 266043 h 1767535"/>
                <a:gd name="connsiteX2" fmla="*/ 1766275 w 2513038"/>
                <a:gd name="connsiteY2" fmla="*/ 253343 h 1767535"/>
                <a:gd name="connsiteX3" fmla="*/ 2171087 w 2513038"/>
                <a:gd name="connsiteY3" fmla="*/ 647042 h 1767535"/>
                <a:gd name="connsiteX4" fmla="*/ 2325075 w 2513038"/>
                <a:gd name="connsiteY4" fmla="*/ 1123293 h 1767535"/>
                <a:gd name="connsiteX5" fmla="*/ 2071075 w 2513038"/>
                <a:gd name="connsiteY5" fmla="*/ 1478893 h 1767535"/>
                <a:gd name="connsiteX6" fmla="*/ 1601175 w 2513038"/>
                <a:gd name="connsiteY6" fmla="*/ 1682093 h 1767535"/>
                <a:gd name="connsiteX7" fmla="*/ 953475 w 2513038"/>
                <a:gd name="connsiteY7" fmla="*/ 1726543 h 1767535"/>
                <a:gd name="connsiteX8" fmla="*/ 451825 w 2513038"/>
                <a:gd name="connsiteY8" fmla="*/ 1428093 h 1767535"/>
                <a:gd name="connsiteX9" fmla="*/ 261325 w 2513038"/>
                <a:gd name="connsiteY9" fmla="*/ 824843 h 1767535"/>
                <a:gd name="connsiteX10" fmla="*/ 648675 w 2513038"/>
                <a:gd name="connsiteY10" fmla="*/ 456543 h 1767535"/>
                <a:gd name="connsiteX0" fmla="*/ 648675 w 2513038"/>
                <a:gd name="connsiteY0" fmla="*/ 456543 h 1870928"/>
                <a:gd name="connsiteX1" fmla="*/ 1169375 w 2513038"/>
                <a:gd name="connsiteY1" fmla="*/ 266043 h 1870928"/>
                <a:gd name="connsiteX2" fmla="*/ 1766275 w 2513038"/>
                <a:gd name="connsiteY2" fmla="*/ 253343 h 1870928"/>
                <a:gd name="connsiteX3" fmla="*/ 2171087 w 2513038"/>
                <a:gd name="connsiteY3" fmla="*/ 647042 h 1870928"/>
                <a:gd name="connsiteX4" fmla="*/ 2325075 w 2513038"/>
                <a:gd name="connsiteY4" fmla="*/ 1123293 h 1870928"/>
                <a:gd name="connsiteX5" fmla="*/ 2071075 w 2513038"/>
                <a:gd name="connsiteY5" fmla="*/ 1478893 h 1870928"/>
                <a:gd name="connsiteX6" fmla="*/ 1601175 w 2513038"/>
                <a:gd name="connsiteY6" fmla="*/ 1682093 h 1870928"/>
                <a:gd name="connsiteX7" fmla="*/ 953475 w 2513038"/>
                <a:gd name="connsiteY7" fmla="*/ 1726543 h 1870928"/>
                <a:gd name="connsiteX8" fmla="*/ 451825 w 2513038"/>
                <a:gd name="connsiteY8" fmla="*/ 1428093 h 1870928"/>
                <a:gd name="connsiteX9" fmla="*/ 261325 w 2513038"/>
                <a:gd name="connsiteY9" fmla="*/ 824843 h 1870928"/>
                <a:gd name="connsiteX10" fmla="*/ 648675 w 2513038"/>
                <a:gd name="connsiteY10" fmla="*/ 456543 h 1870928"/>
                <a:gd name="connsiteX0" fmla="*/ 648675 w 2513038"/>
                <a:gd name="connsiteY0" fmla="*/ 456543 h 1933930"/>
                <a:gd name="connsiteX1" fmla="*/ 1169375 w 2513038"/>
                <a:gd name="connsiteY1" fmla="*/ 266043 h 1933930"/>
                <a:gd name="connsiteX2" fmla="*/ 1766275 w 2513038"/>
                <a:gd name="connsiteY2" fmla="*/ 253343 h 1933930"/>
                <a:gd name="connsiteX3" fmla="*/ 2171087 w 2513038"/>
                <a:gd name="connsiteY3" fmla="*/ 647042 h 1933930"/>
                <a:gd name="connsiteX4" fmla="*/ 2325075 w 2513038"/>
                <a:gd name="connsiteY4" fmla="*/ 1123293 h 1933930"/>
                <a:gd name="connsiteX5" fmla="*/ 2071075 w 2513038"/>
                <a:gd name="connsiteY5" fmla="*/ 1478893 h 1933930"/>
                <a:gd name="connsiteX6" fmla="*/ 1601175 w 2513038"/>
                <a:gd name="connsiteY6" fmla="*/ 1682093 h 1933930"/>
                <a:gd name="connsiteX7" fmla="*/ 953475 w 2513038"/>
                <a:gd name="connsiteY7" fmla="*/ 1726543 h 1933930"/>
                <a:gd name="connsiteX8" fmla="*/ 451825 w 2513038"/>
                <a:gd name="connsiteY8" fmla="*/ 1428093 h 1933930"/>
                <a:gd name="connsiteX9" fmla="*/ 261325 w 2513038"/>
                <a:gd name="connsiteY9" fmla="*/ 824843 h 1933930"/>
                <a:gd name="connsiteX10" fmla="*/ 648675 w 2513038"/>
                <a:gd name="connsiteY10" fmla="*/ 456543 h 1933930"/>
                <a:gd name="connsiteX0" fmla="*/ 648675 w 2513038"/>
                <a:gd name="connsiteY0" fmla="*/ 456543 h 1933930"/>
                <a:gd name="connsiteX1" fmla="*/ 1169375 w 2513038"/>
                <a:gd name="connsiteY1" fmla="*/ 266043 h 1933930"/>
                <a:gd name="connsiteX2" fmla="*/ 1766275 w 2513038"/>
                <a:gd name="connsiteY2" fmla="*/ 253343 h 1933930"/>
                <a:gd name="connsiteX3" fmla="*/ 2171087 w 2513038"/>
                <a:gd name="connsiteY3" fmla="*/ 647042 h 1933930"/>
                <a:gd name="connsiteX4" fmla="*/ 2325075 w 2513038"/>
                <a:gd name="connsiteY4" fmla="*/ 1123293 h 1933930"/>
                <a:gd name="connsiteX5" fmla="*/ 2071075 w 2513038"/>
                <a:gd name="connsiteY5" fmla="*/ 1478893 h 1933930"/>
                <a:gd name="connsiteX6" fmla="*/ 1601175 w 2513038"/>
                <a:gd name="connsiteY6" fmla="*/ 1682093 h 1933930"/>
                <a:gd name="connsiteX7" fmla="*/ 953475 w 2513038"/>
                <a:gd name="connsiteY7" fmla="*/ 1726543 h 1933930"/>
                <a:gd name="connsiteX8" fmla="*/ 451825 w 2513038"/>
                <a:gd name="connsiteY8" fmla="*/ 1428093 h 1933930"/>
                <a:gd name="connsiteX9" fmla="*/ 261325 w 2513038"/>
                <a:gd name="connsiteY9" fmla="*/ 824843 h 1933930"/>
                <a:gd name="connsiteX10" fmla="*/ 648675 w 2513038"/>
                <a:gd name="connsiteY10" fmla="*/ 456543 h 1933930"/>
                <a:gd name="connsiteX0" fmla="*/ 648675 w 2513038"/>
                <a:gd name="connsiteY0" fmla="*/ 456543 h 1933930"/>
                <a:gd name="connsiteX1" fmla="*/ 1169375 w 2513038"/>
                <a:gd name="connsiteY1" fmla="*/ 266043 h 1933930"/>
                <a:gd name="connsiteX2" fmla="*/ 1766275 w 2513038"/>
                <a:gd name="connsiteY2" fmla="*/ 253343 h 1933930"/>
                <a:gd name="connsiteX3" fmla="*/ 2171087 w 2513038"/>
                <a:gd name="connsiteY3" fmla="*/ 647042 h 1933930"/>
                <a:gd name="connsiteX4" fmla="*/ 2325075 w 2513038"/>
                <a:gd name="connsiteY4" fmla="*/ 1123293 h 1933930"/>
                <a:gd name="connsiteX5" fmla="*/ 2071075 w 2513038"/>
                <a:gd name="connsiteY5" fmla="*/ 1478893 h 1933930"/>
                <a:gd name="connsiteX6" fmla="*/ 1601175 w 2513038"/>
                <a:gd name="connsiteY6" fmla="*/ 1682093 h 1933930"/>
                <a:gd name="connsiteX7" fmla="*/ 953475 w 2513038"/>
                <a:gd name="connsiteY7" fmla="*/ 1726543 h 1933930"/>
                <a:gd name="connsiteX8" fmla="*/ 451825 w 2513038"/>
                <a:gd name="connsiteY8" fmla="*/ 1428093 h 1933930"/>
                <a:gd name="connsiteX9" fmla="*/ 261325 w 2513038"/>
                <a:gd name="connsiteY9" fmla="*/ 824843 h 1933930"/>
                <a:gd name="connsiteX10" fmla="*/ 648675 w 2513038"/>
                <a:gd name="connsiteY10" fmla="*/ 456543 h 1933930"/>
                <a:gd name="connsiteX0" fmla="*/ 648675 w 2513038"/>
                <a:gd name="connsiteY0" fmla="*/ 456543 h 1933930"/>
                <a:gd name="connsiteX1" fmla="*/ 1169375 w 2513038"/>
                <a:gd name="connsiteY1" fmla="*/ 266043 h 1933930"/>
                <a:gd name="connsiteX2" fmla="*/ 1766275 w 2513038"/>
                <a:gd name="connsiteY2" fmla="*/ 253343 h 1933930"/>
                <a:gd name="connsiteX3" fmla="*/ 2171087 w 2513038"/>
                <a:gd name="connsiteY3" fmla="*/ 647042 h 1933930"/>
                <a:gd name="connsiteX4" fmla="*/ 2325075 w 2513038"/>
                <a:gd name="connsiteY4" fmla="*/ 1123293 h 1933930"/>
                <a:gd name="connsiteX5" fmla="*/ 2071075 w 2513038"/>
                <a:gd name="connsiteY5" fmla="*/ 1478893 h 1933930"/>
                <a:gd name="connsiteX6" fmla="*/ 1601175 w 2513038"/>
                <a:gd name="connsiteY6" fmla="*/ 1682093 h 1933930"/>
                <a:gd name="connsiteX7" fmla="*/ 953475 w 2513038"/>
                <a:gd name="connsiteY7" fmla="*/ 1726543 h 1933930"/>
                <a:gd name="connsiteX8" fmla="*/ 451825 w 2513038"/>
                <a:gd name="connsiteY8" fmla="*/ 1428093 h 1933930"/>
                <a:gd name="connsiteX9" fmla="*/ 261325 w 2513038"/>
                <a:gd name="connsiteY9" fmla="*/ 824843 h 1933930"/>
                <a:gd name="connsiteX10" fmla="*/ 648675 w 2513038"/>
                <a:gd name="connsiteY10" fmla="*/ 456543 h 1933930"/>
                <a:gd name="connsiteX0" fmla="*/ 648675 w 2513038"/>
                <a:gd name="connsiteY0" fmla="*/ 456543 h 1933930"/>
                <a:gd name="connsiteX1" fmla="*/ 1169375 w 2513038"/>
                <a:gd name="connsiteY1" fmla="*/ 266043 h 1933930"/>
                <a:gd name="connsiteX2" fmla="*/ 1766275 w 2513038"/>
                <a:gd name="connsiteY2" fmla="*/ 253343 h 1933930"/>
                <a:gd name="connsiteX3" fmla="*/ 2171087 w 2513038"/>
                <a:gd name="connsiteY3" fmla="*/ 647042 h 1933930"/>
                <a:gd name="connsiteX4" fmla="*/ 2325075 w 2513038"/>
                <a:gd name="connsiteY4" fmla="*/ 1123293 h 1933930"/>
                <a:gd name="connsiteX5" fmla="*/ 2071075 w 2513038"/>
                <a:gd name="connsiteY5" fmla="*/ 1478893 h 1933930"/>
                <a:gd name="connsiteX6" fmla="*/ 1601175 w 2513038"/>
                <a:gd name="connsiteY6" fmla="*/ 1682093 h 1933930"/>
                <a:gd name="connsiteX7" fmla="*/ 953475 w 2513038"/>
                <a:gd name="connsiteY7" fmla="*/ 1726543 h 1933930"/>
                <a:gd name="connsiteX8" fmla="*/ 451825 w 2513038"/>
                <a:gd name="connsiteY8" fmla="*/ 1428093 h 1933930"/>
                <a:gd name="connsiteX9" fmla="*/ 261325 w 2513038"/>
                <a:gd name="connsiteY9" fmla="*/ 824843 h 1933930"/>
                <a:gd name="connsiteX10" fmla="*/ 648675 w 2513038"/>
                <a:gd name="connsiteY10" fmla="*/ 456543 h 1933930"/>
                <a:gd name="connsiteX0" fmla="*/ 648675 w 2513038"/>
                <a:gd name="connsiteY0" fmla="*/ 438922 h 1916309"/>
                <a:gd name="connsiteX1" fmla="*/ 1169375 w 2513038"/>
                <a:gd name="connsiteY1" fmla="*/ 248422 h 1916309"/>
                <a:gd name="connsiteX2" fmla="*/ 1713887 w 2513038"/>
                <a:gd name="connsiteY2" fmla="*/ 273822 h 1916309"/>
                <a:gd name="connsiteX3" fmla="*/ 2171087 w 2513038"/>
                <a:gd name="connsiteY3" fmla="*/ 629421 h 1916309"/>
                <a:gd name="connsiteX4" fmla="*/ 2325075 w 2513038"/>
                <a:gd name="connsiteY4" fmla="*/ 1105672 h 1916309"/>
                <a:gd name="connsiteX5" fmla="*/ 2071075 w 2513038"/>
                <a:gd name="connsiteY5" fmla="*/ 1461272 h 1916309"/>
                <a:gd name="connsiteX6" fmla="*/ 1601175 w 2513038"/>
                <a:gd name="connsiteY6" fmla="*/ 1664472 h 1916309"/>
                <a:gd name="connsiteX7" fmla="*/ 953475 w 2513038"/>
                <a:gd name="connsiteY7" fmla="*/ 1708922 h 1916309"/>
                <a:gd name="connsiteX8" fmla="*/ 451825 w 2513038"/>
                <a:gd name="connsiteY8" fmla="*/ 1410472 h 1916309"/>
                <a:gd name="connsiteX9" fmla="*/ 261325 w 2513038"/>
                <a:gd name="connsiteY9" fmla="*/ 807222 h 1916309"/>
                <a:gd name="connsiteX10" fmla="*/ 648675 w 2513038"/>
                <a:gd name="connsiteY10" fmla="*/ 438922 h 1916309"/>
                <a:gd name="connsiteX0" fmla="*/ 620100 w 2513038"/>
                <a:gd name="connsiteY0" fmla="*/ 486547 h 1916309"/>
                <a:gd name="connsiteX1" fmla="*/ 1169375 w 2513038"/>
                <a:gd name="connsiteY1" fmla="*/ 248422 h 1916309"/>
                <a:gd name="connsiteX2" fmla="*/ 1713887 w 2513038"/>
                <a:gd name="connsiteY2" fmla="*/ 273822 h 1916309"/>
                <a:gd name="connsiteX3" fmla="*/ 2171087 w 2513038"/>
                <a:gd name="connsiteY3" fmla="*/ 629421 h 1916309"/>
                <a:gd name="connsiteX4" fmla="*/ 2325075 w 2513038"/>
                <a:gd name="connsiteY4" fmla="*/ 1105672 h 1916309"/>
                <a:gd name="connsiteX5" fmla="*/ 2071075 w 2513038"/>
                <a:gd name="connsiteY5" fmla="*/ 1461272 h 1916309"/>
                <a:gd name="connsiteX6" fmla="*/ 1601175 w 2513038"/>
                <a:gd name="connsiteY6" fmla="*/ 1664472 h 1916309"/>
                <a:gd name="connsiteX7" fmla="*/ 953475 w 2513038"/>
                <a:gd name="connsiteY7" fmla="*/ 1708922 h 1916309"/>
                <a:gd name="connsiteX8" fmla="*/ 451825 w 2513038"/>
                <a:gd name="connsiteY8" fmla="*/ 1410472 h 1916309"/>
                <a:gd name="connsiteX9" fmla="*/ 261325 w 2513038"/>
                <a:gd name="connsiteY9" fmla="*/ 807222 h 1916309"/>
                <a:gd name="connsiteX10" fmla="*/ 620100 w 2513038"/>
                <a:gd name="connsiteY10" fmla="*/ 486547 h 1916309"/>
                <a:gd name="connsiteX0" fmla="*/ 620100 w 2513038"/>
                <a:gd name="connsiteY0" fmla="*/ 486547 h 1916309"/>
                <a:gd name="connsiteX1" fmla="*/ 1169375 w 2513038"/>
                <a:gd name="connsiteY1" fmla="*/ 248422 h 1916309"/>
                <a:gd name="connsiteX2" fmla="*/ 1713887 w 2513038"/>
                <a:gd name="connsiteY2" fmla="*/ 273822 h 1916309"/>
                <a:gd name="connsiteX3" fmla="*/ 2171087 w 2513038"/>
                <a:gd name="connsiteY3" fmla="*/ 629421 h 1916309"/>
                <a:gd name="connsiteX4" fmla="*/ 2325075 w 2513038"/>
                <a:gd name="connsiteY4" fmla="*/ 1105672 h 1916309"/>
                <a:gd name="connsiteX5" fmla="*/ 2071075 w 2513038"/>
                <a:gd name="connsiteY5" fmla="*/ 1461272 h 1916309"/>
                <a:gd name="connsiteX6" fmla="*/ 1601175 w 2513038"/>
                <a:gd name="connsiteY6" fmla="*/ 1664472 h 1916309"/>
                <a:gd name="connsiteX7" fmla="*/ 953475 w 2513038"/>
                <a:gd name="connsiteY7" fmla="*/ 1708922 h 1916309"/>
                <a:gd name="connsiteX8" fmla="*/ 451825 w 2513038"/>
                <a:gd name="connsiteY8" fmla="*/ 1410472 h 1916309"/>
                <a:gd name="connsiteX9" fmla="*/ 261325 w 2513038"/>
                <a:gd name="connsiteY9" fmla="*/ 807222 h 1916309"/>
                <a:gd name="connsiteX10" fmla="*/ 620100 w 2513038"/>
                <a:gd name="connsiteY10" fmla="*/ 486547 h 1916309"/>
                <a:gd name="connsiteX0" fmla="*/ 620100 w 2513038"/>
                <a:gd name="connsiteY0" fmla="*/ 486547 h 1916309"/>
                <a:gd name="connsiteX1" fmla="*/ 1169375 w 2513038"/>
                <a:gd name="connsiteY1" fmla="*/ 248422 h 1916309"/>
                <a:gd name="connsiteX2" fmla="*/ 1713887 w 2513038"/>
                <a:gd name="connsiteY2" fmla="*/ 273822 h 1916309"/>
                <a:gd name="connsiteX3" fmla="*/ 2171087 w 2513038"/>
                <a:gd name="connsiteY3" fmla="*/ 629421 h 1916309"/>
                <a:gd name="connsiteX4" fmla="*/ 2325075 w 2513038"/>
                <a:gd name="connsiteY4" fmla="*/ 1105672 h 1916309"/>
                <a:gd name="connsiteX5" fmla="*/ 2071075 w 2513038"/>
                <a:gd name="connsiteY5" fmla="*/ 1461272 h 1916309"/>
                <a:gd name="connsiteX6" fmla="*/ 1601175 w 2513038"/>
                <a:gd name="connsiteY6" fmla="*/ 1664472 h 1916309"/>
                <a:gd name="connsiteX7" fmla="*/ 953475 w 2513038"/>
                <a:gd name="connsiteY7" fmla="*/ 1708922 h 1916309"/>
                <a:gd name="connsiteX8" fmla="*/ 451825 w 2513038"/>
                <a:gd name="connsiteY8" fmla="*/ 1410472 h 1916309"/>
                <a:gd name="connsiteX9" fmla="*/ 261325 w 2513038"/>
                <a:gd name="connsiteY9" fmla="*/ 807222 h 1916309"/>
                <a:gd name="connsiteX10" fmla="*/ 620100 w 2513038"/>
                <a:gd name="connsiteY10" fmla="*/ 486547 h 1916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13038" h="1916309">
                  <a:moveTo>
                    <a:pt x="620100" y="486547"/>
                  </a:moveTo>
                  <a:cubicBezTo>
                    <a:pt x="665079" y="170634"/>
                    <a:pt x="929133" y="-7166"/>
                    <a:pt x="1169375" y="248422"/>
                  </a:cubicBezTo>
                  <a:cubicBezTo>
                    <a:pt x="1294258" y="-126228"/>
                    <a:pt x="1620754" y="-43678"/>
                    <a:pt x="1713887" y="273822"/>
                  </a:cubicBezTo>
                  <a:cubicBezTo>
                    <a:pt x="2020804" y="89672"/>
                    <a:pt x="2392808" y="330972"/>
                    <a:pt x="2171087" y="629421"/>
                  </a:cubicBezTo>
                  <a:cubicBezTo>
                    <a:pt x="2608179" y="635771"/>
                    <a:pt x="2588071" y="961210"/>
                    <a:pt x="2325075" y="1105672"/>
                  </a:cubicBezTo>
                  <a:cubicBezTo>
                    <a:pt x="2507108" y="1438518"/>
                    <a:pt x="2308142" y="1561814"/>
                    <a:pt x="2071075" y="1461272"/>
                  </a:cubicBezTo>
                  <a:cubicBezTo>
                    <a:pt x="2066842" y="1748080"/>
                    <a:pt x="1910208" y="1839627"/>
                    <a:pt x="1601175" y="1664472"/>
                  </a:cubicBezTo>
                  <a:cubicBezTo>
                    <a:pt x="1509100" y="1922177"/>
                    <a:pt x="1236050" y="2051293"/>
                    <a:pt x="953475" y="1708922"/>
                  </a:cubicBezTo>
                  <a:cubicBezTo>
                    <a:pt x="695770" y="1795176"/>
                    <a:pt x="442829" y="1767130"/>
                    <a:pt x="451825" y="1410472"/>
                  </a:cubicBezTo>
                  <a:cubicBezTo>
                    <a:pt x="-26013" y="1376077"/>
                    <a:pt x="-180000" y="1079743"/>
                    <a:pt x="261325" y="807222"/>
                  </a:cubicBezTo>
                  <a:cubicBezTo>
                    <a:pt x="90404" y="551105"/>
                    <a:pt x="352871" y="275939"/>
                    <a:pt x="620100" y="486547"/>
                  </a:cubicBez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="" xmlns:a16="http://schemas.microsoft.com/office/drawing/2014/main" id="{56A9C663-AEFE-409F-A991-B57639C028AF}"/>
              </a:ext>
            </a:extLst>
          </p:cNvPr>
          <p:cNvGrpSpPr/>
          <p:nvPr/>
        </p:nvGrpSpPr>
        <p:grpSpPr>
          <a:xfrm>
            <a:off x="8334570" y="1860582"/>
            <a:ext cx="2782830" cy="2353061"/>
            <a:chOff x="1029791" y="1860582"/>
            <a:chExt cx="2782830" cy="2353061"/>
          </a:xfrm>
        </p:grpSpPr>
        <p:pic>
          <p:nvPicPr>
            <p:cNvPr id="41" name="图片 40">
              <a:extLst>
                <a:ext uri="{FF2B5EF4-FFF2-40B4-BE49-F238E27FC236}">
                  <a16:creationId xmlns="" xmlns:a16="http://schemas.microsoft.com/office/drawing/2014/main" id="{838DDA08-F929-4B23-A531-6EE2F5B305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9791" y="1860582"/>
              <a:ext cx="2782830" cy="2353061"/>
            </a:xfrm>
            <a:prstGeom prst="rect">
              <a:avLst/>
            </a:prstGeom>
          </p:spPr>
        </p:pic>
        <p:sp>
          <p:nvSpPr>
            <p:cNvPr id="42" name="任意多边形: 形状 41">
              <a:extLst>
                <a:ext uri="{FF2B5EF4-FFF2-40B4-BE49-F238E27FC236}">
                  <a16:creationId xmlns="" xmlns:a16="http://schemas.microsoft.com/office/drawing/2014/main" id="{0656E3F3-EC6E-4D15-887E-2407179600A4}"/>
                </a:ext>
              </a:extLst>
            </p:cNvPr>
            <p:cNvSpPr/>
            <p:nvPr/>
          </p:nvSpPr>
          <p:spPr>
            <a:xfrm>
              <a:off x="1103925" y="1929628"/>
              <a:ext cx="2513038" cy="1916309"/>
            </a:xfrm>
            <a:custGeom>
              <a:avLst/>
              <a:gdLst>
                <a:gd name="connsiteX0" fmla="*/ 387350 w 2063750"/>
                <a:gd name="connsiteY0" fmla="*/ 190500 h 1460500"/>
                <a:gd name="connsiteX1" fmla="*/ 908050 w 2063750"/>
                <a:gd name="connsiteY1" fmla="*/ 0 h 1460500"/>
                <a:gd name="connsiteX2" fmla="*/ 1511300 w 2063750"/>
                <a:gd name="connsiteY2" fmla="*/ 38100 h 1460500"/>
                <a:gd name="connsiteX3" fmla="*/ 1955800 w 2063750"/>
                <a:gd name="connsiteY3" fmla="*/ 361950 h 1460500"/>
                <a:gd name="connsiteX4" fmla="*/ 2063750 w 2063750"/>
                <a:gd name="connsiteY4" fmla="*/ 857250 h 1460500"/>
                <a:gd name="connsiteX5" fmla="*/ 1809750 w 2063750"/>
                <a:gd name="connsiteY5" fmla="*/ 1212850 h 1460500"/>
                <a:gd name="connsiteX6" fmla="*/ 1339850 w 2063750"/>
                <a:gd name="connsiteY6" fmla="*/ 1416050 h 1460500"/>
                <a:gd name="connsiteX7" fmla="*/ 692150 w 2063750"/>
                <a:gd name="connsiteY7" fmla="*/ 1460500 h 1460500"/>
                <a:gd name="connsiteX8" fmla="*/ 190500 w 2063750"/>
                <a:gd name="connsiteY8" fmla="*/ 1162050 h 1460500"/>
                <a:gd name="connsiteX9" fmla="*/ 0 w 2063750"/>
                <a:gd name="connsiteY9" fmla="*/ 558800 h 1460500"/>
                <a:gd name="connsiteX10" fmla="*/ 387350 w 2063750"/>
                <a:gd name="connsiteY10" fmla="*/ 190500 h 1460500"/>
                <a:gd name="connsiteX0" fmla="*/ 387350 w 2063750"/>
                <a:gd name="connsiteY0" fmla="*/ 357295 h 1627295"/>
                <a:gd name="connsiteX1" fmla="*/ 908050 w 2063750"/>
                <a:gd name="connsiteY1" fmla="*/ 166795 h 1627295"/>
                <a:gd name="connsiteX2" fmla="*/ 1511300 w 2063750"/>
                <a:gd name="connsiteY2" fmla="*/ 204895 h 1627295"/>
                <a:gd name="connsiteX3" fmla="*/ 1955800 w 2063750"/>
                <a:gd name="connsiteY3" fmla="*/ 528745 h 1627295"/>
                <a:gd name="connsiteX4" fmla="*/ 2063750 w 2063750"/>
                <a:gd name="connsiteY4" fmla="*/ 1024045 h 1627295"/>
                <a:gd name="connsiteX5" fmla="*/ 1809750 w 2063750"/>
                <a:gd name="connsiteY5" fmla="*/ 1379645 h 1627295"/>
                <a:gd name="connsiteX6" fmla="*/ 1339850 w 2063750"/>
                <a:gd name="connsiteY6" fmla="*/ 1582845 h 1627295"/>
                <a:gd name="connsiteX7" fmla="*/ 692150 w 2063750"/>
                <a:gd name="connsiteY7" fmla="*/ 1627295 h 1627295"/>
                <a:gd name="connsiteX8" fmla="*/ 190500 w 2063750"/>
                <a:gd name="connsiteY8" fmla="*/ 1328845 h 1627295"/>
                <a:gd name="connsiteX9" fmla="*/ 0 w 2063750"/>
                <a:gd name="connsiteY9" fmla="*/ 725595 h 1627295"/>
                <a:gd name="connsiteX10" fmla="*/ 387350 w 2063750"/>
                <a:gd name="connsiteY10" fmla="*/ 357295 h 1627295"/>
                <a:gd name="connsiteX0" fmla="*/ 387350 w 2063750"/>
                <a:gd name="connsiteY0" fmla="*/ 478635 h 1748635"/>
                <a:gd name="connsiteX1" fmla="*/ 908050 w 2063750"/>
                <a:gd name="connsiteY1" fmla="*/ 288135 h 1748635"/>
                <a:gd name="connsiteX2" fmla="*/ 1511300 w 2063750"/>
                <a:gd name="connsiteY2" fmla="*/ 326235 h 1748635"/>
                <a:gd name="connsiteX3" fmla="*/ 1955800 w 2063750"/>
                <a:gd name="connsiteY3" fmla="*/ 650085 h 1748635"/>
                <a:gd name="connsiteX4" fmla="*/ 2063750 w 2063750"/>
                <a:gd name="connsiteY4" fmla="*/ 1145385 h 1748635"/>
                <a:gd name="connsiteX5" fmla="*/ 1809750 w 2063750"/>
                <a:gd name="connsiteY5" fmla="*/ 1500985 h 1748635"/>
                <a:gd name="connsiteX6" fmla="*/ 1339850 w 2063750"/>
                <a:gd name="connsiteY6" fmla="*/ 1704185 h 1748635"/>
                <a:gd name="connsiteX7" fmla="*/ 692150 w 2063750"/>
                <a:gd name="connsiteY7" fmla="*/ 1748635 h 1748635"/>
                <a:gd name="connsiteX8" fmla="*/ 190500 w 2063750"/>
                <a:gd name="connsiteY8" fmla="*/ 1450185 h 1748635"/>
                <a:gd name="connsiteX9" fmla="*/ 0 w 2063750"/>
                <a:gd name="connsiteY9" fmla="*/ 846935 h 1748635"/>
                <a:gd name="connsiteX10" fmla="*/ 387350 w 2063750"/>
                <a:gd name="connsiteY10" fmla="*/ 478635 h 1748635"/>
                <a:gd name="connsiteX0" fmla="*/ 387350 w 2063750"/>
                <a:gd name="connsiteY0" fmla="*/ 478635 h 1748635"/>
                <a:gd name="connsiteX1" fmla="*/ 908050 w 2063750"/>
                <a:gd name="connsiteY1" fmla="*/ 288135 h 1748635"/>
                <a:gd name="connsiteX2" fmla="*/ 1511300 w 2063750"/>
                <a:gd name="connsiteY2" fmla="*/ 326235 h 1748635"/>
                <a:gd name="connsiteX3" fmla="*/ 1955800 w 2063750"/>
                <a:gd name="connsiteY3" fmla="*/ 650085 h 1748635"/>
                <a:gd name="connsiteX4" fmla="*/ 2063750 w 2063750"/>
                <a:gd name="connsiteY4" fmla="*/ 1145385 h 1748635"/>
                <a:gd name="connsiteX5" fmla="*/ 1809750 w 2063750"/>
                <a:gd name="connsiteY5" fmla="*/ 1500985 h 1748635"/>
                <a:gd name="connsiteX6" fmla="*/ 1339850 w 2063750"/>
                <a:gd name="connsiteY6" fmla="*/ 1704185 h 1748635"/>
                <a:gd name="connsiteX7" fmla="*/ 692150 w 2063750"/>
                <a:gd name="connsiteY7" fmla="*/ 1748635 h 1748635"/>
                <a:gd name="connsiteX8" fmla="*/ 190500 w 2063750"/>
                <a:gd name="connsiteY8" fmla="*/ 1450185 h 1748635"/>
                <a:gd name="connsiteX9" fmla="*/ 0 w 2063750"/>
                <a:gd name="connsiteY9" fmla="*/ 846935 h 1748635"/>
                <a:gd name="connsiteX10" fmla="*/ 387350 w 2063750"/>
                <a:gd name="connsiteY10" fmla="*/ 478635 h 1748635"/>
                <a:gd name="connsiteX0" fmla="*/ 387350 w 2063750"/>
                <a:gd name="connsiteY0" fmla="*/ 478635 h 1748635"/>
                <a:gd name="connsiteX1" fmla="*/ 908050 w 2063750"/>
                <a:gd name="connsiteY1" fmla="*/ 288135 h 1748635"/>
                <a:gd name="connsiteX2" fmla="*/ 1511300 w 2063750"/>
                <a:gd name="connsiteY2" fmla="*/ 326235 h 1748635"/>
                <a:gd name="connsiteX3" fmla="*/ 1955800 w 2063750"/>
                <a:gd name="connsiteY3" fmla="*/ 650085 h 1748635"/>
                <a:gd name="connsiteX4" fmla="*/ 2063750 w 2063750"/>
                <a:gd name="connsiteY4" fmla="*/ 1145385 h 1748635"/>
                <a:gd name="connsiteX5" fmla="*/ 1809750 w 2063750"/>
                <a:gd name="connsiteY5" fmla="*/ 1500985 h 1748635"/>
                <a:gd name="connsiteX6" fmla="*/ 1339850 w 2063750"/>
                <a:gd name="connsiteY6" fmla="*/ 1704185 h 1748635"/>
                <a:gd name="connsiteX7" fmla="*/ 692150 w 2063750"/>
                <a:gd name="connsiteY7" fmla="*/ 1748635 h 1748635"/>
                <a:gd name="connsiteX8" fmla="*/ 190500 w 2063750"/>
                <a:gd name="connsiteY8" fmla="*/ 1450185 h 1748635"/>
                <a:gd name="connsiteX9" fmla="*/ 0 w 2063750"/>
                <a:gd name="connsiteY9" fmla="*/ 846935 h 1748635"/>
                <a:gd name="connsiteX10" fmla="*/ 387350 w 2063750"/>
                <a:gd name="connsiteY10" fmla="*/ 478635 h 1748635"/>
                <a:gd name="connsiteX0" fmla="*/ 387350 w 2063750"/>
                <a:gd name="connsiteY0" fmla="*/ 505063 h 1775063"/>
                <a:gd name="connsiteX1" fmla="*/ 908050 w 2063750"/>
                <a:gd name="connsiteY1" fmla="*/ 314563 h 1775063"/>
                <a:gd name="connsiteX2" fmla="*/ 1504950 w 2063750"/>
                <a:gd name="connsiteY2" fmla="*/ 301863 h 1775063"/>
                <a:gd name="connsiteX3" fmla="*/ 1955800 w 2063750"/>
                <a:gd name="connsiteY3" fmla="*/ 676513 h 1775063"/>
                <a:gd name="connsiteX4" fmla="*/ 2063750 w 2063750"/>
                <a:gd name="connsiteY4" fmla="*/ 1171813 h 1775063"/>
                <a:gd name="connsiteX5" fmla="*/ 1809750 w 2063750"/>
                <a:gd name="connsiteY5" fmla="*/ 1527413 h 1775063"/>
                <a:gd name="connsiteX6" fmla="*/ 1339850 w 2063750"/>
                <a:gd name="connsiteY6" fmla="*/ 1730613 h 1775063"/>
                <a:gd name="connsiteX7" fmla="*/ 692150 w 2063750"/>
                <a:gd name="connsiteY7" fmla="*/ 1775063 h 1775063"/>
                <a:gd name="connsiteX8" fmla="*/ 190500 w 2063750"/>
                <a:gd name="connsiteY8" fmla="*/ 1476613 h 1775063"/>
                <a:gd name="connsiteX9" fmla="*/ 0 w 2063750"/>
                <a:gd name="connsiteY9" fmla="*/ 873363 h 1775063"/>
                <a:gd name="connsiteX10" fmla="*/ 387350 w 2063750"/>
                <a:gd name="connsiteY10" fmla="*/ 505063 h 1775063"/>
                <a:gd name="connsiteX0" fmla="*/ 387350 w 2111913"/>
                <a:gd name="connsiteY0" fmla="*/ 505063 h 1775063"/>
                <a:gd name="connsiteX1" fmla="*/ 908050 w 2111913"/>
                <a:gd name="connsiteY1" fmla="*/ 314563 h 1775063"/>
                <a:gd name="connsiteX2" fmla="*/ 1504950 w 2111913"/>
                <a:gd name="connsiteY2" fmla="*/ 301863 h 1775063"/>
                <a:gd name="connsiteX3" fmla="*/ 2019300 w 2111913"/>
                <a:gd name="connsiteY3" fmla="*/ 676513 h 1775063"/>
                <a:gd name="connsiteX4" fmla="*/ 2063750 w 2111913"/>
                <a:gd name="connsiteY4" fmla="*/ 1171813 h 1775063"/>
                <a:gd name="connsiteX5" fmla="*/ 1809750 w 2111913"/>
                <a:gd name="connsiteY5" fmla="*/ 1527413 h 1775063"/>
                <a:gd name="connsiteX6" fmla="*/ 1339850 w 2111913"/>
                <a:gd name="connsiteY6" fmla="*/ 1730613 h 1775063"/>
                <a:gd name="connsiteX7" fmla="*/ 692150 w 2111913"/>
                <a:gd name="connsiteY7" fmla="*/ 1775063 h 1775063"/>
                <a:gd name="connsiteX8" fmla="*/ 190500 w 2111913"/>
                <a:gd name="connsiteY8" fmla="*/ 1476613 h 1775063"/>
                <a:gd name="connsiteX9" fmla="*/ 0 w 2111913"/>
                <a:gd name="connsiteY9" fmla="*/ 873363 h 1775063"/>
                <a:gd name="connsiteX10" fmla="*/ 387350 w 2111913"/>
                <a:gd name="connsiteY10" fmla="*/ 505063 h 1775063"/>
                <a:gd name="connsiteX0" fmla="*/ 387350 w 2111913"/>
                <a:gd name="connsiteY0" fmla="*/ 456543 h 1726543"/>
                <a:gd name="connsiteX1" fmla="*/ 908050 w 2111913"/>
                <a:gd name="connsiteY1" fmla="*/ 266043 h 1726543"/>
                <a:gd name="connsiteX2" fmla="*/ 1504950 w 2111913"/>
                <a:gd name="connsiteY2" fmla="*/ 253343 h 1726543"/>
                <a:gd name="connsiteX3" fmla="*/ 2019300 w 2111913"/>
                <a:gd name="connsiteY3" fmla="*/ 627993 h 1726543"/>
                <a:gd name="connsiteX4" fmla="*/ 2063750 w 2111913"/>
                <a:gd name="connsiteY4" fmla="*/ 1123293 h 1726543"/>
                <a:gd name="connsiteX5" fmla="*/ 1809750 w 2111913"/>
                <a:gd name="connsiteY5" fmla="*/ 1478893 h 1726543"/>
                <a:gd name="connsiteX6" fmla="*/ 1339850 w 2111913"/>
                <a:gd name="connsiteY6" fmla="*/ 1682093 h 1726543"/>
                <a:gd name="connsiteX7" fmla="*/ 692150 w 2111913"/>
                <a:gd name="connsiteY7" fmla="*/ 1726543 h 1726543"/>
                <a:gd name="connsiteX8" fmla="*/ 190500 w 2111913"/>
                <a:gd name="connsiteY8" fmla="*/ 1428093 h 1726543"/>
                <a:gd name="connsiteX9" fmla="*/ 0 w 2111913"/>
                <a:gd name="connsiteY9" fmla="*/ 824843 h 1726543"/>
                <a:gd name="connsiteX10" fmla="*/ 387350 w 2111913"/>
                <a:gd name="connsiteY10" fmla="*/ 456543 h 1726543"/>
                <a:gd name="connsiteX0" fmla="*/ 387350 w 2063750"/>
                <a:gd name="connsiteY0" fmla="*/ 456543 h 1726543"/>
                <a:gd name="connsiteX1" fmla="*/ 908050 w 2063750"/>
                <a:gd name="connsiteY1" fmla="*/ 266043 h 1726543"/>
                <a:gd name="connsiteX2" fmla="*/ 1504950 w 2063750"/>
                <a:gd name="connsiteY2" fmla="*/ 253343 h 1726543"/>
                <a:gd name="connsiteX3" fmla="*/ 2019300 w 2063750"/>
                <a:gd name="connsiteY3" fmla="*/ 627993 h 1726543"/>
                <a:gd name="connsiteX4" fmla="*/ 2063750 w 2063750"/>
                <a:gd name="connsiteY4" fmla="*/ 1123293 h 1726543"/>
                <a:gd name="connsiteX5" fmla="*/ 1809750 w 2063750"/>
                <a:gd name="connsiteY5" fmla="*/ 1478893 h 1726543"/>
                <a:gd name="connsiteX6" fmla="*/ 1339850 w 2063750"/>
                <a:gd name="connsiteY6" fmla="*/ 1682093 h 1726543"/>
                <a:gd name="connsiteX7" fmla="*/ 692150 w 2063750"/>
                <a:gd name="connsiteY7" fmla="*/ 1726543 h 1726543"/>
                <a:gd name="connsiteX8" fmla="*/ 190500 w 2063750"/>
                <a:gd name="connsiteY8" fmla="*/ 1428093 h 1726543"/>
                <a:gd name="connsiteX9" fmla="*/ 0 w 2063750"/>
                <a:gd name="connsiteY9" fmla="*/ 824843 h 1726543"/>
                <a:gd name="connsiteX10" fmla="*/ 387350 w 2063750"/>
                <a:gd name="connsiteY10" fmla="*/ 456543 h 1726543"/>
                <a:gd name="connsiteX0" fmla="*/ 387350 w 2063750"/>
                <a:gd name="connsiteY0" fmla="*/ 456543 h 1726543"/>
                <a:gd name="connsiteX1" fmla="*/ 908050 w 2063750"/>
                <a:gd name="connsiteY1" fmla="*/ 266043 h 1726543"/>
                <a:gd name="connsiteX2" fmla="*/ 1504950 w 2063750"/>
                <a:gd name="connsiteY2" fmla="*/ 253343 h 1726543"/>
                <a:gd name="connsiteX3" fmla="*/ 2019300 w 2063750"/>
                <a:gd name="connsiteY3" fmla="*/ 627993 h 1726543"/>
                <a:gd name="connsiteX4" fmla="*/ 2063750 w 2063750"/>
                <a:gd name="connsiteY4" fmla="*/ 1123293 h 1726543"/>
                <a:gd name="connsiteX5" fmla="*/ 1809750 w 2063750"/>
                <a:gd name="connsiteY5" fmla="*/ 1478893 h 1726543"/>
                <a:gd name="connsiteX6" fmla="*/ 1339850 w 2063750"/>
                <a:gd name="connsiteY6" fmla="*/ 1682093 h 1726543"/>
                <a:gd name="connsiteX7" fmla="*/ 692150 w 2063750"/>
                <a:gd name="connsiteY7" fmla="*/ 1726543 h 1726543"/>
                <a:gd name="connsiteX8" fmla="*/ 190500 w 2063750"/>
                <a:gd name="connsiteY8" fmla="*/ 1428093 h 1726543"/>
                <a:gd name="connsiteX9" fmla="*/ 0 w 2063750"/>
                <a:gd name="connsiteY9" fmla="*/ 824843 h 1726543"/>
                <a:gd name="connsiteX10" fmla="*/ 387350 w 2063750"/>
                <a:gd name="connsiteY10" fmla="*/ 456543 h 1726543"/>
                <a:gd name="connsiteX0" fmla="*/ 387350 w 2063750"/>
                <a:gd name="connsiteY0" fmla="*/ 456543 h 1726543"/>
                <a:gd name="connsiteX1" fmla="*/ 908050 w 2063750"/>
                <a:gd name="connsiteY1" fmla="*/ 266043 h 1726543"/>
                <a:gd name="connsiteX2" fmla="*/ 1504950 w 2063750"/>
                <a:gd name="connsiteY2" fmla="*/ 253343 h 1726543"/>
                <a:gd name="connsiteX3" fmla="*/ 1976437 w 2063750"/>
                <a:gd name="connsiteY3" fmla="*/ 651805 h 1726543"/>
                <a:gd name="connsiteX4" fmla="*/ 2063750 w 2063750"/>
                <a:gd name="connsiteY4" fmla="*/ 1123293 h 1726543"/>
                <a:gd name="connsiteX5" fmla="*/ 1809750 w 2063750"/>
                <a:gd name="connsiteY5" fmla="*/ 1478893 h 1726543"/>
                <a:gd name="connsiteX6" fmla="*/ 1339850 w 2063750"/>
                <a:gd name="connsiteY6" fmla="*/ 1682093 h 1726543"/>
                <a:gd name="connsiteX7" fmla="*/ 692150 w 2063750"/>
                <a:gd name="connsiteY7" fmla="*/ 1726543 h 1726543"/>
                <a:gd name="connsiteX8" fmla="*/ 190500 w 2063750"/>
                <a:gd name="connsiteY8" fmla="*/ 1428093 h 1726543"/>
                <a:gd name="connsiteX9" fmla="*/ 0 w 2063750"/>
                <a:gd name="connsiteY9" fmla="*/ 824843 h 1726543"/>
                <a:gd name="connsiteX10" fmla="*/ 387350 w 2063750"/>
                <a:gd name="connsiteY10" fmla="*/ 456543 h 1726543"/>
                <a:gd name="connsiteX0" fmla="*/ 387350 w 2063750"/>
                <a:gd name="connsiteY0" fmla="*/ 456543 h 1726543"/>
                <a:gd name="connsiteX1" fmla="*/ 908050 w 2063750"/>
                <a:gd name="connsiteY1" fmla="*/ 266043 h 1726543"/>
                <a:gd name="connsiteX2" fmla="*/ 1504950 w 2063750"/>
                <a:gd name="connsiteY2" fmla="*/ 253343 h 1726543"/>
                <a:gd name="connsiteX3" fmla="*/ 1909762 w 2063750"/>
                <a:gd name="connsiteY3" fmla="*/ 647042 h 1726543"/>
                <a:gd name="connsiteX4" fmla="*/ 2063750 w 2063750"/>
                <a:gd name="connsiteY4" fmla="*/ 1123293 h 1726543"/>
                <a:gd name="connsiteX5" fmla="*/ 1809750 w 2063750"/>
                <a:gd name="connsiteY5" fmla="*/ 1478893 h 1726543"/>
                <a:gd name="connsiteX6" fmla="*/ 1339850 w 2063750"/>
                <a:gd name="connsiteY6" fmla="*/ 1682093 h 1726543"/>
                <a:gd name="connsiteX7" fmla="*/ 692150 w 2063750"/>
                <a:gd name="connsiteY7" fmla="*/ 1726543 h 1726543"/>
                <a:gd name="connsiteX8" fmla="*/ 190500 w 2063750"/>
                <a:gd name="connsiteY8" fmla="*/ 1428093 h 1726543"/>
                <a:gd name="connsiteX9" fmla="*/ 0 w 2063750"/>
                <a:gd name="connsiteY9" fmla="*/ 824843 h 1726543"/>
                <a:gd name="connsiteX10" fmla="*/ 387350 w 2063750"/>
                <a:gd name="connsiteY10" fmla="*/ 456543 h 1726543"/>
                <a:gd name="connsiteX0" fmla="*/ 387350 w 2063750"/>
                <a:gd name="connsiteY0" fmla="*/ 456543 h 1726543"/>
                <a:gd name="connsiteX1" fmla="*/ 908050 w 2063750"/>
                <a:gd name="connsiteY1" fmla="*/ 266043 h 1726543"/>
                <a:gd name="connsiteX2" fmla="*/ 1504950 w 2063750"/>
                <a:gd name="connsiteY2" fmla="*/ 253343 h 1726543"/>
                <a:gd name="connsiteX3" fmla="*/ 1909762 w 2063750"/>
                <a:gd name="connsiteY3" fmla="*/ 647042 h 1726543"/>
                <a:gd name="connsiteX4" fmla="*/ 2063750 w 2063750"/>
                <a:gd name="connsiteY4" fmla="*/ 1123293 h 1726543"/>
                <a:gd name="connsiteX5" fmla="*/ 1809750 w 2063750"/>
                <a:gd name="connsiteY5" fmla="*/ 1478893 h 1726543"/>
                <a:gd name="connsiteX6" fmla="*/ 1339850 w 2063750"/>
                <a:gd name="connsiteY6" fmla="*/ 1682093 h 1726543"/>
                <a:gd name="connsiteX7" fmla="*/ 692150 w 2063750"/>
                <a:gd name="connsiteY7" fmla="*/ 1726543 h 1726543"/>
                <a:gd name="connsiteX8" fmla="*/ 190500 w 2063750"/>
                <a:gd name="connsiteY8" fmla="*/ 1428093 h 1726543"/>
                <a:gd name="connsiteX9" fmla="*/ 0 w 2063750"/>
                <a:gd name="connsiteY9" fmla="*/ 824843 h 1726543"/>
                <a:gd name="connsiteX10" fmla="*/ 387350 w 2063750"/>
                <a:gd name="connsiteY10" fmla="*/ 456543 h 1726543"/>
                <a:gd name="connsiteX0" fmla="*/ 387350 w 2138069"/>
                <a:gd name="connsiteY0" fmla="*/ 456543 h 1726543"/>
                <a:gd name="connsiteX1" fmla="*/ 908050 w 2138069"/>
                <a:gd name="connsiteY1" fmla="*/ 266043 h 1726543"/>
                <a:gd name="connsiteX2" fmla="*/ 1504950 w 2138069"/>
                <a:gd name="connsiteY2" fmla="*/ 253343 h 1726543"/>
                <a:gd name="connsiteX3" fmla="*/ 1909762 w 2138069"/>
                <a:gd name="connsiteY3" fmla="*/ 647042 h 1726543"/>
                <a:gd name="connsiteX4" fmla="*/ 2063750 w 2138069"/>
                <a:gd name="connsiteY4" fmla="*/ 1123293 h 1726543"/>
                <a:gd name="connsiteX5" fmla="*/ 1809750 w 2138069"/>
                <a:gd name="connsiteY5" fmla="*/ 1478893 h 1726543"/>
                <a:gd name="connsiteX6" fmla="*/ 1339850 w 2138069"/>
                <a:gd name="connsiteY6" fmla="*/ 1682093 h 1726543"/>
                <a:gd name="connsiteX7" fmla="*/ 692150 w 2138069"/>
                <a:gd name="connsiteY7" fmla="*/ 1726543 h 1726543"/>
                <a:gd name="connsiteX8" fmla="*/ 190500 w 2138069"/>
                <a:gd name="connsiteY8" fmla="*/ 1428093 h 1726543"/>
                <a:gd name="connsiteX9" fmla="*/ 0 w 2138069"/>
                <a:gd name="connsiteY9" fmla="*/ 824843 h 1726543"/>
                <a:gd name="connsiteX10" fmla="*/ 387350 w 2138069"/>
                <a:gd name="connsiteY10" fmla="*/ 456543 h 1726543"/>
                <a:gd name="connsiteX0" fmla="*/ 387350 w 2251713"/>
                <a:gd name="connsiteY0" fmla="*/ 456543 h 1726543"/>
                <a:gd name="connsiteX1" fmla="*/ 908050 w 2251713"/>
                <a:gd name="connsiteY1" fmla="*/ 266043 h 1726543"/>
                <a:gd name="connsiteX2" fmla="*/ 1504950 w 2251713"/>
                <a:gd name="connsiteY2" fmla="*/ 253343 h 1726543"/>
                <a:gd name="connsiteX3" fmla="*/ 1909762 w 2251713"/>
                <a:gd name="connsiteY3" fmla="*/ 647042 h 1726543"/>
                <a:gd name="connsiteX4" fmla="*/ 2063750 w 2251713"/>
                <a:gd name="connsiteY4" fmla="*/ 1123293 h 1726543"/>
                <a:gd name="connsiteX5" fmla="*/ 1809750 w 2251713"/>
                <a:gd name="connsiteY5" fmla="*/ 1478893 h 1726543"/>
                <a:gd name="connsiteX6" fmla="*/ 1339850 w 2251713"/>
                <a:gd name="connsiteY6" fmla="*/ 1682093 h 1726543"/>
                <a:gd name="connsiteX7" fmla="*/ 692150 w 2251713"/>
                <a:gd name="connsiteY7" fmla="*/ 1726543 h 1726543"/>
                <a:gd name="connsiteX8" fmla="*/ 190500 w 2251713"/>
                <a:gd name="connsiteY8" fmla="*/ 1428093 h 1726543"/>
                <a:gd name="connsiteX9" fmla="*/ 0 w 2251713"/>
                <a:gd name="connsiteY9" fmla="*/ 824843 h 1726543"/>
                <a:gd name="connsiteX10" fmla="*/ 387350 w 2251713"/>
                <a:gd name="connsiteY10" fmla="*/ 456543 h 1726543"/>
                <a:gd name="connsiteX0" fmla="*/ 387350 w 2251713"/>
                <a:gd name="connsiteY0" fmla="*/ 456543 h 1726543"/>
                <a:gd name="connsiteX1" fmla="*/ 908050 w 2251713"/>
                <a:gd name="connsiteY1" fmla="*/ 266043 h 1726543"/>
                <a:gd name="connsiteX2" fmla="*/ 1504950 w 2251713"/>
                <a:gd name="connsiteY2" fmla="*/ 253343 h 1726543"/>
                <a:gd name="connsiteX3" fmla="*/ 1909762 w 2251713"/>
                <a:gd name="connsiteY3" fmla="*/ 647042 h 1726543"/>
                <a:gd name="connsiteX4" fmla="*/ 2063750 w 2251713"/>
                <a:gd name="connsiteY4" fmla="*/ 1123293 h 1726543"/>
                <a:gd name="connsiteX5" fmla="*/ 1809750 w 2251713"/>
                <a:gd name="connsiteY5" fmla="*/ 1478893 h 1726543"/>
                <a:gd name="connsiteX6" fmla="*/ 1339850 w 2251713"/>
                <a:gd name="connsiteY6" fmla="*/ 1682093 h 1726543"/>
                <a:gd name="connsiteX7" fmla="*/ 692150 w 2251713"/>
                <a:gd name="connsiteY7" fmla="*/ 1726543 h 1726543"/>
                <a:gd name="connsiteX8" fmla="*/ 190500 w 2251713"/>
                <a:gd name="connsiteY8" fmla="*/ 1428093 h 1726543"/>
                <a:gd name="connsiteX9" fmla="*/ 0 w 2251713"/>
                <a:gd name="connsiteY9" fmla="*/ 824843 h 1726543"/>
                <a:gd name="connsiteX10" fmla="*/ 387350 w 2251713"/>
                <a:gd name="connsiteY10" fmla="*/ 456543 h 1726543"/>
                <a:gd name="connsiteX0" fmla="*/ 387350 w 2251713"/>
                <a:gd name="connsiteY0" fmla="*/ 456543 h 1726543"/>
                <a:gd name="connsiteX1" fmla="*/ 908050 w 2251713"/>
                <a:gd name="connsiteY1" fmla="*/ 266043 h 1726543"/>
                <a:gd name="connsiteX2" fmla="*/ 1504950 w 2251713"/>
                <a:gd name="connsiteY2" fmla="*/ 253343 h 1726543"/>
                <a:gd name="connsiteX3" fmla="*/ 1909762 w 2251713"/>
                <a:gd name="connsiteY3" fmla="*/ 647042 h 1726543"/>
                <a:gd name="connsiteX4" fmla="*/ 2063750 w 2251713"/>
                <a:gd name="connsiteY4" fmla="*/ 1123293 h 1726543"/>
                <a:gd name="connsiteX5" fmla="*/ 1809750 w 2251713"/>
                <a:gd name="connsiteY5" fmla="*/ 1478893 h 1726543"/>
                <a:gd name="connsiteX6" fmla="*/ 1339850 w 2251713"/>
                <a:gd name="connsiteY6" fmla="*/ 1682093 h 1726543"/>
                <a:gd name="connsiteX7" fmla="*/ 692150 w 2251713"/>
                <a:gd name="connsiteY7" fmla="*/ 1726543 h 1726543"/>
                <a:gd name="connsiteX8" fmla="*/ 190500 w 2251713"/>
                <a:gd name="connsiteY8" fmla="*/ 1428093 h 1726543"/>
                <a:gd name="connsiteX9" fmla="*/ 0 w 2251713"/>
                <a:gd name="connsiteY9" fmla="*/ 824843 h 1726543"/>
                <a:gd name="connsiteX10" fmla="*/ 387350 w 2251713"/>
                <a:gd name="connsiteY10" fmla="*/ 456543 h 1726543"/>
                <a:gd name="connsiteX0" fmla="*/ 387350 w 2251713"/>
                <a:gd name="connsiteY0" fmla="*/ 456543 h 1726543"/>
                <a:gd name="connsiteX1" fmla="*/ 908050 w 2251713"/>
                <a:gd name="connsiteY1" fmla="*/ 266043 h 1726543"/>
                <a:gd name="connsiteX2" fmla="*/ 1504950 w 2251713"/>
                <a:gd name="connsiteY2" fmla="*/ 253343 h 1726543"/>
                <a:gd name="connsiteX3" fmla="*/ 1909762 w 2251713"/>
                <a:gd name="connsiteY3" fmla="*/ 647042 h 1726543"/>
                <a:gd name="connsiteX4" fmla="*/ 2063750 w 2251713"/>
                <a:gd name="connsiteY4" fmla="*/ 1123293 h 1726543"/>
                <a:gd name="connsiteX5" fmla="*/ 1809750 w 2251713"/>
                <a:gd name="connsiteY5" fmla="*/ 1478893 h 1726543"/>
                <a:gd name="connsiteX6" fmla="*/ 1339850 w 2251713"/>
                <a:gd name="connsiteY6" fmla="*/ 1682093 h 1726543"/>
                <a:gd name="connsiteX7" fmla="*/ 692150 w 2251713"/>
                <a:gd name="connsiteY7" fmla="*/ 1726543 h 1726543"/>
                <a:gd name="connsiteX8" fmla="*/ 190500 w 2251713"/>
                <a:gd name="connsiteY8" fmla="*/ 1428093 h 1726543"/>
                <a:gd name="connsiteX9" fmla="*/ 0 w 2251713"/>
                <a:gd name="connsiteY9" fmla="*/ 824843 h 1726543"/>
                <a:gd name="connsiteX10" fmla="*/ 387350 w 2251713"/>
                <a:gd name="connsiteY10" fmla="*/ 456543 h 1726543"/>
                <a:gd name="connsiteX0" fmla="*/ 387350 w 2251713"/>
                <a:gd name="connsiteY0" fmla="*/ 456543 h 1726543"/>
                <a:gd name="connsiteX1" fmla="*/ 908050 w 2251713"/>
                <a:gd name="connsiteY1" fmla="*/ 266043 h 1726543"/>
                <a:gd name="connsiteX2" fmla="*/ 1504950 w 2251713"/>
                <a:gd name="connsiteY2" fmla="*/ 253343 h 1726543"/>
                <a:gd name="connsiteX3" fmla="*/ 1909762 w 2251713"/>
                <a:gd name="connsiteY3" fmla="*/ 647042 h 1726543"/>
                <a:gd name="connsiteX4" fmla="*/ 2063750 w 2251713"/>
                <a:gd name="connsiteY4" fmla="*/ 1123293 h 1726543"/>
                <a:gd name="connsiteX5" fmla="*/ 1809750 w 2251713"/>
                <a:gd name="connsiteY5" fmla="*/ 1478893 h 1726543"/>
                <a:gd name="connsiteX6" fmla="*/ 1339850 w 2251713"/>
                <a:gd name="connsiteY6" fmla="*/ 1682093 h 1726543"/>
                <a:gd name="connsiteX7" fmla="*/ 692150 w 2251713"/>
                <a:gd name="connsiteY7" fmla="*/ 1726543 h 1726543"/>
                <a:gd name="connsiteX8" fmla="*/ 190500 w 2251713"/>
                <a:gd name="connsiteY8" fmla="*/ 1428093 h 1726543"/>
                <a:gd name="connsiteX9" fmla="*/ 0 w 2251713"/>
                <a:gd name="connsiteY9" fmla="*/ 824843 h 1726543"/>
                <a:gd name="connsiteX10" fmla="*/ 387350 w 2251713"/>
                <a:gd name="connsiteY10" fmla="*/ 456543 h 1726543"/>
                <a:gd name="connsiteX0" fmla="*/ 387350 w 2251713"/>
                <a:gd name="connsiteY0" fmla="*/ 456543 h 1726543"/>
                <a:gd name="connsiteX1" fmla="*/ 908050 w 2251713"/>
                <a:gd name="connsiteY1" fmla="*/ 266043 h 1726543"/>
                <a:gd name="connsiteX2" fmla="*/ 1504950 w 2251713"/>
                <a:gd name="connsiteY2" fmla="*/ 253343 h 1726543"/>
                <a:gd name="connsiteX3" fmla="*/ 1909762 w 2251713"/>
                <a:gd name="connsiteY3" fmla="*/ 647042 h 1726543"/>
                <a:gd name="connsiteX4" fmla="*/ 2063750 w 2251713"/>
                <a:gd name="connsiteY4" fmla="*/ 1123293 h 1726543"/>
                <a:gd name="connsiteX5" fmla="*/ 1809750 w 2251713"/>
                <a:gd name="connsiteY5" fmla="*/ 1478893 h 1726543"/>
                <a:gd name="connsiteX6" fmla="*/ 1339850 w 2251713"/>
                <a:gd name="connsiteY6" fmla="*/ 1682093 h 1726543"/>
                <a:gd name="connsiteX7" fmla="*/ 692150 w 2251713"/>
                <a:gd name="connsiteY7" fmla="*/ 1726543 h 1726543"/>
                <a:gd name="connsiteX8" fmla="*/ 190500 w 2251713"/>
                <a:gd name="connsiteY8" fmla="*/ 1428093 h 1726543"/>
                <a:gd name="connsiteX9" fmla="*/ 0 w 2251713"/>
                <a:gd name="connsiteY9" fmla="*/ 824843 h 1726543"/>
                <a:gd name="connsiteX10" fmla="*/ 387350 w 2251713"/>
                <a:gd name="connsiteY10" fmla="*/ 456543 h 1726543"/>
                <a:gd name="connsiteX0" fmla="*/ 468334 w 2332697"/>
                <a:gd name="connsiteY0" fmla="*/ 456543 h 1726543"/>
                <a:gd name="connsiteX1" fmla="*/ 989034 w 2332697"/>
                <a:gd name="connsiteY1" fmla="*/ 266043 h 1726543"/>
                <a:gd name="connsiteX2" fmla="*/ 1585934 w 2332697"/>
                <a:gd name="connsiteY2" fmla="*/ 253343 h 1726543"/>
                <a:gd name="connsiteX3" fmla="*/ 1990746 w 2332697"/>
                <a:gd name="connsiteY3" fmla="*/ 647042 h 1726543"/>
                <a:gd name="connsiteX4" fmla="*/ 2144734 w 2332697"/>
                <a:gd name="connsiteY4" fmla="*/ 1123293 h 1726543"/>
                <a:gd name="connsiteX5" fmla="*/ 1890734 w 2332697"/>
                <a:gd name="connsiteY5" fmla="*/ 1478893 h 1726543"/>
                <a:gd name="connsiteX6" fmla="*/ 1420834 w 2332697"/>
                <a:gd name="connsiteY6" fmla="*/ 1682093 h 1726543"/>
                <a:gd name="connsiteX7" fmla="*/ 773134 w 2332697"/>
                <a:gd name="connsiteY7" fmla="*/ 1726543 h 1726543"/>
                <a:gd name="connsiteX8" fmla="*/ 271484 w 2332697"/>
                <a:gd name="connsiteY8" fmla="*/ 1428093 h 1726543"/>
                <a:gd name="connsiteX9" fmla="*/ 80984 w 2332697"/>
                <a:gd name="connsiteY9" fmla="*/ 824843 h 1726543"/>
                <a:gd name="connsiteX10" fmla="*/ 468334 w 2332697"/>
                <a:gd name="connsiteY10" fmla="*/ 456543 h 1726543"/>
                <a:gd name="connsiteX0" fmla="*/ 553875 w 2418238"/>
                <a:gd name="connsiteY0" fmla="*/ 456543 h 1726543"/>
                <a:gd name="connsiteX1" fmla="*/ 1074575 w 2418238"/>
                <a:gd name="connsiteY1" fmla="*/ 266043 h 1726543"/>
                <a:gd name="connsiteX2" fmla="*/ 1671475 w 2418238"/>
                <a:gd name="connsiteY2" fmla="*/ 253343 h 1726543"/>
                <a:gd name="connsiteX3" fmla="*/ 2076287 w 2418238"/>
                <a:gd name="connsiteY3" fmla="*/ 647042 h 1726543"/>
                <a:gd name="connsiteX4" fmla="*/ 2230275 w 2418238"/>
                <a:gd name="connsiteY4" fmla="*/ 1123293 h 1726543"/>
                <a:gd name="connsiteX5" fmla="*/ 1976275 w 2418238"/>
                <a:gd name="connsiteY5" fmla="*/ 1478893 h 1726543"/>
                <a:gd name="connsiteX6" fmla="*/ 1506375 w 2418238"/>
                <a:gd name="connsiteY6" fmla="*/ 1682093 h 1726543"/>
                <a:gd name="connsiteX7" fmla="*/ 858675 w 2418238"/>
                <a:gd name="connsiteY7" fmla="*/ 1726543 h 1726543"/>
                <a:gd name="connsiteX8" fmla="*/ 357025 w 2418238"/>
                <a:gd name="connsiteY8" fmla="*/ 1428093 h 1726543"/>
                <a:gd name="connsiteX9" fmla="*/ 166525 w 2418238"/>
                <a:gd name="connsiteY9" fmla="*/ 824843 h 1726543"/>
                <a:gd name="connsiteX10" fmla="*/ 553875 w 2418238"/>
                <a:gd name="connsiteY10" fmla="*/ 456543 h 1726543"/>
                <a:gd name="connsiteX0" fmla="*/ 648675 w 2513038"/>
                <a:gd name="connsiteY0" fmla="*/ 456543 h 1726543"/>
                <a:gd name="connsiteX1" fmla="*/ 1169375 w 2513038"/>
                <a:gd name="connsiteY1" fmla="*/ 266043 h 1726543"/>
                <a:gd name="connsiteX2" fmla="*/ 1766275 w 2513038"/>
                <a:gd name="connsiteY2" fmla="*/ 253343 h 1726543"/>
                <a:gd name="connsiteX3" fmla="*/ 2171087 w 2513038"/>
                <a:gd name="connsiteY3" fmla="*/ 647042 h 1726543"/>
                <a:gd name="connsiteX4" fmla="*/ 2325075 w 2513038"/>
                <a:gd name="connsiteY4" fmla="*/ 1123293 h 1726543"/>
                <a:gd name="connsiteX5" fmla="*/ 2071075 w 2513038"/>
                <a:gd name="connsiteY5" fmla="*/ 1478893 h 1726543"/>
                <a:gd name="connsiteX6" fmla="*/ 1601175 w 2513038"/>
                <a:gd name="connsiteY6" fmla="*/ 1682093 h 1726543"/>
                <a:gd name="connsiteX7" fmla="*/ 953475 w 2513038"/>
                <a:gd name="connsiteY7" fmla="*/ 1726543 h 1726543"/>
                <a:gd name="connsiteX8" fmla="*/ 451825 w 2513038"/>
                <a:gd name="connsiteY8" fmla="*/ 1428093 h 1726543"/>
                <a:gd name="connsiteX9" fmla="*/ 261325 w 2513038"/>
                <a:gd name="connsiteY9" fmla="*/ 824843 h 1726543"/>
                <a:gd name="connsiteX10" fmla="*/ 648675 w 2513038"/>
                <a:gd name="connsiteY10" fmla="*/ 456543 h 1726543"/>
                <a:gd name="connsiteX0" fmla="*/ 648675 w 2513038"/>
                <a:gd name="connsiteY0" fmla="*/ 456543 h 1726543"/>
                <a:gd name="connsiteX1" fmla="*/ 1169375 w 2513038"/>
                <a:gd name="connsiteY1" fmla="*/ 266043 h 1726543"/>
                <a:gd name="connsiteX2" fmla="*/ 1766275 w 2513038"/>
                <a:gd name="connsiteY2" fmla="*/ 253343 h 1726543"/>
                <a:gd name="connsiteX3" fmla="*/ 2171087 w 2513038"/>
                <a:gd name="connsiteY3" fmla="*/ 647042 h 1726543"/>
                <a:gd name="connsiteX4" fmla="*/ 2325075 w 2513038"/>
                <a:gd name="connsiteY4" fmla="*/ 1123293 h 1726543"/>
                <a:gd name="connsiteX5" fmla="*/ 2071075 w 2513038"/>
                <a:gd name="connsiteY5" fmla="*/ 1478893 h 1726543"/>
                <a:gd name="connsiteX6" fmla="*/ 1601175 w 2513038"/>
                <a:gd name="connsiteY6" fmla="*/ 1682093 h 1726543"/>
                <a:gd name="connsiteX7" fmla="*/ 953475 w 2513038"/>
                <a:gd name="connsiteY7" fmla="*/ 1726543 h 1726543"/>
                <a:gd name="connsiteX8" fmla="*/ 451825 w 2513038"/>
                <a:gd name="connsiteY8" fmla="*/ 1428093 h 1726543"/>
                <a:gd name="connsiteX9" fmla="*/ 261325 w 2513038"/>
                <a:gd name="connsiteY9" fmla="*/ 824843 h 1726543"/>
                <a:gd name="connsiteX10" fmla="*/ 648675 w 2513038"/>
                <a:gd name="connsiteY10" fmla="*/ 456543 h 1726543"/>
                <a:gd name="connsiteX0" fmla="*/ 648675 w 2513038"/>
                <a:gd name="connsiteY0" fmla="*/ 456543 h 1767535"/>
                <a:gd name="connsiteX1" fmla="*/ 1169375 w 2513038"/>
                <a:gd name="connsiteY1" fmla="*/ 266043 h 1767535"/>
                <a:gd name="connsiteX2" fmla="*/ 1766275 w 2513038"/>
                <a:gd name="connsiteY2" fmla="*/ 253343 h 1767535"/>
                <a:gd name="connsiteX3" fmla="*/ 2171087 w 2513038"/>
                <a:gd name="connsiteY3" fmla="*/ 647042 h 1767535"/>
                <a:gd name="connsiteX4" fmla="*/ 2325075 w 2513038"/>
                <a:gd name="connsiteY4" fmla="*/ 1123293 h 1767535"/>
                <a:gd name="connsiteX5" fmla="*/ 2071075 w 2513038"/>
                <a:gd name="connsiteY5" fmla="*/ 1478893 h 1767535"/>
                <a:gd name="connsiteX6" fmla="*/ 1601175 w 2513038"/>
                <a:gd name="connsiteY6" fmla="*/ 1682093 h 1767535"/>
                <a:gd name="connsiteX7" fmla="*/ 953475 w 2513038"/>
                <a:gd name="connsiteY7" fmla="*/ 1726543 h 1767535"/>
                <a:gd name="connsiteX8" fmla="*/ 451825 w 2513038"/>
                <a:gd name="connsiteY8" fmla="*/ 1428093 h 1767535"/>
                <a:gd name="connsiteX9" fmla="*/ 261325 w 2513038"/>
                <a:gd name="connsiteY9" fmla="*/ 824843 h 1767535"/>
                <a:gd name="connsiteX10" fmla="*/ 648675 w 2513038"/>
                <a:gd name="connsiteY10" fmla="*/ 456543 h 1767535"/>
                <a:gd name="connsiteX0" fmla="*/ 648675 w 2513038"/>
                <a:gd name="connsiteY0" fmla="*/ 456543 h 1870928"/>
                <a:gd name="connsiteX1" fmla="*/ 1169375 w 2513038"/>
                <a:gd name="connsiteY1" fmla="*/ 266043 h 1870928"/>
                <a:gd name="connsiteX2" fmla="*/ 1766275 w 2513038"/>
                <a:gd name="connsiteY2" fmla="*/ 253343 h 1870928"/>
                <a:gd name="connsiteX3" fmla="*/ 2171087 w 2513038"/>
                <a:gd name="connsiteY3" fmla="*/ 647042 h 1870928"/>
                <a:gd name="connsiteX4" fmla="*/ 2325075 w 2513038"/>
                <a:gd name="connsiteY4" fmla="*/ 1123293 h 1870928"/>
                <a:gd name="connsiteX5" fmla="*/ 2071075 w 2513038"/>
                <a:gd name="connsiteY5" fmla="*/ 1478893 h 1870928"/>
                <a:gd name="connsiteX6" fmla="*/ 1601175 w 2513038"/>
                <a:gd name="connsiteY6" fmla="*/ 1682093 h 1870928"/>
                <a:gd name="connsiteX7" fmla="*/ 953475 w 2513038"/>
                <a:gd name="connsiteY7" fmla="*/ 1726543 h 1870928"/>
                <a:gd name="connsiteX8" fmla="*/ 451825 w 2513038"/>
                <a:gd name="connsiteY8" fmla="*/ 1428093 h 1870928"/>
                <a:gd name="connsiteX9" fmla="*/ 261325 w 2513038"/>
                <a:gd name="connsiteY9" fmla="*/ 824843 h 1870928"/>
                <a:gd name="connsiteX10" fmla="*/ 648675 w 2513038"/>
                <a:gd name="connsiteY10" fmla="*/ 456543 h 1870928"/>
                <a:gd name="connsiteX0" fmla="*/ 648675 w 2513038"/>
                <a:gd name="connsiteY0" fmla="*/ 456543 h 1933930"/>
                <a:gd name="connsiteX1" fmla="*/ 1169375 w 2513038"/>
                <a:gd name="connsiteY1" fmla="*/ 266043 h 1933930"/>
                <a:gd name="connsiteX2" fmla="*/ 1766275 w 2513038"/>
                <a:gd name="connsiteY2" fmla="*/ 253343 h 1933930"/>
                <a:gd name="connsiteX3" fmla="*/ 2171087 w 2513038"/>
                <a:gd name="connsiteY3" fmla="*/ 647042 h 1933930"/>
                <a:gd name="connsiteX4" fmla="*/ 2325075 w 2513038"/>
                <a:gd name="connsiteY4" fmla="*/ 1123293 h 1933930"/>
                <a:gd name="connsiteX5" fmla="*/ 2071075 w 2513038"/>
                <a:gd name="connsiteY5" fmla="*/ 1478893 h 1933930"/>
                <a:gd name="connsiteX6" fmla="*/ 1601175 w 2513038"/>
                <a:gd name="connsiteY6" fmla="*/ 1682093 h 1933930"/>
                <a:gd name="connsiteX7" fmla="*/ 953475 w 2513038"/>
                <a:gd name="connsiteY7" fmla="*/ 1726543 h 1933930"/>
                <a:gd name="connsiteX8" fmla="*/ 451825 w 2513038"/>
                <a:gd name="connsiteY8" fmla="*/ 1428093 h 1933930"/>
                <a:gd name="connsiteX9" fmla="*/ 261325 w 2513038"/>
                <a:gd name="connsiteY9" fmla="*/ 824843 h 1933930"/>
                <a:gd name="connsiteX10" fmla="*/ 648675 w 2513038"/>
                <a:gd name="connsiteY10" fmla="*/ 456543 h 1933930"/>
                <a:gd name="connsiteX0" fmla="*/ 648675 w 2513038"/>
                <a:gd name="connsiteY0" fmla="*/ 456543 h 1933930"/>
                <a:gd name="connsiteX1" fmla="*/ 1169375 w 2513038"/>
                <a:gd name="connsiteY1" fmla="*/ 266043 h 1933930"/>
                <a:gd name="connsiteX2" fmla="*/ 1766275 w 2513038"/>
                <a:gd name="connsiteY2" fmla="*/ 253343 h 1933930"/>
                <a:gd name="connsiteX3" fmla="*/ 2171087 w 2513038"/>
                <a:gd name="connsiteY3" fmla="*/ 647042 h 1933930"/>
                <a:gd name="connsiteX4" fmla="*/ 2325075 w 2513038"/>
                <a:gd name="connsiteY4" fmla="*/ 1123293 h 1933930"/>
                <a:gd name="connsiteX5" fmla="*/ 2071075 w 2513038"/>
                <a:gd name="connsiteY5" fmla="*/ 1478893 h 1933930"/>
                <a:gd name="connsiteX6" fmla="*/ 1601175 w 2513038"/>
                <a:gd name="connsiteY6" fmla="*/ 1682093 h 1933930"/>
                <a:gd name="connsiteX7" fmla="*/ 953475 w 2513038"/>
                <a:gd name="connsiteY7" fmla="*/ 1726543 h 1933930"/>
                <a:gd name="connsiteX8" fmla="*/ 451825 w 2513038"/>
                <a:gd name="connsiteY8" fmla="*/ 1428093 h 1933930"/>
                <a:gd name="connsiteX9" fmla="*/ 261325 w 2513038"/>
                <a:gd name="connsiteY9" fmla="*/ 824843 h 1933930"/>
                <a:gd name="connsiteX10" fmla="*/ 648675 w 2513038"/>
                <a:gd name="connsiteY10" fmla="*/ 456543 h 1933930"/>
                <a:gd name="connsiteX0" fmla="*/ 648675 w 2513038"/>
                <a:gd name="connsiteY0" fmla="*/ 456543 h 1933930"/>
                <a:gd name="connsiteX1" fmla="*/ 1169375 w 2513038"/>
                <a:gd name="connsiteY1" fmla="*/ 266043 h 1933930"/>
                <a:gd name="connsiteX2" fmla="*/ 1766275 w 2513038"/>
                <a:gd name="connsiteY2" fmla="*/ 253343 h 1933930"/>
                <a:gd name="connsiteX3" fmla="*/ 2171087 w 2513038"/>
                <a:gd name="connsiteY3" fmla="*/ 647042 h 1933930"/>
                <a:gd name="connsiteX4" fmla="*/ 2325075 w 2513038"/>
                <a:gd name="connsiteY4" fmla="*/ 1123293 h 1933930"/>
                <a:gd name="connsiteX5" fmla="*/ 2071075 w 2513038"/>
                <a:gd name="connsiteY5" fmla="*/ 1478893 h 1933930"/>
                <a:gd name="connsiteX6" fmla="*/ 1601175 w 2513038"/>
                <a:gd name="connsiteY6" fmla="*/ 1682093 h 1933930"/>
                <a:gd name="connsiteX7" fmla="*/ 953475 w 2513038"/>
                <a:gd name="connsiteY7" fmla="*/ 1726543 h 1933930"/>
                <a:gd name="connsiteX8" fmla="*/ 451825 w 2513038"/>
                <a:gd name="connsiteY8" fmla="*/ 1428093 h 1933930"/>
                <a:gd name="connsiteX9" fmla="*/ 261325 w 2513038"/>
                <a:gd name="connsiteY9" fmla="*/ 824843 h 1933930"/>
                <a:gd name="connsiteX10" fmla="*/ 648675 w 2513038"/>
                <a:gd name="connsiteY10" fmla="*/ 456543 h 1933930"/>
                <a:gd name="connsiteX0" fmla="*/ 648675 w 2513038"/>
                <a:gd name="connsiteY0" fmla="*/ 456543 h 1933930"/>
                <a:gd name="connsiteX1" fmla="*/ 1169375 w 2513038"/>
                <a:gd name="connsiteY1" fmla="*/ 266043 h 1933930"/>
                <a:gd name="connsiteX2" fmla="*/ 1766275 w 2513038"/>
                <a:gd name="connsiteY2" fmla="*/ 253343 h 1933930"/>
                <a:gd name="connsiteX3" fmla="*/ 2171087 w 2513038"/>
                <a:gd name="connsiteY3" fmla="*/ 647042 h 1933930"/>
                <a:gd name="connsiteX4" fmla="*/ 2325075 w 2513038"/>
                <a:gd name="connsiteY4" fmla="*/ 1123293 h 1933930"/>
                <a:gd name="connsiteX5" fmla="*/ 2071075 w 2513038"/>
                <a:gd name="connsiteY5" fmla="*/ 1478893 h 1933930"/>
                <a:gd name="connsiteX6" fmla="*/ 1601175 w 2513038"/>
                <a:gd name="connsiteY6" fmla="*/ 1682093 h 1933930"/>
                <a:gd name="connsiteX7" fmla="*/ 953475 w 2513038"/>
                <a:gd name="connsiteY7" fmla="*/ 1726543 h 1933930"/>
                <a:gd name="connsiteX8" fmla="*/ 451825 w 2513038"/>
                <a:gd name="connsiteY8" fmla="*/ 1428093 h 1933930"/>
                <a:gd name="connsiteX9" fmla="*/ 261325 w 2513038"/>
                <a:gd name="connsiteY9" fmla="*/ 824843 h 1933930"/>
                <a:gd name="connsiteX10" fmla="*/ 648675 w 2513038"/>
                <a:gd name="connsiteY10" fmla="*/ 456543 h 1933930"/>
                <a:gd name="connsiteX0" fmla="*/ 648675 w 2513038"/>
                <a:gd name="connsiteY0" fmla="*/ 456543 h 1933930"/>
                <a:gd name="connsiteX1" fmla="*/ 1169375 w 2513038"/>
                <a:gd name="connsiteY1" fmla="*/ 266043 h 1933930"/>
                <a:gd name="connsiteX2" fmla="*/ 1766275 w 2513038"/>
                <a:gd name="connsiteY2" fmla="*/ 253343 h 1933930"/>
                <a:gd name="connsiteX3" fmla="*/ 2171087 w 2513038"/>
                <a:gd name="connsiteY3" fmla="*/ 647042 h 1933930"/>
                <a:gd name="connsiteX4" fmla="*/ 2325075 w 2513038"/>
                <a:gd name="connsiteY4" fmla="*/ 1123293 h 1933930"/>
                <a:gd name="connsiteX5" fmla="*/ 2071075 w 2513038"/>
                <a:gd name="connsiteY5" fmla="*/ 1478893 h 1933930"/>
                <a:gd name="connsiteX6" fmla="*/ 1601175 w 2513038"/>
                <a:gd name="connsiteY6" fmla="*/ 1682093 h 1933930"/>
                <a:gd name="connsiteX7" fmla="*/ 953475 w 2513038"/>
                <a:gd name="connsiteY7" fmla="*/ 1726543 h 1933930"/>
                <a:gd name="connsiteX8" fmla="*/ 451825 w 2513038"/>
                <a:gd name="connsiteY8" fmla="*/ 1428093 h 1933930"/>
                <a:gd name="connsiteX9" fmla="*/ 261325 w 2513038"/>
                <a:gd name="connsiteY9" fmla="*/ 824843 h 1933930"/>
                <a:gd name="connsiteX10" fmla="*/ 648675 w 2513038"/>
                <a:gd name="connsiteY10" fmla="*/ 456543 h 1933930"/>
                <a:gd name="connsiteX0" fmla="*/ 648675 w 2513038"/>
                <a:gd name="connsiteY0" fmla="*/ 438922 h 1916309"/>
                <a:gd name="connsiteX1" fmla="*/ 1169375 w 2513038"/>
                <a:gd name="connsiteY1" fmla="*/ 248422 h 1916309"/>
                <a:gd name="connsiteX2" fmla="*/ 1713887 w 2513038"/>
                <a:gd name="connsiteY2" fmla="*/ 273822 h 1916309"/>
                <a:gd name="connsiteX3" fmla="*/ 2171087 w 2513038"/>
                <a:gd name="connsiteY3" fmla="*/ 629421 h 1916309"/>
                <a:gd name="connsiteX4" fmla="*/ 2325075 w 2513038"/>
                <a:gd name="connsiteY4" fmla="*/ 1105672 h 1916309"/>
                <a:gd name="connsiteX5" fmla="*/ 2071075 w 2513038"/>
                <a:gd name="connsiteY5" fmla="*/ 1461272 h 1916309"/>
                <a:gd name="connsiteX6" fmla="*/ 1601175 w 2513038"/>
                <a:gd name="connsiteY6" fmla="*/ 1664472 h 1916309"/>
                <a:gd name="connsiteX7" fmla="*/ 953475 w 2513038"/>
                <a:gd name="connsiteY7" fmla="*/ 1708922 h 1916309"/>
                <a:gd name="connsiteX8" fmla="*/ 451825 w 2513038"/>
                <a:gd name="connsiteY8" fmla="*/ 1410472 h 1916309"/>
                <a:gd name="connsiteX9" fmla="*/ 261325 w 2513038"/>
                <a:gd name="connsiteY9" fmla="*/ 807222 h 1916309"/>
                <a:gd name="connsiteX10" fmla="*/ 648675 w 2513038"/>
                <a:gd name="connsiteY10" fmla="*/ 438922 h 1916309"/>
                <a:gd name="connsiteX0" fmla="*/ 620100 w 2513038"/>
                <a:gd name="connsiteY0" fmla="*/ 486547 h 1916309"/>
                <a:gd name="connsiteX1" fmla="*/ 1169375 w 2513038"/>
                <a:gd name="connsiteY1" fmla="*/ 248422 h 1916309"/>
                <a:gd name="connsiteX2" fmla="*/ 1713887 w 2513038"/>
                <a:gd name="connsiteY2" fmla="*/ 273822 h 1916309"/>
                <a:gd name="connsiteX3" fmla="*/ 2171087 w 2513038"/>
                <a:gd name="connsiteY3" fmla="*/ 629421 h 1916309"/>
                <a:gd name="connsiteX4" fmla="*/ 2325075 w 2513038"/>
                <a:gd name="connsiteY4" fmla="*/ 1105672 h 1916309"/>
                <a:gd name="connsiteX5" fmla="*/ 2071075 w 2513038"/>
                <a:gd name="connsiteY5" fmla="*/ 1461272 h 1916309"/>
                <a:gd name="connsiteX6" fmla="*/ 1601175 w 2513038"/>
                <a:gd name="connsiteY6" fmla="*/ 1664472 h 1916309"/>
                <a:gd name="connsiteX7" fmla="*/ 953475 w 2513038"/>
                <a:gd name="connsiteY7" fmla="*/ 1708922 h 1916309"/>
                <a:gd name="connsiteX8" fmla="*/ 451825 w 2513038"/>
                <a:gd name="connsiteY8" fmla="*/ 1410472 h 1916309"/>
                <a:gd name="connsiteX9" fmla="*/ 261325 w 2513038"/>
                <a:gd name="connsiteY9" fmla="*/ 807222 h 1916309"/>
                <a:gd name="connsiteX10" fmla="*/ 620100 w 2513038"/>
                <a:gd name="connsiteY10" fmla="*/ 486547 h 1916309"/>
                <a:gd name="connsiteX0" fmla="*/ 620100 w 2513038"/>
                <a:gd name="connsiteY0" fmla="*/ 486547 h 1916309"/>
                <a:gd name="connsiteX1" fmla="*/ 1169375 w 2513038"/>
                <a:gd name="connsiteY1" fmla="*/ 248422 h 1916309"/>
                <a:gd name="connsiteX2" fmla="*/ 1713887 w 2513038"/>
                <a:gd name="connsiteY2" fmla="*/ 273822 h 1916309"/>
                <a:gd name="connsiteX3" fmla="*/ 2171087 w 2513038"/>
                <a:gd name="connsiteY3" fmla="*/ 629421 h 1916309"/>
                <a:gd name="connsiteX4" fmla="*/ 2325075 w 2513038"/>
                <a:gd name="connsiteY4" fmla="*/ 1105672 h 1916309"/>
                <a:gd name="connsiteX5" fmla="*/ 2071075 w 2513038"/>
                <a:gd name="connsiteY5" fmla="*/ 1461272 h 1916309"/>
                <a:gd name="connsiteX6" fmla="*/ 1601175 w 2513038"/>
                <a:gd name="connsiteY6" fmla="*/ 1664472 h 1916309"/>
                <a:gd name="connsiteX7" fmla="*/ 953475 w 2513038"/>
                <a:gd name="connsiteY7" fmla="*/ 1708922 h 1916309"/>
                <a:gd name="connsiteX8" fmla="*/ 451825 w 2513038"/>
                <a:gd name="connsiteY8" fmla="*/ 1410472 h 1916309"/>
                <a:gd name="connsiteX9" fmla="*/ 261325 w 2513038"/>
                <a:gd name="connsiteY9" fmla="*/ 807222 h 1916309"/>
                <a:gd name="connsiteX10" fmla="*/ 620100 w 2513038"/>
                <a:gd name="connsiteY10" fmla="*/ 486547 h 1916309"/>
                <a:gd name="connsiteX0" fmla="*/ 620100 w 2513038"/>
                <a:gd name="connsiteY0" fmla="*/ 486547 h 1916309"/>
                <a:gd name="connsiteX1" fmla="*/ 1169375 w 2513038"/>
                <a:gd name="connsiteY1" fmla="*/ 248422 h 1916309"/>
                <a:gd name="connsiteX2" fmla="*/ 1713887 w 2513038"/>
                <a:gd name="connsiteY2" fmla="*/ 273822 h 1916309"/>
                <a:gd name="connsiteX3" fmla="*/ 2171087 w 2513038"/>
                <a:gd name="connsiteY3" fmla="*/ 629421 h 1916309"/>
                <a:gd name="connsiteX4" fmla="*/ 2325075 w 2513038"/>
                <a:gd name="connsiteY4" fmla="*/ 1105672 h 1916309"/>
                <a:gd name="connsiteX5" fmla="*/ 2071075 w 2513038"/>
                <a:gd name="connsiteY5" fmla="*/ 1461272 h 1916309"/>
                <a:gd name="connsiteX6" fmla="*/ 1601175 w 2513038"/>
                <a:gd name="connsiteY6" fmla="*/ 1664472 h 1916309"/>
                <a:gd name="connsiteX7" fmla="*/ 953475 w 2513038"/>
                <a:gd name="connsiteY7" fmla="*/ 1708922 h 1916309"/>
                <a:gd name="connsiteX8" fmla="*/ 451825 w 2513038"/>
                <a:gd name="connsiteY8" fmla="*/ 1410472 h 1916309"/>
                <a:gd name="connsiteX9" fmla="*/ 261325 w 2513038"/>
                <a:gd name="connsiteY9" fmla="*/ 807222 h 1916309"/>
                <a:gd name="connsiteX10" fmla="*/ 620100 w 2513038"/>
                <a:gd name="connsiteY10" fmla="*/ 486547 h 1916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13038" h="1916309">
                  <a:moveTo>
                    <a:pt x="620100" y="486547"/>
                  </a:moveTo>
                  <a:cubicBezTo>
                    <a:pt x="665079" y="170634"/>
                    <a:pt x="929133" y="-7166"/>
                    <a:pt x="1169375" y="248422"/>
                  </a:cubicBezTo>
                  <a:cubicBezTo>
                    <a:pt x="1294258" y="-126228"/>
                    <a:pt x="1620754" y="-43678"/>
                    <a:pt x="1713887" y="273822"/>
                  </a:cubicBezTo>
                  <a:cubicBezTo>
                    <a:pt x="2020804" y="89672"/>
                    <a:pt x="2392808" y="330972"/>
                    <a:pt x="2171087" y="629421"/>
                  </a:cubicBezTo>
                  <a:cubicBezTo>
                    <a:pt x="2608179" y="635771"/>
                    <a:pt x="2588071" y="961210"/>
                    <a:pt x="2325075" y="1105672"/>
                  </a:cubicBezTo>
                  <a:cubicBezTo>
                    <a:pt x="2507108" y="1438518"/>
                    <a:pt x="2308142" y="1561814"/>
                    <a:pt x="2071075" y="1461272"/>
                  </a:cubicBezTo>
                  <a:cubicBezTo>
                    <a:pt x="2066842" y="1748080"/>
                    <a:pt x="1910208" y="1839627"/>
                    <a:pt x="1601175" y="1664472"/>
                  </a:cubicBezTo>
                  <a:cubicBezTo>
                    <a:pt x="1509100" y="1922177"/>
                    <a:pt x="1236050" y="2051293"/>
                    <a:pt x="953475" y="1708922"/>
                  </a:cubicBezTo>
                  <a:cubicBezTo>
                    <a:pt x="695770" y="1795176"/>
                    <a:pt x="442829" y="1767130"/>
                    <a:pt x="451825" y="1410472"/>
                  </a:cubicBezTo>
                  <a:cubicBezTo>
                    <a:pt x="-26013" y="1376077"/>
                    <a:pt x="-180000" y="1079743"/>
                    <a:pt x="261325" y="807222"/>
                  </a:cubicBezTo>
                  <a:cubicBezTo>
                    <a:pt x="90404" y="551105"/>
                    <a:pt x="352871" y="275939"/>
                    <a:pt x="620100" y="486547"/>
                  </a:cubicBez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403887320"/>
      </p:ext>
    </p:extLst>
  </p:cSld>
  <p:clrMapOvr>
    <a:masterClrMapping/>
  </p:clrMapOvr>
  <p:transition spd="slow" advTm="35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6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decel="56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2" decel="56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>
            <a:extLst>
              <a:ext uri="{FF2B5EF4-FFF2-40B4-BE49-F238E27FC236}">
                <a16:creationId xmlns="" xmlns:a16="http://schemas.microsoft.com/office/drawing/2014/main" id="{9AD8BF53-0A42-4A28-9A5B-8D2BE7C2E4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886" y="44643"/>
            <a:ext cx="7829157" cy="6388286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="" xmlns:a16="http://schemas.microsoft.com/office/drawing/2014/main" id="{B13DCB65-974F-42E7-9FF2-EAA1AC4A142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852" r="-4054"/>
          <a:stretch/>
        </p:blipFill>
        <p:spPr>
          <a:xfrm>
            <a:off x="531943" y="3431681"/>
            <a:ext cx="2849886" cy="3211434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="" xmlns:a16="http://schemas.microsoft.com/office/drawing/2014/main" id="{8AB4F162-FC65-472C-B07E-F51843C2EA4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5" b="-8122"/>
          <a:stretch/>
        </p:blipFill>
        <p:spPr>
          <a:xfrm>
            <a:off x="8619251" y="202581"/>
            <a:ext cx="2849886" cy="3211434"/>
          </a:xfrm>
          <a:prstGeom prst="rect">
            <a:avLst/>
          </a:prstGeom>
        </p:spPr>
      </p:pic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C967B227-0EBB-468E-A0B3-230650ACE43D}"/>
              </a:ext>
            </a:extLst>
          </p:cNvPr>
          <p:cNvGrpSpPr/>
          <p:nvPr/>
        </p:nvGrpSpPr>
        <p:grpSpPr>
          <a:xfrm>
            <a:off x="5144407" y="5414376"/>
            <a:ext cx="1903186" cy="1691820"/>
            <a:chOff x="5170714" y="-1036937"/>
            <a:chExt cx="1903186" cy="1691820"/>
          </a:xfrm>
        </p:grpSpPr>
        <p:grpSp>
          <p:nvGrpSpPr>
            <p:cNvPr id="28" name="组合 27">
              <a:extLst>
                <a:ext uri="{FF2B5EF4-FFF2-40B4-BE49-F238E27FC236}">
                  <a16:creationId xmlns="" xmlns:a16="http://schemas.microsoft.com/office/drawing/2014/main" id="{AD6AB3D8-0074-42FE-A270-176C33F376A6}"/>
                </a:ext>
              </a:extLst>
            </p:cNvPr>
            <p:cNvGrpSpPr/>
            <p:nvPr/>
          </p:nvGrpSpPr>
          <p:grpSpPr>
            <a:xfrm>
              <a:off x="5170714" y="-1036937"/>
              <a:ext cx="290286" cy="1691820"/>
              <a:chOff x="5297714" y="3432629"/>
              <a:chExt cx="290286" cy="1691820"/>
            </a:xfrm>
          </p:grpSpPr>
          <p:sp>
            <p:nvSpPr>
              <p:cNvPr id="32" name="矩形 31">
                <a:extLst>
                  <a:ext uri="{FF2B5EF4-FFF2-40B4-BE49-F238E27FC236}">
                    <a16:creationId xmlns="" xmlns:a16="http://schemas.microsoft.com/office/drawing/2014/main" id="{A4BDDB96-3275-4739-B545-18F91D7A30C5}"/>
                  </a:ext>
                </a:extLst>
              </p:cNvPr>
              <p:cNvSpPr/>
              <p:nvPr/>
            </p:nvSpPr>
            <p:spPr>
              <a:xfrm>
                <a:off x="5370286" y="3683000"/>
                <a:ext cx="145143" cy="1441449"/>
              </a:xfrm>
              <a:prstGeom prst="rect">
                <a:avLst/>
              </a:prstGeom>
              <a:solidFill>
                <a:srgbClr val="F4D620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椭圆 32">
                <a:extLst>
                  <a:ext uri="{FF2B5EF4-FFF2-40B4-BE49-F238E27FC236}">
                    <a16:creationId xmlns="" xmlns:a16="http://schemas.microsoft.com/office/drawing/2014/main" id="{EBE5B94A-566B-450D-84AE-AA88EE9C01A3}"/>
                  </a:ext>
                </a:extLst>
              </p:cNvPr>
              <p:cNvSpPr/>
              <p:nvPr/>
            </p:nvSpPr>
            <p:spPr>
              <a:xfrm>
                <a:off x="5297714" y="3432629"/>
                <a:ext cx="290286" cy="290286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9" name="组合 28">
              <a:extLst>
                <a:ext uri="{FF2B5EF4-FFF2-40B4-BE49-F238E27FC236}">
                  <a16:creationId xmlns="" xmlns:a16="http://schemas.microsoft.com/office/drawing/2014/main" id="{4B33BA75-E402-466A-ABB3-CD3241E8AAEA}"/>
                </a:ext>
              </a:extLst>
            </p:cNvPr>
            <p:cNvGrpSpPr/>
            <p:nvPr/>
          </p:nvGrpSpPr>
          <p:grpSpPr>
            <a:xfrm>
              <a:off x="6783614" y="-1036937"/>
              <a:ext cx="290286" cy="1691820"/>
              <a:chOff x="5297714" y="3432629"/>
              <a:chExt cx="290286" cy="1691820"/>
            </a:xfrm>
          </p:grpSpPr>
          <p:sp>
            <p:nvSpPr>
              <p:cNvPr id="30" name="矩形 29">
                <a:extLst>
                  <a:ext uri="{FF2B5EF4-FFF2-40B4-BE49-F238E27FC236}">
                    <a16:creationId xmlns="" xmlns:a16="http://schemas.microsoft.com/office/drawing/2014/main" id="{4EF08302-3449-46D6-9BA6-1A831D9EAE50}"/>
                  </a:ext>
                </a:extLst>
              </p:cNvPr>
              <p:cNvSpPr/>
              <p:nvPr/>
            </p:nvSpPr>
            <p:spPr>
              <a:xfrm>
                <a:off x="5370286" y="3683000"/>
                <a:ext cx="145143" cy="1441449"/>
              </a:xfrm>
              <a:prstGeom prst="rect">
                <a:avLst/>
              </a:prstGeom>
              <a:solidFill>
                <a:srgbClr val="F4D620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椭圆 30">
                <a:extLst>
                  <a:ext uri="{FF2B5EF4-FFF2-40B4-BE49-F238E27FC236}">
                    <a16:creationId xmlns="" xmlns:a16="http://schemas.microsoft.com/office/drawing/2014/main" id="{CB042A71-E01E-4A2F-A7D2-E3CADDC8AF39}"/>
                  </a:ext>
                </a:extLst>
              </p:cNvPr>
              <p:cNvSpPr/>
              <p:nvPr/>
            </p:nvSpPr>
            <p:spPr>
              <a:xfrm>
                <a:off x="5297714" y="3432629"/>
                <a:ext cx="290286" cy="290286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62459A7B-1F20-478A-8436-F4F170F3E38F}"/>
              </a:ext>
            </a:extLst>
          </p:cNvPr>
          <p:cNvGrpSpPr/>
          <p:nvPr/>
        </p:nvGrpSpPr>
        <p:grpSpPr>
          <a:xfrm rot="21380011">
            <a:off x="5250232" y="1680489"/>
            <a:ext cx="2526948" cy="1390190"/>
            <a:chOff x="7583018" y="2415570"/>
            <a:chExt cx="1748972" cy="1390190"/>
          </a:xfrm>
        </p:grpSpPr>
        <p:sp>
          <p:nvSpPr>
            <p:cNvPr id="14" name="文本框 13">
              <a:extLst>
                <a:ext uri="{FF2B5EF4-FFF2-40B4-BE49-F238E27FC236}">
                  <a16:creationId xmlns="" xmlns:a16="http://schemas.microsoft.com/office/drawing/2014/main" id="{D9A76886-DA78-4F40-83B4-BBAE079795B0}"/>
                </a:ext>
              </a:extLst>
            </p:cNvPr>
            <p:cNvSpPr txBox="1"/>
            <p:nvPr/>
          </p:nvSpPr>
          <p:spPr>
            <a:xfrm>
              <a:off x="7583018" y="2415570"/>
              <a:ext cx="17489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latin typeface="杨任东竹石体-Bold" panose="02000000000000000000" pitchFamily="2" charset="-122"/>
                  <a:ea typeface="杨任东竹石体-Bold" panose="02000000000000000000" pitchFamily="2" charset="-122"/>
                </a:rPr>
                <a:t>标题文本预设</a:t>
              </a:r>
            </a:p>
          </p:txBody>
        </p:sp>
        <p:sp>
          <p:nvSpPr>
            <p:cNvPr id="15" name="文本框 14">
              <a:extLst>
                <a:ext uri="{FF2B5EF4-FFF2-40B4-BE49-F238E27FC236}">
                  <a16:creationId xmlns="" xmlns:a16="http://schemas.microsoft.com/office/drawing/2014/main" id="{D05314C6-FF1A-4EE7-A1FB-51260C553096}"/>
                </a:ext>
              </a:extLst>
            </p:cNvPr>
            <p:cNvSpPr txBox="1"/>
            <p:nvPr/>
          </p:nvSpPr>
          <p:spPr>
            <a:xfrm>
              <a:off x="7601840" y="2809333"/>
              <a:ext cx="1711327" cy="9964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新蒂小丸子" panose="03000600000000000000" pitchFamily="66" charset="-122"/>
                  <a:ea typeface="新蒂小丸子" panose="03000600000000000000" pitchFamily="66" charset="-122"/>
                </a:rPr>
                <a:t>此处为预设文本，请将内容复制粘贴到这里，字体、字号、颜色皆可根据自己的喜好进行更改</a:t>
              </a:r>
            </a:p>
          </p:txBody>
        </p:sp>
      </p:grp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8D8132D6-1E08-4361-B5FB-473479C2A2B5}"/>
              </a:ext>
            </a:extLst>
          </p:cNvPr>
          <p:cNvSpPr txBox="1"/>
          <p:nvPr/>
        </p:nvSpPr>
        <p:spPr>
          <a:xfrm rot="21313401">
            <a:off x="3144975" y="3452599"/>
            <a:ext cx="5472709" cy="1526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新蒂小丸子" panose="03000600000000000000" pitchFamily="66" charset="-122"/>
                <a:ea typeface="新蒂小丸子" panose="03000600000000000000" pitchFamily="66" charset="-122"/>
              </a:rPr>
              <a:t>此处为预设文本，请将内容复制粘贴到这里，字体、字号、颜色皆可根据自己的喜好进行更改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新蒂小丸子" panose="03000600000000000000" pitchFamily="66" charset="-122"/>
              <a:ea typeface="新蒂小丸子" panose="03000600000000000000" pitchFamily="66" charset="-122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新蒂小丸子" panose="03000600000000000000" pitchFamily="66" charset="-122"/>
                <a:ea typeface="新蒂小丸子" panose="03000600000000000000" pitchFamily="66" charset="-122"/>
              </a:rPr>
              <a:t>此处为预设文本，请将内容复制粘贴到这里，字体、字号、颜色皆可根据自己的喜好进行更改此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新蒂小丸子" panose="03000600000000000000" pitchFamily="66" charset="-122"/>
              <a:ea typeface="新蒂小丸子" panose="03000600000000000000" pitchFamily="66" charset="-122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新蒂小丸子" panose="03000600000000000000" pitchFamily="66" charset="-122"/>
                <a:ea typeface="新蒂小丸子" panose="03000600000000000000" pitchFamily="66" charset="-122"/>
              </a:rPr>
              <a:t>处为预设文本，请将内容复制粘贴到这里，字体、字号、颜色皆可根据自己的喜好进行更改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7825C6B7-C1FF-4A46-A4D0-2FB2CD7DE81D}"/>
              </a:ext>
            </a:extLst>
          </p:cNvPr>
          <p:cNvGrpSpPr/>
          <p:nvPr/>
        </p:nvGrpSpPr>
        <p:grpSpPr>
          <a:xfrm>
            <a:off x="3297586" y="1638117"/>
            <a:ext cx="1712266" cy="1760484"/>
            <a:chOff x="3297586" y="1638117"/>
            <a:chExt cx="1712266" cy="1760484"/>
          </a:xfrm>
        </p:grpSpPr>
        <p:sp>
          <p:nvSpPr>
            <p:cNvPr id="17" name="矩形: 圆角 16">
              <a:extLst>
                <a:ext uri="{FF2B5EF4-FFF2-40B4-BE49-F238E27FC236}">
                  <a16:creationId xmlns="" xmlns:a16="http://schemas.microsoft.com/office/drawing/2014/main" id="{A86D49E6-4DE0-4077-9893-3CB13463AE1F}"/>
                </a:ext>
              </a:extLst>
            </p:cNvPr>
            <p:cNvSpPr/>
            <p:nvPr/>
          </p:nvSpPr>
          <p:spPr>
            <a:xfrm rot="21339450">
              <a:off x="3409825" y="1733366"/>
              <a:ext cx="1600027" cy="1665235"/>
            </a:xfrm>
            <a:prstGeom prst="roundRect">
              <a:avLst>
                <a:gd name="adj" fmla="val 6733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: 圆角 11">
              <a:extLst>
                <a:ext uri="{FF2B5EF4-FFF2-40B4-BE49-F238E27FC236}">
                  <a16:creationId xmlns="" xmlns:a16="http://schemas.microsoft.com/office/drawing/2014/main" id="{7931DC39-4408-4535-A412-1532BAB08E77}"/>
                </a:ext>
              </a:extLst>
            </p:cNvPr>
            <p:cNvSpPr/>
            <p:nvPr/>
          </p:nvSpPr>
          <p:spPr>
            <a:xfrm rot="21339450">
              <a:off x="3297586" y="1638117"/>
              <a:ext cx="1600027" cy="1665235"/>
            </a:xfrm>
            <a:prstGeom prst="roundRect">
              <a:avLst>
                <a:gd name="adj" fmla="val 6733"/>
              </a:avLst>
            </a:prstGeom>
            <a:blipFill>
              <a:blip r:embed="rId6"/>
              <a:stretch>
                <a:fillRect/>
              </a:stretch>
            </a:blipFill>
            <a:ln w="38100">
              <a:solidFill>
                <a:srgbClr val="FFDD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272377421"/>
      </p:ext>
    </p:extLst>
  </p:cSld>
  <p:clrMapOvr>
    <a:masterClrMapping/>
  </p:clrMapOvr>
  <p:transition spd="slow" advTm="4300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9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8" presetID="2" presetClass="entr" presetSubtype="2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1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8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4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5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9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8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图片 54">
            <a:extLst>
              <a:ext uri="{FF2B5EF4-FFF2-40B4-BE49-F238E27FC236}">
                <a16:creationId xmlns="" xmlns:a16="http://schemas.microsoft.com/office/drawing/2014/main" id="{439A43BE-7288-4486-9B2B-9164FD15455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121" t="44003" r="28329" b="19148"/>
          <a:stretch/>
        </p:blipFill>
        <p:spPr>
          <a:xfrm>
            <a:off x="3727477" y="470877"/>
            <a:ext cx="4737046" cy="1228130"/>
          </a:xfrm>
          <a:prstGeom prst="rect">
            <a:avLst/>
          </a:prstGeom>
        </p:spPr>
      </p:pic>
      <p:sp>
        <p:nvSpPr>
          <p:cNvPr id="56" name="PA-文本框 55">
            <a:extLst>
              <a:ext uri="{FF2B5EF4-FFF2-40B4-BE49-F238E27FC236}">
                <a16:creationId xmlns="" xmlns:a16="http://schemas.microsoft.com/office/drawing/2014/main" id="{760253B7-049A-46B8-9C1B-1B3EB504CAB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097779" y="540524"/>
            <a:ext cx="3986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>
                <a:latin typeface="I.Ngaan" panose="02000500000000000000" pitchFamily="2" charset="-122"/>
                <a:ea typeface="I.Ngaan" panose="02000500000000000000" pitchFamily="2" charset="-122"/>
              </a:rPr>
              <a:t>Part Three</a:t>
            </a:r>
            <a:endParaRPr lang="zh-CN" altLang="en-US" sz="4400" dirty="0">
              <a:latin typeface="I.Ngaan" panose="02000500000000000000" pitchFamily="2" charset="-122"/>
              <a:ea typeface="I.Ngaan" panose="02000500000000000000" pitchFamily="2" charset="-122"/>
            </a:endParaRPr>
          </a:p>
        </p:txBody>
      </p:sp>
      <p:sp>
        <p:nvSpPr>
          <p:cNvPr id="43" name="矩形: 圆角 42">
            <a:extLst>
              <a:ext uri="{FF2B5EF4-FFF2-40B4-BE49-F238E27FC236}">
                <a16:creationId xmlns="" xmlns:a16="http://schemas.microsoft.com/office/drawing/2014/main" id="{00BD1339-756B-47C1-AB15-5AEA5463AC75}"/>
              </a:ext>
            </a:extLst>
          </p:cNvPr>
          <p:cNvSpPr/>
          <p:nvPr/>
        </p:nvSpPr>
        <p:spPr>
          <a:xfrm>
            <a:off x="3661673" y="2401136"/>
            <a:ext cx="4858213" cy="2757858"/>
          </a:xfrm>
          <a:prstGeom prst="roundRect">
            <a:avLst>
              <a:gd name="adj" fmla="val 6733"/>
            </a:avLst>
          </a:prstGeom>
          <a:solidFill>
            <a:srgbClr val="F4D6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5" name="组合 64">
            <a:extLst>
              <a:ext uri="{FF2B5EF4-FFF2-40B4-BE49-F238E27FC236}">
                <a16:creationId xmlns="" xmlns:a16="http://schemas.microsoft.com/office/drawing/2014/main" id="{D668EDC7-75F3-4945-B28D-392B2EB757D9}"/>
              </a:ext>
            </a:extLst>
          </p:cNvPr>
          <p:cNvGrpSpPr/>
          <p:nvPr/>
        </p:nvGrpSpPr>
        <p:grpSpPr>
          <a:xfrm>
            <a:off x="5144407" y="-1036937"/>
            <a:ext cx="1903186" cy="3933841"/>
            <a:chOff x="5170714" y="-1036937"/>
            <a:chExt cx="1903186" cy="3933841"/>
          </a:xfrm>
        </p:grpSpPr>
        <p:grpSp>
          <p:nvGrpSpPr>
            <p:cNvPr id="35" name="组合 34">
              <a:extLst>
                <a:ext uri="{FF2B5EF4-FFF2-40B4-BE49-F238E27FC236}">
                  <a16:creationId xmlns="" xmlns:a16="http://schemas.microsoft.com/office/drawing/2014/main" id="{55EB134C-B2D3-4C3A-B2A3-37931D301EF9}"/>
                </a:ext>
              </a:extLst>
            </p:cNvPr>
            <p:cNvGrpSpPr/>
            <p:nvPr/>
          </p:nvGrpSpPr>
          <p:grpSpPr>
            <a:xfrm>
              <a:off x="5170714" y="-1036937"/>
              <a:ext cx="290286" cy="1691820"/>
              <a:chOff x="5297714" y="3432629"/>
              <a:chExt cx="290286" cy="1691820"/>
            </a:xfrm>
          </p:grpSpPr>
          <p:sp>
            <p:nvSpPr>
              <p:cNvPr id="36" name="矩形 35">
                <a:extLst>
                  <a:ext uri="{FF2B5EF4-FFF2-40B4-BE49-F238E27FC236}">
                    <a16:creationId xmlns="" xmlns:a16="http://schemas.microsoft.com/office/drawing/2014/main" id="{4740B876-3CD2-4523-BCE7-53A976BC0BC2}"/>
                  </a:ext>
                </a:extLst>
              </p:cNvPr>
              <p:cNvSpPr/>
              <p:nvPr/>
            </p:nvSpPr>
            <p:spPr>
              <a:xfrm>
                <a:off x="5370286" y="3683000"/>
                <a:ext cx="145143" cy="1441449"/>
              </a:xfrm>
              <a:prstGeom prst="rect">
                <a:avLst/>
              </a:prstGeom>
              <a:solidFill>
                <a:srgbClr val="F4D620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椭圆 36">
                <a:extLst>
                  <a:ext uri="{FF2B5EF4-FFF2-40B4-BE49-F238E27FC236}">
                    <a16:creationId xmlns="" xmlns:a16="http://schemas.microsoft.com/office/drawing/2014/main" id="{377AD476-A2E6-4DD0-9D12-886B8065A482}"/>
                  </a:ext>
                </a:extLst>
              </p:cNvPr>
              <p:cNvSpPr/>
              <p:nvPr/>
            </p:nvSpPr>
            <p:spPr>
              <a:xfrm>
                <a:off x="5297714" y="3432629"/>
                <a:ext cx="290286" cy="290286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9" name="组合 38">
              <a:extLst>
                <a:ext uri="{FF2B5EF4-FFF2-40B4-BE49-F238E27FC236}">
                  <a16:creationId xmlns="" xmlns:a16="http://schemas.microsoft.com/office/drawing/2014/main" id="{C12E28EE-0CAD-4CCF-B45B-2682D75F28D3}"/>
                </a:ext>
              </a:extLst>
            </p:cNvPr>
            <p:cNvGrpSpPr/>
            <p:nvPr/>
          </p:nvGrpSpPr>
          <p:grpSpPr>
            <a:xfrm>
              <a:off x="6783614" y="-1036937"/>
              <a:ext cx="290286" cy="1691820"/>
              <a:chOff x="5297714" y="3432629"/>
              <a:chExt cx="290286" cy="1691820"/>
            </a:xfrm>
          </p:grpSpPr>
          <p:sp>
            <p:nvSpPr>
              <p:cNvPr id="40" name="矩形 39">
                <a:extLst>
                  <a:ext uri="{FF2B5EF4-FFF2-40B4-BE49-F238E27FC236}">
                    <a16:creationId xmlns="" xmlns:a16="http://schemas.microsoft.com/office/drawing/2014/main" id="{320D93A5-ABD7-4B74-BCAE-7365C5D90C71}"/>
                  </a:ext>
                </a:extLst>
              </p:cNvPr>
              <p:cNvSpPr/>
              <p:nvPr/>
            </p:nvSpPr>
            <p:spPr>
              <a:xfrm>
                <a:off x="5370286" y="3683000"/>
                <a:ext cx="145143" cy="1441449"/>
              </a:xfrm>
              <a:prstGeom prst="rect">
                <a:avLst/>
              </a:prstGeom>
              <a:solidFill>
                <a:srgbClr val="F4D620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椭圆 40">
                <a:extLst>
                  <a:ext uri="{FF2B5EF4-FFF2-40B4-BE49-F238E27FC236}">
                    <a16:creationId xmlns="" xmlns:a16="http://schemas.microsoft.com/office/drawing/2014/main" id="{DA68FE68-CDC1-4B1F-A685-DB40CAF657D5}"/>
                  </a:ext>
                </a:extLst>
              </p:cNvPr>
              <p:cNvSpPr/>
              <p:nvPr/>
            </p:nvSpPr>
            <p:spPr>
              <a:xfrm>
                <a:off x="5297714" y="3432629"/>
                <a:ext cx="290286" cy="290286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" name="组合 5">
              <a:extLst>
                <a:ext uri="{FF2B5EF4-FFF2-40B4-BE49-F238E27FC236}">
                  <a16:creationId xmlns="" xmlns:a16="http://schemas.microsoft.com/office/drawing/2014/main" id="{FBB094A1-1268-4457-97C8-2D254D34A1D6}"/>
                </a:ext>
              </a:extLst>
            </p:cNvPr>
            <p:cNvGrpSpPr/>
            <p:nvPr/>
          </p:nvGrpSpPr>
          <p:grpSpPr>
            <a:xfrm>
              <a:off x="5170714" y="1412706"/>
              <a:ext cx="290286" cy="1484198"/>
              <a:chOff x="5297714" y="3683001"/>
              <a:chExt cx="290286" cy="1484198"/>
            </a:xfrm>
          </p:grpSpPr>
          <p:sp>
            <p:nvSpPr>
              <p:cNvPr id="4" name="矩形 3">
                <a:extLst>
                  <a:ext uri="{FF2B5EF4-FFF2-40B4-BE49-F238E27FC236}">
                    <a16:creationId xmlns="" xmlns:a16="http://schemas.microsoft.com/office/drawing/2014/main" id="{31309855-6486-449E-AC31-9AEF7CE7DC0C}"/>
                  </a:ext>
                </a:extLst>
              </p:cNvPr>
              <p:cNvSpPr/>
              <p:nvPr/>
            </p:nvSpPr>
            <p:spPr>
              <a:xfrm>
                <a:off x="5370286" y="3683001"/>
                <a:ext cx="145143" cy="1221058"/>
              </a:xfrm>
              <a:prstGeom prst="rect">
                <a:avLst/>
              </a:prstGeom>
              <a:solidFill>
                <a:srgbClr val="F4D620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椭圆 4">
                <a:extLst>
                  <a:ext uri="{FF2B5EF4-FFF2-40B4-BE49-F238E27FC236}">
                    <a16:creationId xmlns="" xmlns:a16="http://schemas.microsoft.com/office/drawing/2014/main" id="{93D938D1-E97B-4229-88ED-067458898D32}"/>
                  </a:ext>
                </a:extLst>
              </p:cNvPr>
              <p:cNvSpPr/>
              <p:nvPr/>
            </p:nvSpPr>
            <p:spPr>
              <a:xfrm>
                <a:off x="5297714" y="4876913"/>
                <a:ext cx="290286" cy="290286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grpSp>
          <p:nvGrpSpPr>
            <p:cNvPr id="44" name="组合 43">
              <a:extLst>
                <a:ext uri="{FF2B5EF4-FFF2-40B4-BE49-F238E27FC236}">
                  <a16:creationId xmlns="" xmlns:a16="http://schemas.microsoft.com/office/drawing/2014/main" id="{3F4320F1-A0BB-433A-A469-3276218D2ED6}"/>
                </a:ext>
              </a:extLst>
            </p:cNvPr>
            <p:cNvGrpSpPr/>
            <p:nvPr/>
          </p:nvGrpSpPr>
          <p:grpSpPr>
            <a:xfrm>
              <a:off x="6783614" y="1412706"/>
              <a:ext cx="290286" cy="1484198"/>
              <a:chOff x="5297714" y="3683001"/>
              <a:chExt cx="290286" cy="1484198"/>
            </a:xfrm>
          </p:grpSpPr>
          <p:sp>
            <p:nvSpPr>
              <p:cNvPr id="45" name="矩形 44">
                <a:extLst>
                  <a:ext uri="{FF2B5EF4-FFF2-40B4-BE49-F238E27FC236}">
                    <a16:creationId xmlns="" xmlns:a16="http://schemas.microsoft.com/office/drawing/2014/main" id="{2D52ABF4-5DC2-47DC-833A-DF44573A2D56}"/>
                  </a:ext>
                </a:extLst>
              </p:cNvPr>
              <p:cNvSpPr/>
              <p:nvPr/>
            </p:nvSpPr>
            <p:spPr>
              <a:xfrm>
                <a:off x="5370286" y="3683001"/>
                <a:ext cx="145143" cy="1221058"/>
              </a:xfrm>
              <a:prstGeom prst="rect">
                <a:avLst/>
              </a:prstGeom>
              <a:solidFill>
                <a:srgbClr val="F4D620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椭圆 45">
                <a:extLst>
                  <a:ext uri="{FF2B5EF4-FFF2-40B4-BE49-F238E27FC236}">
                    <a16:creationId xmlns="" xmlns:a16="http://schemas.microsoft.com/office/drawing/2014/main" id="{50959F32-8FB2-4123-BF8F-101CC97BB7CC}"/>
                  </a:ext>
                </a:extLst>
              </p:cNvPr>
              <p:cNvSpPr/>
              <p:nvPr/>
            </p:nvSpPr>
            <p:spPr>
              <a:xfrm>
                <a:off x="5297714" y="4876913"/>
                <a:ext cx="290286" cy="290286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</p:grpSp>
      <p:sp>
        <p:nvSpPr>
          <p:cNvPr id="57" name="PA-矩形 56">
            <a:extLst>
              <a:ext uri="{FF2B5EF4-FFF2-40B4-BE49-F238E27FC236}">
                <a16:creationId xmlns="" xmlns:a16="http://schemas.microsoft.com/office/drawing/2014/main" id="{5579B1B8-348A-496F-BB9D-495ACF54092C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203083" y="3410866"/>
            <a:ext cx="377539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dirty="0"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社团</a:t>
            </a:r>
            <a:r>
              <a:rPr lang="en-US" altLang="zh-CN" sz="4000" dirty="0"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/</a:t>
            </a:r>
            <a:r>
              <a:rPr lang="zh-CN" altLang="en-US" sz="4000" dirty="0"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协会特色</a:t>
            </a:r>
          </a:p>
        </p:txBody>
      </p:sp>
      <p:grpSp>
        <p:nvGrpSpPr>
          <p:cNvPr id="64" name="组合 63">
            <a:extLst>
              <a:ext uri="{FF2B5EF4-FFF2-40B4-BE49-F238E27FC236}">
                <a16:creationId xmlns="" xmlns:a16="http://schemas.microsoft.com/office/drawing/2014/main" id="{1880D8D9-8D96-4E3E-A300-B42F932022F8}"/>
              </a:ext>
            </a:extLst>
          </p:cNvPr>
          <p:cNvGrpSpPr/>
          <p:nvPr/>
        </p:nvGrpSpPr>
        <p:grpSpPr>
          <a:xfrm>
            <a:off x="5144407" y="4711589"/>
            <a:ext cx="1903186" cy="2216261"/>
            <a:chOff x="5170714" y="4711589"/>
            <a:chExt cx="1903186" cy="2216261"/>
          </a:xfrm>
        </p:grpSpPr>
        <p:grpSp>
          <p:nvGrpSpPr>
            <p:cNvPr id="58" name="组合 57">
              <a:extLst>
                <a:ext uri="{FF2B5EF4-FFF2-40B4-BE49-F238E27FC236}">
                  <a16:creationId xmlns="" xmlns:a16="http://schemas.microsoft.com/office/drawing/2014/main" id="{F84B13D4-D1F0-40AC-9D2D-194FA41D8355}"/>
                </a:ext>
              </a:extLst>
            </p:cNvPr>
            <p:cNvGrpSpPr/>
            <p:nvPr/>
          </p:nvGrpSpPr>
          <p:grpSpPr>
            <a:xfrm>
              <a:off x="5170714" y="4711589"/>
              <a:ext cx="290286" cy="2216261"/>
              <a:chOff x="5297714" y="3432629"/>
              <a:chExt cx="290286" cy="2216261"/>
            </a:xfrm>
          </p:grpSpPr>
          <p:sp>
            <p:nvSpPr>
              <p:cNvPr id="59" name="矩形 58">
                <a:extLst>
                  <a:ext uri="{FF2B5EF4-FFF2-40B4-BE49-F238E27FC236}">
                    <a16:creationId xmlns="" xmlns:a16="http://schemas.microsoft.com/office/drawing/2014/main" id="{E30A764E-5579-443E-B547-DB154271DBC3}"/>
                  </a:ext>
                </a:extLst>
              </p:cNvPr>
              <p:cNvSpPr/>
              <p:nvPr/>
            </p:nvSpPr>
            <p:spPr>
              <a:xfrm>
                <a:off x="5370286" y="3683000"/>
                <a:ext cx="145143" cy="1965890"/>
              </a:xfrm>
              <a:prstGeom prst="rect">
                <a:avLst/>
              </a:prstGeom>
              <a:solidFill>
                <a:srgbClr val="F4D620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椭圆 59">
                <a:extLst>
                  <a:ext uri="{FF2B5EF4-FFF2-40B4-BE49-F238E27FC236}">
                    <a16:creationId xmlns="" xmlns:a16="http://schemas.microsoft.com/office/drawing/2014/main" id="{21125AAE-A233-4DA8-A99F-CD7CF82AA16C}"/>
                  </a:ext>
                </a:extLst>
              </p:cNvPr>
              <p:cNvSpPr/>
              <p:nvPr/>
            </p:nvSpPr>
            <p:spPr>
              <a:xfrm>
                <a:off x="5297714" y="3432629"/>
                <a:ext cx="290286" cy="290286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1" name="组合 60">
              <a:extLst>
                <a:ext uri="{FF2B5EF4-FFF2-40B4-BE49-F238E27FC236}">
                  <a16:creationId xmlns="" xmlns:a16="http://schemas.microsoft.com/office/drawing/2014/main" id="{927418E1-CED9-424A-831C-0EB9AD39177B}"/>
                </a:ext>
              </a:extLst>
            </p:cNvPr>
            <p:cNvGrpSpPr/>
            <p:nvPr/>
          </p:nvGrpSpPr>
          <p:grpSpPr>
            <a:xfrm>
              <a:off x="6783614" y="4711589"/>
              <a:ext cx="290286" cy="2216261"/>
              <a:chOff x="5297714" y="3432629"/>
              <a:chExt cx="290286" cy="2216261"/>
            </a:xfrm>
          </p:grpSpPr>
          <p:sp>
            <p:nvSpPr>
              <p:cNvPr id="62" name="矩形 61">
                <a:extLst>
                  <a:ext uri="{FF2B5EF4-FFF2-40B4-BE49-F238E27FC236}">
                    <a16:creationId xmlns="" xmlns:a16="http://schemas.microsoft.com/office/drawing/2014/main" id="{C44ACA50-B0FF-4657-B1CB-0E3B25E50D53}"/>
                  </a:ext>
                </a:extLst>
              </p:cNvPr>
              <p:cNvSpPr/>
              <p:nvPr/>
            </p:nvSpPr>
            <p:spPr>
              <a:xfrm>
                <a:off x="5370286" y="3683000"/>
                <a:ext cx="145143" cy="1965890"/>
              </a:xfrm>
              <a:prstGeom prst="rect">
                <a:avLst/>
              </a:prstGeom>
              <a:solidFill>
                <a:srgbClr val="F4D620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" name="椭圆 62">
                <a:extLst>
                  <a:ext uri="{FF2B5EF4-FFF2-40B4-BE49-F238E27FC236}">
                    <a16:creationId xmlns="" xmlns:a16="http://schemas.microsoft.com/office/drawing/2014/main" id="{6DD47909-7FAC-4DF7-8286-8E462BE5F0C4}"/>
                  </a:ext>
                </a:extLst>
              </p:cNvPr>
              <p:cNvSpPr/>
              <p:nvPr/>
            </p:nvSpPr>
            <p:spPr>
              <a:xfrm>
                <a:off x="5297714" y="3432629"/>
                <a:ext cx="290286" cy="290286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26" name="图片 25">
            <a:extLst>
              <a:ext uri="{FF2B5EF4-FFF2-40B4-BE49-F238E27FC236}">
                <a16:creationId xmlns="" xmlns:a16="http://schemas.microsoft.com/office/drawing/2014/main" id="{26F03D74-471D-43D7-AF09-93A9B101C7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23141" y="980151"/>
            <a:ext cx="1218278" cy="1131005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="" xmlns:a16="http://schemas.microsoft.com/office/drawing/2014/main" id="{8B78F276-EE2A-4B6B-AEFF-6225706666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 flipV="1">
            <a:off x="1248266" y="5158994"/>
            <a:ext cx="1218278" cy="1131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671119"/>
      </p:ext>
    </p:extLst>
  </p:cSld>
  <p:clrMapOvr>
    <a:masterClrMapping/>
  </p:clrMapOvr>
  <p:transition spd="slow" advTm="19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#ppt_h*cos(4*pi*$)*(1-$)^2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#ppt_w*cos(4*pi*$)*(1-$)^2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0"/>
                            </p:stCondLst>
                            <p:childTnLst>
                              <p:par>
                                <p:cTn id="1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D8E7EDBA-C328-4CB1-A47B-77EBC7DB02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4177" y="3429000"/>
            <a:ext cx="1993099" cy="2148115"/>
          </a:xfrm>
          <a:prstGeom prst="rect">
            <a:avLst/>
          </a:prstGeom>
        </p:spPr>
      </p:pic>
      <p:pic>
        <p:nvPicPr>
          <p:cNvPr id="40" name="图片 39">
            <a:extLst>
              <a:ext uri="{FF2B5EF4-FFF2-40B4-BE49-F238E27FC236}">
                <a16:creationId xmlns="" xmlns:a16="http://schemas.microsoft.com/office/drawing/2014/main" id="{E981E270-E3DF-44BB-BFC9-E8DC89CA635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53927" y="1204073"/>
            <a:ext cx="1993099" cy="2148115"/>
          </a:xfrm>
          <a:prstGeom prst="rect">
            <a:avLst/>
          </a:prstGeom>
        </p:spPr>
      </p:pic>
      <p:pic>
        <p:nvPicPr>
          <p:cNvPr id="41" name="图片 40">
            <a:extLst>
              <a:ext uri="{FF2B5EF4-FFF2-40B4-BE49-F238E27FC236}">
                <a16:creationId xmlns="" xmlns:a16="http://schemas.microsoft.com/office/drawing/2014/main" id="{9D0D05A1-4A00-415C-B947-E654D996C01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46252" y="3742547"/>
            <a:ext cx="1993099" cy="2148115"/>
          </a:xfrm>
          <a:prstGeom prst="rect">
            <a:avLst/>
          </a:prstGeom>
        </p:spPr>
      </p:pic>
      <p:pic>
        <p:nvPicPr>
          <p:cNvPr id="42" name="图片 41">
            <a:extLst>
              <a:ext uri="{FF2B5EF4-FFF2-40B4-BE49-F238E27FC236}">
                <a16:creationId xmlns="" xmlns:a16="http://schemas.microsoft.com/office/drawing/2014/main" id="{20BE061D-69C0-45BE-BB16-E9A0E48C1AD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33458" y="1141436"/>
            <a:ext cx="1993099" cy="2148115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E28F074F-6BF6-45DA-A98D-A2B248EA584A}"/>
              </a:ext>
            </a:extLst>
          </p:cNvPr>
          <p:cNvGrpSpPr/>
          <p:nvPr/>
        </p:nvGrpSpPr>
        <p:grpSpPr>
          <a:xfrm>
            <a:off x="4078515" y="526588"/>
            <a:ext cx="4034971" cy="1046109"/>
            <a:chOff x="4078515" y="3528010"/>
            <a:chExt cx="4034971" cy="1046109"/>
          </a:xfrm>
        </p:grpSpPr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EB288ADB-B0F9-477C-AF83-8527E31501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7121" t="44003" r="28329" b="19148"/>
            <a:stretch/>
          </p:blipFill>
          <p:spPr>
            <a:xfrm>
              <a:off x="4078515" y="3528010"/>
              <a:ext cx="4034971" cy="1046109"/>
            </a:xfrm>
            <a:prstGeom prst="rect">
              <a:avLst/>
            </a:prstGeom>
          </p:spPr>
        </p:pic>
        <p:sp>
          <p:nvSpPr>
            <p:cNvPr id="5" name="文本框 4">
              <a:extLst>
                <a:ext uri="{FF2B5EF4-FFF2-40B4-BE49-F238E27FC236}">
                  <a16:creationId xmlns="" xmlns:a16="http://schemas.microsoft.com/office/drawing/2014/main" id="{F51A7811-E032-46A1-9245-D5E9AFF57A55}"/>
                </a:ext>
              </a:extLst>
            </p:cNvPr>
            <p:cNvSpPr txBox="1"/>
            <p:nvPr/>
          </p:nvSpPr>
          <p:spPr>
            <a:xfrm>
              <a:off x="4478523" y="3665695"/>
              <a:ext cx="323495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latin typeface="杨任东竹石体-Bold" panose="02000000000000000000" pitchFamily="2" charset="-122"/>
                  <a:ea typeface="杨任东竹石体-Bold" panose="02000000000000000000" pitchFamily="2" charset="-122"/>
                </a:rPr>
                <a:t>社团</a:t>
              </a:r>
              <a:r>
                <a:rPr lang="en-US" altLang="zh-CN" sz="3200" dirty="0">
                  <a:latin typeface="杨任东竹石体-Bold" panose="02000000000000000000" pitchFamily="2" charset="-122"/>
                  <a:ea typeface="杨任东竹石体-Bold" panose="02000000000000000000" pitchFamily="2" charset="-122"/>
                </a:rPr>
                <a:t>/</a:t>
              </a:r>
              <a:r>
                <a:rPr lang="zh-CN" altLang="en-US" sz="3200" dirty="0">
                  <a:latin typeface="杨任东竹石体-Bold" panose="02000000000000000000" pitchFamily="2" charset="-122"/>
                  <a:ea typeface="杨任东竹石体-Bold" panose="02000000000000000000" pitchFamily="2" charset="-122"/>
                </a:rPr>
                <a:t>协会特色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CBA7E35D-049E-40DF-BB7A-C4ECB7D8A5F4}"/>
              </a:ext>
            </a:extLst>
          </p:cNvPr>
          <p:cNvGrpSpPr/>
          <p:nvPr/>
        </p:nvGrpSpPr>
        <p:grpSpPr>
          <a:xfrm>
            <a:off x="5144407" y="-742099"/>
            <a:ext cx="1903186" cy="1484198"/>
            <a:chOff x="5170714" y="-742099"/>
            <a:chExt cx="1903186" cy="1484198"/>
          </a:xfrm>
        </p:grpSpPr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36D06D4C-BABC-458B-9D53-67423D6A19D7}"/>
                </a:ext>
              </a:extLst>
            </p:cNvPr>
            <p:cNvGrpSpPr/>
            <p:nvPr/>
          </p:nvGrpSpPr>
          <p:grpSpPr>
            <a:xfrm>
              <a:off x="5170714" y="-742099"/>
              <a:ext cx="290286" cy="1484198"/>
              <a:chOff x="5297714" y="3683001"/>
              <a:chExt cx="290286" cy="1484198"/>
            </a:xfrm>
          </p:grpSpPr>
          <p:sp>
            <p:nvSpPr>
              <p:cNvPr id="8" name="矩形 7">
                <a:extLst>
                  <a:ext uri="{FF2B5EF4-FFF2-40B4-BE49-F238E27FC236}">
                    <a16:creationId xmlns="" xmlns:a16="http://schemas.microsoft.com/office/drawing/2014/main" id="{8F2F07E2-1977-4CC3-9174-BF038E53935A}"/>
                  </a:ext>
                </a:extLst>
              </p:cNvPr>
              <p:cNvSpPr/>
              <p:nvPr/>
            </p:nvSpPr>
            <p:spPr>
              <a:xfrm>
                <a:off x="5370286" y="3683001"/>
                <a:ext cx="145143" cy="1221058"/>
              </a:xfrm>
              <a:prstGeom prst="rect">
                <a:avLst/>
              </a:prstGeom>
              <a:solidFill>
                <a:srgbClr val="F4D620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椭圆 8">
                <a:extLst>
                  <a:ext uri="{FF2B5EF4-FFF2-40B4-BE49-F238E27FC236}">
                    <a16:creationId xmlns="" xmlns:a16="http://schemas.microsoft.com/office/drawing/2014/main" id="{BD69CD9D-9351-4437-918E-DDC1FCBCF7F2}"/>
                  </a:ext>
                </a:extLst>
              </p:cNvPr>
              <p:cNvSpPr/>
              <p:nvPr/>
            </p:nvSpPr>
            <p:spPr>
              <a:xfrm>
                <a:off x="5297714" y="4876913"/>
                <a:ext cx="290286" cy="290286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grpSp>
          <p:nvGrpSpPr>
            <p:cNvPr id="10" name="组合 9">
              <a:extLst>
                <a:ext uri="{FF2B5EF4-FFF2-40B4-BE49-F238E27FC236}">
                  <a16:creationId xmlns="" xmlns:a16="http://schemas.microsoft.com/office/drawing/2014/main" id="{D55D80C6-2840-49E1-8046-F0CEFDF41CF4}"/>
                </a:ext>
              </a:extLst>
            </p:cNvPr>
            <p:cNvGrpSpPr/>
            <p:nvPr/>
          </p:nvGrpSpPr>
          <p:grpSpPr>
            <a:xfrm>
              <a:off x="6783614" y="-742099"/>
              <a:ext cx="290286" cy="1484198"/>
              <a:chOff x="5297714" y="3683001"/>
              <a:chExt cx="290286" cy="1484198"/>
            </a:xfrm>
          </p:grpSpPr>
          <p:sp>
            <p:nvSpPr>
              <p:cNvPr id="11" name="矩形 10">
                <a:extLst>
                  <a:ext uri="{FF2B5EF4-FFF2-40B4-BE49-F238E27FC236}">
                    <a16:creationId xmlns="" xmlns:a16="http://schemas.microsoft.com/office/drawing/2014/main" id="{4BD2FF80-485F-4742-8EF1-ADAEDBFED689}"/>
                  </a:ext>
                </a:extLst>
              </p:cNvPr>
              <p:cNvSpPr/>
              <p:nvPr/>
            </p:nvSpPr>
            <p:spPr>
              <a:xfrm>
                <a:off x="5370286" y="3683001"/>
                <a:ext cx="145143" cy="1221058"/>
              </a:xfrm>
              <a:prstGeom prst="rect">
                <a:avLst/>
              </a:prstGeom>
              <a:solidFill>
                <a:srgbClr val="F4D620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椭圆 11">
                <a:extLst>
                  <a:ext uri="{FF2B5EF4-FFF2-40B4-BE49-F238E27FC236}">
                    <a16:creationId xmlns="" xmlns:a16="http://schemas.microsoft.com/office/drawing/2014/main" id="{74FDB4D7-3B3B-428A-B6BD-EC9260433603}"/>
                  </a:ext>
                </a:extLst>
              </p:cNvPr>
              <p:cNvSpPr/>
              <p:nvPr/>
            </p:nvSpPr>
            <p:spPr>
              <a:xfrm>
                <a:off x="5297714" y="4876913"/>
                <a:ext cx="290286" cy="290286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</p:grp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36D2E620-BC00-4022-9CAC-6958D4898697}"/>
              </a:ext>
            </a:extLst>
          </p:cNvPr>
          <p:cNvGrpSpPr/>
          <p:nvPr/>
        </p:nvGrpSpPr>
        <p:grpSpPr>
          <a:xfrm>
            <a:off x="996465" y="1595914"/>
            <a:ext cx="2928612" cy="2928612"/>
            <a:chOff x="996465" y="1595914"/>
            <a:chExt cx="2928612" cy="2928612"/>
          </a:xfrm>
        </p:grpSpPr>
        <p:pic>
          <p:nvPicPr>
            <p:cNvPr id="20" name="图片 19">
              <a:extLst>
                <a:ext uri="{FF2B5EF4-FFF2-40B4-BE49-F238E27FC236}">
                  <a16:creationId xmlns="" xmlns:a16="http://schemas.microsoft.com/office/drawing/2014/main" id="{4C01A196-0BD1-4E8D-A2C6-2364B8CACC5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6465" y="1595914"/>
              <a:ext cx="2928612" cy="2928612"/>
            </a:xfrm>
            <a:prstGeom prst="rect">
              <a:avLst/>
            </a:prstGeom>
          </p:spPr>
        </p:pic>
        <p:grpSp>
          <p:nvGrpSpPr>
            <p:cNvPr id="16" name="组合 15">
              <a:extLst>
                <a:ext uri="{FF2B5EF4-FFF2-40B4-BE49-F238E27FC236}">
                  <a16:creationId xmlns="" xmlns:a16="http://schemas.microsoft.com/office/drawing/2014/main" id="{CB32BB0E-1D53-46C4-A9C0-4454B44F2634}"/>
                </a:ext>
              </a:extLst>
            </p:cNvPr>
            <p:cNvGrpSpPr/>
            <p:nvPr/>
          </p:nvGrpSpPr>
          <p:grpSpPr>
            <a:xfrm>
              <a:off x="1578063" y="2563955"/>
              <a:ext cx="1978776" cy="984917"/>
              <a:chOff x="7583018" y="2415570"/>
              <a:chExt cx="1748972" cy="984917"/>
            </a:xfrm>
          </p:grpSpPr>
          <p:sp>
            <p:nvSpPr>
              <p:cNvPr id="17" name="文本框 16">
                <a:extLst>
                  <a:ext uri="{FF2B5EF4-FFF2-40B4-BE49-F238E27FC236}">
                    <a16:creationId xmlns="" xmlns:a16="http://schemas.microsoft.com/office/drawing/2014/main" id="{13CA120D-E986-45E2-A791-59497EE46F4E}"/>
                  </a:ext>
                </a:extLst>
              </p:cNvPr>
              <p:cNvSpPr txBox="1"/>
              <p:nvPr/>
            </p:nvSpPr>
            <p:spPr>
              <a:xfrm>
                <a:off x="7583018" y="2415570"/>
                <a:ext cx="174897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600" b="1" dirty="0">
                    <a:latin typeface="杨任东竹石体-Bold" panose="02000000000000000000" pitchFamily="2" charset="-122"/>
                    <a:ea typeface="杨任东竹石体-Bold" panose="02000000000000000000" pitchFamily="2" charset="-122"/>
                  </a:rPr>
                  <a:t>标题文本预设</a:t>
                </a:r>
              </a:p>
            </p:txBody>
          </p:sp>
          <p:sp>
            <p:nvSpPr>
              <p:cNvPr id="18" name="文本框 17">
                <a:extLst>
                  <a:ext uri="{FF2B5EF4-FFF2-40B4-BE49-F238E27FC236}">
                    <a16:creationId xmlns="" xmlns:a16="http://schemas.microsoft.com/office/drawing/2014/main" id="{7FB196DB-7167-4A94-8A1A-B6AC6A5CB77C}"/>
                  </a:ext>
                </a:extLst>
              </p:cNvPr>
              <p:cNvSpPr txBox="1"/>
              <p:nvPr/>
            </p:nvSpPr>
            <p:spPr>
              <a:xfrm>
                <a:off x="7601841" y="2702219"/>
                <a:ext cx="1711327" cy="6982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新蒂小丸子" panose="03000600000000000000" pitchFamily="66" charset="-122"/>
                    <a:ea typeface="新蒂小丸子" panose="03000600000000000000" pitchFamily="66" charset="-122"/>
                  </a:rPr>
                  <a:t>此处为预设文本，请将内容复制粘贴到这里，字体、字号、颜色皆可根据自己的喜好进行更改</a:t>
                </a:r>
              </a:p>
            </p:txBody>
          </p:sp>
        </p:grpSp>
      </p:grpSp>
      <p:grpSp>
        <p:nvGrpSpPr>
          <p:cNvPr id="32" name="组合 31">
            <a:extLst>
              <a:ext uri="{FF2B5EF4-FFF2-40B4-BE49-F238E27FC236}">
                <a16:creationId xmlns="" xmlns:a16="http://schemas.microsoft.com/office/drawing/2014/main" id="{4B49B63D-FAA7-4818-A0F5-B2AAFDFECC35}"/>
              </a:ext>
            </a:extLst>
          </p:cNvPr>
          <p:cNvGrpSpPr/>
          <p:nvPr/>
        </p:nvGrpSpPr>
        <p:grpSpPr>
          <a:xfrm>
            <a:off x="5824475" y="1595914"/>
            <a:ext cx="2928612" cy="2928612"/>
            <a:chOff x="5824475" y="1595914"/>
            <a:chExt cx="2928612" cy="2928612"/>
          </a:xfrm>
        </p:grpSpPr>
        <p:pic>
          <p:nvPicPr>
            <p:cNvPr id="22" name="图片 21">
              <a:extLst>
                <a:ext uri="{FF2B5EF4-FFF2-40B4-BE49-F238E27FC236}">
                  <a16:creationId xmlns="" xmlns:a16="http://schemas.microsoft.com/office/drawing/2014/main" id="{E1E53270-92EE-4795-AB41-65D8DC99890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24475" y="1595914"/>
              <a:ext cx="2928612" cy="2928612"/>
            </a:xfrm>
            <a:prstGeom prst="rect">
              <a:avLst/>
            </a:prstGeom>
          </p:spPr>
        </p:pic>
        <p:grpSp>
          <p:nvGrpSpPr>
            <p:cNvPr id="19" name="组合 18">
              <a:extLst>
                <a:ext uri="{FF2B5EF4-FFF2-40B4-BE49-F238E27FC236}">
                  <a16:creationId xmlns="" xmlns:a16="http://schemas.microsoft.com/office/drawing/2014/main" id="{09EEF4FD-B74F-4F33-8DCF-D154AB3CDA57}"/>
                </a:ext>
              </a:extLst>
            </p:cNvPr>
            <p:cNvGrpSpPr/>
            <p:nvPr/>
          </p:nvGrpSpPr>
          <p:grpSpPr>
            <a:xfrm>
              <a:off x="6419564" y="2563955"/>
              <a:ext cx="1978776" cy="984917"/>
              <a:chOff x="7583018" y="2415570"/>
              <a:chExt cx="1748972" cy="984917"/>
            </a:xfrm>
          </p:grpSpPr>
          <p:sp>
            <p:nvSpPr>
              <p:cNvPr id="24" name="文本框 23">
                <a:extLst>
                  <a:ext uri="{FF2B5EF4-FFF2-40B4-BE49-F238E27FC236}">
                    <a16:creationId xmlns="" xmlns:a16="http://schemas.microsoft.com/office/drawing/2014/main" id="{62692E52-1931-4AAE-8564-9659A5F9E97D}"/>
                  </a:ext>
                </a:extLst>
              </p:cNvPr>
              <p:cNvSpPr txBox="1"/>
              <p:nvPr/>
            </p:nvSpPr>
            <p:spPr>
              <a:xfrm>
                <a:off x="7583018" y="2415570"/>
                <a:ext cx="174897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600" b="1" dirty="0">
                    <a:latin typeface="杨任东竹石体-Bold" panose="02000000000000000000" pitchFamily="2" charset="-122"/>
                    <a:ea typeface="杨任东竹石体-Bold" panose="02000000000000000000" pitchFamily="2" charset="-122"/>
                  </a:rPr>
                  <a:t>标题文本预设</a:t>
                </a:r>
              </a:p>
            </p:txBody>
          </p:sp>
          <p:sp>
            <p:nvSpPr>
              <p:cNvPr id="25" name="文本框 24">
                <a:extLst>
                  <a:ext uri="{FF2B5EF4-FFF2-40B4-BE49-F238E27FC236}">
                    <a16:creationId xmlns="" xmlns:a16="http://schemas.microsoft.com/office/drawing/2014/main" id="{AF22684C-A298-40F1-A97A-5A93EE918AF1}"/>
                  </a:ext>
                </a:extLst>
              </p:cNvPr>
              <p:cNvSpPr txBox="1"/>
              <p:nvPr/>
            </p:nvSpPr>
            <p:spPr>
              <a:xfrm>
                <a:off x="7601841" y="2702219"/>
                <a:ext cx="1711327" cy="6982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新蒂小丸子" panose="03000600000000000000" pitchFamily="66" charset="-122"/>
                    <a:ea typeface="新蒂小丸子" panose="03000600000000000000" pitchFamily="66" charset="-122"/>
                  </a:rPr>
                  <a:t>此处为预设文本，请将内容复制粘贴到这里，字体、字号、颜色皆可根据自己的喜好进行更改</a:t>
                </a:r>
              </a:p>
            </p:txBody>
          </p:sp>
        </p:grpSp>
      </p:grp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3B736AB5-C9A3-43BB-8A0A-5B83CDF47C69}"/>
              </a:ext>
            </a:extLst>
          </p:cNvPr>
          <p:cNvGrpSpPr/>
          <p:nvPr/>
        </p:nvGrpSpPr>
        <p:grpSpPr>
          <a:xfrm>
            <a:off x="3247384" y="3056414"/>
            <a:ext cx="2928612" cy="2928612"/>
            <a:chOff x="3247384" y="3056414"/>
            <a:chExt cx="2928612" cy="2928612"/>
          </a:xfrm>
        </p:grpSpPr>
        <p:pic>
          <p:nvPicPr>
            <p:cNvPr id="21" name="图片 20">
              <a:extLst>
                <a:ext uri="{FF2B5EF4-FFF2-40B4-BE49-F238E27FC236}">
                  <a16:creationId xmlns="" xmlns:a16="http://schemas.microsoft.com/office/drawing/2014/main" id="{BF4765B0-E4CA-425B-81BA-79B168C8552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7384" y="3056414"/>
              <a:ext cx="2928612" cy="2928612"/>
            </a:xfrm>
            <a:prstGeom prst="rect">
              <a:avLst/>
            </a:prstGeom>
          </p:spPr>
        </p:pic>
        <p:grpSp>
          <p:nvGrpSpPr>
            <p:cNvPr id="26" name="组合 25">
              <a:extLst>
                <a:ext uri="{FF2B5EF4-FFF2-40B4-BE49-F238E27FC236}">
                  <a16:creationId xmlns="" xmlns:a16="http://schemas.microsoft.com/office/drawing/2014/main" id="{1795F961-6A47-4749-B03B-6570A94594D2}"/>
                </a:ext>
              </a:extLst>
            </p:cNvPr>
            <p:cNvGrpSpPr/>
            <p:nvPr/>
          </p:nvGrpSpPr>
          <p:grpSpPr>
            <a:xfrm>
              <a:off x="3797100" y="4032067"/>
              <a:ext cx="1978776" cy="984917"/>
              <a:chOff x="7583018" y="2415570"/>
              <a:chExt cx="1748972" cy="984917"/>
            </a:xfrm>
          </p:grpSpPr>
          <p:sp>
            <p:nvSpPr>
              <p:cNvPr id="27" name="文本框 26">
                <a:extLst>
                  <a:ext uri="{FF2B5EF4-FFF2-40B4-BE49-F238E27FC236}">
                    <a16:creationId xmlns="" xmlns:a16="http://schemas.microsoft.com/office/drawing/2014/main" id="{1865DB62-9D02-4154-A451-59954CFD943B}"/>
                  </a:ext>
                </a:extLst>
              </p:cNvPr>
              <p:cNvSpPr txBox="1"/>
              <p:nvPr/>
            </p:nvSpPr>
            <p:spPr>
              <a:xfrm>
                <a:off x="7583018" y="2415570"/>
                <a:ext cx="174897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600" b="1" dirty="0">
                    <a:latin typeface="杨任东竹石体-Bold" panose="02000000000000000000" pitchFamily="2" charset="-122"/>
                    <a:ea typeface="杨任东竹石体-Bold" panose="02000000000000000000" pitchFamily="2" charset="-122"/>
                  </a:rPr>
                  <a:t>标题文本预设</a:t>
                </a:r>
              </a:p>
            </p:txBody>
          </p:sp>
          <p:sp>
            <p:nvSpPr>
              <p:cNvPr id="28" name="文本框 27">
                <a:extLst>
                  <a:ext uri="{FF2B5EF4-FFF2-40B4-BE49-F238E27FC236}">
                    <a16:creationId xmlns="" xmlns:a16="http://schemas.microsoft.com/office/drawing/2014/main" id="{9D199080-6727-4868-BB48-381CE084115B}"/>
                  </a:ext>
                </a:extLst>
              </p:cNvPr>
              <p:cNvSpPr txBox="1"/>
              <p:nvPr/>
            </p:nvSpPr>
            <p:spPr>
              <a:xfrm>
                <a:off x="7601841" y="2702219"/>
                <a:ext cx="1711327" cy="6982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新蒂小丸子" panose="03000600000000000000" pitchFamily="66" charset="-122"/>
                    <a:ea typeface="新蒂小丸子" panose="03000600000000000000" pitchFamily="66" charset="-122"/>
                  </a:rPr>
                  <a:t>此处为预设文本，请将内容复制粘贴到这里，字体、字号、颜色皆可根据自己的喜好进行更改</a:t>
                </a:r>
              </a:p>
            </p:txBody>
          </p:sp>
        </p:grpSp>
      </p:grp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A2A1E80C-45C5-4F04-8B16-3886A02406B9}"/>
              </a:ext>
            </a:extLst>
          </p:cNvPr>
          <p:cNvGrpSpPr/>
          <p:nvPr/>
        </p:nvGrpSpPr>
        <p:grpSpPr>
          <a:xfrm>
            <a:off x="8238481" y="3056414"/>
            <a:ext cx="2928612" cy="2928612"/>
            <a:chOff x="8238481" y="3056414"/>
            <a:chExt cx="2928612" cy="2928612"/>
          </a:xfrm>
        </p:grpSpPr>
        <p:pic>
          <p:nvPicPr>
            <p:cNvPr id="23" name="图片 22">
              <a:extLst>
                <a:ext uri="{FF2B5EF4-FFF2-40B4-BE49-F238E27FC236}">
                  <a16:creationId xmlns="" xmlns:a16="http://schemas.microsoft.com/office/drawing/2014/main" id="{0B2513A4-AA0C-4973-AC81-578633D8FF9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38481" y="3056414"/>
              <a:ext cx="2928612" cy="2928612"/>
            </a:xfrm>
            <a:prstGeom prst="rect">
              <a:avLst/>
            </a:prstGeom>
          </p:spPr>
        </p:pic>
        <p:grpSp>
          <p:nvGrpSpPr>
            <p:cNvPr id="29" name="组合 28">
              <a:extLst>
                <a:ext uri="{FF2B5EF4-FFF2-40B4-BE49-F238E27FC236}">
                  <a16:creationId xmlns="" xmlns:a16="http://schemas.microsoft.com/office/drawing/2014/main" id="{E5DD4B65-7008-4014-A8FB-452F7AF45BE6}"/>
                </a:ext>
              </a:extLst>
            </p:cNvPr>
            <p:cNvGrpSpPr/>
            <p:nvPr/>
          </p:nvGrpSpPr>
          <p:grpSpPr>
            <a:xfrm>
              <a:off x="8822981" y="4028261"/>
              <a:ext cx="1978776" cy="984917"/>
              <a:chOff x="7583018" y="2415570"/>
              <a:chExt cx="1748972" cy="984917"/>
            </a:xfrm>
          </p:grpSpPr>
          <p:sp>
            <p:nvSpPr>
              <p:cNvPr id="30" name="文本框 29">
                <a:extLst>
                  <a:ext uri="{FF2B5EF4-FFF2-40B4-BE49-F238E27FC236}">
                    <a16:creationId xmlns="" xmlns:a16="http://schemas.microsoft.com/office/drawing/2014/main" id="{F02F6B72-8C7B-4C86-9693-3773E759A108}"/>
                  </a:ext>
                </a:extLst>
              </p:cNvPr>
              <p:cNvSpPr txBox="1"/>
              <p:nvPr/>
            </p:nvSpPr>
            <p:spPr>
              <a:xfrm>
                <a:off x="7583018" y="2415570"/>
                <a:ext cx="174897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600" b="1" dirty="0">
                    <a:latin typeface="杨任东竹石体-Bold" panose="02000000000000000000" pitchFamily="2" charset="-122"/>
                    <a:ea typeface="杨任东竹石体-Bold" panose="02000000000000000000" pitchFamily="2" charset="-122"/>
                  </a:rPr>
                  <a:t>标题文本预设</a:t>
                </a:r>
              </a:p>
            </p:txBody>
          </p:sp>
          <p:sp>
            <p:nvSpPr>
              <p:cNvPr id="31" name="文本框 30">
                <a:extLst>
                  <a:ext uri="{FF2B5EF4-FFF2-40B4-BE49-F238E27FC236}">
                    <a16:creationId xmlns="" xmlns:a16="http://schemas.microsoft.com/office/drawing/2014/main" id="{A9706438-2062-4DAB-B6D3-0BEB9C89FC45}"/>
                  </a:ext>
                </a:extLst>
              </p:cNvPr>
              <p:cNvSpPr txBox="1"/>
              <p:nvPr/>
            </p:nvSpPr>
            <p:spPr>
              <a:xfrm>
                <a:off x="7601841" y="2702219"/>
                <a:ext cx="1711327" cy="6982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新蒂小丸子" panose="03000600000000000000" pitchFamily="66" charset="-122"/>
                    <a:ea typeface="新蒂小丸子" panose="03000600000000000000" pitchFamily="66" charset="-122"/>
                  </a:rPr>
                  <a:t>此处为预设文本，请将内容复制粘贴到这里，字体、字号、颜色皆可根据自己的喜好进行更改</a:t>
                </a:r>
              </a:p>
            </p:txBody>
          </p:sp>
        </p:grpSp>
      </p:grpSp>
      <p:sp>
        <p:nvSpPr>
          <p:cNvPr id="3" name="任意多边形: 形状 2">
            <a:extLst>
              <a:ext uri="{FF2B5EF4-FFF2-40B4-BE49-F238E27FC236}">
                <a16:creationId xmlns="" xmlns:a16="http://schemas.microsoft.com/office/drawing/2014/main" id="{D7B9D832-6FDD-4A7E-B188-ADD7DDCB90A8}"/>
              </a:ext>
            </a:extLst>
          </p:cNvPr>
          <p:cNvSpPr/>
          <p:nvPr/>
        </p:nvSpPr>
        <p:spPr>
          <a:xfrm>
            <a:off x="2081450" y="1604731"/>
            <a:ext cx="1953495" cy="1245873"/>
          </a:xfrm>
          <a:custGeom>
            <a:avLst/>
            <a:gdLst>
              <a:gd name="connsiteX0" fmla="*/ 0 w 1509486"/>
              <a:gd name="connsiteY0" fmla="*/ 0 h 957943"/>
              <a:gd name="connsiteX1" fmla="*/ 1509486 w 1509486"/>
              <a:gd name="connsiteY1" fmla="*/ 957943 h 957943"/>
              <a:gd name="connsiteX0" fmla="*/ 0 w 1944915"/>
              <a:gd name="connsiteY0" fmla="*/ 0 h 1030515"/>
              <a:gd name="connsiteX1" fmla="*/ 1944915 w 1944915"/>
              <a:gd name="connsiteY1" fmla="*/ 1030515 h 1030515"/>
              <a:gd name="connsiteX0" fmla="*/ 0 w 1944915"/>
              <a:gd name="connsiteY0" fmla="*/ 124669 h 1155184"/>
              <a:gd name="connsiteX1" fmla="*/ 1944915 w 1944915"/>
              <a:gd name="connsiteY1" fmla="*/ 1155184 h 1155184"/>
              <a:gd name="connsiteX0" fmla="*/ 0 w 1952395"/>
              <a:gd name="connsiteY0" fmla="*/ 149909 h 1180424"/>
              <a:gd name="connsiteX1" fmla="*/ 1944915 w 1952395"/>
              <a:gd name="connsiteY1" fmla="*/ 1180424 h 1180424"/>
              <a:gd name="connsiteX0" fmla="*/ 0 w 1952746"/>
              <a:gd name="connsiteY0" fmla="*/ 145493 h 1176008"/>
              <a:gd name="connsiteX1" fmla="*/ 1431008 w 1952746"/>
              <a:gd name="connsiteY1" fmla="*/ 154204 h 1176008"/>
              <a:gd name="connsiteX2" fmla="*/ 1944915 w 1952746"/>
              <a:gd name="connsiteY2" fmla="*/ 1176008 h 1176008"/>
              <a:gd name="connsiteX0" fmla="*/ 0 w 1956149"/>
              <a:gd name="connsiteY0" fmla="*/ 0 h 1030515"/>
              <a:gd name="connsiteX1" fmla="*/ 1431008 w 1956149"/>
              <a:gd name="connsiteY1" fmla="*/ 8711 h 1030515"/>
              <a:gd name="connsiteX2" fmla="*/ 1944915 w 1956149"/>
              <a:gd name="connsiteY2" fmla="*/ 1030515 h 1030515"/>
              <a:gd name="connsiteX0" fmla="*/ 0 w 1956149"/>
              <a:gd name="connsiteY0" fmla="*/ 174830 h 1205345"/>
              <a:gd name="connsiteX1" fmla="*/ 1431008 w 1956149"/>
              <a:gd name="connsiteY1" fmla="*/ 183541 h 1205345"/>
              <a:gd name="connsiteX2" fmla="*/ 1944915 w 1956149"/>
              <a:gd name="connsiteY2" fmla="*/ 1205345 h 1205345"/>
              <a:gd name="connsiteX0" fmla="*/ 0 w 1956149"/>
              <a:gd name="connsiteY0" fmla="*/ 221809 h 1252324"/>
              <a:gd name="connsiteX1" fmla="*/ 1431008 w 1956149"/>
              <a:gd name="connsiteY1" fmla="*/ 230520 h 1252324"/>
              <a:gd name="connsiteX2" fmla="*/ 1944915 w 1956149"/>
              <a:gd name="connsiteY2" fmla="*/ 1252324 h 1252324"/>
              <a:gd name="connsiteX0" fmla="*/ 0 w 1973840"/>
              <a:gd name="connsiteY0" fmla="*/ 60570 h 1091085"/>
              <a:gd name="connsiteX1" fmla="*/ 1431008 w 1973840"/>
              <a:gd name="connsiteY1" fmla="*/ 69281 h 1091085"/>
              <a:gd name="connsiteX2" fmla="*/ 1944915 w 1973840"/>
              <a:gd name="connsiteY2" fmla="*/ 1091085 h 1091085"/>
              <a:gd name="connsiteX0" fmla="*/ 0 w 1953495"/>
              <a:gd name="connsiteY0" fmla="*/ 215358 h 1245873"/>
              <a:gd name="connsiteX1" fmla="*/ 1431008 w 1953495"/>
              <a:gd name="connsiteY1" fmla="*/ 224069 h 1245873"/>
              <a:gd name="connsiteX2" fmla="*/ 1944915 w 1953495"/>
              <a:gd name="connsiteY2" fmla="*/ 1245873 h 124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53495" h="1245873">
                <a:moveTo>
                  <a:pt x="0" y="215358"/>
                </a:moveTo>
                <a:cubicBezTo>
                  <a:pt x="477003" y="218262"/>
                  <a:pt x="1369463" y="-276430"/>
                  <a:pt x="1431008" y="224069"/>
                </a:cubicBezTo>
                <a:cubicBezTo>
                  <a:pt x="1492553" y="724568"/>
                  <a:pt x="2027164" y="653206"/>
                  <a:pt x="1944915" y="1245873"/>
                </a:cubicBezTo>
              </a:path>
            </a:pathLst>
          </a:cu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: 形状 33">
            <a:extLst>
              <a:ext uri="{FF2B5EF4-FFF2-40B4-BE49-F238E27FC236}">
                <a16:creationId xmlns="" xmlns:a16="http://schemas.microsoft.com/office/drawing/2014/main" id="{CDE0796E-F555-48F2-8EED-747B49926B01}"/>
              </a:ext>
            </a:extLst>
          </p:cNvPr>
          <p:cNvSpPr/>
          <p:nvPr/>
        </p:nvSpPr>
        <p:spPr>
          <a:xfrm>
            <a:off x="2833312" y="4180719"/>
            <a:ext cx="1843361" cy="2677281"/>
          </a:xfrm>
          <a:custGeom>
            <a:avLst/>
            <a:gdLst>
              <a:gd name="connsiteX0" fmla="*/ 0 w 1509486"/>
              <a:gd name="connsiteY0" fmla="*/ 0 h 957943"/>
              <a:gd name="connsiteX1" fmla="*/ 1509486 w 1509486"/>
              <a:gd name="connsiteY1" fmla="*/ 957943 h 957943"/>
              <a:gd name="connsiteX0" fmla="*/ 0 w 1944915"/>
              <a:gd name="connsiteY0" fmla="*/ 0 h 1030515"/>
              <a:gd name="connsiteX1" fmla="*/ 1944915 w 1944915"/>
              <a:gd name="connsiteY1" fmla="*/ 1030515 h 1030515"/>
              <a:gd name="connsiteX0" fmla="*/ 0 w 1944915"/>
              <a:gd name="connsiteY0" fmla="*/ 124669 h 1155184"/>
              <a:gd name="connsiteX1" fmla="*/ 1944915 w 1944915"/>
              <a:gd name="connsiteY1" fmla="*/ 1155184 h 1155184"/>
              <a:gd name="connsiteX0" fmla="*/ 0 w 1952395"/>
              <a:gd name="connsiteY0" fmla="*/ 149909 h 1180424"/>
              <a:gd name="connsiteX1" fmla="*/ 1944915 w 1952395"/>
              <a:gd name="connsiteY1" fmla="*/ 1180424 h 1180424"/>
              <a:gd name="connsiteX0" fmla="*/ 0 w 1952746"/>
              <a:gd name="connsiteY0" fmla="*/ 145493 h 1176008"/>
              <a:gd name="connsiteX1" fmla="*/ 1431008 w 1952746"/>
              <a:gd name="connsiteY1" fmla="*/ 154204 h 1176008"/>
              <a:gd name="connsiteX2" fmla="*/ 1944915 w 1952746"/>
              <a:gd name="connsiteY2" fmla="*/ 1176008 h 1176008"/>
              <a:gd name="connsiteX0" fmla="*/ 0 w 1956149"/>
              <a:gd name="connsiteY0" fmla="*/ 0 h 1030515"/>
              <a:gd name="connsiteX1" fmla="*/ 1431008 w 1956149"/>
              <a:gd name="connsiteY1" fmla="*/ 8711 h 1030515"/>
              <a:gd name="connsiteX2" fmla="*/ 1944915 w 1956149"/>
              <a:gd name="connsiteY2" fmla="*/ 1030515 h 1030515"/>
              <a:gd name="connsiteX0" fmla="*/ 0 w 1956149"/>
              <a:gd name="connsiteY0" fmla="*/ 174830 h 1205345"/>
              <a:gd name="connsiteX1" fmla="*/ 1431008 w 1956149"/>
              <a:gd name="connsiteY1" fmla="*/ 183541 h 1205345"/>
              <a:gd name="connsiteX2" fmla="*/ 1944915 w 1956149"/>
              <a:gd name="connsiteY2" fmla="*/ 1205345 h 1205345"/>
              <a:gd name="connsiteX0" fmla="*/ 0 w 1956149"/>
              <a:gd name="connsiteY0" fmla="*/ 221809 h 1252324"/>
              <a:gd name="connsiteX1" fmla="*/ 1431008 w 1956149"/>
              <a:gd name="connsiteY1" fmla="*/ 230520 h 1252324"/>
              <a:gd name="connsiteX2" fmla="*/ 1944915 w 1956149"/>
              <a:gd name="connsiteY2" fmla="*/ 1252324 h 1252324"/>
              <a:gd name="connsiteX0" fmla="*/ 0 w 1973840"/>
              <a:gd name="connsiteY0" fmla="*/ 60570 h 1091085"/>
              <a:gd name="connsiteX1" fmla="*/ 1431008 w 1973840"/>
              <a:gd name="connsiteY1" fmla="*/ 69281 h 1091085"/>
              <a:gd name="connsiteX2" fmla="*/ 1944915 w 1973840"/>
              <a:gd name="connsiteY2" fmla="*/ 1091085 h 1091085"/>
              <a:gd name="connsiteX0" fmla="*/ 0 w 1953495"/>
              <a:gd name="connsiteY0" fmla="*/ 215358 h 1245873"/>
              <a:gd name="connsiteX1" fmla="*/ 1431008 w 1953495"/>
              <a:gd name="connsiteY1" fmla="*/ 224069 h 1245873"/>
              <a:gd name="connsiteX2" fmla="*/ 1944915 w 1953495"/>
              <a:gd name="connsiteY2" fmla="*/ 1245873 h 1245873"/>
              <a:gd name="connsiteX0" fmla="*/ 0 w 706108"/>
              <a:gd name="connsiteY0" fmla="*/ 0 h 2148115"/>
              <a:gd name="connsiteX1" fmla="*/ 182779 w 706108"/>
              <a:gd name="connsiteY1" fmla="*/ 1126311 h 2148115"/>
              <a:gd name="connsiteX2" fmla="*/ 696686 w 706108"/>
              <a:gd name="connsiteY2" fmla="*/ 2148115 h 2148115"/>
              <a:gd name="connsiteX0" fmla="*/ 290671 w 996779"/>
              <a:gd name="connsiteY0" fmla="*/ 0 h 2148115"/>
              <a:gd name="connsiteX1" fmla="*/ 473450 w 996779"/>
              <a:gd name="connsiteY1" fmla="*/ 1126311 h 2148115"/>
              <a:gd name="connsiteX2" fmla="*/ 987357 w 996779"/>
              <a:gd name="connsiteY2" fmla="*/ 2148115 h 2148115"/>
              <a:gd name="connsiteX0" fmla="*/ 290671 w 987357"/>
              <a:gd name="connsiteY0" fmla="*/ 0 h 2148115"/>
              <a:gd name="connsiteX1" fmla="*/ 473450 w 987357"/>
              <a:gd name="connsiteY1" fmla="*/ 1126311 h 2148115"/>
              <a:gd name="connsiteX2" fmla="*/ 987357 w 987357"/>
              <a:gd name="connsiteY2" fmla="*/ 2148115 h 2148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87357" h="2148115">
                <a:moveTo>
                  <a:pt x="290671" y="0"/>
                </a:moveTo>
                <a:cubicBezTo>
                  <a:pt x="-407983" y="583476"/>
                  <a:pt x="357336" y="768292"/>
                  <a:pt x="473450" y="1126311"/>
                </a:cubicBezTo>
                <a:cubicBezTo>
                  <a:pt x="589564" y="1484330"/>
                  <a:pt x="-149594" y="1526420"/>
                  <a:pt x="987357" y="2148115"/>
                </a:cubicBezTo>
              </a:path>
            </a:pathLst>
          </a:cu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: 形状 34">
            <a:extLst>
              <a:ext uri="{FF2B5EF4-FFF2-40B4-BE49-F238E27FC236}">
                <a16:creationId xmlns="" xmlns:a16="http://schemas.microsoft.com/office/drawing/2014/main" id="{435891BD-BA2C-4BE8-B51D-E62576C70EFF}"/>
              </a:ext>
            </a:extLst>
          </p:cNvPr>
          <p:cNvSpPr/>
          <p:nvPr/>
        </p:nvSpPr>
        <p:spPr>
          <a:xfrm>
            <a:off x="6036559" y="3205519"/>
            <a:ext cx="2278742" cy="1221707"/>
          </a:xfrm>
          <a:custGeom>
            <a:avLst/>
            <a:gdLst>
              <a:gd name="connsiteX0" fmla="*/ 0 w 1509486"/>
              <a:gd name="connsiteY0" fmla="*/ 0 h 957943"/>
              <a:gd name="connsiteX1" fmla="*/ 1509486 w 1509486"/>
              <a:gd name="connsiteY1" fmla="*/ 957943 h 957943"/>
              <a:gd name="connsiteX0" fmla="*/ 0 w 1944915"/>
              <a:gd name="connsiteY0" fmla="*/ 0 h 1030515"/>
              <a:gd name="connsiteX1" fmla="*/ 1944915 w 1944915"/>
              <a:gd name="connsiteY1" fmla="*/ 1030515 h 1030515"/>
              <a:gd name="connsiteX0" fmla="*/ 0 w 1944915"/>
              <a:gd name="connsiteY0" fmla="*/ 124669 h 1155184"/>
              <a:gd name="connsiteX1" fmla="*/ 1944915 w 1944915"/>
              <a:gd name="connsiteY1" fmla="*/ 1155184 h 1155184"/>
              <a:gd name="connsiteX0" fmla="*/ 0 w 1952395"/>
              <a:gd name="connsiteY0" fmla="*/ 149909 h 1180424"/>
              <a:gd name="connsiteX1" fmla="*/ 1944915 w 1952395"/>
              <a:gd name="connsiteY1" fmla="*/ 1180424 h 1180424"/>
              <a:gd name="connsiteX0" fmla="*/ 0 w 1952746"/>
              <a:gd name="connsiteY0" fmla="*/ 145493 h 1176008"/>
              <a:gd name="connsiteX1" fmla="*/ 1431008 w 1952746"/>
              <a:gd name="connsiteY1" fmla="*/ 154204 h 1176008"/>
              <a:gd name="connsiteX2" fmla="*/ 1944915 w 1952746"/>
              <a:gd name="connsiteY2" fmla="*/ 1176008 h 1176008"/>
              <a:gd name="connsiteX0" fmla="*/ 0 w 1956149"/>
              <a:gd name="connsiteY0" fmla="*/ 0 h 1030515"/>
              <a:gd name="connsiteX1" fmla="*/ 1431008 w 1956149"/>
              <a:gd name="connsiteY1" fmla="*/ 8711 h 1030515"/>
              <a:gd name="connsiteX2" fmla="*/ 1944915 w 1956149"/>
              <a:gd name="connsiteY2" fmla="*/ 1030515 h 1030515"/>
              <a:gd name="connsiteX0" fmla="*/ 0 w 1956149"/>
              <a:gd name="connsiteY0" fmla="*/ 174830 h 1205345"/>
              <a:gd name="connsiteX1" fmla="*/ 1431008 w 1956149"/>
              <a:gd name="connsiteY1" fmla="*/ 183541 h 1205345"/>
              <a:gd name="connsiteX2" fmla="*/ 1944915 w 1956149"/>
              <a:gd name="connsiteY2" fmla="*/ 1205345 h 1205345"/>
              <a:gd name="connsiteX0" fmla="*/ 0 w 1956149"/>
              <a:gd name="connsiteY0" fmla="*/ 221809 h 1252324"/>
              <a:gd name="connsiteX1" fmla="*/ 1431008 w 1956149"/>
              <a:gd name="connsiteY1" fmla="*/ 230520 h 1252324"/>
              <a:gd name="connsiteX2" fmla="*/ 1944915 w 1956149"/>
              <a:gd name="connsiteY2" fmla="*/ 1252324 h 1252324"/>
              <a:gd name="connsiteX0" fmla="*/ 0 w 1973840"/>
              <a:gd name="connsiteY0" fmla="*/ 60570 h 1091085"/>
              <a:gd name="connsiteX1" fmla="*/ 1431008 w 1973840"/>
              <a:gd name="connsiteY1" fmla="*/ 69281 h 1091085"/>
              <a:gd name="connsiteX2" fmla="*/ 1944915 w 1973840"/>
              <a:gd name="connsiteY2" fmla="*/ 1091085 h 1091085"/>
              <a:gd name="connsiteX0" fmla="*/ 0 w 1953495"/>
              <a:gd name="connsiteY0" fmla="*/ 215358 h 1245873"/>
              <a:gd name="connsiteX1" fmla="*/ 1431008 w 1953495"/>
              <a:gd name="connsiteY1" fmla="*/ 224069 h 1245873"/>
              <a:gd name="connsiteX2" fmla="*/ 1944915 w 1953495"/>
              <a:gd name="connsiteY2" fmla="*/ 1245873 h 1245873"/>
              <a:gd name="connsiteX0" fmla="*/ 0 w 706108"/>
              <a:gd name="connsiteY0" fmla="*/ 0 h 2148115"/>
              <a:gd name="connsiteX1" fmla="*/ 182779 w 706108"/>
              <a:gd name="connsiteY1" fmla="*/ 1126311 h 2148115"/>
              <a:gd name="connsiteX2" fmla="*/ 696686 w 706108"/>
              <a:gd name="connsiteY2" fmla="*/ 2148115 h 2148115"/>
              <a:gd name="connsiteX0" fmla="*/ 290671 w 996779"/>
              <a:gd name="connsiteY0" fmla="*/ 0 h 2148115"/>
              <a:gd name="connsiteX1" fmla="*/ 473450 w 996779"/>
              <a:gd name="connsiteY1" fmla="*/ 1126311 h 2148115"/>
              <a:gd name="connsiteX2" fmla="*/ 987357 w 996779"/>
              <a:gd name="connsiteY2" fmla="*/ 2148115 h 2148115"/>
              <a:gd name="connsiteX0" fmla="*/ 290671 w 987357"/>
              <a:gd name="connsiteY0" fmla="*/ 0 h 2148115"/>
              <a:gd name="connsiteX1" fmla="*/ 473450 w 987357"/>
              <a:gd name="connsiteY1" fmla="*/ 1126311 h 2148115"/>
              <a:gd name="connsiteX2" fmla="*/ 987357 w 987357"/>
              <a:gd name="connsiteY2" fmla="*/ 2148115 h 2148115"/>
              <a:gd name="connsiteX0" fmla="*/ 353905 w 2734248"/>
              <a:gd name="connsiteY0" fmla="*/ 0 h 1248229"/>
              <a:gd name="connsiteX1" fmla="*/ 536684 w 2734248"/>
              <a:gd name="connsiteY1" fmla="*/ 1126311 h 1248229"/>
              <a:gd name="connsiteX2" fmla="*/ 2734248 w 2734248"/>
              <a:gd name="connsiteY2" fmla="*/ 1248229 h 1248229"/>
              <a:gd name="connsiteX0" fmla="*/ 207846 w 2588189"/>
              <a:gd name="connsiteY0" fmla="*/ 0 h 2145474"/>
              <a:gd name="connsiteX1" fmla="*/ 1159883 w 2588189"/>
              <a:gd name="connsiteY1" fmla="*/ 2127797 h 2145474"/>
              <a:gd name="connsiteX2" fmla="*/ 2588189 w 2588189"/>
              <a:gd name="connsiteY2" fmla="*/ 1248229 h 2145474"/>
              <a:gd name="connsiteX0" fmla="*/ 274552 w 2132380"/>
              <a:gd name="connsiteY0" fmla="*/ 327143 h 1035929"/>
              <a:gd name="connsiteX1" fmla="*/ 704074 w 2132380"/>
              <a:gd name="connsiteY1" fmla="*/ 1032540 h 1035929"/>
              <a:gd name="connsiteX2" fmla="*/ 2132380 w 2132380"/>
              <a:gd name="connsiteY2" fmla="*/ 152972 h 1035929"/>
              <a:gd name="connsiteX0" fmla="*/ 274552 w 2132380"/>
              <a:gd name="connsiteY0" fmla="*/ 174171 h 882957"/>
              <a:gd name="connsiteX1" fmla="*/ 704074 w 2132380"/>
              <a:gd name="connsiteY1" fmla="*/ 879568 h 882957"/>
              <a:gd name="connsiteX2" fmla="*/ 2132380 w 2132380"/>
              <a:gd name="connsiteY2" fmla="*/ 0 h 882957"/>
              <a:gd name="connsiteX0" fmla="*/ 267443 w 2168814"/>
              <a:gd name="connsiteY0" fmla="*/ 0 h 1034820"/>
              <a:gd name="connsiteX1" fmla="*/ 740508 w 2168814"/>
              <a:gd name="connsiteY1" fmla="*/ 1024711 h 1034820"/>
              <a:gd name="connsiteX2" fmla="*/ 2168814 w 2168814"/>
              <a:gd name="connsiteY2" fmla="*/ 145143 h 1034820"/>
              <a:gd name="connsiteX0" fmla="*/ 207764 w 2109135"/>
              <a:gd name="connsiteY0" fmla="*/ 0 h 657146"/>
              <a:gd name="connsiteX1" fmla="*/ 1087229 w 2109135"/>
              <a:gd name="connsiteY1" fmla="*/ 400597 h 657146"/>
              <a:gd name="connsiteX2" fmla="*/ 2109135 w 2109135"/>
              <a:gd name="connsiteY2" fmla="*/ 145143 h 657146"/>
              <a:gd name="connsiteX0" fmla="*/ 176471 w 2455213"/>
              <a:gd name="connsiteY0" fmla="*/ 0 h 1221707"/>
              <a:gd name="connsiteX1" fmla="*/ 1433307 w 2455213"/>
              <a:gd name="connsiteY1" fmla="*/ 937625 h 1221707"/>
              <a:gd name="connsiteX2" fmla="*/ 2455213 w 2455213"/>
              <a:gd name="connsiteY2" fmla="*/ 682171 h 1221707"/>
              <a:gd name="connsiteX0" fmla="*/ 0 w 2278742"/>
              <a:gd name="connsiteY0" fmla="*/ 0 h 1221707"/>
              <a:gd name="connsiteX1" fmla="*/ 1256836 w 2278742"/>
              <a:gd name="connsiteY1" fmla="*/ 937625 h 1221707"/>
              <a:gd name="connsiteX2" fmla="*/ 2278742 w 2278742"/>
              <a:gd name="connsiteY2" fmla="*/ 682171 h 1221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78742" h="1221707">
                <a:moveTo>
                  <a:pt x="0" y="0"/>
                </a:moveTo>
                <a:cubicBezTo>
                  <a:pt x="201231" y="975362"/>
                  <a:pt x="877046" y="823930"/>
                  <a:pt x="1256836" y="937625"/>
                </a:cubicBezTo>
                <a:cubicBezTo>
                  <a:pt x="1636626" y="1051320"/>
                  <a:pt x="1823963" y="1642533"/>
                  <a:pt x="2278742" y="682171"/>
                </a:cubicBezTo>
              </a:path>
            </a:pathLst>
          </a:cu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任意多边形: 形状 38">
            <a:extLst>
              <a:ext uri="{FF2B5EF4-FFF2-40B4-BE49-F238E27FC236}">
                <a16:creationId xmlns="" xmlns:a16="http://schemas.microsoft.com/office/drawing/2014/main" id="{71B77D79-907A-463E-9074-AF1A339F8128}"/>
              </a:ext>
            </a:extLst>
          </p:cNvPr>
          <p:cNvSpPr/>
          <p:nvPr/>
        </p:nvSpPr>
        <p:spPr>
          <a:xfrm>
            <a:off x="9207071" y="3199738"/>
            <a:ext cx="1935189" cy="1309467"/>
          </a:xfrm>
          <a:custGeom>
            <a:avLst/>
            <a:gdLst>
              <a:gd name="connsiteX0" fmla="*/ 0 w 1509486"/>
              <a:gd name="connsiteY0" fmla="*/ 0 h 957943"/>
              <a:gd name="connsiteX1" fmla="*/ 1509486 w 1509486"/>
              <a:gd name="connsiteY1" fmla="*/ 957943 h 957943"/>
              <a:gd name="connsiteX0" fmla="*/ 0 w 1944915"/>
              <a:gd name="connsiteY0" fmla="*/ 0 h 1030515"/>
              <a:gd name="connsiteX1" fmla="*/ 1944915 w 1944915"/>
              <a:gd name="connsiteY1" fmla="*/ 1030515 h 1030515"/>
              <a:gd name="connsiteX0" fmla="*/ 0 w 1944915"/>
              <a:gd name="connsiteY0" fmla="*/ 124669 h 1155184"/>
              <a:gd name="connsiteX1" fmla="*/ 1944915 w 1944915"/>
              <a:gd name="connsiteY1" fmla="*/ 1155184 h 1155184"/>
              <a:gd name="connsiteX0" fmla="*/ 0 w 1952395"/>
              <a:gd name="connsiteY0" fmla="*/ 149909 h 1180424"/>
              <a:gd name="connsiteX1" fmla="*/ 1944915 w 1952395"/>
              <a:gd name="connsiteY1" fmla="*/ 1180424 h 1180424"/>
              <a:gd name="connsiteX0" fmla="*/ 0 w 1952746"/>
              <a:gd name="connsiteY0" fmla="*/ 145493 h 1176008"/>
              <a:gd name="connsiteX1" fmla="*/ 1431008 w 1952746"/>
              <a:gd name="connsiteY1" fmla="*/ 154204 h 1176008"/>
              <a:gd name="connsiteX2" fmla="*/ 1944915 w 1952746"/>
              <a:gd name="connsiteY2" fmla="*/ 1176008 h 1176008"/>
              <a:gd name="connsiteX0" fmla="*/ 0 w 1956149"/>
              <a:gd name="connsiteY0" fmla="*/ 0 h 1030515"/>
              <a:gd name="connsiteX1" fmla="*/ 1431008 w 1956149"/>
              <a:gd name="connsiteY1" fmla="*/ 8711 h 1030515"/>
              <a:gd name="connsiteX2" fmla="*/ 1944915 w 1956149"/>
              <a:gd name="connsiteY2" fmla="*/ 1030515 h 1030515"/>
              <a:gd name="connsiteX0" fmla="*/ 0 w 1956149"/>
              <a:gd name="connsiteY0" fmla="*/ 174830 h 1205345"/>
              <a:gd name="connsiteX1" fmla="*/ 1431008 w 1956149"/>
              <a:gd name="connsiteY1" fmla="*/ 183541 h 1205345"/>
              <a:gd name="connsiteX2" fmla="*/ 1944915 w 1956149"/>
              <a:gd name="connsiteY2" fmla="*/ 1205345 h 1205345"/>
              <a:gd name="connsiteX0" fmla="*/ 0 w 1956149"/>
              <a:gd name="connsiteY0" fmla="*/ 221809 h 1252324"/>
              <a:gd name="connsiteX1" fmla="*/ 1431008 w 1956149"/>
              <a:gd name="connsiteY1" fmla="*/ 230520 h 1252324"/>
              <a:gd name="connsiteX2" fmla="*/ 1944915 w 1956149"/>
              <a:gd name="connsiteY2" fmla="*/ 1252324 h 1252324"/>
              <a:gd name="connsiteX0" fmla="*/ 0 w 1973840"/>
              <a:gd name="connsiteY0" fmla="*/ 60570 h 1091085"/>
              <a:gd name="connsiteX1" fmla="*/ 1431008 w 1973840"/>
              <a:gd name="connsiteY1" fmla="*/ 69281 h 1091085"/>
              <a:gd name="connsiteX2" fmla="*/ 1944915 w 1973840"/>
              <a:gd name="connsiteY2" fmla="*/ 1091085 h 1091085"/>
              <a:gd name="connsiteX0" fmla="*/ 0 w 1953495"/>
              <a:gd name="connsiteY0" fmla="*/ 215358 h 1245873"/>
              <a:gd name="connsiteX1" fmla="*/ 1431008 w 1953495"/>
              <a:gd name="connsiteY1" fmla="*/ 224069 h 1245873"/>
              <a:gd name="connsiteX2" fmla="*/ 1944915 w 1953495"/>
              <a:gd name="connsiteY2" fmla="*/ 1245873 h 1245873"/>
              <a:gd name="connsiteX0" fmla="*/ 0 w 706108"/>
              <a:gd name="connsiteY0" fmla="*/ 0 h 2148115"/>
              <a:gd name="connsiteX1" fmla="*/ 182779 w 706108"/>
              <a:gd name="connsiteY1" fmla="*/ 1126311 h 2148115"/>
              <a:gd name="connsiteX2" fmla="*/ 696686 w 706108"/>
              <a:gd name="connsiteY2" fmla="*/ 2148115 h 2148115"/>
              <a:gd name="connsiteX0" fmla="*/ 290671 w 996779"/>
              <a:gd name="connsiteY0" fmla="*/ 0 h 2148115"/>
              <a:gd name="connsiteX1" fmla="*/ 473450 w 996779"/>
              <a:gd name="connsiteY1" fmla="*/ 1126311 h 2148115"/>
              <a:gd name="connsiteX2" fmla="*/ 987357 w 996779"/>
              <a:gd name="connsiteY2" fmla="*/ 2148115 h 2148115"/>
              <a:gd name="connsiteX0" fmla="*/ 290671 w 987357"/>
              <a:gd name="connsiteY0" fmla="*/ 0 h 2148115"/>
              <a:gd name="connsiteX1" fmla="*/ 473450 w 987357"/>
              <a:gd name="connsiteY1" fmla="*/ 1126311 h 2148115"/>
              <a:gd name="connsiteX2" fmla="*/ 987357 w 987357"/>
              <a:gd name="connsiteY2" fmla="*/ 2148115 h 2148115"/>
              <a:gd name="connsiteX0" fmla="*/ 353905 w 2734248"/>
              <a:gd name="connsiteY0" fmla="*/ 0 h 1248229"/>
              <a:gd name="connsiteX1" fmla="*/ 536684 w 2734248"/>
              <a:gd name="connsiteY1" fmla="*/ 1126311 h 1248229"/>
              <a:gd name="connsiteX2" fmla="*/ 2734248 w 2734248"/>
              <a:gd name="connsiteY2" fmla="*/ 1248229 h 1248229"/>
              <a:gd name="connsiteX0" fmla="*/ 207846 w 2588189"/>
              <a:gd name="connsiteY0" fmla="*/ 0 h 2145474"/>
              <a:gd name="connsiteX1" fmla="*/ 1159883 w 2588189"/>
              <a:gd name="connsiteY1" fmla="*/ 2127797 h 2145474"/>
              <a:gd name="connsiteX2" fmla="*/ 2588189 w 2588189"/>
              <a:gd name="connsiteY2" fmla="*/ 1248229 h 2145474"/>
              <a:gd name="connsiteX0" fmla="*/ 274552 w 2132380"/>
              <a:gd name="connsiteY0" fmla="*/ 327143 h 1035929"/>
              <a:gd name="connsiteX1" fmla="*/ 704074 w 2132380"/>
              <a:gd name="connsiteY1" fmla="*/ 1032540 h 1035929"/>
              <a:gd name="connsiteX2" fmla="*/ 2132380 w 2132380"/>
              <a:gd name="connsiteY2" fmla="*/ 152972 h 1035929"/>
              <a:gd name="connsiteX0" fmla="*/ 274552 w 2132380"/>
              <a:gd name="connsiteY0" fmla="*/ 174171 h 882957"/>
              <a:gd name="connsiteX1" fmla="*/ 704074 w 2132380"/>
              <a:gd name="connsiteY1" fmla="*/ 879568 h 882957"/>
              <a:gd name="connsiteX2" fmla="*/ 2132380 w 2132380"/>
              <a:gd name="connsiteY2" fmla="*/ 0 h 882957"/>
              <a:gd name="connsiteX0" fmla="*/ 267443 w 2168814"/>
              <a:gd name="connsiteY0" fmla="*/ 0 h 1034820"/>
              <a:gd name="connsiteX1" fmla="*/ 740508 w 2168814"/>
              <a:gd name="connsiteY1" fmla="*/ 1024711 h 1034820"/>
              <a:gd name="connsiteX2" fmla="*/ 2168814 w 2168814"/>
              <a:gd name="connsiteY2" fmla="*/ 145143 h 1034820"/>
              <a:gd name="connsiteX0" fmla="*/ 207764 w 2109135"/>
              <a:gd name="connsiteY0" fmla="*/ 0 h 657146"/>
              <a:gd name="connsiteX1" fmla="*/ 1087229 w 2109135"/>
              <a:gd name="connsiteY1" fmla="*/ 400597 h 657146"/>
              <a:gd name="connsiteX2" fmla="*/ 2109135 w 2109135"/>
              <a:gd name="connsiteY2" fmla="*/ 145143 h 657146"/>
              <a:gd name="connsiteX0" fmla="*/ 216777 w 2611634"/>
              <a:gd name="connsiteY0" fmla="*/ 0 h 1695482"/>
              <a:gd name="connsiteX1" fmla="*/ 1096242 w 2611634"/>
              <a:gd name="connsiteY1" fmla="*/ 400597 h 1695482"/>
              <a:gd name="connsiteX2" fmla="*/ 2611634 w 2611634"/>
              <a:gd name="connsiteY2" fmla="*/ 1407886 h 1695482"/>
              <a:gd name="connsiteX0" fmla="*/ 143978 w 2538835"/>
              <a:gd name="connsiteY0" fmla="*/ 428166 h 2052598"/>
              <a:gd name="connsiteX1" fmla="*/ 1894300 w 2538835"/>
              <a:gd name="connsiteY1" fmla="*/ 30477 h 2052598"/>
              <a:gd name="connsiteX2" fmla="*/ 2538835 w 2538835"/>
              <a:gd name="connsiteY2" fmla="*/ 1836052 h 2052598"/>
              <a:gd name="connsiteX0" fmla="*/ 0 w 2394857"/>
              <a:gd name="connsiteY0" fmla="*/ 401618 h 2016937"/>
              <a:gd name="connsiteX1" fmla="*/ 1499845 w 2394857"/>
              <a:gd name="connsiteY1" fmla="*/ 1300731 h 2016937"/>
              <a:gd name="connsiteX2" fmla="*/ 1750322 w 2394857"/>
              <a:gd name="connsiteY2" fmla="*/ 3929 h 2016937"/>
              <a:gd name="connsiteX3" fmla="*/ 2394857 w 2394857"/>
              <a:gd name="connsiteY3" fmla="*/ 1809504 h 2016937"/>
              <a:gd name="connsiteX0" fmla="*/ 0 w 2394857"/>
              <a:gd name="connsiteY0" fmla="*/ 455543 h 2070862"/>
              <a:gd name="connsiteX1" fmla="*/ 1750322 w 2394857"/>
              <a:gd name="connsiteY1" fmla="*/ 57854 h 2070862"/>
              <a:gd name="connsiteX2" fmla="*/ 2394857 w 2394857"/>
              <a:gd name="connsiteY2" fmla="*/ 1863429 h 2070862"/>
              <a:gd name="connsiteX0" fmla="*/ 0 w 2394857"/>
              <a:gd name="connsiteY0" fmla="*/ 12852 h 1702499"/>
              <a:gd name="connsiteX1" fmla="*/ 1779351 w 2394857"/>
              <a:gd name="connsiteY1" fmla="*/ 500535 h 1702499"/>
              <a:gd name="connsiteX2" fmla="*/ 2394857 w 2394857"/>
              <a:gd name="connsiteY2" fmla="*/ 1420738 h 1702499"/>
              <a:gd name="connsiteX0" fmla="*/ 0 w 2235200"/>
              <a:gd name="connsiteY0" fmla="*/ 409966 h 1214481"/>
              <a:gd name="connsiteX1" fmla="*/ 1619694 w 2235200"/>
              <a:gd name="connsiteY1" fmla="*/ 12277 h 1214481"/>
              <a:gd name="connsiteX2" fmla="*/ 2235200 w 2235200"/>
              <a:gd name="connsiteY2" fmla="*/ 932480 h 1214481"/>
              <a:gd name="connsiteX0" fmla="*/ 1766 w 2236966"/>
              <a:gd name="connsiteY0" fmla="*/ 435126 h 1239641"/>
              <a:gd name="connsiteX1" fmla="*/ 1621460 w 2236966"/>
              <a:gd name="connsiteY1" fmla="*/ 37437 h 1239641"/>
              <a:gd name="connsiteX2" fmla="*/ 2236966 w 2236966"/>
              <a:gd name="connsiteY2" fmla="*/ 957640 h 1239641"/>
              <a:gd name="connsiteX0" fmla="*/ 1766 w 2236966"/>
              <a:gd name="connsiteY0" fmla="*/ 435126 h 957640"/>
              <a:gd name="connsiteX1" fmla="*/ 1621460 w 2236966"/>
              <a:gd name="connsiteY1" fmla="*/ 37437 h 957640"/>
              <a:gd name="connsiteX2" fmla="*/ 2236966 w 2236966"/>
              <a:gd name="connsiteY2" fmla="*/ 957640 h 957640"/>
              <a:gd name="connsiteX0" fmla="*/ 1681 w 1815967"/>
              <a:gd name="connsiteY0" fmla="*/ 480404 h 1627033"/>
              <a:gd name="connsiteX1" fmla="*/ 1621375 w 1815967"/>
              <a:gd name="connsiteY1" fmla="*/ 82715 h 1627033"/>
              <a:gd name="connsiteX2" fmla="*/ 1815967 w 1815967"/>
              <a:gd name="connsiteY2" fmla="*/ 1627033 h 1627033"/>
              <a:gd name="connsiteX0" fmla="*/ 1681 w 1985761"/>
              <a:gd name="connsiteY0" fmla="*/ 480404 h 1627033"/>
              <a:gd name="connsiteX1" fmla="*/ 1621375 w 1985761"/>
              <a:gd name="connsiteY1" fmla="*/ 82715 h 1627033"/>
              <a:gd name="connsiteX2" fmla="*/ 1815967 w 1985761"/>
              <a:gd name="connsiteY2" fmla="*/ 1627033 h 1627033"/>
              <a:gd name="connsiteX0" fmla="*/ 1985 w 1939312"/>
              <a:gd name="connsiteY0" fmla="*/ 279370 h 1425999"/>
              <a:gd name="connsiteX1" fmla="*/ 1403965 w 1939312"/>
              <a:gd name="connsiteY1" fmla="*/ 200996 h 1425999"/>
              <a:gd name="connsiteX2" fmla="*/ 1816271 w 1939312"/>
              <a:gd name="connsiteY2" fmla="*/ 1425999 h 1425999"/>
              <a:gd name="connsiteX0" fmla="*/ 1939 w 1935189"/>
              <a:gd name="connsiteY0" fmla="*/ 162838 h 1309467"/>
              <a:gd name="connsiteX1" fmla="*/ 1403919 w 1935189"/>
              <a:gd name="connsiteY1" fmla="*/ 84464 h 1309467"/>
              <a:gd name="connsiteX2" fmla="*/ 1816225 w 1935189"/>
              <a:gd name="connsiteY2" fmla="*/ 1309467 h 1309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35189" h="1309467">
                <a:moveTo>
                  <a:pt x="1939" y="162838"/>
                </a:moveTo>
                <a:cubicBezTo>
                  <a:pt x="-54325" y="-282871"/>
                  <a:pt x="1130567" y="357816"/>
                  <a:pt x="1403919" y="84464"/>
                </a:cubicBezTo>
                <a:cubicBezTo>
                  <a:pt x="1677271" y="-188888"/>
                  <a:pt x="2159732" y="412000"/>
                  <a:pt x="1816225" y="1309467"/>
                </a:cubicBezTo>
              </a:path>
            </a:pathLst>
          </a:cu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15558400"/>
      </p:ext>
    </p:extLst>
  </p:cSld>
  <p:clrMapOvr>
    <a:masterClrMapping/>
  </p:clrMapOvr>
  <p:transition spd="slow" advTm="65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800" decel="100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800" decel="100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8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8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4" grpId="0" animBg="1"/>
      <p:bldP spid="35" grpId="0" animBg="1"/>
      <p:bldP spid="3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8D54EEF0-A69D-40BA-BB9D-709CB0F275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5329" y="2924447"/>
            <a:ext cx="3296579" cy="404181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54ADD4DC-E170-4BA5-AD3E-83B852C6A2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37999"/>
            <a:ext cx="12192000" cy="2520001"/>
          </a:xfrm>
          <a:prstGeom prst="rect">
            <a:avLst/>
          </a:prstGeom>
        </p:spPr>
      </p:pic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7870FDB2-80B6-44CB-BD27-EE4855248ED7}"/>
              </a:ext>
            </a:extLst>
          </p:cNvPr>
          <p:cNvGrpSpPr/>
          <p:nvPr/>
        </p:nvGrpSpPr>
        <p:grpSpPr>
          <a:xfrm>
            <a:off x="4886788" y="6079562"/>
            <a:ext cx="2393025" cy="1353608"/>
            <a:chOff x="4886788" y="1280156"/>
            <a:chExt cx="2393025" cy="1353608"/>
          </a:xfrm>
        </p:grpSpPr>
        <p:sp>
          <p:nvSpPr>
            <p:cNvPr id="8" name="矩形 7">
              <a:extLst>
                <a:ext uri="{FF2B5EF4-FFF2-40B4-BE49-F238E27FC236}">
                  <a16:creationId xmlns="" xmlns:a16="http://schemas.microsoft.com/office/drawing/2014/main" id="{04C16A07-F81C-48AA-8E76-A7B72158EE9E}"/>
                </a:ext>
              </a:extLst>
            </p:cNvPr>
            <p:cNvSpPr/>
            <p:nvPr/>
          </p:nvSpPr>
          <p:spPr>
            <a:xfrm>
              <a:off x="5216979" y="1412706"/>
              <a:ext cx="145143" cy="1221058"/>
            </a:xfrm>
            <a:prstGeom prst="rect">
              <a:avLst/>
            </a:prstGeom>
            <a:solidFill>
              <a:srgbClr val="F4D620"/>
            </a:solidFill>
            <a:ln w="190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="" xmlns:a16="http://schemas.microsoft.com/office/drawing/2014/main" id="{38D4A6C1-8B98-4C49-8BB9-FE2D0841DFD6}"/>
                </a:ext>
              </a:extLst>
            </p:cNvPr>
            <p:cNvSpPr/>
            <p:nvPr/>
          </p:nvSpPr>
          <p:spPr>
            <a:xfrm>
              <a:off x="6829879" y="1412706"/>
              <a:ext cx="145143" cy="1221058"/>
            </a:xfrm>
            <a:prstGeom prst="rect">
              <a:avLst/>
            </a:prstGeom>
            <a:solidFill>
              <a:srgbClr val="F4D620"/>
            </a:solidFill>
            <a:ln w="190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>
              <a:extLst>
                <a:ext uri="{FF2B5EF4-FFF2-40B4-BE49-F238E27FC236}">
                  <a16:creationId xmlns="" xmlns:a16="http://schemas.microsoft.com/office/drawing/2014/main" id="{07E5B21A-A5C9-4168-930D-4D542F2C8C12}"/>
                </a:ext>
              </a:extLst>
            </p:cNvPr>
            <p:cNvSpPr/>
            <p:nvPr/>
          </p:nvSpPr>
          <p:spPr>
            <a:xfrm rot="5400000">
              <a:off x="6010729" y="156215"/>
              <a:ext cx="145143" cy="2393025"/>
            </a:xfrm>
            <a:prstGeom prst="rect">
              <a:avLst/>
            </a:prstGeom>
            <a:solidFill>
              <a:srgbClr val="F4D620"/>
            </a:solidFill>
            <a:ln w="190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A0D5183B-E353-408D-8C03-D3401CD1A23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136" y="681370"/>
            <a:ext cx="1146266" cy="1146266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94800D21-08BB-4989-B1F5-36F55D1991F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8802" y="681370"/>
            <a:ext cx="1146266" cy="1146266"/>
          </a:xfrm>
          <a:prstGeom prst="rect">
            <a:avLst/>
          </a:prstGeom>
        </p:spPr>
      </p:pic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BD31D6F7-DCF3-4DA0-B1CD-4BA4B5BED6A9}"/>
              </a:ext>
            </a:extLst>
          </p:cNvPr>
          <p:cNvGrpSpPr/>
          <p:nvPr/>
        </p:nvGrpSpPr>
        <p:grpSpPr>
          <a:xfrm>
            <a:off x="3054533" y="854250"/>
            <a:ext cx="1978776" cy="984917"/>
            <a:chOff x="7583018" y="2415570"/>
            <a:chExt cx="1748972" cy="984917"/>
          </a:xfrm>
        </p:grpSpPr>
        <p:sp>
          <p:nvSpPr>
            <p:cNvPr id="16" name="文本框 15">
              <a:extLst>
                <a:ext uri="{FF2B5EF4-FFF2-40B4-BE49-F238E27FC236}">
                  <a16:creationId xmlns="" xmlns:a16="http://schemas.microsoft.com/office/drawing/2014/main" id="{4A65509E-6E59-4F73-919E-FD9DD20284EC}"/>
                </a:ext>
              </a:extLst>
            </p:cNvPr>
            <p:cNvSpPr txBox="1"/>
            <p:nvPr/>
          </p:nvSpPr>
          <p:spPr>
            <a:xfrm>
              <a:off x="7583018" y="2415570"/>
              <a:ext cx="174897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latin typeface="杨任东竹石体-Bold" panose="02000000000000000000" pitchFamily="2" charset="-122"/>
                  <a:ea typeface="杨任东竹石体-Bold" panose="02000000000000000000" pitchFamily="2" charset="-122"/>
                </a:rPr>
                <a:t>标题文本预设</a:t>
              </a:r>
            </a:p>
          </p:txBody>
        </p:sp>
        <p:sp>
          <p:nvSpPr>
            <p:cNvPr id="17" name="文本框 16">
              <a:extLst>
                <a:ext uri="{FF2B5EF4-FFF2-40B4-BE49-F238E27FC236}">
                  <a16:creationId xmlns="" xmlns:a16="http://schemas.microsoft.com/office/drawing/2014/main" id="{4B3C36EB-BDFC-46AD-899E-C338D2B9F01F}"/>
                </a:ext>
              </a:extLst>
            </p:cNvPr>
            <p:cNvSpPr txBox="1"/>
            <p:nvPr/>
          </p:nvSpPr>
          <p:spPr>
            <a:xfrm>
              <a:off x="7601841" y="2702219"/>
              <a:ext cx="1711327" cy="6982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新蒂小丸子" panose="03000600000000000000" pitchFamily="66" charset="-122"/>
                  <a:ea typeface="新蒂小丸子" panose="03000600000000000000" pitchFamily="66" charset="-122"/>
                </a:rPr>
                <a:t>此处为预设文本，请将内容复制粘贴到这里，字体、字号、颜色皆可根据自己的喜好进行更改</a:t>
              </a: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789FD1AA-42B8-4267-8DE7-C01EE10393CE}"/>
              </a:ext>
            </a:extLst>
          </p:cNvPr>
          <p:cNvGrpSpPr/>
          <p:nvPr/>
        </p:nvGrpSpPr>
        <p:grpSpPr>
          <a:xfrm>
            <a:off x="6829879" y="854250"/>
            <a:ext cx="1978776" cy="984917"/>
            <a:chOff x="7583018" y="2415570"/>
            <a:chExt cx="1748972" cy="984917"/>
          </a:xfrm>
        </p:grpSpPr>
        <p:sp>
          <p:nvSpPr>
            <p:cNvPr id="19" name="文本框 18">
              <a:extLst>
                <a:ext uri="{FF2B5EF4-FFF2-40B4-BE49-F238E27FC236}">
                  <a16:creationId xmlns="" xmlns:a16="http://schemas.microsoft.com/office/drawing/2014/main" id="{C16DED0F-A3DF-47AB-8CEF-E288D21D8185}"/>
                </a:ext>
              </a:extLst>
            </p:cNvPr>
            <p:cNvSpPr txBox="1"/>
            <p:nvPr/>
          </p:nvSpPr>
          <p:spPr>
            <a:xfrm>
              <a:off x="7583018" y="2415570"/>
              <a:ext cx="174897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latin typeface="杨任东竹石体-Bold" panose="02000000000000000000" pitchFamily="2" charset="-122"/>
                  <a:ea typeface="杨任东竹石体-Bold" panose="02000000000000000000" pitchFamily="2" charset="-122"/>
                </a:rPr>
                <a:t>标题文本预设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="" xmlns:a16="http://schemas.microsoft.com/office/drawing/2014/main" id="{98B7DD35-688E-449D-A071-20530C09BBB8}"/>
                </a:ext>
              </a:extLst>
            </p:cNvPr>
            <p:cNvSpPr txBox="1"/>
            <p:nvPr/>
          </p:nvSpPr>
          <p:spPr>
            <a:xfrm>
              <a:off x="7601841" y="2702219"/>
              <a:ext cx="1711327" cy="6982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新蒂小丸子" panose="03000600000000000000" pitchFamily="66" charset="-122"/>
                  <a:ea typeface="新蒂小丸子" panose="03000600000000000000" pitchFamily="66" charset="-122"/>
                </a:rPr>
                <a:t>此处为预设文本，请将内容复制粘贴到这里，字体、字号、颜色皆可根据自己的喜好进行更改</a:t>
              </a: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="" xmlns:a16="http://schemas.microsoft.com/office/drawing/2014/main" id="{3D15C1B8-5CE6-47D3-A801-F0691ABB6E6E}"/>
              </a:ext>
            </a:extLst>
          </p:cNvPr>
          <p:cNvGrpSpPr/>
          <p:nvPr/>
        </p:nvGrpSpPr>
        <p:grpSpPr>
          <a:xfrm>
            <a:off x="4936729" y="4595612"/>
            <a:ext cx="1978776" cy="984917"/>
            <a:chOff x="7583018" y="2415570"/>
            <a:chExt cx="1748972" cy="984917"/>
          </a:xfrm>
        </p:grpSpPr>
        <p:sp>
          <p:nvSpPr>
            <p:cNvPr id="22" name="文本框 21">
              <a:extLst>
                <a:ext uri="{FF2B5EF4-FFF2-40B4-BE49-F238E27FC236}">
                  <a16:creationId xmlns="" xmlns:a16="http://schemas.microsoft.com/office/drawing/2014/main" id="{321D49E5-B70E-491C-86C9-0AF0909DBBEB}"/>
                </a:ext>
              </a:extLst>
            </p:cNvPr>
            <p:cNvSpPr txBox="1"/>
            <p:nvPr/>
          </p:nvSpPr>
          <p:spPr>
            <a:xfrm>
              <a:off x="7583018" y="2415570"/>
              <a:ext cx="174897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latin typeface="杨任东竹石体-Bold" panose="02000000000000000000" pitchFamily="2" charset="-122"/>
                  <a:ea typeface="杨任东竹石体-Bold" panose="02000000000000000000" pitchFamily="2" charset="-122"/>
                </a:rPr>
                <a:t>标题文本预设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="" xmlns:a16="http://schemas.microsoft.com/office/drawing/2014/main" id="{1798103B-F599-4178-A187-7C39B1CF7F9B}"/>
                </a:ext>
              </a:extLst>
            </p:cNvPr>
            <p:cNvSpPr txBox="1"/>
            <p:nvPr/>
          </p:nvSpPr>
          <p:spPr>
            <a:xfrm>
              <a:off x="7601841" y="2702219"/>
              <a:ext cx="1711327" cy="6982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新蒂小丸子" panose="03000600000000000000" pitchFamily="66" charset="-122"/>
                  <a:ea typeface="新蒂小丸子" panose="03000600000000000000" pitchFamily="66" charset="-122"/>
                </a:rPr>
                <a:t>此处为预设文本，请将内容复制粘贴到这里，字体、字号、颜色皆可根据自己的喜好进行更改</a:t>
              </a:r>
            </a:p>
          </p:txBody>
        </p:sp>
      </p:grpSp>
      <p:sp>
        <p:nvSpPr>
          <p:cNvPr id="26" name="任意多边形: 形状 25">
            <a:extLst>
              <a:ext uri="{FF2B5EF4-FFF2-40B4-BE49-F238E27FC236}">
                <a16:creationId xmlns="" xmlns:a16="http://schemas.microsoft.com/office/drawing/2014/main" id="{F5552D69-5760-48D1-A8B0-CAEB099596B2}"/>
              </a:ext>
            </a:extLst>
          </p:cNvPr>
          <p:cNvSpPr/>
          <p:nvPr/>
        </p:nvSpPr>
        <p:spPr>
          <a:xfrm>
            <a:off x="4622798" y="0"/>
            <a:ext cx="5384931" cy="4460768"/>
          </a:xfrm>
          <a:custGeom>
            <a:avLst/>
            <a:gdLst>
              <a:gd name="connsiteX0" fmla="*/ 0 w 1509486"/>
              <a:gd name="connsiteY0" fmla="*/ 0 h 957943"/>
              <a:gd name="connsiteX1" fmla="*/ 1509486 w 1509486"/>
              <a:gd name="connsiteY1" fmla="*/ 957943 h 957943"/>
              <a:gd name="connsiteX0" fmla="*/ 0 w 1944915"/>
              <a:gd name="connsiteY0" fmla="*/ 0 h 1030515"/>
              <a:gd name="connsiteX1" fmla="*/ 1944915 w 1944915"/>
              <a:gd name="connsiteY1" fmla="*/ 1030515 h 1030515"/>
              <a:gd name="connsiteX0" fmla="*/ 0 w 1944915"/>
              <a:gd name="connsiteY0" fmla="*/ 124669 h 1155184"/>
              <a:gd name="connsiteX1" fmla="*/ 1944915 w 1944915"/>
              <a:gd name="connsiteY1" fmla="*/ 1155184 h 1155184"/>
              <a:gd name="connsiteX0" fmla="*/ 0 w 1952395"/>
              <a:gd name="connsiteY0" fmla="*/ 149909 h 1180424"/>
              <a:gd name="connsiteX1" fmla="*/ 1944915 w 1952395"/>
              <a:gd name="connsiteY1" fmla="*/ 1180424 h 1180424"/>
              <a:gd name="connsiteX0" fmla="*/ 0 w 1952746"/>
              <a:gd name="connsiteY0" fmla="*/ 145493 h 1176008"/>
              <a:gd name="connsiteX1" fmla="*/ 1431008 w 1952746"/>
              <a:gd name="connsiteY1" fmla="*/ 154204 h 1176008"/>
              <a:gd name="connsiteX2" fmla="*/ 1944915 w 1952746"/>
              <a:gd name="connsiteY2" fmla="*/ 1176008 h 1176008"/>
              <a:gd name="connsiteX0" fmla="*/ 0 w 1956149"/>
              <a:gd name="connsiteY0" fmla="*/ 0 h 1030515"/>
              <a:gd name="connsiteX1" fmla="*/ 1431008 w 1956149"/>
              <a:gd name="connsiteY1" fmla="*/ 8711 h 1030515"/>
              <a:gd name="connsiteX2" fmla="*/ 1944915 w 1956149"/>
              <a:gd name="connsiteY2" fmla="*/ 1030515 h 1030515"/>
              <a:gd name="connsiteX0" fmla="*/ 0 w 1956149"/>
              <a:gd name="connsiteY0" fmla="*/ 174830 h 1205345"/>
              <a:gd name="connsiteX1" fmla="*/ 1431008 w 1956149"/>
              <a:gd name="connsiteY1" fmla="*/ 183541 h 1205345"/>
              <a:gd name="connsiteX2" fmla="*/ 1944915 w 1956149"/>
              <a:gd name="connsiteY2" fmla="*/ 1205345 h 1205345"/>
              <a:gd name="connsiteX0" fmla="*/ 0 w 1956149"/>
              <a:gd name="connsiteY0" fmla="*/ 221809 h 1252324"/>
              <a:gd name="connsiteX1" fmla="*/ 1431008 w 1956149"/>
              <a:gd name="connsiteY1" fmla="*/ 230520 h 1252324"/>
              <a:gd name="connsiteX2" fmla="*/ 1944915 w 1956149"/>
              <a:gd name="connsiteY2" fmla="*/ 1252324 h 1252324"/>
              <a:gd name="connsiteX0" fmla="*/ 0 w 1973840"/>
              <a:gd name="connsiteY0" fmla="*/ 60570 h 1091085"/>
              <a:gd name="connsiteX1" fmla="*/ 1431008 w 1973840"/>
              <a:gd name="connsiteY1" fmla="*/ 69281 h 1091085"/>
              <a:gd name="connsiteX2" fmla="*/ 1944915 w 1973840"/>
              <a:gd name="connsiteY2" fmla="*/ 1091085 h 1091085"/>
              <a:gd name="connsiteX0" fmla="*/ 0 w 1953495"/>
              <a:gd name="connsiteY0" fmla="*/ 215358 h 1245873"/>
              <a:gd name="connsiteX1" fmla="*/ 1431008 w 1953495"/>
              <a:gd name="connsiteY1" fmla="*/ 224069 h 1245873"/>
              <a:gd name="connsiteX2" fmla="*/ 1944915 w 1953495"/>
              <a:gd name="connsiteY2" fmla="*/ 1245873 h 1245873"/>
              <a:gd name="connsiteX0" fmla="*/ 0 w 706108"/>
              <a:gd name="connsiteY0" fmla="*/ 0 h 2148115"/>
              <a:gd name="connsiteX1" fmla="*/ 182779 w 706108"/>
              <a:gd name="connsiteY1" fmla="*/ 1126311 h 2148115"/>
              <a:gd name="connsiteX2" fmla="*/ 696686 w 706108"/>
              <a:gd name="connsiteY2" fmla="*/ 2148115 h 2148115"/>
              <a:gd name="connsiteX0" fmla="*/ 290671 w 996779"/>
              <a:gd name="connsiteY0" fmla="*/ 0 h 2148115"/>
              <a:gd name="connsiteX1" fmla="*/ 473450 w 996779"/>
              <a:gd name="connsiteY1" fmla="*/ 1126311 h 2148115"/>
              <a:gd name="connsiteX2" fmla="*/ 987357 w 996779"/>
              <a:gd name="connsiteY2" fmla="*/ 2148115 h 2148115"/>
              <a:gd name="connsiteX0" fmla="*/ 290671 w 987357"/>
              <a:gd name="connsiteY0" fmla="*/ 0 h 2148115"/>
              <a:gd name="connsiteX1" fmla="*/ 473450 w 987357"/>
              <a:gd name="connsiteY1" fmla="*/ 1126311 h 2148115"/>
              <a:gd name="connsiteX2" fmla="*/ 987357 w 987357"/>
              <a:gd name="connsiteY2" fmla="*/ 2148115 h 2148115"/>
              <a:gd name="connsiteX0" fmla="*/ 189617 w 1569276"/>
              <a:gd name="connsiteY0" fmla="*/ 0 h 2252924"/>
              <a:gd name="connsiteX1" fmla="*/ 1055369 w 1569276"/>
              <a:gd name="connsiteY1" fmla="*/ 1231120 h 2252924"/>
              <a:gd name="connsiteX2" fmla="*/ 1569276 w 1569276"/>
              <a:gd name="connsiteY2" fmla="*/ 2252924 h 2252924"/>
              <a:gd name="connsiteX0" fmla="*/ 194541 w 1524829"/>
              <a:gd name="connsiteY0" fmla="*/ 0 h 2252924"/>
              <a:gd name="connsiteX1" fmla="*/ 1010922 w 1524829"/>
              <a:gd name="connsiteY1" fmla="*/ 1231120 h 2252924"/>
              <a:gd name="connsiteX2" fmla="*/ 1524829 w 1524829"/>
              <a:gd name="connsiteY2" fmla="*/ 2252924 h 2252924"/>
              <a:gd name="connsiteX0" fmla="*/ 0 w 1330288"/>
              <a:gd name="connsiteY0" fmla="*/ 0 h 2252924"/>
              <a:gd name="connsiteX1" fmla="*/ 816381 w 1330288"/>
              <a:gd name="connsiteY1" fmla="*/ 1231120 h 2252924"/>
              <a:gd name="connsiteX2" fmla="*/ 1330288 w 1330288"/>
              <a:gd name="connsiteY2" fmla="*/ 2252924 h 2252924"/>
              <a:gd name="connsiteX0" fmla="*/ 0 w 3345588"/>
              <a:gd name="connsiteY0" fmla="*/ 0 h 2252924"/>
              <a:gd name="connsiteX1" fmla="*/ 3342558 w 3345588"/>
              <a:gd name="connsiteY1" fmla="*/ 800235 h 2252924"/>
              <a:gd name="connsiteX2" fmla="*/ 1330288 w 3345588"/>
              <a:gd name="connsiteY2" fmla="*/ 2252924 h 2252924"/>
              <a:gd name="connsiteX0" fmla="*/ 0 w 3346432"/>
              <a:gd name="connsiteY0" fmla="*/ 0 h 3347603"/>
              <a:gd name="connsiteX1" fmla="*/ 3342558 w 3346432"/>
              <a:gd name="connsiteY1" fmla="*/ 800235 h 3347603"/>
              <a:gd name="connsiteX2" fmla="*/ 2054404 w 3346432"/>
              <a:gd name="connsiteY2" fmla="*/ 3347603 h 3347603"/>
              <a:gd name="connsiteX0" fmla="*/ 0 w 3431453"/>
              <a:gd name="connsiteY0" fmla="*/ 0 h 3347603"/>
              <a:gd name="connsiteX1" fmla="*/ 3342558 w 3431453"/>
              <a:gd name="connsiteY1" fmla="*/ 800235 h 3347603"/>
              <a:gd name="connsiteX2" fmla="*/ 2054404 w 3431453"/>
              <a:gd name="connsiteY2" fmla="*/ 3347603 h 3347603"/>
              <a:gd name="connsiteX0" fmla="*/ 0 w 3431453"/>
              <a:gd name="connsiteY0" fmla="*/ 0 h 3347603"/>
              <a:gd name="connsiteX1" fmla="*/ 3342558 w 3431453"/>
              <a:gd name="connsiteY1" fmla="*/ 800235 h 3347603"/>
              <a:gd name="connsiteX2" fmla="*/ 2054404 w 3431453"/>
              <a:gd name="connsiteY2" fmla="*/ 3347603 h 3347603"/>
              <a:gd name="connsiteX0" fmla="*/ 0 w 3453364"/>
              <a:gd name="connsiteY0" fmla="*/ 0 h 3347603"/>
              <a:gd name="connsiteX1" fmla="*/ 3342558 w 3453364"/>
              <a:gd name="connsiteY1" fmla="*/ 800235 h 3347603"/>
              <a:gd name="connsiteX2" fmla="*/ 2054404 w 3453364"/>
              <a:gd name="connsiteY2" fmla="*/ 3347603 h 3347603"/>
              <a:gd name="connsiteX0" fmla="*/ 0 w 3387619"/>
              <a:gd name="connsiteY0" fmla="*/ 0 h 2625580"/>
              <a:gd name="connsiteX1" fmla="*/ 3342558 w 3387619"/>
              <a:gd name="connsiteY1" fmla="*/ 800235 h 2625580"/>
              <a:gd name="connsiteX2" fmla="*/ 1610060 w 3387619"/>
              <a:gd name="connsiteY2" fmla="*/ 2625580 h 2625580"/>
              <a:gd name="connsiteX0" fmla="*/ 0 w 3434164"/>
              <a:gd name="connsiteY0" fmla="*/ 0 h 2625580"/>
              <a:gd name="connsiteX1" fmla="*/ 3342558 w 3434164"/>
              <a:gd name="connsiteY1" fmla="*/ 800235 h 2625580"/>
              <a:gd name="connsiteX2" fmla="*/ 1610060 w 3434164"/>
              <a:gd name="connsiteY2" fmla="*/ 2625580 h 2625580"/>
              <a:gd name="connsiteX0" fmla="*/ 0 w 3478708"/>
              <a:gd name="connsiteY0" fmla="*/ 0 h 2974945"/>
              <a:gd name="connsiteX1" fmla="*/ 3342558 w 3478708"/>
              <a:gd name="connsiteY1" fmla="*/ 800235 h 2974945"/>
              <a:gd name="connsiteX2" fmla="*/ 1807546 w 3478708"/>
              <a:gd name="connsiteY2" fmla="*/ 2974945 h 2974945"/>
              <a:gd name="connsiteX0" fmla="*/ 0 w 3454022"/>
              <a:gd name="connsiteY0" fmla="*/ 0 h 3009882"/>
              <a:gd name="connsiteX1" fmla="*/ 3317872 w 3454022"/>
              <a:gd name="connsiteY1" fmla="*/ 835172 h 3009882"/>
              <a:gd name="connsiteX2" fmla="*/ 1782860 w 3454022"/>
              <a:gd name="connsiteY2" fmla="*/ 3009882 h 3009882"/>
              <a:gd name="connsiteX0" fmla="*/ 0 w 3341779"/>
              <a:gd name="connsiteY0" fmla="*/ 0 h 3575418"/>
              <a:gd name="connsiteX1" fmla="*/ 3317872 w 3341779"/>
              <a:gd name="connsiteY1" fmla="*/ 835172 h 3575418"/>
              <a:gd name="connsiteX2" fmla="*/ 735257 w 3341779"/>
              <a:gd name="connsiteY2" fmla="*/ 3575418 h 3575418"/>
              <a:gd name="connsiteX0" fmla="*/ 0 w 3422521"/>
              <a:gd name="connsiteY0" fmla="*/ 0 h 3575418"/>
              <a:gd name="connsiteX1" fmla="*/ 3317872 w 3422521"/>
              <a:gd name="connsiteY1" fmla="*/ 835172 h 3575418"/>
              <a:gd name="connsiteX2" fmla="*/ 735257 w 3422521"/>
              <a:gd name="connsiteY2" fmla="*/ 3575418 h 3575418"/>
              <a:gd name="connsiteX0" fmla="*/ 0 w 3073295"/>
              <a:gd name="connsiteY0" fmla="*/ 0 h 3575418"/>
              <a:gd name="connsiteX1" fmla="*/ 2849639 w 3073295"/>
              <a:gd name="connsiteY1" fmla="*/ 1261173 h 3575418"/>
              <a:gd name="connsiteX2" fmla="*/ 735257 w 3073295"/>
              <a:gd name="connsiteY2" fmla="*/ 3575418 h 3575418"/>
              <a:gd name="connsiteX0" fmla="*/ 0 w 2913473"/>
              <a:gd name="connsiteY0" fmla="*/ 0 h 3575418"/>
              <a:gd name="connsiteX1" fmla="*/ 2849639 w 2913473"/>
              <a:gd name="connsiteY1" fmla="*/ 1261173 h 3575418"/>
              <a:gd name="connsiteX2" fmla="*/ 735257 w 2913473"/>
              <a:gd name="connsiteY2" fmla="*/ 3575418 h 3575418"/>
              <a:gd name="connsiteX0" fmla="*/ 0 w 2894381"/>
              <a:gd name="connsiteY0" fmla="*/ 0 h 3575418"/>
              <a:gd name="connsiteX1" fmla="*/ 2849639 w 2894381"/>
              <a:gd name="connsiteY1" fmla="*/ 1261173 h 3575418"/>
              <a:gd name="connsiteX2" fmla="*/ 735257 w 2894381"/>
              <a:gd name="connsiteY2" fmla="*/ 3575418 h 357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94381" h="3575418">
                <a:moveTo>
                  <a:pt x="0" y="0"/>
                </a:moveTo>
                <a:cubicBezTo>
                  <a:pt x="1366722" y="420438"/>
                  <a:pt x="2445524" y="507206"/>
                  <a:pt x="2849639" y="1261173"/>
                </a:cubicBezTo>
                <a:cubicBezTo>
                  <a:pt x="3015124" y="1549319"/>
                  <a:pt x="2807457" y="3056819"/>
                  <a:pt x="735257" y="3575418"/>
                </a:cubicBezTo>
              </a:path>
            </a:pathLst>
          </a:cu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: 形状 27">
            <a:extLst>
              <a:ext uri="{FF2B5EF4-FFF2-40B4-BE49-F238E27FC236}">
                <a16:creationId xmlns="" xmlns:a16="http://schemas.microsoft.com/office/drawing/2014/main" id="{0639D062-F258-4C6B-BB94-FD14EB17ED57}"/>
              </a:ext>
            </a:extLst>
          </p:cNvPr>
          <p:cNvSpPr/>
          <p:nvPr/>
        </p:nvSpPr>
        <p:spPr>
          <a:xfrm>
            <a:off x="2327237" y="1691837"/>
            <a:ext cx="3756064" cy="2723535"/>
          </a:xfrm>
          <a:custGeom>
            <a:avLst/>
            <a:gdLst>
              <a:gd name="connsiteX0" fmla="*/ 0 w 1509486"/>
              <a:gd name="connsiteY0" fmla="*/ 0 h 957943"/>
              <a:gd name="connsiteX1" fmla="*/ 1509486 w 1509486"/>
              <a:gd name="connsiteY1" fmla="*/ 957943 h 957943"/>
              <a:gd name="connsiteX0" fmla="*/ 0 w 1944915"/>
              <a:gd name="connsiteY0" fmla="*/ 0 h 1030515"/>
              <a:gd name="connsiteX1" fmla="*/ 1944915 w 1944915"/>
              <a:gd name="connsiteY1" fmla="*/ 1030515 h 1030515"/>
              <a:gd name="connsiteX0" fmla="*/ 0 w 1944915"/>
              <a:gd name="connsiteY0" fmla="*/ 124669 h 1155184"/>
              <a:gd name="connsiteX1" fmla="*/ 1944915 w 1944915"/>
              <a:gd name="connsiteY1" fmla="*/ 1155184 h 1155184"/>
              <a:gd name="connsiteX0" fmla="*/ 0 w 1952395"/>
              <a:gd name="connsiteY0" fmla="*/ 149909 h 1180424"/>
              <a:gd name="connsiteX1" fmla="*/ 1944915 w 1952395"/>
              <a:gd name="connsiteY1" fmla="*/ 1180424 h 1180424"/>
              <a:gd name="connsiteX0" fmla="*/ 0 w 1952746"/>
              <a:gd name="connsiteY0" fmla="*/ 145493 h 1176008"/>
              <a:gd name="connsiteX1" fmla="*/ 1431008 w 1952746"/>
              <a:gd name="connsiteY1" fmla="*/ 154204 h 1176008"/>
              <a:gd name="connsiteX2" fmla="*/ 1944915 w 1952746"/>
              <a:gd name="connsiteY2" fmla="*/ 1176008 h 1176008"/>
              <a:gd name="connsiteX0" fmla="*/ 0 w 1956149"/>
              <a:gd name="connsiteY0" fmla="*/ 0 h 1030515"/>
              <a:gd name="connsiteX1" fmla="*/ 1431008 w 1956149"/>
              <a:gd name="connsiteY1" fmla="*/ 8711 h 1030515"/>
              <a:gd name="connsiteX2" fmla="*/ 1944915 w 1956149"/>
              <a:gd name="connsiteY2" fmla="*/ 1030515 h 1030515"/>
              <a:gd name="connsiteX0" fmla="*/ 0 w 1956149"/>
              <a:gd name="connsiteY0" fmla="*/ 174830 h 1205345"/>
              <a:gd name="connsiteX1" fmla="*/ 1431008 w 1956149"/>
              <a:gd name="connsiteY1" fmla="*/ 183541 h 1205345"/>
              <a:gd name="connsiteX2" fmla="*/ 1944915 w 1956149"/>
              <a:gd name="connsiteY2" fmla="*/ 1205345 h 1205345"/>
              <a:gd name="connsiteX0" fmla="*/ 0 w 1956149"/>
              <a:gd name="connsiteY0" fmla="*/ 221809 h 1252324"/>
              <a:gd name="connsiteX1" fmla="*/ 1431008 w 1956149"/>
              <a:gd name="connsiteY1" fmla="*/ 230520 h 1252324"/>
              <a:gd name="connsiteX2" fmla="*/ 1944915 w 1956149"/>
              <a:gd name="connsiteY2" fmla="*/ 1252324 h 1252324"/>
              <a:gd name="connsiteX0" fmla="*/ 0 w 1973840"/>
              <a:gd name="connsiteY0" fmla="*/ 60570 h 1091085"/>
              <a:gd name="connsiteX1" fmla="*/ 1431008 w 1973840"/>
              <a:gd name="connsiteY1" fmla="*/ 69281 h 1091085"/>
              <a:gd name="connsiteX2" fmla="*/ 1944915 w 1973840"/>
              <a:gd name="connsiteY2" fmla="*/ 1091085 h 1091085"/>
              <a:gd name="connsiteX0" fmla="*/ 0 w 1953495"/>
              <a:gd name="connsiteY0" fmla="*/ 215358 h 1245873"/>
              <a:gd name="connsiteX1" fmla="*/ 1431008 w 1953495"/>
              <a:gd name="connsiteY1" fmla="*/ 224069 h 1245873"/>
              <a:gd name="connsiteX2" fmla="*/ 1944915 w 1953495"/>
              <a:gd name="connsiteY2" fmla="*/ 1245873 h 1245873"/>
              <a:gd name="connsiteX0" fmla="*/ 0 w 706108"/>
              <a:gd name="connsiteY0" fmla="*/ 0 h 2148115"/>
              <a:gd name="connsiteX1" fmla="*/ 182779 w 706108"/>
              <a:gd name="connsiteY1" fmla="*/ 1126311 h 2148115"/>
              <a:gd name="connsiteX2" fmla="*/ 696686 w 706108"/>
              <a:gd name="connsiteY2" fmla="*/ 2148115 h 2148115"/>
              <a:gd name="connsiteX0" fmla="*/ 290671 w 996779"/>
              <a:gd name="connsiteY0" fmla="*/ 0 h 2148115"/>
              <a:gd name="connsiteX1" fmla="*/ 473450 w 996779"/>
              <a:gd name="connsiteY1" fmla="*/ 1126311 h 2148115"/>
              <a:gd name="connsiteX2" fmla="*/ 987357 w 996779"/>
              <a:gd name="connsiteY2" fmla="*/ 2148115 h 2148115"/>
              <a:gd name="connsiteX0" fmla="*/ 290671 w 987357"/>
              <a:gd name="connsiteY0" fmla="*/ 0 h 2148115"/>
              <a:gd name="connsiteX1" fmla="*/ 473450 w 987357"/>
              <a:gd name="connsiteY1" fmla="*/ 1126311 h 2148115"/>
              <a:gd name="connsiteX2" fmla="*/ 987357 w 987357"/>
              <a:gd name="connsiteY2" fmla="*/ 2148115 h 2148115"/>
              <a:gd name="connsiteX0" fmla="*/ 189617 w 1569276"/>
              <a:gd name="connsiteY0" fmla="*/ 0 h 2252924"/>
              <a:gd name="connsiteX1" fmla="*/ 1055369 w 1569276"/>
              <a:gd name="connsiteY1" fmla="*/ 1231120 h 2252924"/>
              <a:gd name="connsiteX2" fmla="*/ 1569276 w 1569276"/>
              <a:gd name="connsiteY2" fmla="*/ 2252924 h 2252924"/>
              <a:gd name="connsiteX0" fmla="*/ 194541 w 1524829"/>
              <a:gd name="connsiteY0" fmla="*/ 0 h 2252924"/>
              <a:gd name="connsiteX1" fmla="*/ 1010922 w 1524829"/>
              <a:gd name="connsiteY1" fmla="*/ 1231120 h 2252924"/>
              <a:gd name="connsiteX2" fmla="*/ 1524829 w 1524829"/>
              <a:gd name="connsiteY2" fmla="*/ 2252924 h 2252924"/>
              <a:gd name="connsiteX0" fmla="*/ 0 w 1330288"/>
              <a:gd name="connsiteY0" fmla="*/ 0 h 2252924"/>
              <a:gd name="connsiteX1" fmla="*/ 816381 w 1330288"/>
              <a:gd name="connsiteY1" fmla="*/ 1231120 h 2252924"/>
              <a:gd name="connsiteX2" fmla="*/ 1330288 w 1330288"/>
              <a:gd name="connsiteY2" fmla="*/ 2252924 h 2252924"/>
              <a:gd name="connsiteX0" fmla="*/ 0 w 3345588"/>
              <a:gd name="connsiteY0" fmla="*/ 0 h 2252924"/>
              <a:gd name="connsiteX1" fmla="*/ 3342558 w 3345588"/>
              <a:gd name="connsiteY1" fmla="*/ 800235 h 2252924"/>
              <a:gd name="connsiteX2" fmla="*/ 1330288 w 3345588"/>
              <a:gd name="connsiteY2" fmla="*/ 2252924 h 2252924"/>
              <a:gd name="connsiteX0" fmla="*/ 0 w 3346432"/>
              <a:gd name="connsiteY0" fmla="*/ 0 h 3347603"/>
              <a:gd name="connsiteX1" fmla="*/ 3342558 w 3346432"/>
              <a:gd name="connsiteY1" fmla="*/ 800235 h 3347603"/>
              <a:gd name="connsiteX2" fmla="*/ 2054404 w 3346432"/>
              <a:gd name="connsiteY2" fmla="*/ 3347603 h 3347603"/>
              <a:gd name="connsiteX0" fmla="*/ 0 w 3431453"/>
              <a:gd name="connsiteY0" fmla="*/ 0 h 3347603"/>
              <a:gd name="connsiteX1" fmla="*/ 3342558 w 3431453"/>
              <a:gd name="connsiteY1" fmla="*/ 800235 h 3347603"/>
              <a:gd name="connsiteX2" fmla="*/ 2054404 w 3431453"/>
              <a:gd name="connsiteY2" fmla="*/ 3347603 h 3347603"/>
              <a:gd name="connsiteX0" fmla="*/ 0 w 3431453"/>
              <a:gd name="connsiteY0" fmla="*/ 0 h 3347603"/>
              <a:gd name="connsiteX1" fmla="*/ 3342558 w 3431453"/>
              <a:gd name="connsiteY1" fmla="*/ 800235 h 3347603"/>
              <a:gd name="connsiteX2" fmla="*/ 2054404 w 3431453"/>
              <a:gd name="connsiteY2" fmla="*/ 3347603 h 3347603"/>
              <a:gd name="connsiteX0" fmla="*/ 0 w 3453364"/>
              <a:gd name="connsiteY0" fmla="*/ 0 h 3347603"/>
              <a:gd name="connsiteX1" fmla="*/ 3342558 w 3453364"/>
              <a:gd name="connsiteY1" fmla="*/ 800235 h 3347603"/>
              <a:gd name="connsiteX2" fmla="*/ 2054404 w 3453364"/>
              <a:gd name="connsiteY2" fmla="*/ 3347603 h 3347603"/>
              <a:gd name="connsiteX0" fmla="*/ 0 w 3387619"/>
              <a:gd name="connsiteY0" fmla="*/ 0 h 2625580"/>
              <a:gd name="connsiteX1" fmla="*/ 3342558 w 3387619"/>
              <a:gd name="connsiteY1" fmla="*/ 800235 h 2625580"/>
              <a:gd name="connsiteX2" fmla="*/ 1610060 w 3387619"/>
              <a:gd name="connsiteY2" fmla="*/ 2625580 h 2625580"/>
              <a:gd name="connsiteX0" fmla="*/ 0 w 3434164"/>
              <a:gd name="connsiteY0" fmla="*/ 0 h 2625580"/>
              <a:gd name="connsiteX1" fmla="*/ 3342558 w 3434164"/>
              <a:gd name="connsiteY1" fmla="*/ 800235 h 2625580"/>
              <a:gd name="connsiteX2" fmla="*/ 1610060 w 3434164"/>
              <a:gd name="connsiteY2" fmla="*/ 2625580 h 2625580"/>
              <a:gd name="connsiteX0" fmla="*/ 0 w 3478708"/>
              <a:gd name="connsiteY0" fmla="*/ 0 h 2974945"/>
              <a:gd name="connsiteX1" fmla="*/ 3342558 w 3478708"/>
              <a:gd name="connsiteY1" fmla="*/ 800235 h 2974945"/>
              <a:gd name="connsiteX2" fmla="*/ 1807546 w 3478708"/>
              <a:gd name="connsiteY2" fmla="*/ 2974945 h 2974945"/>
              <a:gd name="connsiteX0" fmla="*/ 0 w 3454022"/>
              <a:gd name="connsiteY0" fmla="*/ 0 h 3009882"/>
              <a:gd name="connsiteX1" fmla="*/ 3317872 w 3454022"/>
              <a:gd name="connsiteY1" fmla="*/ 835172 h 3009882"/>
              <a:gd name="connsiteX2" fmla="*/ 1782860 w 3454022"/>
              <a:gd name="connsiteY2" fmla="*/ 3009882 h 3009882"/>
              <a:gd name="connsiteX0" fmla="*/ 0 w 2048355"/>
              <a:gd name="connsiteY0" fmla="*/ 0 h 4999255"/>
              <a:gd name="connsiteX1" fmla="*/ 1912205 w 2048355"/>
              <a:gd name="connsiteY1" fmla="*/ 2824545 h 4999255"/>
              <a:gd name="connsiteX2" fmla="*/ 377193 w 2048355"/>
              <a:gd name="connsiteY2" fmla="*/ 4999255 h 4999255"/>
              <a:gd name="connsiteX0" fmla="*/ 7808747 w 9723541"/>
              <a:gd name="connsiteY0" fmla="*/ 206447 h 3046514"/>
              <a:gd name="connsiteX1" fmla="*/ 9720952 w 9723541"/>
              <a:gd name="connsiteY1" fmla="*/ 3030992 h 3046514"/>
              <a:gd name="connsiteX2" fmla="*/ 0 w 9723541"/>
              <a:gd name="connsiteY2" fmla="*/ 56737 h 3046514"/>
              <a:gd name="connsiteX0" fmla="*/ 7808747 w 9723007"/>
              <a:gd name="connsiteY0" fmla="*/ 149710 h 3011990"/>
              <a:gd name="connsiteX1" fmla="*/ 9720952 w 9723007"/>
              <a:gd name="connsiteY1" fmla="*/ 2974255 h 3011990"/>
              <a:gd name="connsiteX2" fmla="*/ 0 w 9723007"/>
              <a:gd name="connsiteY2" fmla="*/ 0 h 3011990"/>
              <a:gd name="connsiteX0" fmla="*/ 7540017 w 9454334"/>
              <a:gd name="connsiteY0" fmla="*/ 734820 h 3587427"/>
              <a:gd name="connsiteX1" fmla="*/ 9452222 w 9454334"/>
              <a:gd name="connsiteY1" fmla="*/ 3559365 h 3587427"/>
              <a:gd name="connsiteX2" fmla="*/ 0 w 9454334"/>
              <a:gd name="connsiteY2" fmla="*/ 0 h 3587427"/>
              <a:gd name="connsiteX0" fmla="*/ 6113679 w 9454334"/>
              <a:gd name="connsiteY0" fmla="*/ 120454 h 3587427"/>
              <a:gd name="connsiteX1" fmla="*/ 9452222 w 9454334"/>
              <a:gd name="connsiteY1" fmla="*/ 3559365 h 3587427"/>
              <a:gd name="connsiteX2" fmla="*/ 0 w 9454334"/>
              <a:gd name="connsiteY2" fmla="*/ 0 h 3587427"/>
              <a:gd name="connsiteX0" fmla="*/ 6113679 w 9454334"/>
              <a:gd name="connsiteY0" fmla="*/ 120454 h 3587427"/>
              <a:gd name="connsiteX1" fmla="*/ 9452222 w 9454334"/>
              <a:gd name="connsiteY1" fmla="*/ 3559365 h 3587427"/>
              <a:gd name="connsiteX2" fmla="*/ 0 w 9454334"/>
              <a:gd name="connsiteY2" fmla="*/ 0 h 3587427"/>
              <a:gd name="connsiteX0" fmla="*/ 6113679 w 8648335"/>
              <a:gd name="connsiteY0" fmla="*/ 120454 h 3385421"/>
              <a:gd name="connsiteX1" fmla="*/ 8646032 w 8648335"/>
              <a:gd name="connsiteY1" fmla="*/ 3354576 h 3385421"/>
              <a:gd name="connsiteX2" fmla="*/ 0 w 8648335"/>
              <a:gd name="connsiteY2" fmla="*/ 0 h 3385421"/>
              <a:gd name="connsiteX0" fmla="*/ 6113679 w 8648335"/>
              <a:gd name="connsiteY0" fmla="*/ 120454 h 3385421"/>
              <a:gd name="connsiteX1" fmla="*/ 8646032 w 8648335"/>
              <a:gd name="connsiteY1" fmla="*/ 3354576 h 3385421"/>
              <a:gd name="connsiteX2" fmla="*/ 0 w 8648335"/>
              <a:gd name="connsiteY2" fmla="*/ 0 h 3385421"/>
              <a:gd name="connsiteX0" fmla="*/ 6113679 w 8937664"/>
              <a:gd name="connsiteY0" fmla="*/ 120454 h 3500791"/>
              <a:gd name="connsiteX1" fmla="*/ 8935434 w 8937664"/>
              <a:gd name="connsiteY1" fmla="*/ 3471598 h 3500791"/>
              <a:gd name="connsiteX2" fmla="*/ 0 w 8937664"/>
              <a:gd name="connsiteY2" fmla="*/ 0 h 3500791"/>
              <a:gd name="connsiteX0" fmla="*/ 6113679 w 6113679"/>
              <a:gd name="connsiteY0" fmla="*/ 120454 h 5417866"/>
              <a:gd name="connsiteX1" fmla="*/ 5834699 w 6113679"/>
              <a:gd name="connsiteY1" fmla="*/ 5402459 h 5417866"/>
              <a:gd name="connsiteX2" fmla="*/ 0 w 6113679"/>
              <a:gd name="connsiteY2" fmla="*/ 0 h 5417866"/>
              <a:gd name="connsiteX0" fmla="*/ 6113679 w 6113679"/>
              <a:gd name="connsiteY0" fmla="*/ 120454 h 5184764"/>
              <a:gd name="connsiteX1" fmla="*/ 5917385 w 6113679"/>
              <a:gd name="connsiteY1" fmla="*/ 5168416 h 5184764"/>
              <a:gd name="connsiteX2" fmla="*/ 0 w 6113679"/>
              <a:gd name="connsiteY2" fmla="*/ 0 h 5184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13679" h="5184764">
                <a:moveTo>
                  <a:pt x="6113679" y="120454"/>
                </a:moveTo>
                <a:cubicBezTo>
                  <a:pt x="5330559" y="1623345"/>
                  <a:pt x="5141182" y="4853282"/>
                  <a:pt x="5917385" y="5168416"/>
                </a:cubicBezTo>
                <a:cubicBezTo>
                  <a:pt x="6082870" y="5456562"/>
                  <a:pt x="5043" y="1864738"/>
                  <a:pt x="0" y="0"/>
                </a:cubicBezTo>
              </a:path>
            </a:pathLst>
          </a:cu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>
            <a:extLst>
              <a:ext uri="{FF2B5EF4-FFF2-40B4-BE49-F238E27FC236}">
                <a16:creationId xmlns="" xmlns:a16="http://schemas.microsoft.com/office/drawing/2014/main" id="{61B83AA6-3AA5-4FEA-9427-17E1A6EB19E4}"/>
              </a:ext>
            </a:extLst>
          </p:cNvPr>
          <p:cNvSpPr/>
          <p:nvPr/>
        </p:nvSpPr>
        <p:spPr>
          <a:xfrm>
            <a:off x="5743533" y="4236399"/>
            <a:ext cx="365168" cy="365166"/>
          </a:xfrm>
          <a:prstGeom prst="ellipse">
            <a:avLst/>
          </a:prstGeom>
          <a:solidFill>
            <a:srgbClr val="F4D62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33C4E18D-F138-43BD-9267-98BC2767158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468" y="681370"/>
            <a:ext cx="1146266" cy="1146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172553"/>
      </p:ext>
    </p:extLst>
  </p:cSld>
  <p:clrMapOvr>
    <a:masterClrMapping/>
  </p:clrMapOvr>
  <p:transition spd="slow" advTm="35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 animBg="1"/>
      <p:bldP spid="2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图片 54">
            <a:extLst>
              <a:ext uri="{FF2B5EF4-FFF2-40B4-BE49-F238E27FC236}">
                <a16:creationId xmlns="" xmlns:a16="http://schemas.microsoft.com/office/drawing/2014/main" id="{439A43BE-7288-4486-9B2B-9164FD15455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121" t="44003" r="28329" b="19148"/>
          <a:stretch/>
        </p:blipFill>
        <p:spPr>
          <a:xfrm>
            <a:off x="3727477" y="470877"/>
            <a:ext cx="4737046" cy="1228130"/>
          </a:xfrm>
          <a:prstGeom prst="rect">
            <a:avLst/>
          </a:prstGeom>
        </p:spPr>
      </p:pic>
      <p:sp>
        <p:nvSpPr>
          <p:cNvPr id="56" name="PA-文本框 55">
            <a:extLst>
              <a:ext uri="{FF2B5EF4-FFF2-40B4-BE49-F238E27FC236}">
                <a16:creationId xmlns="" xmlns:a16="http://schemas.microsoft.com/office/drawing/2014/main" id="{760253B7-049A-46B8-9C1B-1B3EB504CAB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097779" y="540524"/>
            <a:ext cx="3986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>
                <a:latin typeface="I.Ngaan" panose="02000500000000000000" pitchFamily="2" charset="-122"/>
                <a:ea typeface="I.Ngaan" panose="02000500000000000000" pitchFamily="2" charset="-122"/>
              </a:rPr>
              <a:t>Part Four</a:t>
            </a:r>
            <a:endParaRPr lang="zh-CN" altLang="en-US" sz="4400" dirty="0">
              <a:latin typeface="I.Ngaan" panose="02000500000000000000" pitchFamily="2" charset="-122"/>
              <a:ea typeface="I.Ngaan" panose="02000500000000000000" pitchFamily="2" charset="-122"/>
            </a:endParaRPr>
          </a:p>
        </p:txBody>
      </p:sp>
      <p:sp>
        <p:nvSpPr>
          <p:cNvPr id="43" name="矩形: 圆角 42">
            <a:extLst>
              <a:ext uri="{FF2B5EF4-FFF2-40B4-BE49-F238E27FC236}">
                <a16:creationId xmlns="" xmlns:a16="http://schemas.microsoft.com/office/drawing/2014/main" id="{00BD1339-756B-47C1-AB15-5AEA5463AC75}"/>
              </a:ext>
            </a:extLst>
          </p:cNvPr>
          <p:cNvSpPr/>
          <p:nvPr/>
        </p:nvSpPr>
        <p:spPr>
          <a:xfrm>
            <a:off x="3661673" y="2401136"/>
            <a:ext cx="4858213" cy="2757858"/>
          </a:xfrm>
          <a:prstGeom prst="roundRect">
            <a:avLst>
              <a:gd name="adj" fmla="val 6733"/>
            </a:avLst>
          </a:prstGeom>
          <a:solidFill>
            <a:srgbClr val="F4D6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5" name="组合 64">
            <a:extLst>
              <a:ext uri="{FF2B5EF4-FFF2-40B4-BE49-F238E27FC236}">
                <a16:creationId xmlns="" xmlns:a16="http://schemas.microsoft.com/office/drawing/2014/main" id="{D668EDC7-75F3-4945-B28D-392B2EB757D9}"/>
              </a:ext>
            </a:extLst>
          </p:cNvPr>
          <p:cNvGrpSpPr/>
          <p:nvPr/>
        </p:nvGrpSpPr>
        <p:grpSpPr>
          <a:xfrm>
            <a:off x="5144407" y="-1036937"/>
            <a:ext cx="1903186" cy="3933841"/>
            <a:chOff x="5170714" y="-1036937"/>
            <a:chExt cx="1903186" cy="3933841"/>
          </a:xfrm>
        </p:grpSpPr>
        <p:grpSp>
          <p:nvGrpSpPr>
            <p:cNvPr id="35" name="组合 34">
              <a:extLst>
                <a:ext uri="{FF2B5EF4-FFF2-40B4-BE49-F238E27FC236}">
                  <a16:creationId xmlns="" xmlns:a16="http://schemas.microsoft.com/office/drawing/2014/main" id="{55EB134C-B2D3-4C3A-B2A3-37931D301EF9}"/>
                </a:ext>
              </a:extLst>
            </p:cNvPr>
            <p:cNvGrpSpPr/>
            <p:nvPr/>
          </p:nvGrpSpPr>
          <p:grpSpPr>
            <a:xfrm>
              <a:off x="5170714" y="-1036937"/>
              <a:ext cx="290286" cy="1691820"/>
              <a:chOff x="5297714" y="3432629"/>
              <a:chExt cx="290286" cy="1691820"/>
            </a:xfrm>
          </p:grpSpPr>
          <p:sp>
            <p:nvSpPr>
              <p:cNvPr id="36" name="矩形 35">
                <a:extLst>
                  <a:ext uri="{FF2B5EF4-FFF2-40B4-BE49-F238E27FC236}">
                    <a16:creationId xmlns="" xmlns:a16="http://schemas.microsoft.com/office/drawing/2014/main" id="{4740B876-3CD2-4523-BCE7-53A976BC0BC2}"/>
                  </a:ext>
                </a:extLst>
              </p:cNvPr>
              <p:cNvSpPr/>
              <p:nvPr/>
            </p:nvSpPr>
            <p:spPr>
              <a:xfrm>
                <a:off x="5370286" y="3683000"/>
                <a:ext cx="145143" cy="1441449"/>
              </a:xfrm>
              <a:prstGeom prst="rect">
                <a:avLst/>
              </a:prstGeom>
              <a:solidFill>
                <a:srgbClr val="F4D620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椭圆 36">
                <a:extLst>
                  <a:ext uri="{FF2B5EF4-FFF2-40B4-BE49-F238E27FC236}">
                    <a16:creationId xmlns="" xmlns:a16="http://schemas.microsoft.com/office/drawing/2014/main" id="{377AD476-A2E6-4DD0-9D12-886B8065A482}"/>
                  </a:ext>
                </a:extLst>
              </p:cNvPr>
              <p:cNvSpPr/>
              <p:nvPr/>
            </p:nvSpPr>
            <p:spPr>
              <a:xfrm>
                <a:off x="5297714" y="3432629"/>
                <a:ext cx="290286" cy="290286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9" name="组合 38">
              <a:extLst>
                <a:ext uri="{FF2B5EF4-FFF2-40B4-BE49-F238E27FC236}">
                  <a16:creationId xmlns="" xmlns:a16="http://schemas.microsoft.com/office/drawing/2014/main" id="{C12E28EE-0CAD-4CCF-B45B-2682D75F28D3}"/>
                </a:ext>
              </a:extLst>
            </p:cNvPr>
            <p:cNvGrpSpPr/>
            <p:nvPr/>
          </p:nvGrpSpPr>
          <p:grpSpPr>
            <a:xfrm>
              <a:off x="6783614" y="-1036937"/>
              <a:ext cx="290286" cy="1691820"/>
              <a:chOff x="5297714" y="3432629"/>
              <a:chExt cx="290286" cy="1691820"/>
            </a:xfrm>
          </p:grpSpPr>
          <p:sp>
            <p:nvSpPr>
              <p:cNvPr id="40" name="矩形 39">
                <a:extLst>
                  <a:ext uri="{FF2B5EF4-FFF2-40B4-BE49-F238E27FC236}">
                    <a16:creationId xmlns="" xmlns:a16="http://schemas.microsoft.com/office/drawing/2014/main" id="{320D93A5-ABD7-4B74-BCAE-7365C5D90C71}"/>
                  </a:ext>
                </a:extLst>
              </p:cNvPr>
              <p:cNvSpPr/>
              <p:nvPr/>
            </p:nvSpPr>
            <p:spPr>
              <a:xfrm>
                <a:off x="5370286" y="3683000"/>
                <a:ext cx="145143" cy="1441449"/>
              </a:xfrm>
              <a:prstGeom prst="rect">
                <a:avLst/>
              </a:prstGeom>
              <a:solidFill>
                <a:srgbClr val="F4D620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椭圆 40">
                <a:extLst>
                  <a:ext uri="{FF2B5EF4-FFF2-40B4-BE49-F238E27FC236}">
                    <a16:creationId xmlns="" xmlns:a16="http://schemas.microsoft.com/office/drawing/2014/main" id="{DA68FE68-CDC1-4B1F-A685-DB40CAF657D5}"/>
                  </a:ext>
                </a:extLst>
              </p:cNvPr>
              <p:cNvSpPr/>
              <p:nvPr/>
            </p:nvSpPr>
            <p:spPr>
              <a:xfrm>
                <a:off x="5297714" y="3432629"/>
                <a:ext cx="290286" cy="290286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" name="组合 5">
              <a:extLst>
                <a:ext uri="{FF2B5EF4-FFF2-40B4-BE49-F238E27FC236}">
                  <a16:creationId xmlns="" xmlns:a16="http://schemas.microsoft.com/office/drawing/2014/main" id="{FBB094A1-1268-4457-97C8-2D254D34A1D6}"/>
                </a:ext>
              </a:extLst>
            </p:cNvPr>
            <p:cNvGrpSpPr/>
            <p:nvPr/>
          </p:nvGrpSpPr>
          <p:grpSpPr>
            <a:xfrm>
              <a:off x="5170714" y="1412706"/>
              <a:ext cx="290286" cy="1484198"/>
              <a:chOff x="5297714" y="3683001"/>
              <a:chExt cx="290286" cy="1484198"/>
            </a:xfrm>
          </p:grpSpPr>
          <p:sp>
            <p:nvSpPr>
              <p:cNvPr id="4" name="矩形 3">
                <a:extLst>
                  <a:ext uri="{FF2B5EF4-FFF2-40B4-BE49-F238E27FC236}">
                    <a16:creationId xmlns="" xmlns:a16="http://schemas.microsoft.com/office/drawing/2014/main" id="{31309855-6486-449E-AC31-9AEF7CE7DC0C}"/>
                  </a:ext>
                </a:extLst>
              </p:cNvPr>
              <p:cNvSpPr/>
              <p:nvPr/>
            </p:nvSpPr>
            <p:spPr>
              <a:xfrm>
                <a:off x="5370286" y="3683001"/>
                <a:ext cx="145143" cy="1221058"/>
              </a:xfrm>
              <a:prstGeom prst="rect">
                <a:avLst/>
              </a:prstGeom>
              <a:solidFill>
                <a:srgbClr val="F4D620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椭圆 4">
                <a:extLst>
                  <a:ext uri="{FF2B5EF4-FFF2-40B4-BE49-F238E27FC236}">
                    <a16:creationId xmlns="" xmlns:a16="http://schemas.microsoft.com/office/drawing/2014/main" id="{93D938D1-E97B-4229-88ED-067458898D32}"/>
                  </a:ext>
                </a:extLst>
              </p:cNvPr>
              <p:cNvSpPr/>
              <p:nvPr/>
            </p:nvSpPr>
            <p:spPr>
              <a:xfrm>
                <a:off x="5297714" y="4876913"/>
                <a:ext cx="290286" cy="290286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grpSp>
          <p:nvGrpSpPr>
            <p:cNvPr id="44" name="组合 43">
              <a:extLst>
                <a:ext uri="{FF2B5EF4-FFF2-40B4-BE49-F238E27FC236}">
                  <a16:creationId xmlns="" xmlns:a16="http://schemas.microsoft.com/office/drawing/2014/main" id="{3F4320F1-A0BB-433A-A469-3276218D2ED6}"/>
                </a:ext>
              </a:extLst>
            </p:cNvPr>
            <p:cNvGrpSpPr/>
            <p:nvPr/>
          </p:nvGrpSpPr>
          <p:grpSpPr>
            <a:xfrm>
              <a:off x="6783614" y="1412706"/>
              <a:ext cx="290286" cy="1484198"/>
              <a:chOff x="5297714" y="3683001"/>
              <a:chExt cx="290286" cy="1484198"/>
            </a:xfrm>
          </p:grpSpPr>
          <p:sp>
            <p:nvSpPr>
              <p:cNvPr id="45" name="矩形 44">
                <a:extLst>
                  <a:ext uri="{FF2B5EF4-FFF2-40B4-BE49-F238E27FC236}">
                    <a16:creationId xmlns="" xmlns:a16="http://schemas.microsoft.com/office/drawing/2014/main" id="{2D52ABF4-5DC2-47DC-833A-DF44573A2D56}"/>
                  </a:ext>
                </a:extLst>
              </p:cNvPr>
              <p:cNvSpPr/>
              <p:nvPr/>
            </p:nvSpPr>
            <p:spPr>
              <a:xfrm>
                <a:off x="5370286" y="3683001"/>
                <a:ext cx="145143" cy="1221058"/>
              </a:xfrm>
              <a:prstGeom prst="rect">
                <a:avLst/>
              </a:prstGeom>
              <a:solidFill>
                <a:srgbClr val="F4D620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椭圆 45">
                <a:extLst>
                  <a:ext uri="{FF2B5EF4-FFF2-40B4-BE49-F238E27FC236}">
                    <a16:creationId xmlns="" xmlns:a16="http://schemas.microsoft.com/office/drawing/2014/main" id="{50959F32-8FB2-4123-BF8F-101CC97BB7CC}"/>
                  </a:ext>
                </a:extLst>
              </p:cNvPr>
              <p:cNvSpPr/>
              <p:nvPr/>
            </p:nvSpPr>
            <p:spPr>
              <a:xfrm>
                <a:off x="5297714" y="4876913"/>
                <a:ext cx="290286" cy="290286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</p:grpSp>
      <p:sp>
        <p:nvSpPr>
          <p:cNvPr id="57" name="PA-矩形 56">
            <a:extLst>
              <a:ext uri="{FF2B5EF4-FFF2-40B4-BE49-F238E27FC236}">
                <a16:creationId xmlns="" xmlns:a16="http://schemas.microsoft.com/office/drawing/2014/main" id="{5579B1B8-348A-496F-BB9D-495ACF54092C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972524" y="3410866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dirty="0"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组织建设</a:t>
            </a:r>
          </a:p>
        </p:txBody>
      </p:sp>
      <p:grpSp>
        <p:nvGrpSpPr>
          <p:cNvPr id="64" name="组合 63">
            <a:extLst>
              <a:ext uri="{FF2B5EF4-FFF2-40B4-BE49-F238E27FC236}">
                <a16:creationId xmlns="" xmlns:a16="http://schemas.microsoft.com/office/drawing/2014/main" id="{1880D8D9-8D96-4E3E-A300-B42F932022F8}"/>
              </a:ext>
            </a:extLst>
          </p:cNvPr>
          <p:cNvGrpSpPr/>
          <p:nvPr/>
        </p:nvGrpSpPr>
        <p:grpSpPr>
          <a:xfrm>
            <a:off x="5144407" y="4711589"/>
            <a:ext cx="1903186" cy="2216261"/>
            <a:chOff x="5170714" y="4711589"/>
            <a:chExt cx="1903186" cy="2216261"/>
          </a:xfrm>
        </p:grpSpPr>
        <p:grpSp>
          <p:nvGrpSpPr>
            <p:cNvPr id="58" name="组合 57">
              <a:extLst>
                <a:ext uri="{FF2B5EF4-FFF2-40B4-BE49-F238E27FC236}">
                  <a16:creationId xmlns="" xmlns:a16="http://schemas.microsoft.com/office/drawing/2014/main" id="{F84B13D4-D1F0-40AC-9D2D-194FA41D8355}"/>
                </a:ext>
              </a:extLst>
            </p:cNvPr>
            <p:cNvGrpSpPr/>
            <p:nvPr/>
          </p:nvGrpSpPr>
          <p:grpSpPr>
            <a:xfrm>
              <a:off x="5170714" y="4711589"/>
              <a:ext cx="290286" cy="2216261"/>
              <a:chOff x="5297714" y="3432629"/>
              <a:chExt cx="290286" cy="2216261"/>
            </a:xfrm>
          </p:grpSpPr>
          <p:sp>
            <p:nvSpPr>
              <p:cNvPr id="59" name="矩形 58">
                <a:extLst>
                  <a:ext uri="{FF2B5EF4-FFF2-40B4-BE49-F238E27FC236}">
                    <a16:creationId xmlns="" xmlns:a16="http://schemas.microsoft.com/office/drawing/2014/main" id="{E30A764E-5579-443E-B547-DB154271DBC3}"/>
                  </a:ext>
                </a:extLst>
              </p:cNvPr>
              <p:cNvSpPr/>
              <p:nvPr/>
            </p:nvSpPr>
            <p:spPr>
              <a:xfrm>
                <a:off x="5370286" y="3683000"/>
                <a:ext cx="145143" cy="1965890"/>
              </a:xfrm>
              <a:prstGeom prst="rect">
                <a:avLst/>
              </a:prstGeom>
              <a:solidFill>
                <a:srgbClr val="F4D620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椭圆 59">
                <a:extLst>
                  <a:ext uri="{FF2B5EF4-FFF2-40B4-BE49-F238E27FC236}">
                    <a16:creationId xmlns="" xmlns:a16="http://schemas.microsoft.com/office/drawing/2014/main" id="{21125AAE-A233-4DA8-A99F-CD7CF82AA16C}"/>
                  </a:ext>
                </a:extLst>
              </p:cNvPr>
              <p:cNvSpPr/>
              <p:nvPr/>
            </p:nvSpPr>
            <p:spPr>
              <a:xfrm>
                <a:off x="5297714" y="3432629"/>
                <a:ext cx="290286" cy="290286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1" name="组合 60">
              <a:extLst>
                <a:ext uri="{FF2B5EF4-FFF2-40B4-BE49-F238E27FC236}">
                  <a16:creationId xmlns="" xmlns:a16="http://schemas.microsoft.com/office/drawing/2014/main" id="{927418E1-CED9-424A-831C-0EB9AD39177B}"/>
                </a:ext>
              </a:extLst>
            </p:cNvPr>
            <p:cNvGrpSpPr/>
            <p:nvPr/>
          </p:nvGrpSpPr>
          <p:grpSpPr>
            <a:xfrm>
              <a:off x="6783614" y="4711589"/>
              <a:ext cx="290286" cy="2216261"/>
              <a:chOff x="5297714" y="3432629"/>
              <a:chExt cx="290286" cy="2216261"/>
            </a:xfrm>
          </p:grpSpPr>
          <p:sp>
            <p:nvSpPr>
              <p:cNvPr id="62" name="矩形 61">
                <a:extLst>
                  <a:ext uri="{FF2B5EF4-FFF2-40B4-BE49-F238E27FC236}">
                    <a16:creationId xmlns="" xmlns:a16="http://schemas.microsoft.com/office/drawing/2014/main" id="{C44ACA50-B0FF-4657-B1CB-0E3B25E50D53}"/>
                  </a:ext>
                </a:extLst>
              </p:cNvPr>
              <p:cNvSpPr/>
              <p:nvPr/>
            </p:nvSpPr>
            <p:spPr>
              <a:xfrm>
                <a:off x="5370286" y="3683000"/>
                <a:ext cx="145143" cy="1965890"/>
              </a:xfrm>
              <a:prstGeom prst="rect">
                <a:avLst/>
              </a:prstGeom>
              <a:solidFill>
                <a:srgbClr val="F4D620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" name="椭圆 62">
                <a:extLst>
                  <a:ext uri="{FF2B5EF4-FFF2-40B4-BE49-F238E27FC236}">
                    <a16:creationId xmlns="" xmlns:a16="http://schemas.microsoft.com/office/drawing/2014/main" id="{6DD47909-7FAC-4DF7-8286-8E462BE5F0C4}"/>
                  </a:ext>
                </a:extLst>
              </p:cNvPr>
              <p:cNvSpPr/>
              <p:nvPr/>
            </p:nvSpPr>
            <p:spPr>
              <a:xfrm>
                <a:off x="5297714" y="3432629"/>
                <a:ext cx="290286" cy="290286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C4F2659F-9AC9-4AAC-B799-FD7D1DFCE3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23141" y="980151"/>
            <a:ext cx="1218278" cy="1131005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4460E78D-F331-4B43-8F1C-2849047E2F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 flipV="1">
            <a:off x="1248266" y="5158994"/>
            <a:ext cx="1218278" cy="1131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309773"/>
      </p:ext>
    </p:extLst>
  </p:cSld>
  <p:clrMapOvr>
    <a:masterClrMapping/>
  </p:clrMapOvr>
  <p:transition spd="slow" advTm="19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#ppt_h*cos(4*pi*$)*(1-$)^2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#ppt_w*cos(4*pi*$)*(1-$)^2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975"/>
                            </p:stCondLst>
                            <p:childTnLst>
                              <p:par>
                                <p:cTn id="1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E28F074F-6BF6-45DA-A98D-A2B248EA584A}"/>
              </a:ext>
            </a:extLst>
          </p:cNvPr>
          <p:cNvGrpSpPr/>
          <p:nvPr/>
        </p:nvGrpSpPr>
        <p:grpSpPr>
          <a:xfrm>
            <a:off x="4078515" y="526588"/>
            <a:ext cx="4034971" cy="1046109"/>
            <a:chOff x="4078515" y="3528010"/>
            <a:chExt cx="4034971" cy="1046109"/>
          </a:xfrm>
        </p:grpSpPr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EB288ADB-B0F9-477C-AF83-8527E31501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7121" t="44003" r="28329" b="19148"/>
            <a:stretch/>
          </p:blipFill>
          <p:spPr>
            <a:xfrm>
              <a:off x="4078515" y="3528010"/>
              <a:ext cx="4034971" cy="1046109"/>
            </a:xfrm>
            <a:prstGeom prst="rect">
              <a:avLst/>
            </a:prstGeom>
          </p:spPr>
        </p:pic>
        <p:sp>
          <p:nvSpPr>
            <p:cNvPr id="5" name="文本框 4">
              <a:extLst>
                <a:ext uri="{FF2B5EF4-FFF2-40B4-BE49-F238E27FC236}">
                  <a16:creationId xmlns="" xmlns:a16="http://schemas.microsoft.com/office/drawing/2014/main" id="{F51A7811-E032-46A1-9245-D5E9AFF57A55}"/>
                </a:ext>
              </a:extLst>
            </p:cNvPr>
            <p:cNvSpPr txBox="1"/>
            <p:nvPr/>
          </p:nvSpPr>
          <p:spPr>
            <a:xfrm>
              <a:off x="4478523" y="3665695"/>
              <a:ext cx="323495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latin typeface="杨任东竹石体-Bold" panose="02000000000000000000" pitchFamily="2" charset="-122"/>
                  <a:ea typeface="杨任东竹石体-Bold" panose="02000000000000000000" pitchFamily="2" charset="-122"/>
                </a:rPr>
                <a:t>组织建设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CBA7E35D-049E-40DF-BB7A-C4ECB7D8A5F4}"/>
              </a:ext>
            </a:extLst>
          </p:cNvPr>
          <p:cNvGrpSpPr/>
          <p:nvPr/>
        </p:nvGrpSpPr>
        <p:grpSpPr>
          <a:xfrm>
            <a:off x="5144407" y="-742099"/>
            <a:ext cx="1903186" cy="1484198"/>
            <a:chOff x="5170714" y="-742099"/>
            <a:chExt cx="1903186" cy="1484198"/>
          </a:xfrm>
        </p:grpSpPr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36D06D4C-BABC-458B-9D53-67423D6A19D7}"/>
                </a:ext>
              </a:extLst>
            </p:cNvPr>
            <p:cNvGrpSpPr/>
            <p:nvPr/>
          </p:nvGrpSpPr>
          <p:grpSpPr>
            <a:xfrm>
              <a:off x="5170714" y="-742099"/>
              <a:ext cx="290286" cy="1484198"/>
              <a:chOff x="5297714" y="3683001"/>
              <a:chExt cx="290286" cy="1484198"/>
            </a:xfrm>
          </p:grpSpPr>
          <p:sp>
            <p:nvSpPr>
              <p:cNvPr id="8" name="矩形 7">
                <a:extLst>
                  <a:ext uri="{FF2B5EF4-FFF2-40B4-BE49-F238E27FC236}">
                    <a16:creationId xmlns="" xmlns:a16="http://schemas.microsoft.com/office/drawing/2014/main" id="{8F2F07E2-1977-4CC3-9174-BF038E53935A}"/>
                  </a:ext>
                </a:extLst>
              </p:cNvPr>
              <p:cNvSpPr/>
              <p:nvPr/>
            </p:nvSpPr>
            <p:spPr>
              <a:xfrm>
                <a:off x="5370286" y="3683001"/>
                <a:ext cx="145143" cy="1221058"/>
              </a:xfrm>
              <a:prstGeom prst="rect">
                <a:avLst/>
              </a:prstGeom>
              <a:solidFill>
                <a:srgbClr val="F4D620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椭圆 8">
                <a:extLst>
                  <a:ext uri="{FF2B5EF4-FFF2-40B4-BE49-F238E27FC236}">
                    <a16:creationId xmlns="" xmlns:a16="http://schemas.microsoft.com/office/drawing/2014/main" id="{BD69CD9D-9351-4437-918E-DDC1FCBCF7F2}"/>
                  </a:ext>
                </a:extLst>
              </p:cNvPr>
              <p:cNvSpPr/>
              <p:nvPr/>
            </p:nvSpPr>
            <p:spPr>
              <a:xfrm>
                <a:off x="5297714" y="4876913"/>
                <a:ext cx="290286" cy="290286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grpSp>
          <p:nvGrpSpPr>
            <p:cNvPr id="10" name="组合 9">
              <a:extLst>
                <a:ext uri="{FF2B5EF4-FFF2-40B4-BE49-F238E27FC236}">
                  <a16:creationId xmlns="" xmlns:a16="http://schemas.microsoft.com/office/drawing/2014/main" id="{D55D80C6-2840-49E1-8046-F0CEFDF41CF4}"/>
                </a:ext>
              </a:extLst>
            </p:cNvPr>
            <p:cNvGrpSpPr/>
            <p:nvPr/>
          </p:nvGrpSpPr>
          <p:grpSpPr>
            <a:xfrm>
              <a:off x="6783614" y="-742099"/>
              <a:ext cx="290286" cy="1484198"/>
              <a:chOff x="5297714" y="3683001"/>
              <a:chExt cx="290286" cy="1484198"/>
            </a:xfrm>
          </p:grpSpPr>
          <p:sp>
            <p:nvSpPr>
              <p:cNvPr id="11" name="矩形 10">
                <a:extLst>
                  <a:ext uri="{FF2B5EF4-FFF2-40B4-BE49-F238E27FC236}">
                    <a16:creationId xmlns="" xmlns:a16="http://schemas.microsoft.com/office/drawing/2014/main" id="{4BD2FF80-485F-4742-8EF1-ADAEDBFED689}"/>
                  </a:ext>
                </a:extLst>
              </p:cNvPr>
              <p:cNvSpPr/>
              <p:nvPr/>
            </p:nvSpPr>
            <p:spPr>
              <a:xfrm>
                <a:off x="5370286" y="3683001"/>
                <a:ext cx="145143" cy="1221058"/>
              </a:xfrm>
              <a:prstGeom prst="rect">
                <a:avLst/>
              </a:prstGeom>
              <a:solidFill>
                <a:srgbClr val="F4D620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椭圆 11">
                <a:extLst>
                  <a:ext uri="{FF2B5EF4-FFF2-40B4-BE49-F238E27FC236}">
                    <a16:creationId xmlns="" xmlns:a16="http://schemas.microsoft.com/office/drawing/2014/main" id="{74FDB4D7-3B3B-428A-B6BD-EC9260433603}"/>
                  </a:ext>
                </a:extLst>
              </p:cNvPr>
              <p:cNvSpPr/>
              <p:nvPr/>
            </p:nvSpPr>
            <p:spPr>
              <a:xfrm>
                <a:off x="5297714" y="4876913"/>
                <a:ext cx="290286" cy="290286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</p:grpSp>
      <p:pic>
        <p:nvPicPr>
          <p:cNvPr id="24" name="图片 23">
            <a:extLst>
              <a:ext uri="{FF2B5EF4-FFF2-40B4-BE49-F238E27FC236}">
                <a16:creationId xmlns="" xmlns:a16="http://schemas.microsoft.com/office/drawing/2014/main" id="{727948BE-F84A-4CA3-8556-93AEB71EAD7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476" t="9237" r="11473" b="8992"/>
          <a:stretch/>
        </p:blipFill>
        <p:spPr>
          <a:xfrm>
            <a:off x="1061357" y="1909872"/>
            <a:ext cx="2188030" cy="1678834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="" xmlns:a16="http://schemas.microsoft.com/office/drawing/2014/main" id="{AB480AEB-7B87-46C9-9B80-85CD710B837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476" t="9237" r="11473" b="8992"/>
          <a:stretch/>
        </p:blipFill>
        <p:spPr>
          <a:xfrm>
            <a:off x="4973863" y="1909872"/>
            <a:ext cx="2188030" cy="1678834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="" xmlns:a16="http://schemas.microsoft.com/office/drawing/2014/main" id="{B3AAC700-6D76-4EFE-8248-24521294548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476" t="9237" r="11473" b="8992"/>
          <a:stretch/>
        </p:blipFill>
        <p:spPr>
          <a:xfrm>
            <a:off x="9023349" y="1909872"/>
            <a:ext cx="2188030" cy="1678834"/>
          </a:xfrm>
          <a:prstGeom prst="rect">
            <a:avLst/>
          </a:prstGeom>
        </p:spPr>
      </p:pic>
      <p:cxnSp>
        <p:nvCxnSpPr>
          <p:cNvPr id="28" name="直接连接符 27">
            <a:extLst>
              <a:ext uri="{FF2B5EF4-FFF2-40B4-BE49-F238E27FC236}">
                <a16:creationId xmlns="" xmlns:a16="http://schemas.microsoft.com/office/drawing/2014/main" id="{F10E0039-5DA7-43C1-894F-227C134E8C52}"/>
              </a:ext>
            </a:extLst>
          </p:cNvPr>
          <p:cNvCxnSpPr/>
          <p:nvPr/>
        </p:nvCxnSpPr>
        <p:spPr>
          <a:xfrm>
            <a:off x="665843" y="3752169"/>
            <a:ext cx="11088914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椭圆 28">
            <a:extLst>
              <a:ext uri="{FF2B5EF4-FFF2-40B4-BE49-F238E27FC236}">
                <a16:creationId xmlns="" xmlns:a16="http://schemas.microsoft.com/office/drawing/2014/main" id="{1F90E11D-CE81-4658-9D48-6EE882B25BBC}"/>
              </a:ext>
            </a:extLst>
          </p:cNvPr>
          <p:cNvSpPr/>
          <p:nvPr/>
        </p:nvSpPr>
        <p:spPr>
          <a:xfrm>
            <a:off x="2101846" y="3588706"/>
            <a:ext cx="378454" cy="378454"/>
          </a:xfrm>
          <a:prstGeom prst="ellipse">
            <a:avLst/>
          </a:prstGeom>
          <a:solidFill>
            <a:srgbClr val="FFDD00"/>
          </a:solidFill>
          <a:ln w="19050">
            <a:solidFill>
              <a:srgbClr val="3E3E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>
            <a:extLst>
              <a:ext uri="{FF2B5EF4-FFF2-40B4-BE49-F238E27FC236}">
                <a16:creationId xmlns="" xmlns:a16="http://schemas.microsoft.com/office/drawing/2014/main" id="{7D321246-6833-44C7-A67B-0FB514B6B387}"/>
              </a:ext>
            </a:extLst>
          </p:cNvPr>
          <p:cNvSpPr/>
          <p:nvPr/>
        </p:nvSpPr>
        <p:spPr>
          <a:xfrm>
            <a:off x="5950030" y="3588706"/>
            <a:ext cx="378454" cy="378454"/>
          </a:xfrm>
          <a:prstGeom prst="ellipse">
            <a:avLst/>
          </a:prstGeom>
          <a:solidFill>
            <a:srgbClr val="FFDD00"/>
          </a:solidFill>
          <a:ln w="19050">
            <a:solidFill>
              <a:srgbClr val="3E3E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>
            <a:extLst>
              <a:ext uri="{FF2B5EF4-FFF2-40B4-BE49-F238E27FC236}">
                <a16:creationId xmlns="" xmlns:a16="http://schemas.microsoft.com/office/drawing/2014/main" id="{362C8B47-B7CB-48C7-A7C3-9BE0500ED436}"/>
              </a:ext>
            </a:extLst>
          </p:cNvPr>
          <p:cNvSpPr/>
          <p:nvPr/>
        </p:nvSpPr>
        <p:spPr>
          <a:xfrm>
            <a:off x="9969867" y="3588706"/>
            <a:ext cx="378454" cy="378454"/>
          </a:xfrm>
          <a:prstGeom prst="ellipse">
            <a:avLst/>
          </a:prstGeom>
          <a:solidFill>
            <a:srgbClr val="FFDD00"/>
          </a:solidFill>
          <a:ln w="19050">
            <a:solidFill>
              <a:srgbClr val="3E3E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47">
            <a:extLst>
              <a:ext uri="{FF2B5EF4-FFF2-40B4-BE49-F238E27FC236}">
                <a16:creationId xmlns="" xmlns:a16="http://schemas.microsoft.com/office/drawing/2014/main" id="{089E8D88-4BF9-4376-AE77-FDD1FA17E959}"/>
              </a:ext>
            </a:extLst>
          </p:cNvPr>
          <p:cNvGrpSpPr/>
          <p:nvPr/>
        </p:nvGrpSpPr>
        <p:grpSpPr>
          <a:xfrm>
            <a:off x="4078515" y="3768166"/>
            <a:ext cx="4034971" cy="3089833"/>
            <a:chOff x="4078515" y="3768167"/>
            <a:chExt cx="4034971" cy="1463046"/>
          </a:xfrm>
        </p:grpSpPr>
        <p:cxnSp>
          <p:nvCxnSpPr>
            <p:cNvPr id="33" name="直接连接符 32">
              <a:extLst>
                <a:ext uri="{FF2B5EF4-FFF2-40B4-BE49-F238E27FC236}">
                  <a16:creationId xmlns="" xmlns:a16="http://schemas.microsoft.com/office/drawing/2014/main" id="{17FCED4E-4E81-4BC8-8DF7-FFCA5176D5EE}"/>
                </a:ext>
              </a:extLst>
            </p:cNvPr>
            <p:cNvCxnSpPr>
              <a:cxnSpLocks/>
            </p:cNvCxnSpPr>
            <p:nvPr/>
          </p:nvCxnSpPr>
          <p:spPr>
            <a:xfrm>
              <a:off x="4078515" y="3768167"/>
              <a:ext cx="0" cy="1463046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>
              <a:extLst>
                <a:ext uri="{FF2B5EF4-FFF2-40B4-BE49-F238E27FC236}">
                  <a16:creationId xmlns="" xmlns:a16="http://schemas.microsoft.com/office/drawing/2014/main" id="{F2767E42-947A-4D8D-8797-8A4DB9703937}"/>
                </a:ext>
              </a:extLst>
            </p:cNvPr>
            <p:cNvCxnSpPr/>
            <p:nvPr/>
          </p:nvCxnSpPr>
          <p:spPr>
            <a:xfrm>
              <a:off x="8113486" y="3768167"/>
              <a:ext cx="0" cy="1463046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folders-of-large-size-arranged_32531">
            <a:extLst>
              <a:ext uri="{FF2B5EF4-FFF2-40B4-BE49-F238E27FC236}">
                <a16:creationId xmlns="" xmlns:a16="http://schemas.microsoft.com/office/drawing/2014/main" id="{4DE6F552-6812-4032-BF33-4D6DFFE8C3B9}"/>
              </a:ext>
            </a:extLst>
          </p:cNvPr>
          <p:cNvSpPr>
            <a:spLocks noChangeAspect="1"/>
          </p:cNvSpPr>
          <p:nvPr/>
        </p:nvSpPr>
        <p:spPr bwMode="auto">
          <a:xfrm>
            <a:off x="9847906" y="2406352"/>
            <a:ext cx="683297" cy="460537"/>
          </a:xfrm>
          <a:custGeom>
            <a:avLst/>
            <a:gdLst>
              <a:gd name="T0" fmla="*/ 600116 w 606244"/>
              <a:gd name="T1" fmla="*/ 600116 w 606244"/>
              <a:gd name="T2" fmla="*/ 600116 w 606244"/>
              <a:gd name="T3" fmla="*/ 600116 w 606244"/>
              <a:gd name="T4" fmla="*/ 455839 w 606244"/>
              <a:gd name="T5" fmla="*/ 455839 w 606244"/>
              <a:gd name="T6" fmla="*/ 600116 w 606244"/>
              <a:gd name="T7" fmla="*/ 600116 w 606244"/>
              <a:gd name="T8" fmla="*/ 600116 w 606244"/>
              <a:gd name="T9" fmla="*/ 600116 w 606244"/>
              <a:gd name="T10" fmla="*/ 600116 w 606244"/>
              <a:gd name="T11" fmla="*/ 600116 w 606244"/>
              <a:gd name="T12" fmla="*/ 600116 w 606244"/>
              <a:gd name="T13" fmla="*/ 600116 w 606244"/>
              <a:gd name="T14" fmla="*/ 455839 w 606244"/>
              <a:gd name="T15" fmla="*/ 455839 w 606244"/>
              <a:gd name="T16" fmla="*/ 600116 w 606244"/>
              <a:gd name="T17" fmla="*/ 600116 w 606244"/>
              <a:gd name="T18" fmla="*/ 600116 w 606244"/>
              <a:gd name="T19" fmla="*/ 600116 w 606244"/>
              <a:gd name="T20" fmla="*/ 600116 w 606244"/>
              <a:gd name="T21" fmla="*/ 600116 w 606244"/>
              <a:gd name="T22" fmla="*/ 600116 w 606244"/>
              <a:gd name="T23" fmla="*/ 600116 w 606244"/>
              <a:gd name="T24" fmla="*/ 455839 w 606244"/>
              <a:gd name="T25" fmla="*/ 455839 w 606244"/>
              <a:gd name="T26" fmla="*/ 600116 w 606244"/>
              <a:gd name="T27" fmla="*/ 600116 w 606244"/>
              <a:gd name="T28" fmla="*/ 600116 w 606244"/>
              <a:gd name="T29" fmla="*/ 600116 w 606244"/>
              <a:gd name="T30" fmla="*/ 600116 w 606244"/>
              <a:gd name="T31" fmla="*/ 600116 w 606244"/>
              <a:gd name="T32" fmla="*/ 600116 w 606244"/>
              <a:gd name="T33" fmla="*/ 600116 w 606244"/>
              <a:gd name="T34" fmla="*/ 455839 w 606244"/>
              <a:gd name="T35" fmla="*/ 455839 w 606244"/>
              <a:gd name="T36" fmla="*/ 600116 w 606244"/>
              <a:gd name="T37" fmla="*/ 600116 w 606244"/>
              <a:gd name="T38" fmla="*/ 600116 w 606244"/>
              <a:gd name="T39" fmla="*/ 600116 w 606244"/>
              <a:gd name="T40" fmla="*/ 600116 w 606244"/>
              <a:gd name="T41" fmla="*/ 600116 w 606244"/>
              <a:gd name="T42" fmla="*/ 600116 w 606244"/>
              <a:gd name="T43" fmla="*/ 600116 w 606244"/>
              <a:gd name="T44" fmla="*/ 455839 w 606244"/>
              <a:gd name="T45" fmla="*/ 455839 w 606244"/>
              <a:gd name="T46" fmla="*/ 600116 w 606244"/>
              <a:gd name="T47" fmla="*/ 600116 w 606244"/>
              <a:gd name="T48" fmla="*/ 600116 w 606244"/>
              <a:gd name="T49" fmla="*/ 600116 w 606244"/>
              <a:gd name="T50" fmla="*/ 600116 w 606244"/>
              <a:gd name="T51" fmla="*/ 600116 w 606244"/>
              <a:gd name="T52" fmla="*/ 600116 w 606244"/>
              <a:gd name="T53" fmla="*/ 600116 w 606244"/>
              <a:gd name="T54" fmla="*/ 455839 w 606244"/>
              <a:gd name="T55" fmla="*/ 455839 w 606244"/>
              <a:gd name="T56" fmla="*/ 600116 w 606244"/>
              <a:gd name="T57" fmla="*/ 600116 w 606244"/>
              <a:gd name="T58" fmla="*/ 600116 w 606244"/>
              <a:gd name="T59" fmla="*/ 600116 w 606244"/>
              <a:gd name="T60" fmla="*/ 600116 w 606244"/>
              <a:gd name="T61" fmla="*/ 600116 w 606244"/>
              <a:gd name="T62" fmla="*/ 600116 w 606244"/>
              <a:gd name="T63" fmla="*/ 600116 w 606244"/>
              <a:gd name="T64" fmla="*/ 455839 w 606244"/>
              <a:gd name="T65" fmla="*/ 455839 w 606244"/>
              <a:gd name="T66" fmla="*/ 600116 w 606244"/>
              <a:gd name="T67" fmla="*/ 600116 w 606244"/>
              <a:gd name="T68" fmla="*/ 600116 w 606244"/>
              <a:gd name="T69" fmla="*/ 600116 w 606244"/>
              <a:gd name="T70" fmla="*/ 600116 w 606244"/>
              <a:gd name="T71" fmla="*/ 600116 w 606244"/>
              <a:gd name="T72" fmla="*/ 600116 w 606244"/>
              <a:gd name="T73" fmla="*/ 600116 w 606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7287" h="4919">
                <a:moveTo>
                  <a:pt x="0" y="4768"/>
                </a:moveTo>
                <a:lnTo>
                  <a:pt x="1709" y="4768"/>
                </a:lnTo>
                <a:lnTo>
                  <a:pt x="1709" y="150"/>
                </a:lnTo>
                <a:lnTo>
                  <a:pt x="0" y="150"/>
                </a:lnTo>
                <a:lnTo>
                  <a:pt x="0" y="4768"/>
                </a:lnTo>
                <a:close/>
                <a:moveTo>
                  <a:pt x="855" y="3906"/>
                </a:moveTo>
                <a:cubicBezTo>
                  <a:pt x="639" y="3906"/>
                  <a:pt x="465" y="3732"/>
                  <a:pt x="465" y="3517"/>
                </a:cubicBezTo>
                <a:cubicBezTo>
                  <a:pt x="465" y="3301"/>
                  <a:pt x="639" y="3127"/>
                  <a:pt x="855" y="3127"/>
                </a:cubicBezTo>
                <a:cubicBezTo>
                  <a:pt x="1070" y="3127"/>
                  <a:pt x="1244" y="3301"/>
                  <a:pt x="1244" y="3517"/>
                </a:cubicBezTo>
                <a:cubicBezTo>
                  <a:pt x="1244" y="3732"/>
                  <a:pt x="1070" y="3906"/>
                  <a:pt x="855" y="3906"/>
                </a:cubicBezTo>
                <a:close/>
                <a:moveTo>
                  <a:pt x="380" y="600"/>
                </a:moveTo>
                <a:lnTo>
                  <a:pt x="1284" y="600"/>
                </a:lnTo>
                <a:lnTo>
                  <a:pt x="1284" y="2267"/>
                </a:lnTo>
                <a:lnTo>
                  <a:pt x="380" y="2267"/>
                </a:lnTo>
                <a:lnTo>
                  <a:pt x="380" y="600"/>
                </a:lnTo>
                <a:close/>
                <a:moveTo>
                  <a:pt x="380" y="2407"/>
                </a:moveTo>
                <a:lnTo>
                  <a:pt x="1284" y="2407"/>
                </a:lnTo>
                <a:lnTo>
                  <a:pt x="1284" y="2579"/>
                </a:lnTo>
                <a:lnTo>
                  <a:pt x="380" y="2579"/>
                </a:lnTo>
                <a:lnTo>
                  <a:pt x="380" y="2407"/>
                </a:lnTo>
                <a:close/>
                <a:moveTo>
                  <a:pt x="500" y="740"/>
                </a:moveTo>
                <a:lnTo>
                  <a:pt x="1160" y="740"/>
                </a:lnTo>
                <a:lnTo>
                  <a:pt x="1160" y="1020"/>
                </a:lnTo>
                <a:lnTo>
                  <a:pt x="500" y="1020"/>
                </a:lnTo>
                <a:lnTo>
                  <a:pt x="500" y="740"/>
                </a:lnTo>
                <a:close/>
                <a:moveTo>
                  <a:pt x="1994" y="4768"/>
                </a:moveTo>
                <a:lnTo>
                  <a:pt x="3703" y="4768"/>
                </a:lnTo>
                <a:lnTo>
                  <a:pt x="3703" y="150"/>
                </a:lnTo>
                <a:lnTo>
                  <a:pt x="1994" y="150"/>
                </a:lnTo>
                <a:lnTo>
                  <a:pt x="1994" y="4768"/>
                </a:lnTo>
                <a:close/>
                <a:moveTo>
                  <a:pt x="2849" y="3906"/>
                </a:moveTo>
                <a:cubicBezTo>
                  <a:pt x="2633" y="3906"/>
                  <a:pt x="2459" y="3732"/>
                  <a:pt x="2459" y="3517"/>
                </a:cubicBezTo>
                <a:cubicBezTo>
                  <a:pt x="2459" y="3301"/>
                  <a:pt x="2633" y="3127"/>
                  <a:pt x="2849" y="3127"/>
                </a:cubicBezTo>
                <a:cubicBezTo>
                  <a:pt x="3064" y="3127"/>
                  <a:pt x="3238" y="3301"/>
                  <a:pt x="3238" y="3517"/>
                </a:cubicBezTo>
                <a:cubicBezTo>
                  <a:pt x="3238" y="3732"/>
                  <a:pt x="3064" y="3906"/>
                  <a:pt x="2849" y="3906"/>
                </a:cubicBezTo>
                <a:close/>
                <a:moveTo>
                  <a:pt x="2374" y="600"/>
                </a:moveTo>
                <a:lnTo>
                  <a:pt x="3279" y="600"/>
                </a:lnTo>
                <a:lnTo>
                  <a:pt x="3279" y="2267"/>
                </a:lnTo>
                <a:lnTo>
                  <a:pt x="2374" y="2267"/>
                </a:lnTo>
                <a:lnTo>
                  <a:pt x="2374" y="600"/>
                </a:lnTo>
                <a:close/>
                <a:moveTo>
                  <a:pt x="2374" y="2407"/>
                </a:moveTo>
                <a:lnTo>
                  <a:pt x="3279" y="2407"/>
                </a:lnTo>
                <a:lnTo>
                  <a:pt x="3279" y="2579"/>
                </a:lnTo>
                <a:lnTo>
                  <a:pt x="2374" y="2579"/>
                </a:lnTo>
                <a:lnTo>
                  <a:pt x="2374" y="2407"/>
                </a:lnTo>
                <a:close/>
                <a:moveTo>
                  <a:pt x="2494" y="740"/>
                </a:moveTo>
                <a:lnTo>
                  <a:pt x="3154" y="740"/>
                </a:lnTo>
                <a:lnTo>
                  <a:pt x="3154" y="1020"/>
                </a:lnTo>
                <a:lnTo>
                  <a:pt x="2494" y="1020"/>
                </a:lnTo>
                <a:lnTo>
                  <a:pt x="2494" y="740"/>
                </a:lnTo>
                <a:close/>
                <a:moveTo>
                  <a:pt x="5498" y="0"/>
                </a:moveTo>
                <a:lnTo>
                  <a:pt x="3922" y="662"/>
                </a:lnTo>
                <a:lnTo>
                  <a:pt x="5711" y="4919"/>
                </a:lnTo>
                <a:lnTo>
                  <a:pt x="7287" y="4257"/>
                </a:lnTo>
                <a:lnTo>
                  <a:pt x="5498" y="0"/>
                </a:lnTo>
                <a:close/>
                <a:moveTo>
                  <a:pt x="4447" y="929"/>
                </a:moveTo>
                <a:lnTo>
                  <a:pt x="5281" y="579"/>
                </a:lnTo>
                <a:lnTo>
                  <a:pt x="5926" y="2116"/>
                </a:lnTo>
                <a:lnTo>
                  <a:pt x="5092" y="2466"/>
                </a:lnTo>
                <a:lnTo>
                  <a:pt x="4447" y="929"/>
                </a:lnTo>
                <a:close/>
                <a:moveTo>
                  <a:pt x="5146" y="2595"/>
                </a:moveTo>
                <a:lnTo>
                  <a:pt x="5980" y="2245"/>
                </a:lnTo>
                <a:lnTo>
                  <a:pt x="6047" y="2404"/>
                </a:lnTo>
                <a:lnTo>
                  <a:pt x="5213" y="2754"/>
                </a:lnTo>
                <a:lnTo>
                  <a:pt x="5146" y="2595"/>
                </a:lnTo>
                <a:close/>
                <a:moveTo>
                  <a:pt x="6165" y="3793"/>
                </a:moveTo>
                <a:cubicBezTo>
                  <a:pt x="5967" y="3877"/>
                  <a:pt x="5738" y="3783"/>
                  <a:pt x="5655" y="3585"/>
                </a:cubicBezTo>
                <a:cubicBezTo>
                  <a:pt x="5571" y="3386"/>
                  <a:pt x="5665" y="3158"/>
                  <a:pt x="5863" y="3075"/>
                </a:cubicBezTo>
                <a:cubicBezTo>
                  <a:pt x="6061" y="2991"/>
                  <a:pt x="6290" y="3084"/>
                  <a:pt x="6373" y="3283"/>
                </a:cubicBezTo>
                <a:cubicBezTo>
                  <a:pt x="6457" y="3481"/>
                  <a:pt x="6363" y="3710"/>
                  <a:pt x="6165" y="3793"/>
                </a:cubicBezTo>
                <a:close/>
                <a:moveTo>
                  <a:pt x="5328" y="1014"/>
                </a:moveTo>
                <a:lnTo>
                  <a:pt x="4720" y="1270"/>
                </a:lnTo>
                <a:lnTo>
                  <a:pt x="4611" y="1012"/>
                </a:lnTo>
                <a:lnTo>
                  <a:pt x="5220" y="756"/>
                </a:lnTo>
                <a:lnTo>
                  <a:pt x="5328" y="10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46" name="ringed-agenda_71827">
            <a:extLst>
              <a:ext uri="{FF2B5EF4-FFF2-40B4-BE49-F238E27FC236}">
                <a16:creationId xmlns="" xmlns:a16="http://schemas.microsoft.com/office/drawing/2014/main" id="{74E8EF63-85E0-4203-AEDF-5F2600D241EF}"/>
              </a:ext>
            </a:extLst>
          </p:cNvPr>
          <p:cNvSpPr>
            <a:spLocks noChangeAspect="1"/>
          </p:cNvSpPr>
          <p:nvPr/>
        </p:nvSpPr>
        <p:spPr bwMode="auto">
          <a:xfrm>
            <a:off x="5791158" y="2360371"/>
            <a:ext cx="587884" cy="609685"/>
          </a:xfrm>
          <a:custGeom>
            <a:avLst/>
            <a:gdLst>
              <a:gd name="connsiteX0" fmla="*/ 44506 w 586116"/>
              <a:gd name="connsiteY0" fmla="*/ 382535 h 607851"/>
              <a:gd name="connsiteX1" fmla="*/ 111493 w 586116"/>
              <a:gd name="connsiteY1" fmla="*/ 382535 h 607851"/>
              <a:gd name="connsiteX2" fmla="*/ 111493 w 586116"/>
              <a:gd name="connsiteY2" fmla="*/ 412250 h 607851"/>
              <a:gd name="connsiteX3" fmla="*/ 44506 w 586116"/>
              <a:gd name="connsiteY3" fmla="*/ 412250 h 607851"/>
              <a:gd name="connsiteX4" fmla="*/ 29620 w 586116"/>
              <a:gd name="connsiteY4" fmla="*/ 426956 h 607851"/>
              <a:gd name="connsiteX5" fmla="*/ 44506 w 586116"/>
              <a:gd name="connsiteY5" fmla="*/ 441662 h 607851"/>
              <a:gd name="connsiteX6" fmla="*/ 44506 w 586116"/>
              <a:gd name="connsiteY6" fmla="*/ 471377 h 607851"/>
              <a:gd name="connsiteX7" fmla="*/ 0 w 586116"/>
              <a:gd name="connsiteY7" fmla="*/ 426956 h 607851"/>
              <a:gd name="connsiteX8" fmla="*/ 44506 w 586116"/>
              <a:gd name="connsiteY8" fmla="*/ 382535 h 607851"/>
              <a:gd name="connsiteX9" fmla="*/ 303714 w 586116"/>
              <a:gd name="connsiteY9" fmla="*/ 237241 h 607851"/>
              <a:gd name="connsiteX10" fmla="*/ 344572 w 586116"/>
              <a:gd name="connsiteY10" fmla="*/ 279651 h 607851"/>
              <a:gd name="connsiteX11" fmla="*/ 303714 w 586116"/>
              <a:gd name="connsiteY11" fmla="*/ 322061 h 607851"/>
              <a:gd name="connsiteX12" fmla="*/ 262856 w 586116"/>
              <a:gd name="connsiteY12" fmla="*/ 279651 h 607851"/>
              <a:gd name="connsiteX13" fmla="*/ 303714 w 586116"/>
              <a:gd name="connsiteY13" fmla="*/ 237241 h 607851"/>
              <a:gd name="connsiteX14" fmla="*/ 44506 w 586116"/>
              <a:gd name="connsiteY14" fmla="*/ 234066 h 607851"/>
              <a:gd name="connsiteX15" fmla="*/ 111493 w 586116"/>
              <a:gd name="connsiteY15" fmla="*/ 234066 h 607851"/>
              <a:gd name="connsiteX16" fmla="*/ 111493 w 586116"/>
              <a:gd name="connsiteY16" fmla="*/ 263781 h 607851"/>
              <a:gd name="connsiteX17" fmla="*/ 44506 w 586116"/>
              <a:gd name="connsiteY17" fmla="*/ 263781 h 607851"/>
              <a:gd name="connsiteX18" fmla="*/ 29620 w 586116"/>
              <a:gd name="connsiteY18" fmla="*/ 278487 h 607851"/>
              <a:gd name="connsiteX19" fmla="*/ 44506 w 586116"/>
              <a:gd name="connsiteY19" fmla="*/ 293193 h 607851"/>
              <a:gd name="connsiteX20" fmla="*/ 44506 w 586116"/>
              <a:gd name="connsiteY20" fmla="*/ 322908 h 607851"/>
              <a:gd name="connsiteX21" fmla="*/ 0 w 586116"/>
              <a:gd name="connsiteY21" fmla="*/ 278487 h 607851"/>
              <a:gd name="connsiteX22" fmla="*/ 44506 w 586116"/>
              <a:gd name="connsiteY22" fmla="*/ 234066 h 607851"/>
              <a:gd name="connsiteX23" fmla="*/ 305061 w 586116"/>
              <a:gd name="connsiteY23" fmla="*/ 168148 h 607851"/>
              <a:gd name="connsiteX24" fmla="*/ 192700 w 586116"/>
              <a:gd name="connsiteY24" fmla="*/ 280651 h 607851"/>
              <a:gd name="connsiteX25" fmla="*/ 302024 w 586116"/>
              <a:gd name="connsiteY25" fmla="*/ 389061 h 607851"/>
              <a:gd name="connsiteX26" fmla="*/ 346665 w 586116"/>
              <a:gd name="connsiteY26" fmla="*/ 378599 h 607851"/>
              <a:gd name="connsiteX27" fmla="*/ 337707 w 586116"/>
              <a:gd name="connsiteY27" fmla="*/ 360253 h 607851"/>
              <a:gd name="connsiteX28" fmla="*/ 302024 w 586116"/>
              <a:gd name="connsiteY28" fmla="*/ 368592 h 607851"/>
              <a:gd name="connsiteX29" fmla="*/ 213046 w 586116"/>
              <a:gd name="connsiteY29" fmla="*/ 280651 h 607851"/>
              <a:gd name="connsiteX30" fmla="*/ 305061 w 586116"/>
              <a:gd name="connsiteY30" fmla="*/ 188465 h 607851"/>
              <a:gd name="connsiteX31" fmla="*/ 395102 w 586116"/>
              <a:gd name="connsiteY31" fmla="*/ 281409 h 607851"/>
              <a:gd name="connsiteX32" fmla="*/ 373844 w 586116"/>
              <a:gd name="connsiteY32" fmla="*/ 331445 h 607851"/>
              <a:gd name="connsiteX33" fmla="*/ 365038 w 586116"/>
              <a:gd name="connsiteY33" fmla="*/ 318708 h 607851"/>
              <a:gd name="connsiteX34" fmla="*/ 365038 w 586116"/>
              <a:gd name="connsiteY34" fmla="*/ 279438 h 607851"/>
              <a:gd name="connsiteX35" fmla="*/ 303695 w 586116"/>
              <a:gd name="connsiteY35" fmla="*/ 216970 h 607851"/>
              <a:gd name="connsiteX36" fmla="*/ 242503 w 586116"/>
              <a:gd name="connsiteY36" fmla="*/ 279742 h 607851"/>
              <a:gd name="connsiteX37" fmla="*/ 303695 w 586116"/>
              <a:gd name="connsiteY37" fmla="*/ 342513 h 607851"/>
              <a:gd name="connsiteX38" fmla="*/ 345450 w 586116"/>
              <a:gd name="connsiteY38" fmla="*/ 326896 h 607851"/>
              <a:gd name="connsiteX39" fmla="*/ 373844 w 586116"/>
              <a:gd name="connsiteY39" fmla="*/ 351914 h 607851"/>
              <a:gd name="connsiteX40" fmla="*/ 415600 w 586116"/>
              <a:gd name="connsiteY40" fmla="*/ 281409 h 607851"/>
              <a:gd name="connsiteX41" fmla="*/ 305061 w 586116"/>
              <a:gd name="connsiteY41" fmla="*/ 168148 h 607851"/>
              <a:gd name="connsiteX42" fmla="*/ 44506 w 586116"/>
              <a:gd name="connsiteY42" fmla="*/ 85666 h 607851"/>
              <a:gd name="connsiteX43" fmla="*/ 111493 w 586116"/>
              <a:gd name="connsiteY43" fmla="*/ 85666 h 607851"/>
              <a:gd name="connsiteX44" fmla="*/ 111493 w 586116"/>
              <a:gd name="connsiteY44" fmla="*/ 115381 h 607851"/>
              <a:gd name="connsiteX45" fmla="*/ 44506 w 586116"/>
              <a:gd name="connsiteY45" fmla="*/ 115381 h 607851"/>
              <a:gd name="connsiteX46" fmla="*/ 29620 w 586116"/>
              <a:gd name="connsiteY46" fmla="*/ 130087 h 607851"/>
              <a:gd name="connsiteX47" fmla="*/ 44506 w 586116"/>
              <a:gd name="connsiteY47" fmla="*/ 144793 h 607851"/>
              <a:gd name="connsiteX48" fmla="*/ 44506 w 586116"/>
              <a:gd name="connsiteY48" fmla="*/ 174508 h 607851"/>
              <a:gd name="connsiteX49" fmla="*/ 0 w 586116"/>
              <a:gd name="connsiteY49" fmla="*/ 130087 h 607851"/>
              <a:gd name="connsiteX50" fmla="*/ 44506 w 586116"/>
              <a:gd name="connsiteY50" fmla="*/ 85666 h 607851"/>
              <a:gd name="connsiteX51" fmla="*/ 511715 w 586116"/>
              <a:gd name="connsiteY51" fmla="*/ 82027 h 607851"/>
              <a:gd name="connsiteX52" fmla="*/ 511715 w 586116"/>
              <a:gd name="connsiteY52" fmla="*/ 520517 h 607851"/>
              <a:gd name="connsiteX53" fmla="*/ 501086 w 586116"/>
              <a:gd name="connsiteY53" fmla="*/ 531131 h 607851"/>
              <a:gd name="connsiteX54" fmla="*/ 109188 w 586116"/>
              <a:gd name="connsiteY54" fmla="*/ 531131 h 607851"/>
              <a:gd name="connsiteX55" fmla="*/ 109188 w 586116"/>
              <a:gd name="connsiteY55" fmla="*/ 565397 h 607851"/>
              <a:gd name="connsiteX56" fmla="*/ 543601 w 586116"/>
              <a:gd name="connsiteY56" fmla="*/ 565397 h 607851"/>
              <a:gd name="connsiteX57" fmla="*/ 543601 w 586116"/>
              <a:gd name="connsiteY57" fmla="*/ 82027 h 607851"/>
              <a:gd name="connsiteX58" fmla="*/ 77454 w 586116"/>
              <a:gd name="connsiteY58" fmla="*/ 0 h 607851"/>
              <a:gd name="connsiteX59" fmla="*/ 501086 w 586116"/>
              <a:gd name="connsiteY59" fmla="*/ 0 h 607851"/>
              <a:gd name="connsiteX60" fmla="*/ 511715 w 586116"/>
              <a:gd name="connsiteY60" fmla="*/ 10613 h 607851"/>
              <a:gd name="connsiteX61" fmla="*/ 511715 w 586116"/>
              <a:gd name="connsiteY61" fmla="*/ 39573 h 607851"/>
              <a:gd name="connsiteX62" fmla="*/ 575487 w 586116"/>
              <a:gd name="connsiteY62" fmla="*/ 39573 h 607851"/>
              <a:gd name="connsiteX63" fmla="*/ 586116 w 586116"/>
              <a:gd name="connsiteY63" fmla="*/ 50187 h 607851"/>
              <a:gd name="connsiteX64" fmla="*/ 586116 w 586116"/>
              <a:gd name="connsiteY64" fmla="*/ 597238 h 607851"/>
              <a:gd name="connsiteX65" fmla="*/ 575487 w 586116"/>
              <a:gd name="connsiteY65" fmla="*/ 607851 h 607851"/>
              <a:gd name="connsiteX66" fmla="*/ 77454 w 586116"/>
              <a:gd name="connsiteY66" fmla="*/ 607851 h 607851"/>
              <a:gd name="connsiteX67" fmla="*/ 66825 w 586116"/>
              <a:gd name="connsiteY67" fmla="*/ 597238 h 607851"/>
              <a:gd name="connsiteX68" fmla="*/ 66825 w 586116"/>
              <a:gd name="connsiteY68" fmla="*/ 520517 h 607851"/>
              <a:gd name="connsiteX69" fmla="*/ 66825 w 586116"/>
              <a:gd name="connsiteY69" fmla="*/ 482157 h 607851"/>
              <a:gd name="connsiteX70" fmla="*/ 66825 w 586116"/>
              <a:gd name="connsiteY70" fmla="*/ 433486 h 607851"/>
              <a:gd name="connsiteX71" fmla="*/ 110555 w 586116"/>
              <a:gd name="connsiteY71" fmla="*/ 433486 h 607851"/>
              <a:gd name="connsiteX72" fmla="*/ 131812 w 586116"/>
              <a:gd name="connsiteY72" fmla="*/ 412259 h 607851"/>
              <a:gd name="connsiteX73" fmla="*/ 131812 w 586116"/>
              <a:gd name="connsiteY73" fmla="*/ 382542 h 607851"/>
              <a:gd name="connsiteX74" fmla="*/ 110555 w 586116"/>
              <a:gd name="connsiteY74" fmla="*/ 361314 h 607851"/>
              <a:gd name="connsiteX75" fmla="*/ 66825 w 586116"/>
              <a:gd name="connsiteY75" fmla="*/ 361314 h 607851"/>
              <a:gd name="connsiteX76" fmla="*/ 66825 w 586116"/>
              <a:gd name="connsiteY76" fmla="*/ 285048 h 607851"/>
              <a:gd name="connsiteX77" fmla="*/ 110555 w 586116"/>
              <a:gd name="connsiteY77" fmla="*/ 285048 h 607851"/>
              <a:gd name="connsiteX78" fmla="*/ 131812 w 586116"/>
              <a:gd name="connsiteY78" fmla="*/ 263821 h 607851"/>
              <a:gd name="connsiteX79" fmla="*/ 131812 w 586116"/>
              <a:gd name="connsiteY79" fmla="*/ 234104 h 607851"/>
              <a:gd name="connsiteX80" fmla="*/ 110555 w 586116"/>
              <a:gd name="connsiteY80" fmla="*/ 212876 h 607851"/>
              <a:gd name="connsiteX81" fmla="*/ 66825 w 586116"/>
              <a:gd name="connsiteY81" fmla="*/ 212876 h 607851"/>
              <a:gd name="connsiteX82" fmla="*/ 66825 w 586116"/>
              <a:gd name="connsiteY82" fmla="*/ 136611 h 607851"/>
              <a:gd name="connsiteX83" fmla="*/ 110555 w 586116"/>
              <a:gd name="connsiteY83" fmla="*/ 136611 h 607851"/>
              <a:gd name="connsiteX84" fmla="*/ 131812 w 586116"/>
              <a:gd name="connsiteY84" fmla="*/ 115384 h 607851"/>
              <a:gd name="connsiteX85" fmla="*/ 131812 w 586116"/>
              <a:gd name="connsiteY85" fmla="*/ 85666 h 607851"/>
              <a:gd name="connsiteX86" fmla="*/ 110555 w 586116"/>
              <a:gd name="connsiteY86" fmla="*/ 64439 h 607851"/>
              <a:gd name="connsiteX87" fmla="*/ 66825 w 586116"/>
              <a:gd name="connsiteY87" fmla="*/ 64439 h 607851"/>
              <a:gd name="connsiteX88" fmla="*/ 66825 w 586116"/>
              <a:gd name="connsiteY88" fmla="*/ 10613 h 607851"/>
              <a:gd name="connsiteX89" fmla="*/ 77454 w 586116"/>
              <a:gd name="connsiteY89" fmla="*/ 0 h 607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586116" h="607851">
                <a:moveTo>
                  <a:pt x="44506" y="382535"/>
                </a:moveTo>
                <a:lnTo>
                  <a:pt x="111493" y="382535"/>
                </a:lnTo>
                <a:lnTo>
                  <a:pt x="111493" y="412250"/>
                </a:lnTo>
                <a:lnTo>
                  <a:pt x="44506" y="412250"/>
                </a:lnTo>
                <a:cubicBezTo>
                  <a:pt x="36304" y="412250"/>
                  <a:pt x="29620" y="418921"/>
                  <a:pt x="29620" y="426956"/>
                </a:cubicBezTo>
                <a:cubicBezTo>
                  <a:pt x="29620" y="435143"/>
                  <a:pt x="36304" y="441662"/>
                  <a:pt x="44506" y="441662"/>
                </a:cubicBezTo>
                <a:lnTo>
                  <a:pt x="44506" y="471377"/>
                </a:lnTo>
                <a:cubicBezTo>
                  <a:pt x="19899" y="471377"/>
                  <a:pt x="0" y="451517"/>
                  <a:pt x="0" y="426956"/>
                </a:cubicBezTo>
                <a:cubicBezTo>
                  <a:pt x="0" y="402547"/>
                  <a:pt x="19899" y="382535"/>
                  <a:pt x="44506" y="382535"/>
                </a:cubicBezTo>
                <a:close/>
                <a:moveTo>
                  <a:pt x="303714" y="237241"/>
                </a:moveTo>
                <a:cubicBezTo>
                  <a:pt x="326279" y="237241"/>
                  <a:pt x="344572" y="256229"/>
                  <a:pt x="344572" y="279651"/>
                </a:cubicBezTo>
                <a:cubicBezTo>
                  <a:pt x="344572" y="303073"/>
                  <a:pt x="326279" y="322061"/>
                  <a:pt x="303714" y="322061"/>
                </a:cubicBezTo>
                <a:cubicBezTo>
                  <a:pt x="281149" y="322061"/>
                  <a:pt x="262856" y="303073"/>
                  <a:pt x="262856" y="279651"/>
                </a:cubicBezTo>
                <a:cubicBezTo>
                  <a:pt x="262856" y="256229"/>
                  <a:pt x="281149" y="237241"/>
                  <a:pt x="303714" y="237241"/>
                </a:cubicBezTo>
                <a:close/>
                <a:moveTo>
                  <a:pt x="44506" y="234066"/>
                </a:moveTo>
                <a:lnTo>
                  <a:pt x="111493" y="234066"/>
                </a:lnTo>
                <a:lnTo>
                  <a:pt x="111493" y="263781"/>
                </a:lnTo>
                <a:lnTo>
                  <a:pt x="44506" y="263781"/>
                </a:lnTo>
                <a:cubicBezTo>
                  <a:pt x="36304" y="263781"/>
                  <a:pt x="29620" y="270300"/>
                  <a:pt x="29620" y="278487"/>
                </a:cubicBezTo>
                <a:cubicBezTo>
                  <a:pt x="29620" y="286674"/>
                  <a:pt x="36304" y="293193"/>
                  <a:pt x="44506" y="293193"/>
                </a:cubicBezTo>
                <a:lnTo>
                  <a:pt x="44506" y="322908"/>
                </a:lnTo>
                <a:cubicBezTo>
                  <a:pt x="19899" y="322908"/>
                  <a:pt x="0" y="303047"/>
                  <a:pt x="0" y="278487"/>
                </a:cubicBezTo>
                <a:cubicBezTo>
                  <a:pt x="0" y="254078"/>
                  <a:pt x="19899" y="234066"/>
                  <a:pt x="44506" y="234066"/>
                </a:cubicBezTo>
                <a:close/>
                <a:moveTo>
                  <a:pt x="305061" y="168148"/>
                </a:moveTo>
                <a:cubicBezTo>
                  <a:pt x="239922" y="168148"/>
                  <a:pt x="192700" y="215454"/>
                  <a:pt x="192700" y="280651"/>
                </a:cubicBezTo>
                <a:cubicBezTo>
                  <a:pt x="192700" y="343423"/>
                  <a:pt x="238707" y="389061"/>
                  <a:pt x="302024" y="389061"/>
                </a:cubicBezTo>
                <a:cubicBezTo>
                  <a:pt x="315994" y="389061"/>
                  <a:pt x="333911" y="384816"/>
                  <a:pt x="346665" y="378599"/>
                </a:cubicBezTo>
                <a:lnTo>
                  <a:pt x="337707" y="360253"/>
                </a:lnTo>
                <a:cubicBezTo>
                  <a:pt x="327837" y="365105"/>
                  <a:pt x="312805" y="368592"/>
                  <a:pt x="302024" y="368592"/>
                </a:cubicBezTo>
                <a:cubicBezTo>
                  <a:pt x="250551" y="368592"/>
                  <a:pt x="213046" y="331596"/>
                  <a:pt x="213046" y="280651"/>
                </a:cubicBezTo>
                <a:cubicBezTo>
                  <a:pt x="213046" y="227281"/>
                  <a:pt x="251766" y="188465"/>
                  <a:pt x="305061" y="188465"/>
                </a:cubicBezTo>
                <a:cubicBezTo>
                  <a:pt x="357294" y="188465"/>
                  <a:pt x="395102" y="227584"/>
                  <a:pt x="395102" y="281409"/>
                </a:cubicBezTo>
                <a:cubicBezTo>
                  <a:pt x="395102" y="310976"/>
                  <a:pt x="386447" y="331445"/>
                  <a:pt x="373844" y="331445"/>
                </a:cubicBezTo>
                <a:cubicBezTo>
                  <a:pt x="368834" y="331445"/>
                  <a:pt x="365038" y="325986"/>
                  <a:pt x="365038" y="318708"/>
                </a:cubicBezTo>
                <a:lnTo>
                  <a:pt x="365038" y="279438"/>
                </a:lnTo>
                <a:cubicBezTo>
                  <a:pt x="364734" y="243201"/>
                  <a:pt x="339073" y="216970"/>
                  <a:pt x="303695" y="216970"/>
                </a:cubicBezTo>
                <a:cubicBezTo>
                  <a:pt x="268316" y="216970"/>
                  <a:pt x="242503" y="243352"/>
                  <a:pt x="242503" y="279742"/>
                </a:cubicBezTo>
                <a:cubicBezTo>
                  <a:pt x="242503" y="316131"/>
                  <a:pt x="268316" y="342513"/>
                  <a:pt x="303695" y="342513"/>
                </a:cubicBezTo>
                <a:cubicBezTo>
                  <a:pt x="320245" y="342513"/>
                  <a:pt x="334670" y="336751"/>
                  <a:pt x="345450" y="326896"/>
                </a:cubicBezTo>
                <a:cubicBezTo>
                  <a:pt x="348487" y="341603"/>
                  <a:pt x="359723" y="351914"/>
                  <a:pt x="373844" y="351914"/>
                </a:cubicBezTo>
                <a:cubicBezTo>
                  <a:pt x="399202" y="351914"/>
                  <a:pt x="415600" y="324167"/>
                  <a:pt x="415600" y="281409"/>
                </a:cubicBezTo>
                <a:cubicBezTo>
                  <a:pt x="415600" y="215757"/>
                  <a:pt x="369137" y="168148"/>
                  <a:pt x="305061" y="168148"/>
                </a:cubicBezTo>
                <a:close/>
                <a:moveTo>
                  <a:pt x="44506" y="85666"/>
                </a:moveTo>
                <a:lnTo>
                  <a:pt x="111493" y="85666"/>
                </a:lnTo>
                <a:lnTo>
                  <a:pt x="111493" y="115381"/>
                </a:lnTo>
                <a:lnTo>
                  <a:pt x="44506" y="115381"/>
                </a:lnTo>
                <a:cubicBezTo>
                  <a:pt x="36304" y="115381"/>
                  <a:pt x="29620" y="121900"/>
                  <a:pt x="29620" y="130087"/>
                </a:cubicBezTo>
                <a:cubicBezTo>
                  <a:pt x="29620" y="138274"/>
                  <a:pt x="36304" y="144793"/>
                  <a:pt x="44506" y="144793"/>
                </a:cubicBezTo>
                <a:lnTo>
                  <a:pt x="44506" y="174508"/>
                </a:lnTo>
                <a:cubicBezTo>
                  <a:pt x="19899" y="174508"/>
                  <a:pt x="0" y="154647"/>
                  <a:pt x="0" y="130087"/>
                </a:cubicBezTo>
                <a:cubicBezTo>
                  <a:pt x="0" y="105526"/>
                  <a:pt x="19899" y="85666"/>
                  <a:pt x="44506" y="85666"/>
                </a:cubicBezTo>
                <a:close/>
                <a:moveTo>
                  <a:pt x="511715" y="82027"/>
                </a:moveTo>
                <a:lnTo>
                  <a:pt x="511715" y="520517"/>
                </a:lnTo>
                <a:cubicBezTo>
                  <a:pt x="511715" y="526430"/>
                  <a:pt x="507008" y="531131"/>
                  <a:pt x="501086" y="531131"/>
                </a:cubicBezTo>
                <a:lnTo>
                  <a:pt x="109188" y="531131"/>
                </a:lnTo>
                <a:lnTo>
                  <a:pt x="109188" y="565397"/>
                </a:lnTo>
                <a:lnTo>
                  <a:pt x="543601" y="565397"/>
                </a:lnTo>
                <a:lnTo>
                  <a:pt x="543601" y="82027"/>
                </a:lnTo>
                <a:close/>
                <a:moveTo>
                  <a:pt x="77454" y="0"/>
                </a:moveTo>
                <a:lnTo>
                  <a:pt x="501086" y="0"/>
                </a:lnTo>
                <a:cubicBezTo>
                  <a:pt x="507008" y="0"/>
                  <a:pt x="511715" y="4700"/>
                  <a:pt x="511715" y="10613"/>
                </a:cubicBezTo>
                <a:lnTo>
                  <a:pt x="511715" y="39573"/>
                </a:lnTo>
                <a:lnTo>
                  <a:pt x="575487" y="39573"/>
                </a:lnTo>
                <a:cubicBezTo>
                  <a:pt x="581257" y="39573"/>
                  <a:pt x="586116" y="44273"/>
                  <a:pt x="586116" y="50187"/>
                </a:cubicBezTo>
                <a:lnTo>
                  <a:pt x="586116" y="597238"/>
                </a:lnTo>
                <a:cubicBezTo>
                  <a:pt x="586116" y="603151"/>
                  <a:pt x="581257" y="607851"/>
                  <a:pt x="575487" y="607851"/>
                </a:cubicBezTo>
                <a:lnTo>
                  <a:pt x="77454" y="607851"/>
                </a:lnTo>
                <a:cubicBezTo>
                  <a:pt x="71532" y="607851"/>
                  <a:pt x="66825" y="603151"/>
                  <a:pt x="66825" y="597238"/>
                </a:cubicBezTo>
                <a:lnTo>
                  <a:pt x="66825" y="520517"/>
                </a:lnTo>
                <a:lnTo>
                  <a:pt x="66825" y="482157"/>
                </a:lnTo>
                <a:lnTo>
                  <a:pt x="66825" y="433486"/>
                </a:lnTo>
                <a:lnTo>
                  <a:pt x="110555" y="433486"/>
                </a:lnTo>
                <a:cubicBezTo>
                  <a:pt x="122246" y="433486"/>
                  <a:pt x="131812" y="423934"/>
                  <a:pt x="131812" y="412259"/>
                </a:cubicBezTo>
                <a:lnTo>
                  <a:pt x="131812" y="382542"/>
                </a:lnTo>
                <a:cubicBezTo>
                  <a:pt x="131812" y="370866"/>
                  <a:pt x="122246" y="361314"/>
                  <a:pt x="110555" y="361314"/>
                </a:cubicBezTo>
                <a:lnTo>
                  <a:pt x="66825" y="361314"/>
                </a:lnTo>
                <a:lnTo>
                  <a:pt x="66825" y="285048"/>
                </a:lnTo>
                <a:lnTo>
                  <a:pt x="110555" y="285048"/>
                </a:lnTo>
                <a:cubicBezTo>
                  <a:pt x="122246" y="285048"/>
                  <a:pt x="131812" y="275496"/>
                  <a:pt x="131812" y="263821"/>
                </a:cubicBezTo>
                <a:lnTo>
                  <a:pt x="131812" y="234104"/>
                </a:lnTo>
                <a:cubicBezTo>
                  <a:pt x="131812" y="222429"/>
                  <a:pt x="122246" y="212876"/>
                  <a:pt x="110555" y="212876"/>
                </a:cubicBezTo>
                <a:lnTo>
                  <a:pt x="66825" y="212876"/>
                </a:lnTo>
                <a:lnTo>
                  <a:pt x="66825" y="136611"/>
                </a:lnTo>
                <a:lnTo>
                  <a:pt x="110555" y="136611"/>
                </a:lnTo>
                <a:cubicBezTo>
                  <a:pt x="122246" y="136611"/>
                  <a:pt x="131812" y="127059"/>
                  <a:pt x="131812" y="115384"/>
                </a:cubicBezTo>
                <a:lnTo>
                  <a:pt x="131812" y="85666"/>
                </a:lnTo>
                <a:cubicBezTo>
                  <a:pt x="131812" y="73991"/>
                  <a:pt x="122246" y="64439"/>
                  <a:pt x="110555" y="64439"/>
                </a:cubicBezTo>
                <a:lnTo>
                  <a:pt x="66825" y="64439"/>
                </a:lnTo>
                <a:lnTo>
                  <a:pt x="66825" y="10613"/>
                </a:lnTo>
                <a:cubicBezTo>
                  <a:pt x="66825" y="4700"/>
                  <a:pt x="71532" y="0"/>
                  <a:pt x="7745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47" name="passport_64693">
            <a:extLst>
              <a:ext uri="{FF2B5EF4-FFF2-40B4-BE49-F238E27FC236}">
                <a16:creationId xmlns="" xmlns:a16="http://schemas.microsoft.com/office/drawing/2014/main" id="{9FB8BDB6-40B1-4B54-8176-1720275A5E50}"/>
              </a:ext>
            </a:extLst>
          </p:cNvPr>
          <p:cNvSpPr>
            <a:spLocks noChangeAspect="1"/>
          </p:cNvSpPr>
          <p:nvPr/>
        </p:nvSpPr>
        <p:spPr bwMode="auto">
          <a:xfrm>
            <a:off x="1803637" y="2357591"/>
            <a:ext cx="481091" cy="609685"/>
          </a:xfrm>
          <a:custGeom>
            <a:avLst/>
            <a:gdLst>
              <a:gd name="connsiteX0" fmla="*/ 281112 w 471917"/>
              <a:gd name="connsiteY0" fmla="*/ 417605 h 598058"/>
              <a:gd name="connsiteX1" fmla="*/ 297039 w 471917"/>
              <a:gd name="connsiteY1" fmla="*/ 418597 h 598058"/>
              <a:gd name="connsiteX2" fmla="*/ 312966 w 471917"/>
              <a:gd name="connsiteY2" fmla="*/ 417605 h 598058"/>
              <a:gd name="connsiteX3" fmla="*/ 297039 w 471917"/>
              <a:gd name="connsiteY3" fmla="*/ 439425 h 598058"/>
              <a:gd name="connsiteX4" fmla="*/ 281112 w 471917"/>
              <a:gd name="connsiteY4" fmla="*/ 417605 h 598058"/>
              <a:gd name="connsiteX5" fmla="*/ 348802 w 471917"/>
              <a:gd name="connsiteY5" fmla="*/ 409642 h 598058"/>
              <a:gd name="connsiteX6" fmla="*/ 315992 w 471917"/>
              <a:gd name="connsiteY6" fmla="*/ 436399 h 598058"/>
              <a:gd name="connsiteX7" fmla="*/ 324940 w 471917"/>
              <a:gd name="connsiteY7" fmla="*/ 415588 h 598058"/>
              <a:gd name="connsiteX8" fmla="*/ 348802 w 471917"/>
              <a:gd name="connsiteY8" fmla="*/ 409642 h 598058"/>
              <a:gd name="connsiteX9" fmla="*/ 246391 w 471917"/>
              <a:gd name="connsiteY9" fmla="*/ 409642 h 598058"/>
              <a:gd name="connsiteX10" fmla="*/ 269286 w 471917"/>
              <a:gd name="connsiteY10" fmla="*/ 415588 h 598058"/>
              <a:gd name="connsiteX11" fmla="*/ 278245 w 471917"/>
              <a:gd name="connsiteY11" fmla="*/ 436399 h 598058"/>
              <a:gd name="connsiteX12" fmla="*/ 246391 w 471917"/>
              <a:gd name="connsiteY12" fmla="*/ 409642 h 598058"/>
              <a:gd name="connsiteX13" fmla="*/ 389415 w 471917"/>
              <a:gd name="connsiteY13" fmla="*/ 384796 h 598058"/>
              <a:gd name="connsiteX14" fmla="*/ 347686 w 471917"/>
              <a:gd name="connsiteY14" fmla="*/ 426525 h 598058"/>
              <a:gd name="connsiteX15" fmla="*/ 364577 w 471917"/>
              <a:gd name="connsiteY15" fmla="*/ 402680 h 598058"/>
              <a:gd name="connsiteX16" fmla="*/ 389415 w 471917"/>
              <a:gd name="connsiteY16" fmla="*/ 384796 h 598058"/>
              <a:gd name="connsiteX17" fmla="*/ 204662 w 471917"/>
              <a:gd name="connsiteY17" fmla="*/ 384796 h 598058"/>
              <a:gd name="connsiteX18" fmla="*/ 229501 w 471917"/>
              <a:gd name="connsiteY18" fmla="*/ 402680 h 598058"/>
              <a:gd name="connsiteX19" fmla="*/ 246391 w 471917"/>
              <a:gd name="connsiteY19" fmla="*/ 426525 h 598058"/>
              <a:gd name="connsiteX20" fmla="*/ 204662 w 471917"/>
              <a:gd name="connsiteY20" fmla="*/ 384796 h 598058"/>
              <a:gd name="connsiteX21" fmla="*/ 272192 w 471917"/>
              <a:gd name="connsiteY21" fmla="*/ 370939 h 598058"/>
              <a:gd name="connsiteX22" fmla="*/ 297020 w 471917"/>
              <a:gd name="connsiteY22" fmla="*/ 371933 h 598058"/>
              <a:gd name="connsiteX23" fmla="*/ 322840 w 471917"/>
              <a:gd name="connsiteY23" fmla="*/ 370939 h 598058"/>
              <a:gd name="connsiteX24" fmla="*/ 315889 w 471917"/>
              <a:gd name="connsiteY24" fmla="*/ 406736 h 598058"/>
              <a:gd name="connsiteX25" fmla="*/ 297020 w 471917"/>
              <a:gd name="connsiteY25" fmla="*/ 407730 h 598058"/>
              <a:gd name="connsiteX26" fmla="*/ 278151 w 471917"/>
              <a:gd name="connsiteY26" fmla="*/ 406736 h 598058"/>
              <a:gd name="connsiteX27" fmla="*/ 272192 w 471917"/>
              <a:gd name="connsiteY27" fmla="*/ 370939 h 598058"/>
              <a:gd name="connsiteX28" fmla="*/ 367595 w 471917"/>
              <a:gd name="connsiteY28" fmla="*/ 365046 h 598058"/>
              <a:gd name="connsiteX29" fmla="*/ 357681 w 471917"/>
              <a:gd name="connsiteY29" fmla="*/ 394789 h 598058"/>
              <a:gd name="connsiteX30" fmla="*/ 327937 w 471917"/>
              <a:gd name="connsiteY30" fmla="*/ 404704 h 598058"/>
              <a:gd name="connsiteX31" fmla="*/ 332894 w 471917"/>
              <a:gd name="connsiteY31" fmla="*/ 370995 h 598058"/>
              <a:gd name="connsiteX32" fmla="*/ 367595 w 471917"/>
              <a:gd name="connsiteY32" fmla="*/ 365046 h 598058"/>
              <a:gd name="connsiteX33" fmla="*/ 227597 w 471917"/>
              <a:gd name="connsiteY33" fmla="*/ 365046 h 598058"/>
              <a:gd name="connsiteX34" fmla="*/ 261338 w 471917"/>
              <a:gd name="connsiteY34" fmla="*/ 370995 h 598058"/>
              <a:gd name="connsiteX35" fmla="*/ 266300 w 471917"/>
              <a:gd name="connsiteY35" fmla="*/ 404704 h 598058"/>
              <a:gd name="connsiteX36" fmla="*/ 237521 w 471917"/>
              <a:gd name="connsiteY36" fmla="*/ 394789 h 598058"/>
              <a:gd name="connsiteX37" fmla="*/ 227597 w 471917"/>
              <a:gd name="connsiteY37" fmla="*/ 365046 h 598058"/>
              <a:gd name="connsiteX38" fmla="*/ 398335 w 471917"/>
              <a:gd name="connsiteY38" fmla="*/ 354057 h 598058"/>
              <a:gd name="connsiteX39" fmla="*/ 372533 w 471917"/>
              <a:gd name="connsiteY39" fmla="*/ 385911 h 598058"/>
              <a:gd name="connsiteX40" fmla="*/ 378488 w 471917"/>
              <a:gd name="connsiteY40" fmla="*/ 362021 h 598058"/>
              <a:gd name="connsiteX41" fmla="*/ 398335 w 471917"/>
              <a:gd name="connsiteY41" fmla="*/ 354057 h 598058"/>
              <a:gd name="connsiteX42" fmla="*/ 195743 w 471917"/>
              <a:gd name="connsiteY42" fmla="*/ 354057 h 598058"/>
              <a:gd name="connsiteX43" fmla="*/ 215563 w 471917"/>
              <a:gd name="connsiteY43" fmla="*/ 362021 h 598058"/>
              <a:gd name="connsiteX44" fmla="*/ 222500 w 471917"/>
              <a:gd name="connsiteY44" fmla="*/ 385911 h 598058"/>
              <a:gd name="connsiteX45" fmla="*/ 195743 w 471917"/>
              <a:gd name="connsiteY45" fmla="*/ 354057 h 598058"/>
              <a:gd name="connsiteX46" fmla="*/ 380496 w 471917"/>
              <a:gd name="connsiteY46" fmla="*/ 318380 h 598058"/>
              <a:gd name="connsiteX47" fmla="*/ 402316 w 471917"/>
              <a:gd name="connsiteY47" fmla="*/ 334227 h 598058"/>
              <a:gd name="connsiteX48" fmla="*/ 380496 w 471917"/>
              <a:gd name="connsiteY48" fmla="*/ 350075 h 598058"/>
              <a:gd name="connsiteX49" fmla="*/ 380496 w 471917"/>
              <a:gd name="connsiteY49" fmla="*/ 334227 h 598058"/>
              <a:gd name="connsiteX50" fmla="*/ 380496 w 471917"/>
              <a:gd name="connsiteY50" fmla="*/ 318380 h 598058"/>
              <a:gd name="connsiteX51" fmla="*/ 214537 w 471917"/>
              <a:gd name="connsiteY51" fmla="*/ 318380 h 598058"/>
              <a:gd name="connsiteX52" fmla="*/ 213547 w 471917"/>
              <a:gd name="connsiteY52" fmla="*/ 334227 h 598058"/>
              <a:gd name="connsiteX53" fmla="*/ 214537 w 471917"/>
              <a:gd name="connsiteY53" fmla="*/ 350075 h 598058"/>
              <a:gd name="connsiteX54" fmla="*/ 191761 w 471917"/>
              <a:gd name="connsiteY54" fmla="*/ 334227 h 598058"/>
              <a:gd name="connsiteX55" fmla="*/ 214537 w 471917"/>
              <a:gd name="connsiteY55" fmla="*/ 318380 h 598058"/>
              <a:gd name="connsiteX56" fmla="*/ 333830 w 471917"/>
              <a:gd name="connsiteY56" fmla="*/ 309461 h 598058"/>
              <a:gd name="connsiteX57" fmla="*/ 368633 w 471917"/>
              <a:gd name="connsiteY57" fmla="*/ 315420 h 598058"/>
              <a:gd name="connsiteX58" fmla="*/ 370621 w 471917"/>
              <a:gd name="connsiteY58" fmla="*/ 334288 h 598058"/>
              <a:gd name="connsiteX59" fmla="*/ 368633 w 471917"/>
              <a:gd name="connsiteY59" fmla="*/ 354150 h 598058"/>
              <a:gd name="connsiteX60" fmla="*/ 333830 w 471917"/>
              <a:gd name="connsiteY60" fmla="*/ 360109 h 598058"/>
              <a:gd name="connsiteX61" fmla="*/ 334825 w 471917"/>
              <a:gd name="connsiteY61" fmla="*/ 334288 h 598058"/>
              <a:gd name="connsiteX62" fmla="*/ 333830 w 471917"/>
              <a:gd name="connsiteY62" fmla="*/ 309461 h 598058"/>
              <a:gd name="connsiteX63" fmla="*/ 260247 w 471917"/>
              <a:gd name="connsiteY63" fmla="*/ 309461 h 598058"/>
              <a:gd name="connsiteX64" fmla="*/ 259256 w 471917"/>
              <a:gd name="connsiteY64" fmla="*/ 334288 h 598058"/>
              <a:gd name="connsiteX65" fmla="*/ 260247 w 471917"/>
              <a:gd name="connsiteY65" fmla="*/ 360109 h 598058"/>
              <a:gd name="connsiteX66" fmla="*/ 225562 w 471917"/>
              <a:gd name="connsiteY66" fmla="*/ 354150 h 598058"/>
              <a:gd name="connsiteX67" fmla="*/ 224571 w 471917"/>
              <a:gd name="connsiteY67" fmla="*/ 334288 h 598058"/>
              <a:gd name="connsiteX68" fmla="*/ 225562 w 471917"/>
              <a:gd name="connsiteY68" fmla="*/ 315420 h 598058"/>
              <a:gd name="connsiteX69" fmla="*/ 260247 w 471917"/>
              <a:gd name="connsiteY69" fmla="*/ 309461 h 598058"/>
              <a:gd name="connsiteX70" fmla="*/ 297118 w 471917"/>
              <a:gd name="connsiteY70" fmla="*/ 307550 h 598058"/>
              <a:gd name="connsiteX71" fmla="*/ 323955 w 471917"/>
              <a:gd name="connsiteY71" fmla="*/ 308540 h 598058"/>
              <a:gd name="connsiteX72" fmla="*/ 323955 w 471917"/>
              <a:gd name="connsiteY72" fmla="*/ 334290 h 598058"/>
              <a:gd name="connsiteX73" fmla="*/ 323955 w 471917"/>
              <a:gd name="connsiteY73" fmla="*/ 361030 h 598058"/>
              <a:gd name="connsiteX74" fmla="*/ 297118 w 471917"/>
              <a:gd name="connsiteY74" fmla="*/ 362020 h 598058"/>
              <a:gd name="connsiteX75" fmla="*/ 271275 w 471917"/>
              <a:gd name="connsiteY75" fmla="*/ 361030 h 598058"/>
              <a:gd name="connsiteX76" fmla="*/ 270281 w 471917"/>
              <a:gd name="connsiteY76" fmla="*/ 334290 h 598058"/>
              <a:gd name="connsiteX77" fmla="*/ 271275 w 471917"/>
              <a:gd name="connsiteY77" fmla="*/ 308540 h 598058"/>
              <a:gd name="connsiteX78" fmla="*/ 297118 w 471917"/>
              <a:gd name="connsiteY78" fmla="*/ 307550 h 598058"/>
              <a:gd name="connsiteX79" fmla="*/ 372533 w 471917"/>
              <a:gd name="connsiteY79" fmla="*/ 283659 h 598058"/>
              <a:gd name="connsiteX80" fmla="*/ 398335 w 471917"/>
              <a:gd name="connsiteY80" fmla="*/ 315354 h 598058"/>
              <a:gd name="connsiteX81" fmla="*/ 378488 w 471917"/>
              <a:gd name="connsiteY81" fmla="*/ 307430 h 598058"/>
              <a:gd name="connsiteX82" fmla="*/ 372533 w 471917"/>
              <a:gd name="connsiteY82" fmla="*/ 283659 h 598058"/>
              <a:gd name="connsiteX83" fmla="*/ 222500 w 471917"/>
              <a:gd name="connsiteY83" fmla="*/ 283659 h 598058"/>
              <a:gd name="connsiteX84" fmla="*/ 215563 w 471917"/>
              <a:gd name="connsiteY84" fmla="*/ 307430 h 598058"/>
              <a:gd name="connsiteX85" fmla="*/ 195743 w 471917"/>
              <a:gd name="connsiteY85" fmla="*/ 315354 h 598058"/>
              <a:gd name="connsiteX86" fmla="*/ 222500 w 471917"/>
              <a:gd name="connsiteY86" fmla="*/ 283659 h 598058"/>
              <a:gd name="connsiteX87" fmla="*/ 327937 w 471917"/>
              <a:gd name="connsiteY87" fmla="*/ 264866 h 598058"/>
              <a:gd name="connsiteX88" fmla="*/ 357681 w 471917"/>
              <a:gd name="connsiteY88" fmla="*/ 274781 h 598058"/>
              <a:gd name="connsiteX89" fmla="*/ 367595 w 471917"/>
              <a:gd name="connsiteY89" fmla="*/ 304524 h 598058"/>
              <a:gd name="connsiteX90" fmla="*/ 332894 w 471917"/>
              <a:gd name="connsiteY90" fmla="*/ 298575 h 598058"/>
              <a:gd name="connsiteX91" fmla="*/ 327937 w 471917"/>
              <a:gd name="connsiteY91" fmla="*/ 264866 h 598058"/>
              <a:gd name="connsiteX92" fmla="*/ 266300 w 471917"/>
              <a:gd name="connsiteY92" fmla="*/ 264866 h 598058"/>
              <a:gd name="connsiteX93" fmla="*/ 261338 w 471917"/>
              <a:gd name="connsiteY93" fmla="*/ 298575 h 598058"/>
              <a:gd name="connsiteX94" fmla="*/ 227597 w 471917"/>
              <a:gd name="connsiteY94" fmla="*/ 304524 h 598058"/>
              <a:gd name="connsiteX95" fmla="*/ 237521 w 471917"/>
              <a:gd name="connsiteY95" fmla="*/ 274781 h 598058"/>
              <a:gd name="connsiteX96" fmla="*/ 266300 w 471917"/>
              <a:gd name="connsiteY96" fmla="*/ 264866 h 598058"/>
              <a:gd name="connsiteX97" fmla="*/ 297020 w 471917"/>
              <a:gd name="connsiteY97" fmla="*/ 261840 h 598058"/>
              <a:gd name="connsiteX98" fmla="*/ 315889 w 471917"/>
              <a:gd name="connsiteY98" fmla="*/ 262831 h 598058"/>
              <a:gd name="connsiteX99" fmla="*/ 322840 w 471917"/>
              <a:gd name="connsiteY99" fmla="*/ 297516 h 598058"/>
              <a:gd name="connsiteX100" fmla="*/ 297020 w 471917"/>
              <a:gd name="connsiteY100" fmla="*/ 297516 h 598058"/>
              <a:gd name="connsiteX101" fmla="*/ 272192 w 471917"/>
              <a:gd name="connsiteY101" fmla="*/ 297516 h 598058"/>
              <a:gd name="connsiteX102" fmla="*/ 278151 w 471917"/>
              <a:gd name="connsiteY102" fmla="*/ 262831 h 598058"/>
              <a:gd name="connsiteX103" fmla="*/ 297020 w 471917"/>
              <a:gd name="connsiteY103" fmla="*/ 261840 h 598058"/>
              <a:gd name="connsiteX104" fmla="*/ 347686 w 471917"/>
              <a:gd name="connsiteY104" fmla="*/ 242090 h 598058"/>
              <a:gd name="connsiteX105" fmla="*/ 389415 w 471917"/>
              <a:gd name="connsiteY105" fmla="*/ 284615 h 598058"/>
              <a:gd name="connsiteX106" fmla="*/ 364577 w 471917"/>
              <a:gd name="connsiteY106" fmla="*/ 266814 h 598058"/>
              <a:gd name="connsiteX107" fmla="*/ 347686 w 471917"/>
              <a:gd name="connsiteY107" fmla="*/ 242090 h 598058"/>
              <a:gd name="connsiteX108" fmla="*/ 246391 w 471917"/>
              <a:gd name="connsiteY108" fmla="*/ 242090 h 598058"/>
              <a:gd name="connsiteX109" fmla="*/ 229501 w 471917"/>
              <a:gd name="connsiteY109" fmla="*/ 266814 h 598058"/>
              <a:gd name="connsiteX110" fmla="*/ 204662 w 471917"/>
              <a:gd name="connsiteY110" fmla="*/ 284615 h 598058"/>
              <a:gd name="connsiteX111" fmla="*/ 246391 w 471917"/>
              <a:gd name="connsiteY111" fmla="*/ 242090 h 598058"/>
              <a:gd name="connsiteX112" fmla="*/ 315992 w 471917"/>
              <a:gd name="connsiteY112" fmla="*/ 233171 h 598058"/>
              <a:gd name="connsiteX113" fmla="*/ 348802 w 471917"/>
              <a:gd name="connsiteY113" fmla="*/ 259928 h 598058"/>
              <a:gd name="connsiteX114" fmla="*/ 324940 w 471917"/>
              <a:gd name="connsiteY114" fmla="*/ 253982 h 598058"/>
              <a:gd name="connsiteX115" fmla="*/ 315992 w 471917"/>
              <a:gd name="connsiteY115" fmla="*/ 233171 h 598058"/>
              <a:gd name="connsiteX116" fmla="*/ 278245 w 471917"/>
              <a:gd name="connsiteY116" fmla="*/ 233171 h 598058"/>
              <a:gd name="connsiteX117" fmla="*/ 269286 w 471917"/>
              <a:gd name="connsiteY117" fmla="*/ 253982 h 598058"/>
              <a:gd name="connsiteX118" fmla="*/ 246391 w 471917"/>
              <a:gd name="connsiteY118" fmla="*/ 259928 h 598058"/>
              <a:gd name="connsiteX119" fmla="*/ 278245 w 471917"/>
              <a:gd name="connsiteY119" fmla="*/ 233171 h 598058"/>
              <a:gd name="connsiteX120" fmla="*/ 297039 w 471917"/>
              <a:gd name="connsiteY120" fmla="*/ 229189 h 598058"/>
              <a:gd name="connsiteX121" fmla="*/ 312966 w 471917"/>
              <a:gd name="connsiteY121" fmla="*/ 251965 h 598058"/>
              <a:gd name="connsiteX122" fmla="*/ 297039 w 471917"/>
              <a:gd name="connsiteY122" fmla="*/ 250975 h 598058"/>
              <a:gd name="connsiteX123" fmla="*/ 281112 w 471917"/>
              <a:gd name="connsiteY123" fmla="*/ 251965 h 598058"/>
              <a:gd name="connsiteX124" fmla="*/ 297039 w 471917"/>
              <a:gd name="connsiteY124" fmla="*/ 229189 h 598058"/>
              <a:gd name="connsiteX125" fmla="*/ 297039 w 471917"/>
              <a:gd name="connsiteY125" fmla="*/ 219234 h 598058"/>
              <a:gd name="connsiteX126" fmla="*/ 181778 w 471917"/>
              <a:gd name="connsiteY126" fmla="*/ 334270 h 598058"/>
              <a:gd name="connsiteX127" fmla="*/ 297039 w 471917"/>
              <a:gd name="connsiteY127" fmla="*/ 450297 h 598058"/>
              <a:gd name="connsiteX128" fmla="*/ 413293 w 471917"/>
              <a:gd name="connsiteY128" fmla="*/ 334270 h 598058"/>
              <a:gd name="connsiteX129" fmla="*/ 297039 w 471917"/>
              <a:gd name="connsiteY129" fmla="*/ 219234 h 598058"/>
              <a:gd name="connsiteX130" fmla="*/ 173829 w 471917"/>
              <a:gd name="connsiteY130" fmla="*/ 103207 h 598058"/>
              <a:gd name="connsiteX131" fmla="*/ 420249 w 471917"/>
              <a:gd name="connsiteY131" fmla="*/ 103207 h 598058"/>
              <a:gd name="connsiteX132" fmla="*/ 471917 w 471917"/>
              <a:gd name="connsiteY132" fmla="*/ 155766 h 598058"/>
              <a:gd name="connsiteX133" fmla="*/ 471917 w 471917"/>
              <a:gd name="connsiteY133" fmla="*/ 546490 h 598058"/>
              <a:gd name="connsiteX134" fmla="*/ 420249 w 471917"/>
              <a:gd name="connsiteY134" fmla="*/ 598058 h 598058"/>
              <a:gd name="connsiteX135" fmla="*/ 173829 w 471917"/>
              <a:gd name="connsiteY135" fmla="*/ 598058 h 598058"/>
              <a:gd name="connsiteX136" fmla="*/ 122160 w 471917"/>
              <a:gd name="connsiteY136" fmla="*/ 546490 h 598058"/>
              <a:gd name="connsiteX137" fmla="*/ 122160 w 471917"/>
              <a:gd name="connsiteY137" fmla="*/ 155766 h 598058"/>
              <a:gd name="connsiteX138" fmla="*/ 173829 w 471917"/>
              <a:gd name="connsiteY138" fmla="*/ 103207 h 598058"/>
              <a:gd name="connsiteX139" fmla="*/ 51669 w 471917"/>
              <a:gd name="connsiteY139" fmla="*/ 0 h 598058"/>
              <a:gd name="connsiteX140" fmla="*/ 298089 w 471917"/>
              <a:gd name="connsiteY140" fmla="*/ 0 h 598058"/>
              <a:gd name="connsiteX141" fmla="*/ 349757 w 471917"/>
              <a:gd name="connsiteY141" fmla="*/ 51584 h 598058"/>
              <a:gd name="connsiteX142" fmla="*/ 349757 w 471917"/>
              <a:gd name="connsiteY142" fmla="*/ 75392 h 598058"/>
              <a:gd name="connsiteX143" fmla="*/ 301069 w 471917"/>
              <a:gd name="connsiteY143" fmla="*/ 75392 h 598058"/>
              <a:gd name="connsiteX144" fmla="*/ 301069 w 471917"/>
              <a:gd name="connsiteY144" fmla="*/ 51584 h 598058"/>
              <a:gd name="connsiteX145" fmla="*/ 298089 w 471917"/>
              <a:gd name="connsiteY145" fmla="*/ 48608 h 598058"/>
              <a:gd name="connsiteX146" fmla="*/ 51669 w 471917"/>
              <a:gd name="connsiteY146" fmla="*/ 48608 h 598058"/>
              <a:gd name="connsiteX147" fmla="*/ 48688 w 471917"/>
              <a:gd name="connsiteY147" fmla="*/ 51584 h 598058"/>
              <a:gd name="connsiteX148" fmla="*/ 48688 w 471917"/>
              <a:gd name="connsiteY148" fmla="*/ 443426 h 598058"/>
              <a:gd name="connsiteX149" fmla="*/ 51669 w 471917"/>
              <a:gd name="connsiteY149" fmla="*/ 446402 h 598058"/>
              <a:gd name="connsiteX150" fmla="*/ 91414 w 471917"/>
              <a:gd name="connsiteY150" fmla="*/ 446402 h 598058"/>
              <a:gd name="connsiteX151" fmla="*/ 91414 w 471917"/>
              <a:gd name="connsiteY151" fmla="*/ 495010 h 598058"/>
              <a:gd name="connsiteX152" fmla="*/ 51669 w 471917"/>
              <a:gd name="connsiteY152" fmla="*/ 495010 h 598058"/>
              <a:gd name="connsiteX153" fmla="*/ 0 w 471917"/>
              <a:gd name="connsiteY153" fmla="*/ 443426 h 598058"/>
              <a:gd name="connsiteX154" fmla="*/ 0 w 471917"/>
              <a:gd name="connsiteY154" fmla="*/ 51584 h 598058"/>
              <a:gd name="connsiteX155" fmla="*/ 51669 w 471917"/>
              <a:gd name="connsiteY155" fmla="*/ 0 h 598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</a:cxnLst>
            <a:rect l="l" t="t" r="r" b="b"/>
            <a:pathLst>
              <a:path w="471917" h="598058">
                <a:moveTo>
                  <a:pt x="281112" y="417605"/>
                </a:moveTo>
                <a:cubicBezTo>
                  <a:pt x="286089" y="417605"/>
                  <a:pt x="292062" y="418597"/>
                  <a:pt x="297039" y="418597"/>
                </a:cubicBezTo>
                <a:cubicBezTo>
                  <a:pt x="303012" y="418597"/>
                  <a:pt x="307989" y="417605"/>
                  <a:pt x="312966" y="417605"/>
                </a:cubicBezTo>
                <a:cubicBezTo>
                  <a:pt x="307989" y="431490"/>
                  <a:pt x="302016" y="439425"/>
                  <a:pt x="297039" y="439425"/>
                </a:cubicBezTo>
                <a:cubicBezTo>
                  <a:pt x="292062" y="439425"/>
                  <a:pt x="286089" y="431490"/>
                  <a:pt x="281112" y="417605"/>
                </a:cubicBezTo>
                <a:close/>
                <a:moveTo>
                  <a:pt x="348802" y="409642"/>
                </a:moveTo>
                <a:cubicBezTo>
                  <a:pt x="339854" y="422525"/>
                  <a:pt x="328917" y="431444"/>
                  <a:pt x="315992" y="436399"/>
                </a:cubicBezTo>
                <a:cubicBezTo>
                  <a:pt x="319969" y="430453"/>
                  <a:pt x="322952" y="423516"/>
                  <a:pt x="324940" y="415588"/>
                </a:cubicBezTo>
                <a:cubicBezTo>
                  <a:pt x="332894" y="414597"/>
                  <a:pt x="340848" y="412615"/>
                  <a:pt x="348802" y="409642"/>
                </a:cubicBezTo>
                <a:close/>
                <a:moveTo>
                  <a:pt x="246391" y="409642"/>
                </a:moveTo>
                <a:cubicBezTo>
                  <a:pt x="253359" y="412615"/>
                  <a:pt x="261323" y="414597"/>
                  <a:pt x="269286" y="415588"/>
                </a:cubicBezTo>
                <a:cubicBezTo>
                  <a:pt x="272273" y="423516"/>
                  <a:pt x="275259" y="430453"/>
                  <a:pt x="278245" y="436399"/>
                </a:cubicBezTo>
                <a:cubicBezTo>
                  <a:pt x="266300" y="431444"/>
                  <a:pt x="255350" y="422525"/>
                  <a:pt x="246391" y="409642"/>
                </a:cubicBezTo>
                <a:close/>
                <a:moveTo>
                  <a:pt x="389415" y="384796"/>
                </a:moveTo>
                <a:cubicBezTo>
                  <a:pt x="379480" y="402680"/>
                  <a:pt x="365570" y="417583"/>
                  <a:pt x="347686" y="426525"/>
                </a:cubicBezTo>
                <a:cubicBezTo>
                  <a:pt x="354641" y="419570"/>
                  <a:pt x="360602" y="411622"/>
                  <a:pt x="364577" y="402680"/>
                </a:cubicBezTo>
                <a:cubicBezTo>
                  <a:pt x="374512" y="397712"/>
                  <a:pt x="382460" y="391751"/>
                  <a:pt x="389415" y="384796"/>
                </a:cubicBezTo>
                <a:close/>
                <a:moveTo>
                  <a:pt x="204662" y="384796"/>
                </a:moveTo>
                <a:cubicBezTo>
                  <a:pt x="211617" y="391751"/>
                  <a:pt x="220559" y="397712"/>
                  <a:pt x="229501" y="402680"/>
                </a:cubicBezTo>
                <a:cubicBezTo>
                  <a:pt x="234469" y="411622"/>
                  <a:pt x="240430" y="419570"/>
                  <a:pt x="246391" y="426525"/>
                </a:cubicBezTo>
                <a:cubicBezTo>
                  <a:pt x="229501" y="417583"/>
                  <a:pt x="214598" y="402680"/>
                  <a:pt x="204662" y="384796"/>
                </a:cubicBezTo>
                <a:close/>
                <a:moveTo>
                  <a:pt x="272192" y="370939"/>
                </a:moveTo>
                <a:cubicBezTo>
                  <a:pt x="280137" y="371933"/>
                  <a:pt x="289075" y="371933"/>
                  <a:pt x="297020" y="371933"/>
                </a:cubicBezTo>
                <a:cubicBezTo>
                  <a:pt x="305958" y="371933"/>
                  <a:pt x="313902" y="371933"/>
                  <a:pt x="322840" y="370939"/>
                </a:cubicBezTo>
                <a:cubicBezTo>
                  <a:pt x="320854" y="384860"/>
                  <a:pt x="318868" y="396792"/>
                  <a:pt x="315889" y="406736"/>
                </a:cubicBezTo>
                <a:cubicBezTo>
                  <a:pt x="309930" y="407730"/>
                  <a:pt x="303971" y="407730"/>
                  <a:pt x="297020" y="407730"/>
                </a:cubicBezTo>
                <a:cubicBezTo>
                  <a:pt x="291061" y="407730"/>
                  <a:pt x="284109" y="407730"/>
                  <a:pt x="278151" y="406736"/>
                </a:cubicBezTo>
                <a:cubicBezTo>
                  <a:pt x="275172" y="396792"/>
                  <a:pt x="273185" y="384860"/>
                  <a:pt x="272192" y="370939"/>
                </a:cubicBezTo>
                <a:close/>
                <a:moveTo>
                  <a:pt x="367595" y="365046"/>
                </a:moveTo>
                <a:cubicBezTo>
                  <a:pt x="364621" y="375952"/>
                  <a:pt x="361647" y="385866"/>
                  <a:pt x="357681" y="394789"/>
                </a:cubicBezTo>
                <a:cubicBezTo>
                  <a:pt x="348758" y="398755"/>
                  <a:pt x="338843" y="402721"/>
                  <a:pt x="327937" y="404704"/>
                </a:cubicBezTo>
                <a:cubicBezTo>
                  <a:pt x="329920" y="393798"/>
                  <a:pt x="331903" y="382892"/>
                  <a:pt x="332894" y="370995"/>
                </a:cubicBezTo>
                <a:cubicBezTo>
                  <a:pt x="345783" y="369012"/>
                  <a:pt x="356689" y="368020"/>
                  <a:pt x="367595" y="365046"/>
                </a:cubicBezTo>
                <a:close/>
                <a:moveTo>
                  <a:pt x="227597" y="365046"/>
                </a:moveTo>
                <a:cubicBezTo>
                  <a:pt x="237521" y="368020"/>
                  <a:pt x="249430" y="369012"/>
                  <a:pt x="261338" y="370995"/>
                </a:cubicBezTo>
                <a:cubicBezTo>
                  <a:pt x="262331" y="382892"/>
                  <a:pt x="264315" y="393798"/>
                  <a:pt x="266300" y="404704"/>
                </a:cubicBezTo>
                <a:cubicBezTo>
                  <a:pt x="256376" y="402721"/>
                  <a:pt x="246453" y="398755"/>
                  <a:pt x="237521" y="394789"/>
                </a:cubicBezTo>
                <a:cubicBezTo>
                  <a:pt x="233552" y="385866"/>
                  <a:pt x="229582" y="375952"/>
                  <a:pt x="227597" y="365046"/>
                </a:cubicBezTo>
                <a:close/>
                <a:moveTo>
                  <a:pt x="398335" y="354057"/>
                </a:moveTo>
                <a:cubicBezTo>
                  <a:pt x="394366" y="366002"/>
                  <a:pt x="384442" y="376952"/>
                  <a:pt x="372533" y="385911"/>
                </a:cubicBezTo>
                <a:cubicBezTo>
                  <a:pt x="374518" y="377947"/>
                  <a:pt x="377495" y="369984"/>
                  <a:pt x="378488" y="362021"/>
                </a:cubicBezTo>
                <a:cubicBezTo>
                  <a:pt x="386427" y="360030"/>
                  <a:pt x="393373" y="357043"/>
                  <a:pt x="398335" y="354057"/>
                </a:cubicBezTo>
                <a:close/>
                <a:moveTo>
                  <a:pt x="195743" y="354057"/>
                </a:moveTo>
                <a:cubicBezTo>
                  <a:pt x="201689" y="357043"/>
                  <a:pt x="207635" y="360030"/>
                  <a:pt x="215563" y="362021"/>
                </a:cubicBezTo>
                <a:cubicBezTo>
                  <a:pt x="217545" y="369984"/>
                  <a:pt x="219527" y="377947"/>
                  <a:pt x="222500" y="385911"/>
                </a:cubicBezTo>
                <a:cubicBezTo>
                  <a:pt x="209617" y="376952"/>
                  <a:pt x="200698" y="366002"/>
                  <a:pt x="195743" y="354057"/>
                </a:cubicBezTo>
                <a:close/>
                <a:moveTo>
                  <a:pt x="380496" y="318380"/>
                </a:moveTo>
                <a:cubicBezTo>
                  <a:pt x="394382" y="323332"/>
                  <a:pt x="402316" y="329275"/>
                  <a:pt x="402316" y="334227"/>
                </a:cubicBezTo>
                <a:cubicBezTo>
                  <a:pt x="402316" y="339180"/>
                  <a:pt x="394382" y="345123"/>
                  <a:pt x="380496" y="350075"/>
                </a:cubicBezTo>
                <a:cubicBezTo>
                  <a:pt x="380496" y="345123"/>
                  <a:pt x="380496" y="340170"/>
                  <a:pt x="380496" y="334227"/>
                </a:cubicBezTo>
                <a:cubicBezTo>
                  <a:pt x="380496" y="329275"/>
                  <a:pt x="380496" y="324323"/>
                  <a:pt x="380496" y="318380"/>
                </a:cubicBezTo>
                <a:close/>
                <a:moveTo>
                  <a:pt x="214537" y="318380"/>
                </a:moveTo>
                <a:cubicBezTo>
                  <a:pt x="213547" y="324323"/>
                  <a:pt x="213547" y="329275"/>
                  <a:pt x="213547" y="334227"/>
                </a:cubicBezTo>
                <a:cubicBezTo>
                  <a:pt x="213547" y="340170"/>
                  <a:pt x="213547" y="345123"/>
                  <a:pt x="214537" y="350075"/>
                </a:cubicBezTo>
                <a:cubicBezTo>
                  <a:pt x="199683" y="345123"/>
                  <a:pt x="191761" y="339180"/>
                  <a:pt x="191761" y="334227"/>
                </a:cubicBezTo>
                <a:cubicBezTo>
                  <a:pt x="191761" y="329275"/>
                  <a:pt x="199683" y="323332"/>
                  <a:pt x="214537" y="318380"/>
                </a:cubicBezTo>
                <a:close/>
                <a:moveTo>
                  <a:pt x="333830" y="309461"/>
                </a:moveTo>
                <a:cubicBezTo>
                  <a:pt x="347751" y="311447"/>
                  <a:pt x="359683" y="313433"/>
                  <a:pt x="368633" y="315420"/>
                </a:cubicBezTo>
                <a:cubicBezTo>
                  <a:pt x="369627" y="321378"/>
                  <a:pt x="370621" y="328330"/>
                  <a:pt x="370621" y="334288"/>
                </a:cubicBezTo>
                <a:cubicBezTo>
                  <a:pt x="370621" y="341240"/>
                  <a:pt x="369627" y="347199"/>
                  <a:pt x="368633" y="354150"/>
                </a:cubicBezTo>
                <a:cubicBezTo>
                  <a:pt x="359683" y="356137"/>
                  <a:pt x="347751" y="358123"/>
                  <a:pt x="333830" y="360109"/>
                </a:cubicBezTo>
                <a:cubicBezTo>
                  <a:pt x="334825" y="351171"/>
                  <a:pt x="334825" y="343226"/>
                  <a:pt x="334825" y="334288"/>
                </a:cubicBezTo>
                <a:cubicBezTo>
                  <a:pt x="334825" y="326344"/>
                  <a:pt x="334825" y="317406"/>
                  <a:pt x="333830" y="309461"/>
                </a:cubicBezTo>
                <a:close/>
                <a:moveTo>
                  <a:pt x="260247" y="309461"/>
                </a:moveTo>
                <a:cubicBezTo>
                  <a:pt x="260247" y="317406"/>
                  <a:pt x="259256" y="326344"/>
                  <a:pt x="259256" y="334288"/>
                </a:cubicBezTo>
                <a:cubicBezTo>
                  <a:pt x="259256" y="343226"/>
                  <a:pt x="260247" y="351171"/>
                  <a:pt x="260247" y="360109"/>
                </a:cubicBezTo>
                <a:cubicBezTo>
                  <a:pt x="247364" y="358123"/>
                  <a:pt x="235472" y="356137"/>
                  <a:pt x="225562" y="354150"/>
                </a:cubicBezTo>
                <a:cubicBezTo>
                  <a:pt x="224571" y="347199"/>
                  <a:pt x="224571" y="341240"/>
                  <a:pt x="224571" y="334288"/>
                </a:cubicBezTo>
                <a:cubicBezTo>
                  <a:pt x="224571" y="328330"/>
                  <a:pt x="224571" y="321378"/>
                  <a:pt x="225562" y="315420"/>
                </a:cubicBezTo>
                <a:cubicBezTo>
                  <a:pt x="235472" y="313433"/>
                  <a:pt x="247364" y="311447"/>
                  <a:pt x="260247" y="309461"/>
                </a:cubicBezTo>
                <a:close/>
                <a:moveTo>
                  <a:pt x="297118" y="307550"/>
                </a:moveTo>
                <a:cubicBezTo>
                  <a:pt x="307058" y="307550"/>
                  <a:pt x="315010" y="308540"/>
                  <a:pt x="323955" y="308540"/>
                </a:cubicBezTo>
                <a:cubicBezTo>
                  <a:pt x="323955" y="316463"/>
                  <a:pt x="323955" y="325377"/>
                  <a:pt x="323955" y="334290"/>
                </a:cubicBezTo>
                <a:cubicBezTo>
                  <a:pt x="323955" y="344193"/>
                  <a:pt x="323955" y="352116"/>
                  <a:pt x="323955" y="361030"/>
                </a:cubicBezTo>
                <a:cubicBezTo>
                  <a:pt x="315010" y="361030"/>
                  <a:pt x="307058" y="362020"/>
                  <a:pt x="297118" y="362020"/>
                </a:cubicBezTo>
                <a:cubicBezTo>
                  <a:pt x="288173" y="362020"/>
                  <a:pt x="279227" y="361030"/>
                  <a:pt x="271275" y="361030"/>
                </a:cubicBezTo>
                <a:cubicBezTo>
                  <a:pt x="270281" y="352116"/>
                  <a:pt x="270281" y="344193"/>
                  <a:pt x="270281" y="334290"/>
                </a:cubicBezTo>
                <a:cubicBezTo>
                  <a:pt x="270281" y="325377"/>
                  <a:pt x="270281" y="316463"/>
                  <a:pt x="271275" y="308540"/>
                </a:cubicBezTo>
                <a:cubicBezTo>
                  <a:pt x="279227" y="308540"/>
                  <a:pt x="288173" y="307550"/>
                  <a:pt x="297118" y="307550"/>
                </a:cubicBezTo>
                <a:close/>
                <a:moveTo>
                  <a:pt x="372533" y="283659"/>
                </a:moveTo>
                <a:cubicBezTo>
                  <a:pt x="384442" y="292573"/>
                  <a:pt x="394366" y="303468"/>
                  <a:pt x="398335" y="315354"/>
                </a:cubicBezTo>
                <a:cubicBezTo>
                  <a:pt x="393373" y="312383"/>
                  <a:pt x="386427" y="309411"/>
                  <a:pt x="378488" y="307430"/>
                </a:cubicBezTo>
                <a:cubicBezTo>
                  <a:pt x="377495" y="298516"/>
                  <a:pt x="374518" y="290592"/>
                  <a:pt x="372533" y="283659"/>
                </a:cubicBezTo>
                <a:close/>
                <a:moveTo>
                  <a:pt x="222500" y="283659"/>
                </a:moveTo>
                <a:cubicBezTo>
                  <a:pt x="219527" y="290592"/>
                  <a:pt x="217545" y="298516"/>
                  <a:pt x="215563" y="307430"/>
                </a:cubicBezTo>
                <a:cubicBezTo>
                  <a:pt x="207635" y="309411"/>
                  <a:pt x="201689" y="312383"/>
                  <a:pt x="195743" y="315354"/>
                </a:cubicBezTo>
                <a:cubicBezTo>
                  <a:pt x="200698" y="303468"/>
                  <a:pt x="209617" y="292573"/>
                  <a:pt x="222500" y="283659"/>
                </a:cubicBezTo>
                <a:close/>
                <a:moveTo>
                  <a:pt x="327937" y="264866"/>
                </a:moveTo>
                <a:cubicBezTo>
                  <a:pt x="338843" y="266849"/>
                  <a:pt x="348758" y="270815"/>
                  <a:pt x="357681" y="274781"/>
                </a:cubicBezTo>
                <a:cubicBezTo>
                  <a:pt x="361647" y="283704"/>
                  <a:pt x="364621" y="293618"/>
                  <a:pt x="367595" y="304524"/>
                </a:cubicBezTo>
                <a:cubicBezTo>
                  <a:pt x="356689" y="301550"/>
                  <a:pt x="345783" y="299567"/>
                  <a:pt x="332894" y="298575"/>
                </a:cubicBezTo>
                <a:cubicBezTo>
                  <a:pt x="331903" y="286678"/>
                  <a:pt x="329920" y="274781"/>
                  <a:pt x="327937" y="264866"/>
                </a:cubicBezTo>
                <a:close/>
                <a:moveTo>
                  <a:pt x="266300" y="264866"/>
                </a:moveTo>
                <a:cubicBezTo>
                  <a:pt x="264315" y="274781"/>
                  <a:pt x="262331" y="286678"/>
                  <a:pt x="261338" y="298575"/>
                </a:cubicBezTo>
                <a:cubicBezTo>
                  <a:pt x="249430" y="300558"/>
                  <a:pt x="237521" y="301550"/>
                  <a:pt x="227597" y="304524"/>
                </a:cubicBezTo>
                <a:cubicBezTo>
                  <a:pt x="229582" y="293618"/>
                  <a:pt x="233552" y="283704"/>
                  <a:pt x="237521" y="274781"/>
                </a:cubicBezTo>
                <a:cubicBezTo>
                  <a:pt x="246453" y="270815"/>
                  <a:pt x="256376" y="266849"/>
                  <a:pt x="266300" y="264866"/>
                </a:cubicBezTo>
                <a:close/>
                <a:moveTo>
                  <a:pt x="297020" y="261840"/>
                </a:moveTo>
                <a:cubicBezTo>
                  <a:pt x="303971" y="261840"/>
                  <a:pt x="309930" y="261840"/>
                  <a:pt x="315889" y="262831"/>
                </a:cubicBezTo>
                <a:cubicBezTo>
                  <a:pt x="318868" y="272741"/>
                  <a:pt x="320854" y="284633"/>
                  <a:pt x="322840" y="297516"/>
                </a:cubicBezTo>
                <a:cubicBezTo>
                  <a:pt x="313902" y="297516"/>
                  <a:pt x="305958" y="297516"/>
                  <a:pt x="297020" y="297516"/>
                </a:cubicBezTo>
                <a:cubicBezTo>
                  <a:pt x="289075" y="297516"/>
                  <a:pt x="280137" y="297516"/>
                  <a:pt x="272192" y="297516"/>
                </a:cubicBezTo>
                <a:cubicBezTo>
                  <a:pt x="273185" y="284633"/>
                  <a:pt x="275172" y="272741"/>
                  <a:pt x="278151" y="262831"/>
                </a:cubicBezTo>
                <a:cubicBezTo>
                  <a:pt x="284109" y="261840"/>
                  <a:pt x="291061" y="261840"/>
                  <a:pt x="297020" y="261840"/>
                </a:cubicBezTo>
                <a:close/>
                <a:moveTo>
                  <a:pt x="347686" y="242090"/>
                </a:moveTo>
                <a:cubicBezTo>
                  <a:pt x="365570" y="251980"/>
                  <a:pt x="379480" y="266814"/>
                  <a:pt x="389415" y="284615"/>
                </a:cubicBezTo>
                <a:cubicBezTo>
                  <a:pt x="382460" y="277692"/>
                  <a:pt x="374512" y="271759"/>
                  <a:pt x="364577" y="266814"/>
                </a:cubicBezTo>
                <a:cubicBezTo>
                  <a:pt x="360602" y="257913"/>
                  <a:pt x="354641" y="249013"/>
                  <a:pt x="347686" y="242090"/>
                </a:cubicBezTo>
                <a:close/>
                <a:moveTo>
                  <a:pt x="246391" y="242090"/>
                </a:moveTo>
                <a:cubicBezTo>
                  <a:pt x="240430" y="249013"/>
                  <a:pt x="234469" y="257913"/>
                  <a:pt x="229501" y="266814"/>
                </a:cubicBezTo>
                <a:cubicBezTo>
                  <a:pt x="220559" y="271759"/>
                  <a:pt x="211617" y="277692"/>
                  <a:pt x="204662" y="284615"/>
                </a:cubicBezTo>
                <a:cubicBezTo>
                  <a:pt x="214598" y="266814"/>
                  <a:pt x="229501" y="251980"/>
                  <a:pt x="246391" y="242090"/>
                </a:cubicBezTo>
                <a:close/>
                <a:moveTo>
                  <a:pt x="315992" y="233171"/>
                </a:moveTo>
                <a:cubicBezTo>
                  <a:pt x="328917" y="238126"/>
                  <a:pt x="339854" y="247045"/>
                  <a:pt x="348802" y="259928"/>
                </a:cubicBezTo>
                <a:cubicBezTo>
                  <a:pt x="340848" y="256955"/>
                  <a:pt x="332894" y="254973"/>
                  <a:pt x="324940" y="253982"/>
                </a:cubicBezTo>
                <a:cubicBezTo>
                  <a:pt x="322952" y="246054"/>
                  <a:pt x="319969" y="239117"/>
                  <a:pt x="315992" y="233171"/>
                </a:cubicBezTo>
                <a:close/>
                <a:moveTo>
                  <a:pt x="278245" y="233171"/>
                </a:moveTo>
                <a:cubicBezTo>
                  <a:pt x="275259" y="239117"/>
                  <a:pt x="272273" y="246054"/>
                  <a:pt x="269286" y="253982"/>
                </a:cubicBezTo>
                <a:cubicBezTo>
                  <a:pt x="261323" y="254973"/>
                  <a:pt x="253359" y="256955"/>
                  <a:pt x="246391" y="259928"/>
                </a:cubicBezTo>
                <a:cubicBezTo>
                  <a:pt x="255350" y="247045"/>
                  <a:pt x="266300" y="238126"/>
                  <a:pt x="278245" y="233171"/>
                </a:cubicBezTo>
                <a:close/>
                <a:moveTo>
                  <a:pt x="297039" y="229189"/>
                </a:moveTo>
                <a:cubicBezTo>
                  <a:pt x="302016" y="229189"/>
                  <a:pt x="307989" y="237111"/>
                  <a:pt x="312966" y="251965"/>
                </a:cubicBezTo>
                <a:cubicBezTo>
                  <a:pt x="307989" y="250975"/>
                  <a:pt x="303012" y="250975"/>
                  <a:pt x="297039" y="250975"/>
                </a:cubicBezTo>
                <a:cubicBezTo>
                  <a:pt x="292062" y="250975"/>
                  <a:pt x="286089" y="250975"/>
                  <a:pt x="281112" y="251965"/>
                </a:cubicBezTo>
                <a:cubicBezTo>
                  <a:pt x="286089" y="237111"/>
                  <a:pt x="292062" y="229189"/>
                  <a:pt x="297039" y="229189"/>
                </a:cubicBezTo>
                <a:close/>
                <a:moveTo>
                  <a:pt x="297039" y="219234"/>
                </a:moveTo>
                <a:cubicBezTo>
                  <a:pt x="233447" y="219234"/>
                  <a:pt x="181778" y="270802"/>
                  <a:pt x="181778" y="334270"/>
                </a:cubicBezTo>
                <a:cubicBezTo>
                  <a:pt x="181778" y="398729"/>
                  <a:pt x="233447" y="450297"/>
                  <a:pt x="297039" y="450297"/>
                </a:cubicBezTo>
                <a:cubicBezTo>
                  <a:pt x="361625" y="450297"/>
                  <a:pt x="413293" y="398729"/>
                  <a:pt x="413293" y="334270"/>
                </a:cubicBezTo>
                <a:cubicBezTo>
                  <a:pt x="413293" y="270802"/>
                  <a:pt x="361625" y="219234"/>
                  <a:pt x="297039" y="219234"/>
                </a:cubicBezTo>
                <a:close/>
                <a:moveTo>
                  <a:pt x="173829" y="103207"/>
                </a:moveTo>
                <a:lnTo>
                  <a:pt x="420249" y="103207"/>
                </a:lnTo>
                <a:cubicBezTo>
                  <a:pt x="449064" y="103207"/>
                  <a:pt x="471917" y="127007"/>
                  <a:pt x="471917" y="155766"/>
                </a:cubicBezTo>
                <a:lnTo>
                  <a:pt x="471917" y="546490"/>
                </a:lnTo>
                <a:cubicBezTo>
                  <a:pt x="471917" y="575249"/>
                  <a:pt x="449064" y="598058"/>
                  <a:pt x="420249" y="598058"/>
                </a:cubicBezTo>
                <a:lnTo>
                  <a:pt x="173829" y="598058"/>
                </a:lnTo>
                <a:cubicBezTo>
                  <a:pt x="145014" y="598058"/>
                  <a:pt x="122160" y="575249"/>
                  <a:pt x="122160" y="546490"/>
                </a:cubicBezTo>
                <a:lnTo>
                  <a:pt x="122160" y="155766"/>
                </a:lnTo>
                <a:cubicBezTo>
                  <a:pt x="122160" y="127007"/>
                  <a:pt x="145014" y="103207"/>
                  <a:pt x="173829" y="103207"/>
                </a:cubicBezTo>
                <a:close/>
                <a:moveTo>
                  <a:pt x="51669" y="0"/>
                </a:moveTo>
                <a:lnTo>
                  <a:pt x="298089" y="0"/>
                </a:lnTo>
                <a:cubicBezTo>
                  <a:pt x="326904" y="0"/>
                  <a:pt x="349757" y="22816"/>
                  <a:pt x="349757" y="51584"/>
                </a:cubicBezTo>
                <a:lnTo>
                  <a:pt x="349757" y="75392"/>
                </a:lnTo>
                <a:lnTo>
                  <a:pt x="301069" y="75392"/>
                </a:lnTo>
                <a:lnTo>
                  <a:pt x="301069" y="51584"/>
                </a:lnTo>
                <a:cubicBezTo>
                  <a:pt x="301069" y="50592"/>
                  <a:pt x="300076" y="48608"/>
                  <a:pt x="298089" y="48608"/>
                </a:cubicBezTo>
                <a:lnTo>
                  <a:pt x="51669" y="48608"/>
                </a:lnTo>
                <a:cubicBezTo>
                  <a:pt x="49682" y="48608"/>
                  <a:pt x="48688" y="50592"/>
                  <a:pt x="48688" y="51584"/>
                </a:cubicBezTo>
                <a:lnTo>
                  <a:pt x="48688" y="443426"/>
                </a:lnTo>
                <a:cubicBezTo>
                  <a:pt x="48688" y="445410"/>
                  <a:pt x="49682" y="446402"/>
                  <a:pt x="51669" y="446402"/>
                </a:cubicBezTo>
                <a:lnTo>
                  <a:pt x="91414" y="446402"/>
                </a:lnTo>
                <a:lnTo>
                  <a:pt x="91414" y="495010"/>
                </a:lnTo>
                <a:lnTo>
                  <a:pt x="51669" y="495010"/>
                </a:lnTo>
                <a:cubicBezTo>
                  <a:pt x="22854" y="495010"/>
                  <a:pt x="0" y="472194"/>
                  <a:pt x="0" y="443426"/>
                </a:cubicBezTo>
                <a:lnTo>
                  <a:pt x="0" y="51584"/>
                </a:lnTo>
                <a:cubicBezTo>
                  <a:pt x="0" y="22816"/>
                  <a:pt x="22854" y="0"/>
                  <a:pt x="5166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grpSp>
        <p:nvGrpSpPr>
          <p:cNvPr id="61" name="组合 60">
            <a:extLst>
              <a:ext uri="{FF2B5EF4-FFF2-40B4-BE49-F238E27FC236}">
                <a16:creationId xmlns="" xmlns:a16="http://schemas.microsoft.com/office/drawing/2014/main" id="{50C7432D-4EAC-42F2-914C-E83BDB64AC61}"/>
              </a:ext>
            </a:extLst>
          </p:cNvPr>
          <p:cNvGrpSpPr/>
          <p:nvPr/>
        </p:nvGrpSpPr>
        <p:grpSpPr>
          <a:xfrm>
            <a:off x="1301685" y="4104492"/>
            <a:ext cx="1978776" cy="2358797"/>
            <a:chOff x="1301685" y="4104492"/>
            <a:chExt cx="1978776" cy="2358797"/>
          </a:xfrm>
        </p:grpSpPr>
        <p:grpSp>
          <p:nvGrpSpPr>
            <p:cNvPr id="36" name="组合 35">
              <a:extLst>
                <a:ext uri="{FF2B5EF4-FFF2-40B4-BE49-F238E27FC236}">
                  <a16:creationId xmlns="" xmlns:a16="http://schemas.microsoft.com/office/drawing/2014/main" id="{444155B0-63D9-45ED-845C-6E7FDAE43AB3}"/>
                </a:ext>
              </a:extLst>
            </p:cNvPr>
            <p:cNvGrpSpPr/>
            <p:nvPr/>
          </p:nvGrpSpPr>
          <p:grpSpPr>
            <a:xfrm>
              <a:off x="1301685" y="4104492"/>
              <a:ext cx="1978776" cy="984917"/>
              <a:chOff x="7583018" y="2415570"/>
              <a:chExt cx="1748972" cy="984917"/>
            </a:xfrm>
          </p:grpSpPr>
          <p:sp>
            <p:nvSpPr>
              <p:cNvPr id="37" name="文本框 36">
                <a:extLst>
                  <a:ext uri="{FF2B5EF4-FFF2-40B4-BE49-F238E27FC236}">
                    <a16:creationId xmlns="" xmlns:a16="http://schemas.microsoft.com/office/drawing/2014/main" id="{DA685E6A-2B56-457C-B307-AFACD266C732}"/>
                  </a:ext>
                </a:extLst>
              </p:cNvPr>
              <p:cNvSpPr txBox="1"/>
              <p:nvPr/>
            </p:nvSpPr>
            <p:spPr>
              <a:xfrm>
                <a:off x="7583018" y="2415570"/>
                <a:ext cx="174897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600" b="1" dirty="0">
                    <a:latin typeface="杨任东竹石体-Bold" panose="02000000000000000000" pitchFamily="2" charset="-122"/>
                    <a:ea typeface="杨任东竹石体-Bold" panose="02000000000000000000" pitchFamily="2" charset="-122"/>
                  </a:rPr>
                  <a:t>标题文本预设</a:t>
                </a:r>
              </a:p>
            </p:txBody>
          </p:sp>
          <p:sp>
            <p:nvSpPr>
              <p:cNvPr id="38" name="文本框 37">
                <a:extLst>
                  <a:ext uri="{FF2B5EF4-FFF2-40B4-BE49-F238E27FC236}">
                    <a16:creationId xmlns="" xmlns:a16="http://schemas.microsoft.com/office/drawing/2014/main" id="{5952EBEB-AAD2-4B6D-B4F9-3234D42FD24E}"/>
                  </a:ext>
                </a:extLst>
              </p:cNvPr>
              <p:cNvSpPr txBox="1"/>
              <p:nvPr/>
            </p:nvSpPr>
            <p:spPr>
              <a:xfrm>
                <a:off x="7601841" y="2702219"/>
                <a:ext cx="1711327" cy="6982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新蒂小丸子" panose="03000600000000000000" pitchFamily="66" charset="-122"/>
                    <a:ea typeface="新蒂小丸子" panose="03000600000000000000" pitchFamily="66" charset="-122"/>
                  </a:rPr>
                  <a:t>此处为预设文本，请将内容复制粘贴到这里，字体、字号、颜色皆可根据自己的喜好进行更改</a:t>
                </a:r>
              </a:p>
            </p:txBody>
          </p:sp>
        </p:grpSp>
        <p:grpSp>
          <p:nvGrpSpPr>
            <p:cNvPr id="49" name="组合 48">
              <a:extLst>
                <a:ext uri="{FF2B5EF4-FFF2-40B4-BE49-F238E27FC236}">
                  <a16:creationId xmlns="" xmlns:a16="http://schemas.microsoft.com/office/drawing/2014/main" id="{635CF8EE-B602-46A8-9267-A3122F740D07}"/>
                </a:ext>
              </a:extLst>
            </p:cNvPr>
            <p:cNvGrpSpPr/>
            <p:nvPr/>
          </p:nvGrpSpPr>
          <p:grpSpPr>
            <a:xfrm>
              <a:off x="1301685" y="5478372"/>
              <a:ext cx="1978776" cy="984917"/>
              <a:chOff x="7583018" y="2415570"/>
              <a:chExt cx="1748972" cy="984917"/>
            </a:xfrm>
          </p:grpSpPr>
          <p:sp>
            <p:nvSpPr>
              <p:cNvPr id="50" name="文本框 49">
                <a:extLst>
                  <a:ext uri="{FF2B5EF4-FFF2-40B4-BE49-F238E27FC236}">
                    <a16:creationId xmlns="" xmlns:a16="http://schemas.microsoft.com/office/drawing/2014/main" id="{2C586ACD-F818-4391-AF50-2E3F2F702538}"/>
                  </a:ext>
                </a:extLst>
              </p:cNvPr>
              <p:cNvSpPr txBox="1"/>
              <p:nvPr/>
            </p:nvSpPr>
            <p:spPr>
              <a:xfrm>
                <a:off x="7583018" y="2415570"/>
                <a:ext cx="174897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600" b="1" dirty="0">
                    <a:latin typeface="杨任东竹石体-Bold" panose="02000000000000000000" pitchFamily="2" charset="-122"/>
                    <a:ea typeface="杨任东竹石体-Bold" panose="02000000000000000000" pitchFamily="2" charset="-122"/>
                  </a:rPr>
                  <a:t>标题文本预设</a:t>
                </a:r>
              </a:p>
            </p:txBody>
          </p:sp>
          <p:sp>
            <p:nvSpPr>
              <p:cNvPr id="51" name="文本框 50">
                <a:extLst>
                  <a:ext uri="{FF2B5EF4-FFF2-40B4-BE49-F238E27FC236}">
                    <a16:creationId xmlns="" xmlns:a16="http://schemas.microsoft.com/office/drawing/2014/main" id="{E393AC10-7B1C-4DF7-B29A-B3B535EDA303}"/>
                  </a:ext>
                </a:extLst>
              </p:cNvPr>
              <p:cNvSpPr txBox="1"/>
              <p:nvPr/>
            </p:nvSpPr>
            <p:spPr>
              <a:xfrm>
                <a:off x="7601841" y="2702219"/>
                <a:ext cx="1711327" cy="6982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新蒂小丸子" panose="03000600000000000000" pitchFamily="66" charset="-122"/>
                    <a:ea typeface="新蒂小丸子" panose="03000600000000000000" pitchFamily="66" charset="-122"/>
                  </a:rPr>
                  <a:t>此处为预设文本，请将内容复制粘贴到这里，字体、字号、颜色皆可根据自己的喜好进行更改</a:t>
                </a:r>
              </a:p>
            </p:txBody>
          </p:sp>
        </p:grpSp>
        <p:sp>
          <p:nvSpPr>
            <p:cNvPr id="58" name="椭圆 57">
              <a:extLst>
                <a:ext uri="{FF2B5EF4-FFF2-40B4-BE49-F238E27FC236}">
                  <a16:creationId xmlns="" xmlns:a16="http://schemas.microsoft.com/office/drawing/2014/main" id="{CD6BCC0D-7E8D-451C-BA86-34B3E0DA8919}"/>
                </a:ext>
              </a:extLst>
            </p:cNvPr>
            <p:cNvSpPr/>
            <p:nvPr/>
          </p:nvSpPr>
          <p:spPr>
            <a:xfrm>
              <a:off x="2232476" y="5277955"/>
              <a:ext cx="72000" cy="72000"/>
            </a:xfrm>
            <a:prstGeom prst="ellipse">
              <a:avLst/>
            </a:prstGeom>
            <a:solidFill>
              <a:srgbClr val="3E3E3D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2" name="组合 61">
            <a:extLst>
              <a:ext uri="{FF2B5EF4-FFF2-40B4-BE49-F238E27FC236}">
                <a16:creationId xmlns="" xmlns:a16="http://schemas.microsoft.com/office/drawing/2014/main" id="{04D35429-6AA0-4ECF-95B1-5DFCA222CA1E}"/>
              </a:ext>
            </a:extLst>
          </p:cNvPr>
          <p:cNvGrpSpPr/>
          <p:nvPr/>
        </p:nvGrpSpPr>
        <p:grpSpPr>
          <a:xfrm>
            <a:off x="5166524" y="4104492"/>
            <a:ext cx="1978776" cy="2358797"/>
            <a:chOff x="5166524" y="4104492"/>
            <a:chExt cx="1978776" cy="2358797"/>
          </a:xfrm>
        </p:grpSpPr>
        <p:grpSp>
          <p:nvGrpSpPr>
            <p:cNvPr id="39" name="组合 38">
              <a:extLst>
                <a:ext uri="{FF2B5EF4-FFF2-40B4-BE49-F238E27FC236}">
                  <a16:creationId xmlns="" xmlns:a16="http://schemas.microsoft.com/office/drawing/2014/main" id="{9F0637B2-78A0-46D9-801F-D2EFEBAE8E5D}"/>
                </a:ext>
              </a:extLst>
            </p:cNvPr>
            <p:cNvGrpSpPr/>
            <p:nvPr/>
          </p:nvGrpSpPr>
          <p:grpSpPr>
            <a:xfrm>
              <a:off x="5166524" y="4104492"/>
              <a:ext cx="1978776" cy="984917"/>
              <a:chOff x="7583018" y="2415570"/>
              <a:chExt cx="1748972" cy="984917"/>
            </a:xfrm>
          </p:grpSpPr>
          <p:sp>
            <p:nvSpPr>
              <p:cNvPr id="40" name="文本框 39">
                <a:extLst>
                  <a:ext uri="{FF2B5EF4-FFF2-40B4-BE49-F238E27FC236}">
                    <a16:creationId xmlns="" xmlns:a16="http://schemas.microsoft.com/office/drawing/2014/main" id="{1824A868-CEA7-41E9-A0A2-B6B5C85163B6}"/>
                  </a:ext>
                </a:extLst>
              </p:cNvPr>
              <p:cNvSpPr txBox="1"/>
              <p:nvPr/>
            </p:nvSpPr>
            <p:spPr>
              <a:xfrm>
                <a:off x="7583018" y="2415570"/>
                <a:ext cx="174897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600" b="1" dirty="0">
                    <a:latin typeface="杨任东竹石体-Bold" panose="02000000000000000000" pitchFamily="2" charset="-122"/>
                    <a:ea typeface="杨任东竹石体-Bold" panose="02000000000000000000" pitchFamily="2" charset="-122"/>
                  </a:rPr>
                  <a:t>标题文本预设</a:t>
                </a:r>
              </a:p>
            </p:txBody>
          </p:sp>
          <p:sp>
            <p:nvSpPr>
              <p:cNvPr id="41" name="文本框 40">
                <a:extLst>
                  <a:ext uri="{FF2B5EF4-FFF2-40B4-BE49-F238E27FC236}">
                    <a16:creationId xmlns="" xmlns:a16="http://schemas.microsoft.com/office/drawing/2014/main" id="{7FB1571E-0930-4EC4-8C24-FA2EFDB07CC6}"/>
                  </a:ext>
                </a:extLst>
              </p:cNvPr>
              <p:cNvSpPr txBox="1"/>
              <p:nvPr/>
            </p:nvSpPr>
            <p:spPr>
              <a:xfrm>
                <a:off x="7601841" y="2702219"/>
                <a:ext cx="1711327" cy="6982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新蒂小丸子" panose="03000600000000000000" pitchFamily="66" charset="-122"/>
                    <a:ea typeface="新蒂小丸子" panose="03000600000000000000" pitchFamily="66" charset="-122"/>
                  </a:rPr>
                  <a:t>此处为预设文本，请将内容复制粘贴到这里，字体、字号、颜色皆可根据自己的喜好进行更改</a:t>
                </a:r>
              </a:p>
            </p:txBody>
          </p:sp>
        </p:grpSp>
        <p:grpSp>
          <p:nvGrpSpPr>
            <p:cNvPr id="52" name="组合 51">
              <a:extLst>
                <a:ext uri="{FF2B5EF4-FFF2-40B4-BE49-F238E27FC236}">
                  <a16:creationId xmlns="" xmlns:a16="http://schemas.microsoft.com/office/drawing/2014/main" id="{DE28FA8F-83A0-46AB-BB71-3440E7D92398}"/>
                </a:ext>
              </a:extLst>
            </p:cNvPr>
            <p:cNvGrpSpPr/>
            <p:nvPr/>
          </p:nvGrpSpPr>
          <p:grpSpPr>
            <a:xfrm>
              <a:off x="5166524" y="5478372"/>
              <a:ext cx="1978776" cy="984917"/>
              <a:chOff x="7583018" y="2415570"/>
              <a:chExt cx="1748972" cy="984917"/>
            </a:xfrm>
          </p:grpSpPr>
          <p:sp>
            <p:nvSpPr>
              <p:cNvPr id="53" name="文本框 52">
                <a:extLst>
                  <a:ext uri="{FF2B5EF4-FFF2-40B4-BE49-F238E27FC236}">
                    <a16:creationId xmlns="" xmlns:a16="http://schemas.microsoft.com/office/drawing/2014/main" id="{6BFE474F-3DB9-4ED1-B760-65B38210CA3F}"/>
                  </a:ext>
                </a:extLst>
              </p:cNvPr>
              <p:cNvSpPr txBox="1"/>
              <p:nvPr/>
            </p:nvSpPr>
            <p:spPr>
              <a:xfrm>
                <a:off x="7583018" y="2415570"/>
                <a:ext cx="174897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600" b="1" dirty="0">
                    <a:latin typeface="杨任东竹石体-Bold" panose="02000000000000000000" pitchFamily="2" charset="-122"/>
                    <a:ea typeface="杨任东竹石体-Bold" panose="02000000000000000000" pitchFamily="2" charset="-122"/>
                  </a:rPr>
                  <a:t>标题文本预设</a:t>
                </a:r>
              </a:p>
            </p:txBody>
          </p:sp>
          <p:sp>
            <p:nvSpPr>
              <p:cNvPr id="54" name="文本框 53">
                <a:extLst>
                  <a:ext uri="{FF2B5EF4-FFF2-40B4-BE49-F238E27FC236}">
                    <a16:creationId xmlns="" xmlns:a16="http://schemas.microsoft.com/office/drawing/2014/main" id="{2903CBE2-49C6-4FBC-AF94-BF54CFBED030}"/>
                  </a:ext>
                </a:extLst>
              </p:cNvPr>
              <p:cNvSpPr txBox="1"/>
              <p:nvPr/>
            </p:nvSpPr>
            <p:spPr>
              <a:xfrm>
                <a:off x="7601841" y="2702219"/>
                <a:ext cx="1711327" cy="6982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新蒂小丸子" panose="03000600000000000000" pitchFamily="66" charset="-122"/>
                    <a:ea typeface="新蒂小丸子" panose="03000600000000000000" pitchFamily="66" charset="-122"/>
                  </a:rPr>
                  <a:t>此处为预设文本，请将内容复制粘贴到这里，字体、字号、颜色皆可根据自己的喜好进行更改</a:t>
                </a:r>
              </a:p>
            </p:txBody>
          </p:sp>
        </p:grpSp>
        <p:sp>
          <p:nvSpPr>
            <p:cNvPr id="59" name="椭圆 58">
              <a:extLst>
                <a:ext uri="{FF2B5EF4-FFF2-40B4-BE49-F238E27FC236}">
                  <a16:creationId xmlns="" xmlns:a16="http://schemas.microsoft.com/office/drawing/2014/main" id="{652C3023-C807-4437-A546-E8BB430135C2}"/>
                </a:ext>
              </a:extLst>
            </p:cNvPr>
            <p:cNvSpPr/>
            <p:nvPr/>
          </p:nvSpPr>
          <p:spPr>
            <a:xfrm>
              <a:off x="6080660" y="5277955"/>
              <a:ext cx="72000" cy="72000"/>
            </a:xfrm>
            <a:prstGeom prst="ellipse">
              <a:avLst/>
            </a:prstGeom>
            <a:solidFill>
              <a:srgbClr val="3E3E3D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3" name="组合 62">
            <a:extLst>
              <a:ext uri="{FF2B5EF4-FFF2-40B4-BE49-F238E27FC236}">
                <a16:creationId xmlns="" xmlns:a16="http://schemas.microsoft.com/office/drawing/2014/main" id="{629DC0EA-7576-4C39-A452-257885CDDD80}"/>
              </a:ext>
            </a:extLst>
          </p:cNvPr>
          <p:cNvGrpSpPr/>
          <p:nvPr/>
        </p:nvGrpSpPr>
        <p:grpSpPr>
          <a:xfrm>
            <a:off x="9169706" y="4104492"/>
            <a:ext cx="1978776" cy="2358797"/>
            <a:chOff x="9169706" y="4104492"/>
            <a:chExt cx="1978776" cy="2358797"/>
          </a:xfrm>
        </p:grpSpPr>
        <p:grpSp>
          <p:nvGrpSpPr>
            <p:cNvPr id="42" name="组合 41">
              <a:extLst>
                <a:ext uri="{FF2B5EF4-FFF2-40B4-BE49-F238E27FC236}">
                  <a16:creationId xmlns="" xmlns:a16="http://schemas.microsoft.com/office/drawing/2014/main" id="{45E5E96F-E577-4D09-B3CA-2CBFD6B4BBC7}"/>
                </a:ext>
              </a:extLst>
            </p:cNvPr>
            <p:cNvGrpSpPr/>
            <p:nvPr/>
          </p:nvGrpSpPr>
          <p:grpSpPr>
            <a:xfrm>
              <a:off x="9169706" y="4104492"/>
              <a:ext cx="1978776" cy="984917"/>
              <a:chOff x="7583018" y="2415570"/>
              <a:chExt cx="1748972" cy="984917"/>
            </a:xfrm>
          </p:grpSpPr>
          <p:sp>
            <p:nvSpPr>
              <p:cNvPr id="43" name="文本框 42">
                <a:extLst>
                  <a:ext uri="{FF2B5EF4-FFF2-40B4-BE49-F238E27FC236}">
                    <a16:creationId xmlns="" xmlns:a16="http://schemas.microsoft.com/office/drawing/2014/main" id="{C6B64F5F-C290-4D7C-AFD1-465993B3A774}"/>
                  </a:ext>
                </a:extLst>
              </p:cNvPr>
              <p:cNvSpPr txBox="1"/>
              <p:nvPr/>
            </p:nvSpPr>
            <p:spPr>
              <a:xfrm>
                <a:off x="7583018" y="2415570"/>
                <a:ext cx="174897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600" b="1" dirty="0">
                    <a:latin typeface="杨任东竹石体-Bold" panose="02000000000000000000" pitchFamily="2" charset="-122"/>
                    <a:ea typeface="杨任东竹石体-Bold" panose="02000000000000000000" pitchFamily="2" charset="-122"/>
                  </a:rPr>
                  <a:t>标题文本预设</a:t>
                </a:r>
              </a:p>
            </p:txBody>
          </p:sp>
          <p:sp>
            <p:nvSpPr>
              <p:cNvPr id="44" name="文本框 43">
                <a:extLst>
                  <a:ext uri="{FF2B5EF4-FFF2-40B4-BE49-F238E27FC236}">
                    <a16:creationId xmlns="" xmlns:a16="http://schemas.microsoft.com/office/drawing/2014/main" id="{5058966F-098F-4A29-B5A3-0EDE43800A25}"/>
                  </a:ext>
                </a:extLst>
              </p:cNvPr>
              <p:cNvSpPr txBox="1"/>
              <p:nvPr/>
            </p:nvSpPr>
            <p:spPr>
              <a:xfrm>
                <a:off x="7601841" y="2702219"/>
                <a:ext cx="1711327" cy="6982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新蒂小丸子" panose="03000600000000000000" pitchFamily="66" charset="-122"/>
                    <a:ea typeface="新蒂小丸子" panose="03000600000000000000" pitchFamily="66" charset="-122"/>
                  </a:rPr>
                  <a:t>此处为预设文本，请将内容复制粘贴到这里，字体、字号、颜色皆可根据自己的喜好进行更改</a:t>
                </a:r>
              </a:p>
            </p:txBody>
          </p:sp>
        </p:grpSp>
        <p:grpSp>
          <p:nvGrpSpPr>
            <p:cNvPr id="55" name="组合 54">
              <a:extLst>
                <a:ext uri="{FF2B5EF4-FFF2-40B4-BE49-F238E27FC236}">
                  <a16:creationId xmlns="" xmlns:a16="http://schemas.microsoft.com/office/drawing/2014/main" id="{B57B3460-1436-4337-B85B-FF590DA2C628}"/>
                </a:ext>
              </a:extLst>
            </p:cNvPr>
            <p:cNvGrpSpPr/>
            <p:nvPr/>
          </p:nvGrpSpPr>
          <p:grpSpPr>
            <a:xfrm>
              <a:off x="9169706" y="5478372"/>
              <a:ext cx="1978776" cy="984917"/>
              <a:chOff x="7583018" y="2415570"/>
              <a:chExt cx="1748972" cy="984917"/>
            </a:xfrm>
          </p:grpSpPr>
          <p:sp>
            <p:nvSpPr>
              <p:cNvPr id="56" name="文本框 55">
                <a:extLst>
                  <a:ext uri="{FF2B5EF4-FFF2-40B4-BE49-F238E27FC236}">
                    <a16:creationId xmlns="" xmlns:a16="http://schemas.microsoft.com/office/drawing/2014/main" id="{B3B2E622-D3F2-40EA-80C9-58BD4181B905}"/>
                  </a:ext>
                </a:extLst>
              </p:cNvPr>
              <p:cNvSpPr txBox="1"/>
              <p:nvPr/>
            </p:nvSpPr>
            <p:spPr>
              <a:xfrm>
                <a:off x="7583018" y="2415570"/>
                <a:ext cx="174897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600" b="1" dirty="0">
                    <a:latin typeface="杨任东竹石体-Bold" panose="02000000000000000000" pitchFamily="2" charset="-122"/>
                    <a:ea typeface="杨任东竹石体-Bold" panose="02000000000000000000" pitchFamily="2" charset="-122"/>
                  </a:rPr>
                  <a:t>标题文本预设</a:t>
                </a:r>
              </a:p>
            </p:txBody>
          </p:sp>
          <p:sp>
            <p:nvSpPr>
              <p:cNvPr id="57" name="文本框 56">
                <a:extLst>
                  <a:ext uri="{FF2B5EF4-FFF2-40B4-BE49-F238E27FC236}">
                    <a16:creationId xmlns="" xmlns:a16="http://schemas.microsoft.com/office/drawing/2014/main" id="{43B9B481-0415-43E4-9036-737FDBF08289}"/>
                  </a:ext>
                </a:extLst>
              </p:cNvPr>
              <p:cNvSpPr txBox="1"/>
              <p:nvPr/>
            </p:nvSpPr>
            <p:spPr>
              <a:xfrm>
                <a:off x="7601841" y="2702219"/>
                <a:ext cx="1711327" cy="6982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新蒂小丸子" panose="03000600000000000000" pitchFamily="66" charset="-122"/>
                    <a:ea typeface="新蒂小丸子" panose="03000600000000000000" pitchFamily="66" charset="-122"/>
                  </a:rPr>
                  <a:t>此处为预设文本，请将内容复制粘贴到这里，字体、字号、颜色皆可根据自己的喜好进行更改</a:t>
                </a:r>
              </a:p>
            </p:txBody>
          </p:sp>
        </p:grpSp>
        <p:sp>
          <p:nvSpPr>
            <p:cNvPr id="60" name="椭圆 59">
              <a:extLst>
                <a:ext uri="{FF2B5EF4-FFF2-40B4-BE49-F238E27FC236}">
                  <a16:creationId xmlns="" xmlns:a16="http://schemas.microsoft.com/office/drawing/2014/main" id="{8109CE72-FED0-463E-9AEB-E1941DC52878}"/>
                </a:ext>
              </a:extLst>
            </p:cNvPr>
            <p:cNvSpPr/>
            <p:nvPr/>
          </p:nvSpPr>
          <p:spPr>
            <a:xfrm>
              <a:off x="10152749" y="5277955"/>
              <a:ext cx="72000" cy="72000"/>
            </a:xfrm>
            <a:prstGeom prst="ellipse">
              <a:avLst/>
            </a:prstGeom>
            <a:solidFill>
              <a:srgbClr val="3E3E3D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015848986"/>
      </p:ext>
    </p:extLst>
  </p:cSld>
  <p:clrMapOvr>
    <a:masterClrMapping/>
  </p:clrMapOvr>
  <p:transition spd="slow" advTm="85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000"/>
                            </p:stCondLst>
                            <p:childTnLst>
                              <p:par>
                                <p:cTn id="6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EA1E2C2D-85AE-42F2-98EC-78A9454FB627}"/>
              </a:ext>
            </a:extLst>
          </p:cNvPr>
          <p:cNvGrpSpPr/>
          <p:nvPr/>
        </p:nvGrpSpPr>
        <p:grpSpPr>
          <a:xfrm>
            <a:off x="4078515" y="0"/>
            <a:ext cx="4034971" cy="6857999"/>
            <a:chOff x="4078515" y="3768167"/>
            <a:chExt cx="4034971" cy="1463046"/>
          </a:xfrm>
        </p:grpSpPr>
        <p:cxnSp>
          <p:nvCxnSpPr>
            <p:cNvPr id="32" name="直接连接符 31">
              <a:extLst>
                <a:ext uri="{FF2B5EF4-FFF2-40B4-BE49-F238E27FC236}">
                  <a16:creationId xmlns="" xmlns:a16="http://schemas.microsoft.com/office/drawing/2014/main" id="{31B3AC3A-380C-4337-BE2C-CA747598B681}"/>
                </a:ext>
              </a:extLst>
            </p:cNvPr>
            <p:cNvCxnSpPr>
              <a:cxnSpLocks/>
            </p:cNvCxnSpPr>
            <p:nvPr/>
          </p:nvCxnSpPr>
          <p:spPr>
            <a:xfrm>
              <a:off x="4078515" y="3768167"/>
              <a:ext cx="0" cy="1463046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>
              <a:extLst>
                <a:ext uri="{FF2B5EF4-FFF2-40B4-BE49-F238E27FC236}">
                  <a16:creationId xmlns="" xmlns:a16="http://schemas.microsoft.com/office/drawing/2014/main" id="{EA8D91AB-483C-4835-93CF-CB1C6B729D05}"/>
                </a:ext>
              </a:extLst>
            </p:cNvPr>
            <p:cNvCxnSpPr/>
            <p:nvPr/>
          </p:nvCxnSpPr>
          <p:spPr>
            <a:xfrm>
              <a:off x="8113486" y="3768167"/>
              <a:ext cx="0" cy="1463046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组合 35">
            <a:extLst>
              <a:ext uri="{FF2B5EF4-FFF2-40B4-BE49-F238E27FC236}">
                <a16:creationId xmlns="" xmlns:a16="http://schemas.microsoft.com/office/drawing/2014/main" id="{F91B08D0-9419-4FF0-B7EA-26F4B0F063C0}"/>
              </a:ext>
            </a:extLst>
          </p:cNvPr>
          <p:cNvGrpSpPr/>
          <p:nvPr/>
        </p:nvGrpSpPr>
        <p:grpSpPr>
          <a:xfrm>
            <a:off x="1543050" y="1319348"/>
            <a:ext cx="2428236" cy="552450"/>
            <a:chOff x="7219950" y="1371600"/>
            <a:chExt cx="3219450" cy="552450"/>
          </a:xfrm>
        </p:grpSpPr>
        <p:sp>
          <p:nvSpPr>
            <p:cNvPr id="37" name="矩形 36">
              <a:extLst>
                <a:ext uri="{FF2B5EF4-FFF2-40B4-BE49-F238E27FC236}">
                  <a16:creationId xmlns="" xmlns:a16="http://schemas.microsoft.com/office/drawing/2014/main" id="{9DDFE7A1-31F5-49F5-8076-A8BBF1DCEAC5}"/>
                </a:ext>
              </a:extLst>
            </p:cNvPr>
            <p:cNvSpPr/>
            <p:nvPr/>
          </p:nvSpPr>
          <p:spPr>
            <a:xfrm>
              <a:off x="7219950" y="1371600"/>
              <a:ext cx="3219450" cy="552450"/>
            </a:xfrm>
            <a:prstGeom prst="rect">
              <a:avLst/>
            </a:prstGeom>
            <a:solidFill>
              <a:srgbClr val="F4D620"/>
            </a:solidFill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400"/>
            </a:p>
          </p:txBody>
        </p:sp>
        <p:sp>
          <p:nvSpPr>
            <p:cNvPr id="38" name="文本框 37">
              <a:extLst>
                <a:ext uri="{FF2B5EF4-FFF2-40B4-BE49-F238E27FC236}">
                  <a16:creationId xmlns="" xmlns:a16="http://schemas.microsoft.com/office/drawing/2014/main" id="{A7C363C9-9BE7-466E-B30D-186540BA0A08}"/>
                </a:ext>
              </a:extLst>
            </p:cNvPr>
            <p:cNvSpPr txBox="1"/>
            <p:nvPr/>
          </p:nvSpPr>
          <p:spPr>
            <a:xfrm>
              <a:off x="7365996" y="1397726"/>
              <a:ext cx="277810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latin typeface="杨任东竹石体-Bold" panose="02000000000000000000" pitchFamily="2" charset="-122"/>
                  <a:ea typeface="杨任东竹石体-Bold" panose="02000000000000000000" pitchFamily="2" charset="-122"/>
                </a:rPr>
                <a:t>标题文本预设</a:t>
              </a:r>
            </a:p>
          </p:txBody>
        </p:sp>
      </p:grp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D8B25006-A26D-4AD1-8FE0-D81EC3D505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8141" y="323799"/>
            <a:ext cx="1406756" cy="1252507"/>
          </a:xfrm>
          <a:prstGeom prst="rect">
            <a:avLst/>
          </a:prstGeom>
        </p:spPr>
      </p:pic>
      <p:grpSp>
        <p:nvGrpSpPr>
          <p:cNvPr id="59" name="组合 58">
            <a:extLst>
              <a:ext uri="{FF2B5EF4-FFF2-40B4-BE49-F238E27FC236}">
                <a16:creationId xmlns="" xmlns:a16="http://schemas.microsoft.com/office/drawing/2014/main" id="{8D76CB3A-55B9-45E3-9346-A5DB95912AD5}"/>
              </a:ext>
            </a:extLst>
          </p:cNvPr>
          <p:cNvGrpSpPr/>
          <p:nvPr/>
        </p:nvGrpSpPr>
        <p:grpSpPr>
          <a:xfrm>
            <a:off x="1543050" y="2165331"/>
            <a:ext cx="3219450" cy="1426956"/>
            <a:chOff x="1543050" y="2165331"/>
            <a:chExt cx="3219450" cy="1426956"/>
          </a:xfrm>
        </p:grpSpPr>
        <p:sp>
          <p:nvSpPr>
            <p:cNvPr id="16" name="矩形: 圆角 15">
              <a:extLst>
                <a:ext uri="{FF2B5EF4-FFF2-40B4-BE49-F238E27FC236}">
                  <a16:creationId xmlns="" xmlns:a16="http://schemas.microsoft.com/office/drawing/2014/main" id="{E6A63999-F99E-4CCB-B44F-D0394F37DFEA}"/>
                </a:ext>
              </a:extLst>
            </p:cNvPr>
            <p:cNvSpPr/>
            <p:nvPr/>
          </p:nvSpPr>
          <p:spPr>
            <a:xfrm>
              <a:off x="1543050" y="2165331"/>
              <a:ext cx="3219450" cy="1426956"/>
            </a:xfrm>
            <a:prstGeom prst="roundRect">
              <a:avLst>
                <a:gd name="adj" fmla="val 7620"/>
              </a:avLst>
            </a:prstGeom>
            <a:solidFill>
              <a:schemeClr val="bg1"/>
            </a:solidFill>
            <a:ln>
              <a:solidFill>
                <a:srgbClr val="3E3E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" name="组合 8">
              <a:extLst>
                <a:ext uri="{FF2B5EF4-FFF2-40B4-BE49-F238E27FC236}">
                  <a16:creationId xmlns="" xmlns:a16="http://schemas.microsoft.com/office/drawing/2014/main" id="{5E6CC007-745C-4C52-8052-72F0787265CB}"/>
                </a:ext>
              </a:extLst>
            </p:cNvPr>
            <p:cNvGrpSpPr/>
            <p:nvPr/>
          </p:nvGrpSpPr>
          <p:grpSpPr>
            <a:xfrm>
              <a:off x="2137262" y="2342548"/>
              <a:ext cx="1978776" cy="984917"/>
              <a:chOff x="7583018" y="2415570"/>
              <a:chExt cx="1748972" cy="984917"/>
            </a:xfrm>
          </p:grpSpPr>
          <p:sp>
            <p:nvSpPr>
              <p:cNvPr id="10" name="文本框 9">
                <a:extLst>
                  <a:ext uri="{FF2B5EF4-FFF2-40B4-BE49-F238E27FC236}">
                    <a16:creationId xmlns="" xmlns:a16="http://schemas.microsoft.com/office/drawing/2014/main" id="{DC9F23B6-4FFF-4D23-9C24-879292186832}"/>
                  </a:ext>
                </a:extLst>
              </p:cNvPr>
              <p:cNvSpPr txBox="1"/>
              <p:nvPr/>
            </p:nvSpPr>
            <p:spPr>
              <a:xfrm>
                <a:off x="7583018" y="2415570"/>
                <a:ext cx="174897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600" b="1" dirty="0">
                    <a:latin typeface="杨任东竹石体-Bold" panose="02000000000000000000" pitchFamily="2" charset="-122"/>
                    <a:ea typeface="杨任东竹石体-Bold" panose="02000000000000000000" pitchFamily="2" charset="-122"/>
                  </a:rPr>
                  <a:t>标题文本预设</a:t>
                </a:r>
              </a:p>
            </p:txBody>
          </p:sp>
          <p:sp>
            <p:nvSpPr>
              <p:cNvPr id="11" name="文本框 10">
                <a:extLst>
                  <a:ext uri="{FF2B5EF4-FFF2-40B4-BE49-F238E27FC236}">
                    <a16:creationId xmlns="" xmlns:a16="http://schemas.microsoft.com/office/drawing/2014/main" id="{5C09B59D-0B6D-4648-8348-48489EADA943}"/>
                  </a:ext>
                </a:extLst>
              </p:cNvPr>
              <p:cNvSpPr txBox="1"/>
              <p:nvPr/>
            </p:nvSpPr>
            <p:spPr>
              <a:xfrm>
                <a:off x="7601841" y="2702219"/>
                <a:ext cx="1711327" cy="6982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新蒂小丸子" panose="03000600000000000000" pitchFamily="66" charset="-122"/>
                    <a:ea typeface="新蒂小丸子" panose="03000600000000000000" pitchFamily="66" charset="-122"/>
                  </a:rPr>
                  <a:t>此处为预设文本，请将内容复制粘贴到这里，字体、字号、颜色皆可根据自己的喜好进行更改</a:t>
                </a:r>
              </a:p>
            </p:txBody>
          </p:sp>
        </p:grpSp>
      </p:grp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E954BC3B-8703-4524-B60E-7B65C75003AC}"/>
              </a:ext>
            </a:extLst>
          </p:cNvPr>
          <p:cNvGrpSpPr/>
          <p:nvPr/>
        </p:nvGrpSpPr>
        <p:grpSpPr>
          <a:xfrm>
            <a:off x="8113486" y="1319348"/>
            <a:ext cx="2428236" cy="552450"/>
            <a:chOff x="7219950" y="1371600"/>
            <a:chExt cx="3219450" cy="552450"/>
          </a:xfrm>
        </p:grpSpPr>
        <p:sp>
          <p:nvSpPr>
            <p:cNvPr id="4" name="矩形 3">
              <a:extLst>
                <a:ext uri="{FF2B5EF4-FFF2-40B4-BE49-F238E27FC236}">
                  <a16:creationId xmlns="" xmlns:a16="http://schemas.microsoft.com/office/drawing/2014/main" id="{A337F3E2-8078-4175-9821-9A5513B8B742}"/>
                </a:ext>
              </a:extLst>
            </p:cNvPr>
            <p:cNvSpPr/>
            <p:nvPr/>
          </p:nvSpPr>
          <p:spPr>
            <a:xfrm>
              <a:off x="7219950" y="1371600"/>
              <a:ext cx="3219450" cy="552450"/>
            </a:xfrm>
            <a:prstGeom prst="rect">
              <a:avLst/>
            </a:prstGeom>
            <a:solidFill>
              <a:srgbClr val="F4D620"/>
            </a:solidFill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400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579370F2-A3D2-419E-BA5F-904DAA192330}"/>
                </a:ext>
              </a:extLst>
            </p:cNvPr>
            <p:cNvSpPr txBox="1"/>
            <p:nvPr/>
          </p:nvSpPr>
          <p:spPr>
            <a:xfrm>
              <a:off x="7661291" y="1397726"/>
              <a:ext cx="277810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latin typeface="杨任东竹石体-Bold" panose="02000000000000000000" pitchFamily="2" charset="-122"/>
                  <a:ea typeface="杨任东竹石体-Bold" panose="02000000000000000000" pitchFamily="2" charset="-122"/>
                </a:rPr>
                <a:t>标题文本预设</a:t>
              </a:r>
            </a:p>
          </p:txBody>
        </p:sp>
      </p:grpSp>
      <p:grpSp>
        <p:nvGrpSpPr>
          <p:cNvPr id="60" name="组合 59">
            <a:extLst>
              <a:ext uri="{FF2B5EF4-FFF2-40B4-BE49-F238E27FC236}">
                <a16:creationId xmlns="" xmlns:a16="http://schemas.microsoft.com/office/drawing/2014/main" id="{72D6ECFD-D842-4E29-8029-C59322752B31}"/>
              </a:ext>
            </a:extLst>
          </p:cNvPr>
          <p:cNvGrpSpPr/>
          <p:nvPr/>
        </p:nvGrpSpPr>
        <p:grpSpPr>
          <a:xfrm>
            <a:off x="7219950" y="2165331"/>
            <a:ext cx="3219450" cy="1426956"/>
            <a:chOff x="7219950" y="2165331"/>
            <a:chExt cx="3219450" cy="1426956"/>
          </a:xfrm>
        </p:grpSpPr>
        <p:sp>
          <p:nvSpPr>
            <p:cNvPr id="23" name="矩形: 圆角 22">
              <a:extLst>
                <a:ext uri="{FF2B5EF4-FFF2-40B4-BE49-F238E27FC236}">
                  <a16:creationId xmlns="" xmlns:a16="http://schemas.microsoft.com/office/drawing/2014/main" id="{DA85F378-8896-4FA8-9642-92AF5A301675}"/>
                </a:ext>
              </a:extLst>
            </p:cNvPr>
            <p:cNvSpPr/>
            <p:nvPr/>
          </p:nvSpPr>
          <p:spPr>
            <a:xfrm>
              <a:off x="7219950" y="2165331"/>
              <a:ext cx="3219450" cy="1426956"/>
            </a:xfrm>
            <a:prstGeom prst="roundRect">
              <a:avLst>
                <a:gd name="adj" fmla="val 7620"/>
              </a:avLst>
            </a:prstGeom>
            <a:solidFill>
              <a:schemeClr val="bg1"/>
            </a:solidFill>
            <a:ln>
              <a:solidFill>
                <a:srgbClr val="3E3E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0" name="组合 19">
              <a:extLst>
                <a:ext uri="{FF2B5EF4-FFF2-40B4-BE49-F238E27FC236}">
                  <a16:creationId xmlns="" xmlns:a16="http://schemas.microsoft.com/office/drawing/2014/main" id="{5DA22B80-057F-44FA-8AFF-F3C3A6F58A17}"/>
                </a:ext>
              </a:extLst>
            </p:cNvPr>
            <p:cNvGrpSpPr/>
            <p:nvPr/>
          </p:nvGrpSpPr>
          <p:grpSpPr>
            <a:xfrm>
              <a:off x="7814162" y="2342548"/>
              <a:ext cx="1978776" cy="984917"/>
              <a:chOff x="7583018" y="2415570"/>
              <a:chExt cx="1748972" cy="984917"/>
            </a:xfrm>
          </p:grpSpPr>
          <p:sp>
            <p:nvSpPr>
              <p:cNvPr id="21" name="文本框 20">
                <a:extLst>
                  <a:ext uri="{FF2B5EF4-FFF2-40B4-BE49-F238E27FC236}">
                    <a16:creationId xmlns="" xmlns:a16="http://schemas.microsoft.com/office/drawing/2014/main" id="{383E7368-9374-4FEE-ABE8-6BEB403B5811}"/>
                  </a:ext>
                </a:extLst>
              </p:cNvPr>
              <p:cNvSpPr txBox="1"/>
              <p:nvPr/>
            </p:nvSpPr>
            <p:spPr>
              <a:xfrm>
                <a:off x="7583018" y="2415570"/>
                <a:ext cx="174897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600" b="1" dirty="0">
                    <a:latin typeface="杨任东竹石体-Bold" panose="02000000000000000000" pitchFamily="2" charset="-122"/>
                    <a:ea typeface="杨任东竹石体-Bold" panose="02000000000000000000" pitchFamily="2" charset="-122"/>
                  </a:rPr>
                  <a:t>标题文本预设</a:t>
                </a:r>
              </a:p>
            </p:txBody>
          </p:sp>
          <p:sp>
            <p:nvSpPr>
              <p:cNvPr id="22" name="文本框 21">
                <a:extLst>
                  <a:ext uri="{FF2B5EF4-FFF2-40B4-BE49-F238E27FC236}">
                    <a16:creationId xmlns="" xmlns:a16="http://schemas.microsoft.com/office/drawing/2014/main" id="{5042E992-D2EC-425D-8FE3-3CF17DB7D3DB}"/>
                  </a:ext>
                </a:extLst>
              </p:cNvPr>
              <p:cNvSpPr txBox="1"/>
              <p:nvPr/>
            </p:nvSpPr>
            <p:spPr>
              <a:xfrm>
                <a:off x="7601841" y="2702219"/>
                <a:ext cx="1711327" cy="6982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新蒂小丸子" panose="03000600000000000000" pitchFamily="66" charset="-122"/>
                    <a:ea typeface="新蒂小丸子" panose="03000600000000000000" pitchFamily="66" charset="-122"/>
                  </a:rPr>
                  <a:t>此处为预设文本，请将内容复制粘贴到这里，字体、字号、颜色皆可根据自己的喜好进行更改</a:t>
                </a:r>
              </a:p>
            </p:txBody>
          </p:sp>
        </p:grpSp>
      </p:grpSp>
      <p:sp>
        <p:nvSpPr>
          <p:cNvPr id="34" name="椭圆 33">
            <a:extLst>
              <a:ext uri="{FF2B5EF4-FFF2-40B4-BE49-F238E27FC236}">
                <a16:creationId xmlns="" xmlns:a16="http://schemas.microsoft.com/office/drawing/2014/main" id="{5C92900D-3BC5-4667-BE78-8405212C354D}"/>
              </a:ext>
            </a:extLst>
          </p:cNvPr>
          <p:cNvSpPr/>
          <p:nvPr/>
        </p:nvSpPr>
        <p:spPr>
          <a:xfrm>
            <a:off x="3704703" y="1177380"/>
            <a:ext cx="747624" cy="747624"/>
          </a:xfrm>
          <a:prstGeom prst="ellipse">
            <a:avLst/>
          </a:prstGeom>
          <a:solidFill>
            <a:srgbClr val="FFDD00"/>
          </a:solidFill>
          <a:ln w="28575">
            <a:solidFill>
              <a:srgbClr val="3E3E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>
            <a:extLst>
              <a:ext uri="{FF2B5EF4-FFF2-40B4-BE49-F238E27FC236}">
                <a16:creationId xmlns="" xmlns:a16="http://schemas.microsoft.com/office/drawing/2014/main" id="{4D11221E-1A43-4C97-BB55-3B994D395FFE}"/>
              </a:ext>
            </a:extLst>
          </p:cNvPr>
          <p:cNvSpPr/>
          <p:nvPr/>
        </p:nvSpPr>
        <p:spPr>
          <a:xfrm>
            <a:off x="7739675" y="1177380"/>
            <a:ext cx="747624" cy="747624"/>
          </a:xfrm>
          <a:prstGeom prst="ellipse">
            <a:avLst/>
          </a:prstGeom>
          <a:solidFill>
            <a:srgbClr val="FFDD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: 圆角 40">
            <a:extLst>
              <a:ext uri="{FF2B5EF4-FFF2-40B4-BE49-F238E27FC236}">
                <a16:creationId xmlns="" xmlns:a16="http://schemas.microsoft.com/office/drawing/2014/main" id="{34BA15C0-6233-46C1-BF65-09F700E3B148}"/>
              </a:ext>
            </a:extLst>
          </p:cNvPr>
          <p:cNvSpPr/>
          <p:nvPr/>
        </p:nvSpPr>
        <p:spPr>
          <a:xfrm>
            <a:off x="1543050" y="5290143"/>
            <a:ext cx="3219450" cy="1426956"/>
          </a:xfrm>
          <a:prstGeom prst="roundRect">
            <a:avLst>
              <a:gd name="adj" fmla="val 7620"/>
            </a:avLst>
          </a:prstGeom>
          <a:blipFill>
            <a:blip r:embed="rId4"/>
            <a:stretch>
              <a:fillRect/>
            </a:stretch>
          </a:blipFill>
          <a:ln>
            <a:solidFill>
              <a:srgbClr val="3E3E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: 圆角 41">
            <a:extLst>
              <a:ext uri="{FF2B5EF4-FFF2-40B4-BE49-F238E27FC236}">
                <a16:creationId xmlns="" xmlns:a16="http://schemas.microsoft.com/office/drawing/2014/main" id="{4C6949D7-D258-45D2-A52D-1FEDA0F6F149}"/>
              </a:ext>
            </a:extLst>
          </p:cNvPr>
          <p:cNvSpPr/>
          <p:nvPr/>
        </p:nvSpPr>
        <p:spPr>
          <a:xfrm>
            <a:off x="7219950" y="5290143"/>
            <a:ext cx="3219450" cy="1426956"/>
          </a:xfrm>
          <a:prstGeom prst="roundRect">
            <a:avLst>
              <a:gd name="adj" fmla="val 7620"/>
            </a:avLst>
          </a:prstGeom>
          <a:blipFill>
            <a:blip r:embed="rId5"/>
            <a:stretch>
              <a:fillRect/>
            </a:stretch>
          </a:blipFill>
          <a:ln>
            <a:solidFill>
              <a:srgbClr val="3E3E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3" name="组合 42">
            <a:extLst>
              <a:ext uri="{FF2B5EF4-FFF2-40B4-BE49-F238E27FC236}">
                <a16:creationId xmlns="" xmlns:a16="http://schemas.microsoft.com/office/drawing/2014/main" id="{D90083BC-BF86-44A2-911A-DF83B7FBC4E3}"/>
              </a:ext>
            </a:extLst>
          </p:cNvPr>
          <p:cNvGrpSpPr/>
          <p:nvPr/>
        </p:nvGrpSpPr>
        <p:grpSpPr>
          <a:xfrm>
            <a:off x="1543050" y="4445606"/>
            <a:ext cx="2428236" cy="552450"/>
            <a:chOff x="7219950" y="1371600"/>
            <a:chExt cx="3219450" cy="552450"/>
          </a:xfrm>
        </p:grpSpPr>
        <p:sp>
          <p:nvSpPr>
            <p:cNvPr id="44" name="矩形 43">
              <a:extLst>
                <a:ext uri="{FF2B5EF4-FFF2-40B4-BE49-F238E27FC236}">
                  <a16:creationId xmlns="" xmlns:a16="http://schemas.microsoft.com/office/drawing/2014/main" id="{D1DB1386-A272-4A67-8C9E-FD8DE6A8EAD2}"/>
                </a:ext>
              </a:extLst>
            </p:cNvPr>
            <p:cNvSpPr/>
            <p:nvPr/>
          </p:nvSpPr>
          <p:spPr>
            <a:xfrm>
              <a:off x="7219950" y="1371600"/>
              <a:ext cx="3219450" cy="552450"/>
            </a:xfrm>
            <a:prstGeom prst="rect">
              <a:avLst/>
            </a:prstGeom>
            <a:solidFill>
              <a:srgbClr val="F4D620"/>
            </a:solidFill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400"/>
            </a:p>
          </p:txBody>
        </p:sp>
        <p:sp>
          <p:nvSpPr>
            <p:cNvPr id="45" name="文本框 44">
              <a:extLst>
                <a:ext uri="{FF2B5EF4-FFF2-40B4-BE49-F238E27FC236}">
                  <a16:creationId xmlns="" xmlns:a16="http://schemas.microsoft.com/office/drawing/2014/main" id="{1CBBD493-AFB4-45B3-901F-8CADE04FA5C9}"/>
                </a:ext>
              </a:extLst>
            </p:cNvPr>
            <p:cNvSpPr txBox="1"/>
            <p:nvPr/>
          </p:nvSpPr>
          <p:spPr>
            <a:xfrm>
              <a:off x="7365996" y="1397726"/>
              <a:ext cx="277810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latin typeface="杨任东竹石体-Bold" panose="02000000000000000000" pitchFamily="2" charset="-122"/>
                  <a:ea typeface="杨任东竹石体-Bold" panose="02000000000000000000" pitchFamily="2" charset="-122"/>
                </a:rPr>
                <a:t>标题文本预设</a:t>
              </a:r>
            </a:p>
          </p:txBody>
        </p:sp>
      </p:grpSp>
      <p:grpSp>
        <p:nvGrpSpPr>
          <p:cNvPr id="46" name="组合 45">
            <a:extLst>
              <a:ext uri="{FF2B5EF4-FFF2-40B4-BE49-F238E27FC236}">
                <a16:creationId xmlns="" xmlns:a16="http://schemas.microsoft.com/office/drawing/2014/main" id="{5B853A0B-3771-4699-B268-3DE6465E483E}"/>
              </a:ext>
            </a:extLst>
          </p:cNvPr>
          <p:cNvGrpSpPr/>
          <p:nvPr/>
        </p:nvGrpSpPr>
        <p:grpSpPr>
          <a:xfrm>
            <a:off x="8113486" y="4445606"/>
            <a:ext cx="2428236" cy="552450"/>
            <a:chOff x="7219950" y="1371600"/>
            <a:chExt cx="3219450" cy="552450"/>
          </a:xfrm>
        </p:grpSpPr>
        <p:sp>
          <p:nvSpPr>
            <p:cNvPr id="47" name="矩形 46">
              <a:extLst>
                <a:ext uri="{FF2B5EF4-FFF2-40B4-BE49-F238E27FC236}">
                  <a16:creationId xmlns="" xmlns:a16="http://schemas.microsoft.com/office/drawing/2014/main" id="{B3A35205-75AA-470C-B4F0-34E02A99CBEA}"/>
                </a:ext>
              </a:extLst>
            </p:cNvPr>
            <p:cNvSpPr/>
            <p:nvPr/>
          </p:nvSpPr>
          <p:spPr>
            <a:xfrm>
              <a:off x="7219950" y="1371600"/>
              <a:ext cx="3219450" cy="552450"/>
            </a:xfrm>
            <a:prstGeom prst="rect">
              <a:avLst/>
            </a:prstGeom>
            <a:solidFill>
              <a:srgbClr val="F4D620"/>
            </a:solidFill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400"/>
            </a:p>
          </p:txBody>
        </p:sp>
        <p:sp>
          <p:nvSpPr>
            <p:cNvPr id="48" name="文本框 47">
              <a:extLst>
                <a:ext uri="{FF2B5EF4-FFF2-40B4-BE49-F238E27FC236}">
                  <a16:creationId xmlns="" xmlns:a16="http://schemas.microsoft.com/office/drawing/2014/main" id="{DC4E4B23-6815-45E0-9F22-EE1CA3C26A87}"/>
                </a:ext>
              </a:extLst>
            </p:cNvPr>
            <p:cNvSpPr txBox="1"/>
            <p:nvPr/>
          </p:nvSpPr>
          <p:spPr>
            <a:xfrm>
              <a:off x="7661291" y="1397726"/>
              <a:ext cx="277810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latin typeface="杨任东竹石体-Bold" panose="02000000000000000000" pitchFamily="2" charset="-122"/>
                  <a:ea typeface="杨任东竹石体-Bold" panose="02000000000000000000" pitchFamily="2" charset="-122"/>
                </a:rPr>
                <a:t>标题文本预设</a:t>
              </a:r>
            </a:p>
          </p:txBody>
        </p:sp>
      </p:grpSp>
      <p:sp>
        <p:nvSpPr>
          <p:cNvPr id="49" name="椭圆 48">
            <a:extLst>
              <a:ext uri="{FF2B5EF4-FFF2-40B4-BE49-F238E27FC236}">
                <a16:creationId xmlns="" xmlns:a16="http://schemas.microsoft.com/office/drawing/2014/main" id="{96FC15A4-EEB8-4FF4-A6AC-89CB79F2927E}"/>
              </a:ext>
            </a:extLst>
          </p:cNvPr>
          <p:cNvSpPr/>
          <p:nvPr/>
        </p:nvSpPr>
        <p:spPr>
          <a:xfrm>
            <a:off x="3704703" y="4303638"/>
            <a:ext cx="747624" cy="747624"/>
          </a:xfrm>
          <a:prstGeom prst="ellipse">
            <a:avLst/>
          </a:prstGeom>
          <a:solidFill>
            <a:srgbClr val="FFDD00"/>
          </a:solidFill>
          <a:ln w="28575">
            <a:solidFill>
              <a:srgbClr val="3E3E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>
            <a:extLst>
              <a:ext uri="{FF2B5EF4-FFF2-40B4-BE49-F238E27FC236}">
                <a16:creationId xmlns="" xmlns:a16="http://schemas.microsoft.com/office/drawing/2014/main" id="{1A34BC68-62AD-4C93-A9BD-0D280C523297}"/>
              </a:ext>
            </a:extLst>
          </p:cNvPr>
          <p:cNvSpPr/>
          <p:nvPr/>
        </p:nvSpPr>
        <p:spPr>
          <a:xfrm>
            <a:off x="7739675" y="4303638"/>
            <a:ext cx="747624" cy="747624"/>
          </a:xfrm>
          <a:prstGeom prst="ellipse">
            <a:avLst/>
          </a:prstGeom>
          <a:solidFill>
            <a:srgbClr val="FFDD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2" name="图片 51">
            <a:extLst>
              <a:ext uri="{FF2B5EF4-FFF2-40B4-BE49-F238E27FC236}">
                <a16:creationId xmlns="" xmlns:a16="http://schemas.microsoft.com/office/drawing/2014/main" id="{33005E36-8DDD-482C-A432-B271BE9CD2E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7848" y="3885820"/>
            <a:ext cx="2099838" cy="140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645957"/>
      </p:ext>
    </p:extLst>
  </p:cSld>
  <p:clrMapOvr>
    <a:masterClrMapping/>
  </p:clrMapOvr>
  <p:transition spd="slow" advTm="4000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9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1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2" presetClass="entr" presetSubtype="2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8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9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nodeType="with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2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3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9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1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6" presetID="2" presetClass="entr" presetSubtype="8" fill="hold" grpId="0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8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9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2" fill="hold" grpId="0" nodeType="with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6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3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 animBg="1"/>
          <p:bldP spid="35" grpId="0" animBg="1"/>
          <p:bldP spid="41" grpId="0" animBg="1"/>
          <p:bldP spid="42" grpId="0" animBg="1"/>
          <p:bldP spid="49" grpId="0" animBg="1"/>
          <p:bldP spid="5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9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1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9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1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6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 animBg="1"/>
          <p:bldP spid="35" grpId="0" animBg="1"/>
          <p:bldP spid="41" grpId="0" animBg="1"/>
          <p:bldP spid="42" grpId="0" animBg="1"/>
          <p:bldP spid="49" grpId="0" animBg="1"/>
          <p:bldP spid="50" grpId="0" animBg="1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CB11C2A0-094C-4AE3-8CC9-EC7CFDFF5B53}"/>
              </a:ext>
            </a:extLst>
          </p:cNvPr>
          <p:cNvGrpSpPr/>
          <p:nvPr/>
        </p:nvGrpSpPr>
        <p:grpSpPr>
          <a:xfrm>
            <a:off x="876300" y="1"/>
            <a:ext cx="10439401" cy="6074228"/>
            <a:chOff x="876300" y="3768167"/>
            <a:chExt cx="10439401" cy="1463046"/>
          </a:xfrm>
        </p:grpSpPr>
        <p:cxnSp>
          <p:nvCxnSpPr>
            <p:cNvPr id="3" name="直接连接符 2">
              <a:extLst>
                <a:ext uri="{FF2B5EF4-FFF2-40B4-BE49-F238E27FC236}">
                  <a16:creationId xmlns="" xmlns:a16="http://schemas.microsoft.com/office/drawing/2014/main" id="{3811C022-6F90-4AD5-9330-2C17969BF884}"/>
                </a:ext>
              </a:extLst>
            </p:cNvPr>
            <p:cNvCxnSpPr>
              <a:cxnSpLocks/>
            </p:cNvCxnSpPr>
            <p:nvPr/>
          </p:nvCxnSpPr>
          <p:spPr>
            <a:xfrm>
              <a:off x="4078515" y="3768167"/>
              <a:ext cx="0" cy="1463046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>
              <a:extLst>
                <a:ext uri="{FF2B5EF4-FFF2-40B4-BE49-F238E27FC236}">
                  <a16:creationId xmlns="" xmlns:a16="http://schemas.microsoft.com/office/drawing/2014/main" id="{CAFACDC5-0B60-407A-B64B-7AF6AE8CCA17}"/>
                </a:ext>
              </a:extLst>
            </p:cNvPr>
            <p:cNvCxnSpPr/>
            <p:nvPr/>
          </p:nvCxnSpPr>
          <p:spPr>
            <a:xfrm>
              <a:off x="8113486" y="3768167"/>
              <a:ext cx="0" cy="1463046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>
              <a:extLst>
                <a:ext uri="{FF2B5EF4-FFF2-40B4-BE49-F238E27FC236}">
                  <a16:creationId xmlns="" xmlns:a16="http://schemas.microsoft.com/office/drawing/2014/main" id="{BA61609B-3262-47F7-AEF9-FD5D0010152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76300" y="5231213"/>
              <a:ext cx="10439401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BA690E64-6D3E-4E60-A64C-1628149875F0}"/>
              </a:ext>
            </a:extLst>
          </p:cNvPr>
          <p:cNvGrpSpPr/>
          <p:nvPr/>
        </p:nvGrpSpPr>
        <p:grpSpPr>
          <a:xfrm>
            <a:off x="1543050" y="1045669"/>
            <a:ext cx="2428236" cy="552450"/>
            <a:chOff x="7219950" y="1371600"/>
            <a:chExt cx="3219450" cy="552450"/>
          </a:xfrm>
        </p:grpSpPr>
        <p:sp>
          <p:nvSpPr>
            <p:cNvPr id="6" name="矩形 5">
              <a:extLst>
                <a:ext uri="{FF2B5EF4-FFF2-40B4-BE49-F238E27FC236}">
                  <a16:creationId xmlns="" xmlns:a16="http://schemas.microsoft.com/office/drawing/2014/main" id="{4BA11BF1-7745-42B7-A8E1-52ED83FCD533}"/>
                </a:ext>
              </a:extLst>
            </p:cNvPr>
            <p:cNvSpPr/>
            <p:nvPr/>
          </p:nvSpPr>
          <p:spPr>
            <a:xfrm>
              <a:off x="7219950" y="1371600"/>
              <a:ext cx="3219450" cy="552450"/>
            </a:xfrm>
            <a:prstGeom prst="rect">
              <a:avLst/>
            </a:prstGeom>
            <a:solidFill>
              <a:srgbClr val="F4D620"/>
            </a:solidFill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400"/>
            </a:p>
          </p:txBody>
        </p:sp>
        <p:sp>
          <p:nvSpPr>
            <p:cNvPr id="7" name="文本框 6">
              <a:extLst>
                <a:ext uri="{FF2B5EF4-FFF2-40B4-BE49-F238E27FC236}">
                  <a16:creationId xmlns="" xmlns:a16="http://schemas.microsoft.com/office/drawing/2014/main" id="{EF8B0F45-7C6E-4DA5-832B-CFDA296E64D1}"/>
                </a:ext>
              </a:extLst>
            </p:cNvPr>
            <p:cNvSpPr txBox="1"/>
            <p:nvPr/>
          </p:nvSpPr>
          <p:spPr>
            <a:xfrm>
              <a:off x="7365996" y="1397726"/>
              <a:ext cx="277810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latin typeface="杨任东竹石体-Bold" panose="02000000000000000000" pitchFamily="2" charset="-122"/>
                  <a:ea typeface="杨任东竹石体-Bold" panose="02000000000000000000" pitchFamily="2" charset="-122"/>
                </a:rPr>
                <a:t>标题文本预设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E2CFF1E4-7CD0-461D-B84A-C967F6D11DEB}"/>
              </a:ext>
            </a:extLst>
          </p:cNvPr>
          <p:cNvGrpSpPr/>
          <p:nvPr/>
        </p:nvGrpSpPr>
        <p:grpSpPr>
          <a:xfrm>
            <a:off x="8113486" y="1045669"/>
            <a:ext cx="2428236" cy="552450"/>
            <a:chOff x="7219950" y="1371600"/>
            <a:chExt cx="3219450" cy="552450"/>
          </a:xfrm>
        </p:grpSpPr>
        <p:sp>
          <p:nvSpPr>
            <p:cNvPr id="9" name="矩形 8">
              <a:extLst>
                <a:ext uri="{FF2B5EF4-FFF2-40B4-BE49-F238E27FC236}">
                  <a16:creationId xmlns="" xmlns:a16="http://schemas.microsoft.com/office/drawing/2014/main" id="{07F5A455-AFCA-4EDC-A2D9-E9F83156AE3D}"/>
                </a:ext>
              </a:extLst>
            </p:cNvPr>
            <p:cNvSpPr/>
            <p:nvPr/>
          </p:nvSpPr>
          <p:spPr>
            <a:xfrm>
              <a:off x="7219950" y="1371600"/>
              <a:ext cx="3219450" cy="552450"/>
            </a:xfrm>
            <a:prstGeom prst="rect">
              <a:avLst/>
            </a:prstGeom>
            <a:solidFill>
              <a:srgbClr val="F4D620"/>
            </a:solidFill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400"/>
            </a:p>
          </p:txBody>
        </p:sp>
        <p:sp>
          <p:nvSpPr>
            <p:cNvPr id="10" name="文本框 9">
              <a:extLst>
                <a:ext uri="{FF2B5EF4-FFF2-40B4-BE49-F238E27FC236}">
                  <a16:creationId xmlns="" xmlns:a16="http://schemas.microsoft.com/office/drawing/2014/main" id="{82DDC749-2427-47E6-BD4F-EB77E336286C}"/>
                </a:ext>
              </a:extLst>
            </p:cNvPr>
            <p:cNvSpPr txBox="1"/>
            <p:nvPr/>
          </p:nvSpPr>
          <p:spPr>
            <a:xfrm>
              <a:off x="7661291" y="1397726"/>
              <a:ext cx="277810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latin typeface="杨任东竹石体-Bold" panose="02000000000000000000" pitchFamily="2" charset="-122"/>
                  <a:ea typeface="杨任东竹石体-Bold" panose="02000000000000000000" pitchFamily="2" charset="-122"/>
                </a:rPr>
                <a:t>标题文本预设</a:t>
              </a:r>
            </a:p>
          </p:txBody>
        </p:sp>
      </p:grpSp>
      <p:sp>
        <p:nvSpPr>
          <p:cNvPr id="11" name="椭圆 10">
            <a:extLst>
              <a:ext uri="{FF2B5EF4-FFF2-40B4-BE49-F238E27FC236}">
                <a16:creationId xmlns="" xmlns:a16="http://schemas.microsoft.com/office/drawing/2014/main" id="{608FE628-F0E4-4231-BF2B-DA8E100F32F3}"/>
              </a:ext>
            </a:extLst>
          </p:cNvPr>
          <p:cNvSpPr/>
          <p:nvPr/>
        </p:nvSpPr>
        <p:spPr>
          <a:xfrm>
            <a:off x="3704703" y="903701"/>
            <a:ext cx="747624" cy="747624"/>
          </a:xfrm>
          <a:prstGeom prst="ellipse">
            <a:avLst/>
          </a:prstGeom>
          <a:solidFill>
            <a:srgbClr val="FFDD00"/>
          </a:solidFill>
          <a:ln w="28575">
            <a:solidFill>
              <a:srgbClr val="3E3E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>
            <a:extLst>
              <a:ext uri="{FF2B5EF4-FFF2-40B4-BE49-F238E27FC236}">
                <a16:creationId xmlns="" xmlns:a16="http://schemas.microsoft.com/office/drawing/2014/main" id="{939B9565-2672-4D90-96BE-FA0F986B1329}"/>
              </a:ext>
            </a:extLst>
          </p:cNvPr>
          <p:cNvSpPr/>
          <p:nvPr/>
        </p:nvSpPr>
        <p:spPr>
          <a:xfrm>
            <a:off x="7739675" y="903701"/>
            <a:ext cx="747624" cy="747624"/>
          </a:xfrm>
          <a:prstGeom prst="ellipse">
            <a:avLst/>
          </a:prstGeom>
          <a:solidFill>
            <a:srgbClr val="FFDD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AF8522C3-E65B-42D4-9BDD-E36D3FEC4DCB}"/>
              </a:ext>
            </a:extLst>
          </p:cNvPr>
          <p:cNvGrpSpPr/>
          <p:nvPr/>
        </p:nvGrpSpPr>
        <p:grpSpPr>
          <a:xfrm>
            <a:off x="2002307" y="3597702"/>
            <a:ext cx="1978776" cy="984917"/>
            <a:chOff x="7583018" y="2415570"/>
            <a:chExt cx="1748972" cy="984917"/>
          </a:xfrm>
        </p:grpSpPr>
        <p:sp>
          <p:nvSpPr>
            <p:cNvPr id="16" name="文本框 15">
              <a:extLst>
                <a:ext uri="{FF2B5EF4-FFF2-40B4-BE49-F238E27FC236}">
                  <a16:creationId xmlns="" xmlns:a16="http://schemas.microsoft.com/office/drawing/2014/main" id="{9DF75770-401E-4112-8DCC-6F15AE36CC4F}"/>
                </a:ext>
              </a:extLst>
            </p:cNvPr>
            <p:cNvSpPr txBox="1"/>
            <p:nvPr/>
          </p:nvSpPr>
          <p:spPr>
            <a:xfrm>
              <a:off x="7583018" y="2415570"/>
              <a:ext cx="174897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latin typeface="杨任东竹石体-Bold" panose="02000000000000000000" pitchFamily="2" charset="-122"/>
                  <a:ea typeface="杨任东竹石体-Bold" panose="02000000000000000000" pitchFamily="2" charset="-122"/>
                </a:rPr>
                <a:t>标题文本预设</a:t>
              </a:r>
            </a:p>
          </p:txBody>
        </p:sp>
        <p:sp>
          <p:nvSpPr>
            <p:cNvPr id="17" name="文本框 16">
              <a:extLst>
                <a:ext uri="{FF2B5EF4-FFF2-40B4-BE49-F238E27FC236}">
                  <a16:creationId xmlns="" xmlns:a16="http://schemas.microsoft.com/office/drawing/2014/main" id="{81C349D1-99EB-498F-BECB-4F274D0A83F9}"/>
                </a:ext>
              </a:extLst>
            </p:cNvPr>
            <p:cNvSpPr txBox="1"/>
            <p:nvPr/>
          </p:nvSpPr>
          <p:spPr>
            <a:xfrm>
              <a:off x="7601841" y="2702219"/>
              <a:ext cx="1711327" cy="6982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新蒂小丸子" panose="03000600000000000000" pitchFamily="66" charset="-122"/>
                  <a:ea typeface="新蒂小丸子" panose="03000600000000000000" pitchFamily="66" charset="-122"/>
                </a:rPr>
                <a:t>此处为预设文本，请将内容复制粘贴到这里，字体、字号、颜色皆可根据自己的喜好进行更改</a:t>
              </a: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4508BCBC-0A49-43CF-8954-B48344A1C7FB}"/>
              </a:ext>
            </a:extLst>
          </p:cNvPr>
          <p:cNvGrpSpPr/>
          <p:nvPr/>
        </p:nvGrpSpPr>
        <p:grpSpPr>
          <a:xfrm>
            <a:off x="8287055" y="3597702"/>
            <a:ext cx="1978776" cy="984917"/>
            <a:chOff x="7583018" y="2415570"/>
            <a:chExt cx="1748972" cy="984917"/>
          </a:xfrm>
        </p:grpSpPr>
        <p:sp>
          <p:nvSpPr>
            <p:cNvPr id="19" name="文本框 18">
              <a:extLst>
                <a:ext uri="{FF2B5EF4-FFF2-40B4-BE49-F238E27FC236}">
                  <a16:creationId xmlns="" xmlns:a16="http://schemas.microsoft.com/office/drawing/2014/main" id="{50E0EB63-277B-47F9-81A5-8F78669090CB}"/>
                </a:ext>
              </a:extLst>
            </p:cNvPr>
            <p:cNvSpPr txBox="1"/>
            <p:nvPr/>
          </p:nvSpPr>
          <p:spPr>
            <a:xfrm>
              <a:off x="7583018" y="2415570"/>
              <a:ext cx="174897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latin typeface="杨任东竹石体-Bold" panose="02000000000000000000" pitchFamily="2" charset="-122"/>
                  <a:ea typeface="杨任东竹石体-Bold" panose="02000000000000000000" pitchFamily="2" charset="-122"/>
                </a:rPr>
                <a:t>标题文本预设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="" xmlns:a16="http://schemas.microsoft.com/office/drawing/2014/main" id="{E7493087-7809-4413-B1B0-871AFBE0BB2E}"/>
                </a:ext>
              </a:extLst>
            </p:cNvPr>
            <p:cNvSpPr txBox="1"/>
            <p:nvPr/>
          </p:nvSpPr>
          <p:spPr>
            <a:xfrm>
              <a:off x="7601841" y="2702219"/>
              <a:ext cx="1711327" cy="6982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新蒂小丸子" panose="03000600000000000000" pitchFamily="66" charset="-122"/>
                  <a:ea typeface="新蒂小丸子" panose="03000600000000000000" pitchFamily="66" charset="-122"/>
                </a:rPr>
                <a:t>此处为预设文本，请将内容复制粘贴到这里，字体、字号、颜色皆可根据自己的喜好进行更改</a:t>
              </a:r>
            </a:p>
          </p:txBody>
        </p:sp>
      </p:grpSp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A55B3AA4-58FE-40E4-A62C-83526F9563C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3324" y="3720133"/>
            <a:ext cx="2099838" cy="1404323"/>
          </a:xfrm>
          <a:prstGeom prst="rect">
            <a:avLst/>
          </a:prstGeom>
        </p:spPr>
      </p:pic>
      <p:grpSp>
        <p:nvGrpSpPr>
          <p:cNvPr id="32" name="组合 31">
            <a:extLst>
              <a:ext uri="{FF2B5EF4-FFF2-40B4-BE49-F238E27FC236}">
                <a16:creationId xmlns="" xmlns:a16="http://schemas.microsoft.com/office/drawing/2014/main" id="{ED49D7E4-202D-468C-B124-1D50C361EF4E}"/>
              </a:ext>
            </a:extLst>
          </p:cNvPr>
          <p:cNvGrpSpPr/>
          <p:nvPr/>
        </p:nvGrpSpPr>
        <p:grpSpPr>
          <a:xfrm>
            <a:off x="5144407" y="5926976"/>
            <a:ext cx="1903186" cy="3130371"/>
            <a:chOff x="5170714" y="4711589"/>
            <a:chExt cx="1903186" cy="3130371"/>
          </a:xfrm>
        </p:grpSpPr>
        <p:grpSp>
          <p:nvGrpSpPr>
            <p:cNvPr id="33" name="组合 32">
              <a:extLst>
                <a:ext uri="{FF2B5EF4-FFF2-40B4-BE49-F238E27FC236}">
                  <a16:creationId xmlns="" xmlns:a16="http://schemas.microsoft.com/office/drawing/2014/main" id="{834CED71-4621-41C2-A1D7-CD6A57CE6FEA}"/>
                </a:ext>
              </a:extLst>
            </p:cNvPr>
            <p:cNvGrpSpPr/>
            <p:nvPr/>
          </p:nvGrpSpPr>
          <p:grpSpPr>
            <a:xfrm>
              <a:off x="5170714" y="4711589"/>
              <a:ext cx="290286" cy="3130371"/>
              <a:chOff x="5297714" y="3432629"/>
              <a:chExt cx="290286" cy="3130371"/>
            </a:xfrm>
          </p:grpSpPr>
          <p:sp>
            <p:nvSpPr>
              <p:cNvPr id="37" name="矩形 36">
                <a:extLst>
                  <a:ext uri="{FF2B5EF4-FFF2-40B4-BE49-F238E27FC236}">
                    <a16:creationId xmlns="" xmlns:a16="http://schemas.microsoft.com/office/drawing/2014/main" id="{79713E8B-DE19-4C5D-880B-75191BF617E1}"/>
                  </a:ext>
                </a:extLst>
              </p:cNvPr>
              <p:cNvSpPr/>
              <p:nvPr/>
            </p:nvSpPr>
            <p:spPr>
              <a:xfrm>
                <a:off x="5370286" y="3683000"/>
                <a:ext cx="145143" cy="2880000"/>
              </a:xfrm>
              <a:prstGeom prst="rect">
                <a:avLst/>
              </a:prstGeom>
              <a:solidFill>
                <a:srgbClr val="F4D620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椭圆 37">
                <a:extLst>
                  <a:ext uri="{FF2B5EF4-FFF2-40B4-BE49-F238E27FC236}">
                    <a16:creationId xmlns="" xmlns:a16="http://schemas.microsoft.com/office/drawing/2014/main" id="{2434F8EA-C75E-4E63-B0CD-E421E1865FD8}"/>
                  </a:ext>
                </a:extLst>
              </p:cNvPr>
              <p:cNvSpPr/>
              <p:nvPr/>
            </p:nvSpPr>
            <p:spPr>
              <a:xfrm>
                <a:off x="5297714" y="3432629"/>
                <a:ext cx="290286" cy="290286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4" name="组合 33">
              <a:extLst>
                <a:ext uri="{FF2B5EF4-FFF2-40B4-BE49-F238E27FC236}">
                  <a16:creationId xmlns="" xmlns:a16="http://schemas.microsoft.com/office/drawing/2014/main" id="{1B7C9035-5316-43C1-B882-EFC48A989070}"/>
                </a:ext>
              </a:extLst>
            </p:cNvPr>
            <p:cNvGrpSpPr/>
            <p:nvPr/>
          </p:nvGrpSpPr>
          <p:grpSpPr>
            <a:xfrm>
              <a:off x="6783614" y="4711589"/>
              <a:ext cx="290286" cy="2712739"/>
              <a:chOff x="5297714" y="3432629"/>
              <a:chExt cx="290286" cy="2712739"/>
            </a:xfrm>
          </p:grpSpPr>
          <p:sp>
            <p:nvSpPr>
              <p:cNvPr id="35" name="矩形 34">
                <a:extLst>
                  <a:ext uri="{FF2B5EF4-FFF2-40B4-BE49-F238E27FC236}">
                    <a16:creationId xmlns="" xmlns:a16="http://schemas.microsoft.com/office/drawing/2014/main" id="{4E5AE16C-E092-481E-83F5-4DFB2C79F09B}"/>
                  </a:ext>
                </a:extLst>
              </p:cNvPr>
              <p:cNvSpPr/>
              <p:nvPr/>
            </p:nvSpPr>
            <p:spPr>
              <a:xfrm>
                <a:off x="5370286" y="3682999"/>
                <a:ext cx="145143" cy="2462369"/>
              </a:xfrm>
              <a:prstGeom prst="rect">
                <a:avLst/>
              </a:prstGeom>
              <a:solidFill>
                <a:srgbClr val="F4D620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椭圆 35">
                <a:extLst>
                  <a:ext uri="{FF2B5EF4-FFF2-40B4-BE49-F238E27FC236}">
                    <a16:creationId xmlns="" xmlns:a16="http://schemas.microsoft.com/office/drawing/2014/main" id="{1B6ADF35-DF51-4BFD-A276-BD85C4898D39}"/>
                  </a:ext>
                </a:extLst>
              </p:cNvPr>
              <p:cNvSpPr/>
              <p:nvPr/>
            </p:nvSpPr>
            <p:spPr>
              <a:xfrm>
                <a:off x="5297714" y="3432629"/>
                <a:ext cx="290286" cy="290286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56" name="组合 55">
            <a:extLst>
              <a:ext uri="{FF2B5EF4-FFF2-40B4-BE49-F238E27FC236}">
                <a16:creationId xmlns="" xmlns:a16="http://schemas.microsoft.com/office/drawing/2014/main" id="{8DC90D13-C39E-4997-9992-FDFC4D0ADB07}"/>
              </a:ext>
            </a:extLst>
          </p:cNvPr>
          <p:cNvGrpSpPr/>
          <p:nvPr/>
        </p:nvGrpSpPr>
        <p:grpSpPr>
          <a:xfrm>
            <a:off x="1543050" y="1999601"/>
            <a:ext cx="3256675" cy="1361641"/>
            <a:chOff x="1543050" y="1999601"/>
            <a:chExt cx="3256675" cy="1361641"/>
          </a:xfrm>
        </p:grpSpPr>
        <p:sp>
          <p:nvSpPr>
            <p:cNvPr id="13" name="矩形: 圆角 12">
              <a:extLst>
                <a:ext uri="{FF2B5EF4-FFF2-40B4-BE49-F238E27FC236}">
                  <a16:creationId xmlns="" xmlns:a16="http://schemas.microsoft.com/office/drawing/2014/main" id="{C7B824E5-60C7-43CB-AD9E-55EC1A83F639}"/>
                </a:ext>
              </a:extLst>
            </p:cNvPr>
            <p:cNvSpPr/>
            <p:nvPr/>
          </p:nvSpPr>
          <p:spPr>
            <a:xfrm>
              <a:off x="1543050" y="1999601"/>
              <a:ext cx="3219450" cy="1361641"/>
            </a:xfrm>
            <a:prstGeom prst="roundRect">
              <a:avLst>
                <a:gd name="adj" fmla="val 7620"/>
              </a:avLst>
            </a:prstGeom>
            <a:solidFill>
              <a:schemeClr val="bg1"/>
            </a:solidFill>
            <a:ln>
              <a:solidFill>
                <a:srgbClr val="3E3E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>
              <a:extLst>
                <a:ext uri="{FF2B5EF4-FFF2-40B4-BE49-F238E27FC236}">
                  <a16:creationId xmlns="" xmlns:a16="http://schemas.microsoft.com/office/drawing/2014/main" id="{C90BDA2E-52E2-4412-98AB-8BE4BB672993}"/>
                </a:ext>
              </a:extLst>
            </p:cNvPr>
            <p:cNvSpPr/>
            <p:nvPr/>
          </p:nvSpPr>
          <p:spPr>
            <a:xfrm>
              <a:off x="3288257" y="2198648"/>
              <a:ext cx="255085" cy="979714"/>
            </a:xfrm>
            <a:prstGeom prst="rect">
              <a:avLst/>
            </a:prstGeom>
            <a:solidFill>
              <a:srgbClr val="EA60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>
              <a:extLst>
                <a:ext uri="{FF2B5EF4-FFF2-40B4-BE49-F238E27FC236}">
                  <a16:creationId xmlns="" xmlns:a16="http://schemas.microsoft.com/office/drawing/2014/main" id="{F6153470-74CF-480F-A548-8E1CEB4BD208}"/>
                </a:ext>
              </a:extLst>
            </p:cNvPr>
            <p:cNvSpPr/>
            <p:nvPr/>
          </p:nvSpPr>
          <p:spPr>
            <a:xfrm>
              <a:off x="2836168" y="2652582"/>
              <a:ext cx="255085" cy="5257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>
              <a:extLst>
                <a:ext uri="{FF2B5EF4-FFF2-40B4-BE49-F238E27FC236}">
                  <a16:creationId xmlns="" xmlns:a16="http://schemas.microsoft.com/office/drawing/2014/main" id="{E878A352-A625-4A8F-A133-4A74E768ADBB}"/>
                </a:ext>
              </a:extLst>
            </p:cNvPr>
            <p:cNvSpPr/>
            <p:nvPr/>
          </p:nvSpPr>
          <p:spPr>
            <a:xfrm>
              <a:off x="2384079" y="2439222"/>
              <a:ext cx="255085" cy="73914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>
              <a:extLst>
                <a:ext uri="{FF2B5EF4-FFF2-40B4-BE49-F238E27FC236}">
                  <a16:creationId xmlns="" xmlns:a16="http://schemas.microsoft.com/office/drawing/2014/main" id="{2AE3D87F-D190-4E19-A635-064DBFFCB6E5}"/>
                </a:ext>
              </a:extLst>
            </p:cNvPr>
            <p:cNvSpPr/>
            <p:nvPr/>
          </p:nvSpPr>
          <p:spPr>
            <a:xfrm>
              <a:off x="1931990" y="2713542"/>
              <a:ext cx="255085" cy="464820"/>
            </a:xfrm>
            <a:prstGeom prst="rect">
              <a:avLst/>
            </a:prstGeom>
            <a:solidFill>
              <a:srgbClr val="FFD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文本框 47">
              <a:extLst>
                <a:ext uri="{FF2B5EF4-FFF2-40B4-BE49-F238E27FC236}">
                  <a16:creationId xmlns="" xmlns:a16="http://schemas.microsoft.com/office/drawing/2014/main" id="{B2A48965-F60E-4C4A-8A2B-AE0C36CD0072}"/>
                </a:ext>
              </a:extLst>
            </p:cNvPr>
            <p:cNvSpPr txBox="1"/>
            <p:nvPr/>
          </p:nvSpPr>
          <p:spPr>
            <a:xfrm>
              <a:off x="3585145" y="2289797"/>
              <a:ext cx="121458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latin typeface="杨任东竹石体-Bold" panose="02000000000000000000" pitchFamily="2" charset="-122"/>
                  <a:ea typeface="杨任东竹石体-Bold" panose="02000000000000000000" pitchFamily="2" charset="-122"/>
                </a:rPr>
                <a:t>文本预设</a:t>
              </a:r>
              <a:endParaRPr lang="en-US" altLang="zh-CN" sz="2000" b="1" dirty="0">
                <a:latin typeface="杨任东竹石体-Bold" panose="02000000000000000000" pitchFamily="2" charset="-122"/>
                <a:ea typeface="杨任东竹石体-Bold" panose="02000000000000000000" pitchFamily="2" charset="-122"/>
              </a:endParaRPr>
            </a:p>
            <a:p>
              <a:r>
                <a:rPr lang="en-US" altLang="zh-CN" sz="1400" b="1" dirty="0">
                  <a:solidFill>
                    <a:schemeClr val="bg1">
                      <a:lumMod val="75000"/>
                    </a:schemeClr>
                  </a:solidFill>
                  <a:latin typeface="+mn-ea"/>
                </a:rPr>
                <a:t>TITLE TEXT PRESET</a:t>
              </a:r>
              <a:endParaRPr lang="zh-CN" altLang="en-US" sz="1400" b="1" dirty="0">
                <a:solidFill>
                  <a:schemeClr val="bg1">
                    <a:lumMod val="7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57" name="组合 56">
            <a:extLst>
              <a:ext uri="{FF2B5EF4-FFF2-40B4-BE49-F238E27FC236}">
                <a16:creationId xmlns="" xmlns:a16="http://schemas.microsoft.com/office/drawing/2014/main" id="{525E9EC2-F31B-41D4-9B21-1B7D00F80063}"/>
              </a:ext>
            </a:extLst>
          </p:cNvPr>
          <p:cNvGrpSpPr/>
          <p:nvPr/>
        </p:nvGrpSpPr>
        <p:grpSpPr>
          <a:xfrm>
            <a:off x="7219950" y="1999601"/>
            <a:ext cx="3219450" cy="1361641"/>
            <a:chOff x="7219950" y="1999601"/>
            <a:chExt cx="3219450" cy="1361641"/>
          </a:xfrm>
        </p:grpSpPr>
        <p:sp>
          <p:nvSpPr>
            <p:cNvPr id="14" name="矩形: 圆角 13">
              <a:extLst>
                <a:ext uri="{FF2B5EF4-FFF2-40B4-BE49-F238E27FC236}">
                  <a16:creationId xmlns="" xmlns:a16="http://schemas.microsoft.com/office/drawing/2014/main" id="{52C170F3-EA9D-40A6-8B59-07F91EBA8730}"/>
                </a:ext>
              </a:extLst>
            </p:cNvPr>
            <p:cNvSpPr/>
            <p:nvPr/>
          </p:nvSpPr>
          <p:spPr>
            <a:xfrm>
              <a:off x="7219950" y="1999601"/>
              <a:ext cx="3219450" cy="1361641"/>
            </a:xfrm>
            <a:prstGeom prst="roundRect">
              <a:avLst>
                <a:gd name="adj" fmla="val 7620"/>
              </a:avLst>
            </a:prstGeom>
            <a:solidFill>
              <a:schemeClr val="bg1"/>
            </a:solidFill>
            <a:ln>
              <a:solidFill>
                <a:srgbClr val="3E3E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="" xmlns:a16="http://schemas.microsoft.com/office/drawing/2014/main" id="{4BEC2C0E-DA05-4227-892D-620D18518DCA}"/>
                </a:ext>
              </a:extLst>
            </p:cNvPr>
            <p:cNvSpPr/>
            <p:nvPr/>
          </p:nvSpPr>
          <p:spPr>
            <a:xfrm>
              <a:off x="9835330" y="2439222"/>
              <a:ext cx="255085" cy="739140"/>
            </a:xfrm>
            <a:prstGeom prst="rect">
              <a:avLst/>
            </a:prstGeom>
            <a:solidFill>
              <a:srgbClr val="FFD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>
              <a:extLst>
                <a:ext uri="{FF2B5EF4-FFF2-40B4-BE49-F238E27FC236}">
                  <a16:creationId xmlns="" xmlns:a16="http://schemas.microsoft.com/office/drawing/2014/main" id="{04DFB6C6-9543-48EA-90DA-ABD3C8243257}"/>
                </a:ext>
              </a:extLst>
            </p:cNvPr>
            <p:cNvSpPr/>
            <p:nvPr/>
          </p:nvSpPr>
          <p:spPr>
            <a:xfrm>
              <a:off x="9383241" y="2340162"/>
              <a:ext cx="255085" cy="8382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="" xmlns:a16="http://schemas.microsoft.com/office/drawing/2014/main" id="{6C5C63E5-25A5-4CC8-A24C-73302874AF0B}"/>
                </a:ext>
              </a:extLst>
            </p:cNvPr>
            <p:cNvSpPr/>
            <p:nvPr/>
          </p:nvSpPr>
          <p:spPr>
            <a:xfrm>
              <a:off x="8931152" y="2198648"/>
              <a:ext cx="255085" cy="979714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>
              <a:extLst>
                <a:ext uri="{FF2B5EF4-FFF2-40B4-BE49-F238E27FC236}">
                  <a16:creationId xmlns="" xmlns:a16="http://schemas.microsoft.com/office/drawing/2014/main" id="{D46339CE-7E3B-4623-A8DA-9358B209DB4B}"/>
                </a:ext>
              </a:extLst>
            </p:cNvPr>
            <p:cNvSpPr/>
            <p:nvPr/>
          </p:nvSpPr>
          <p:spPr>
            <a:xfrm>
              <a:off x="8479063" y="2578286"/>
              <a:ext cx="255085" cy="600075"/>
            </a:xfrm>
            <a:prstGeom prst="rect">
              <a:avLst/>
            </a:prstGeom>
            <a:solidFill>
              <a:srgbClr val="EA60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文本框 48">
              <a:extLst>
                <a:ext uri="{FF2B5EF4-FFF2-40B4-BE49-F238E27FC236}">
                  <a16:creationId xmlns="" xmlns:a16="http://schemas.microsoft.com/office/drawing/2014/main" id="{D3074E7D-ACB1-4F28-BD58-F3EC32DDC4CC}"/>
                </a:ext>
              </a:extLst>
            </p:cNvPr>
            <p:cNvSpPr txBox="1"/>
            <p:nvPr/>
          </p:nvSpPr>
          <p:spPr>
            <a:xfrm>
              <a:off x="7307740" y="2289797"/>
              <a:ext cx="121458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latin typeface="杨任东竹石体-Bold" panose="02000000000000000000" pitchFamily="2" charset="-122"/>
                  <a:ea typeface="杨任东竹石体-Bold" panose="02000000000000000000" pitchFamily="2" charset="-122"/>
                </a:rPr>
                <a:t>文本预设</a:t>
              </a:r>
              <a:endParaRPr lang="en-US" altLang="zh-CN" sz="2000" b="1" dirty="0">
                <a:latin typeface="杨任东竹石体-Bold" panose="02000000000000000000" pitchFamily="2" charset="-122"/>
                <a:ea typeface="杨任东竹石体-Bold" panose="02000000000000000000" pitchFamily="2" charset="-122"/>
              </a:endParaRPr>
            </a:p>
            <a:p>
              <a:r>
                <a:rPr lang="en-US" altLang="zh-CN" sz="1400" b="1" dirty="0">
                  <a:solidFill>
                    <a:schemeClr val="bg1">
                      <a:lumMod val="75000"/>
                    </a:schemeClr>
                  </a:solidFill>
                  <a:latin typeface="+mn-ea"/>
                </a:rPr>
                <a:t>TITLE TEXT PRESET</a:t>
              </a:r>
              <a:endParaRPr lang="zh-CN" altLang="en-US" sz="1400" b="1" dirty="0">
                <a:solidFill>
                  <a:schemeClr val="bg1">
                    <a:lumMod val="7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58" name="组合 57">
            <a:extLst>
              <a:ext uri="{FF2B5EF4-FFF2-40B4-BE49-F238E27FC236}">
                <a16:creationId xmlns="" xmlns:a16="http://schemas.microsoft.com/office/drawing/2014/main" id="{B16D7421-49E6-4308-80E1-20214627A976}"/>
              </a:ext>
            </a:extLst>
          </p:cNvPr>
          <p:cNvGrpSpPr/>
          <p:nvPr/>
        </p:nvGrpSpPr>
        <p:grpSpPr>
          <a:xfrm>
            <a:off x="1157920" y="4869268"/>
            <a:ext cx="1127944" cy="1127944"/>
            <a:chOff x="1157920" y="4869268"/>
            <a:chExt cx="1127944" cy="1127944"/>
          </a:xfrm>
        </p:grpSpPr>
        <p:sp>
          <p:nvSpPr>
            <p:cNvPr id="52" name="椭圆 51">
              <a:extLst>
                <a:ext uri="{FF2B5EF4-FFF2-40B4-BE49-F238E27FC236}">
                  <a16:creationId xmlns="" xmlns:a16="http://schemas.microsoft.com/office/drawing/2014/main" id="{94D3F37A-10AD-4BA3-89E2-9095494AACB2}"/>
                </a:ext>
              </a:extLst>
            </p:cNvPr>
            <p:cNvSpPr/>
            <p:nvPr/>
          </p:nvSpPr>
          <p:spPr>
            <a:xfrm>
              <a:off x="1157920" y="4869268"/>
              <a:ext cx="1127944" cy="112794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不完整圆 49">
              <a:extLst>
                <a:ext uri="{FF2B5EF4-FFF2-40B4-BE49-F238E27FC236}">
                  <a16:creationId xmlns="" xmlns:a16="http://schemas.microsoft.com/office/drawing/2014/main" id="{E79DC725-B236-44BD-9B15-BD6BC006E67B}"/>
                </a:ext>
              </a:extLst>
            </p:cNvPr>
            <p:cNvSpPr/>
            <p:nvPr/>
          </p:nvSpPr>
          <p:spPr>
            <a:xfrm>
              <a:off x="1256734" y="4976689"/>
              <a:ext cx="930317" cy="930317"/>
            </a:xfrm>
            <a:prstGeom prst="pie">
              <a:avLst>
                <a:gd name="adj1" fmla="val 3178577"/>
                <a:gd name="adj2" fmla="val 16200000"/>
              </a:avLst>
            </a:prstGeom>
            <a:solidFill>
              <a:srgbClr val="FFD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59" name="组合 58">
            <a:extLst>
              <a:ext uri="{FF2B5EF4-FFF2-40B4-BE49-F238E27FC236}">
                <a16:creationId xmlns="" xmlns:a16="http://schemas.microsoft.com/office/drawing/2014/main" id="{8ED1DF5B-476A-446F-A5C3-BEC7BD2D2F83}"/>
              </a:ext>
            </a:extLst>
          </p:cNvPr>
          <p:cNvGrpSpPr/>
          <p:nvPr/>
        </p:nvGrpSpPr>
        <p:grpSpPr>
          <a:xfrm>
            <a:off x="8241094" y="4869268"/>
            <a:ext cx="1127944" cy="1127944"/>
            <a:chOff x="8241094" y="4869268"/>
            <a:chExt cx="1127944" cy="1127944"/>
          </a:xfrm>
        </p:grpSpPr>
        <p:sp>
          <p:nvSpPr>
            <p:cNvPr id="53" name="椭圆 52">
              <a:extLst>
                <a:ext uri="{FF2B5EF4-FFF2-40B4-BE49-F238E27FC236}">
                  <a16:creationId xmlns="" xmlns:a16="http://schemas.microsoft.com/office/drawing/2014/main" id="{153D176D-1E28-42D7-9CE7-0051E2C4BD6F}"/>
                </a:ext>
              </a:extLst>
            </p:cNvPr>
            <p:cNvSpPr/>
            <p:nvPr/>
          </p:nvSpPr>
          <p:spPr>
            <a:xfrm>
              <a:off x="8241094" y="4869268"/>
              <a:ext cx="1127944" cy="112794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不完整圆 50">
              <a:extLst>
                <a:ext uri="{FF2B5EF4-FFF2-40B4-BE49-F238E27FC236}">
                  <a16:creationId xmlns="" xmlns:a16="http://schemas.microsoft.com/office/drawing/2014/main" id="{288CFBC1-7C2D-4891-BBBB-5A813A4F5601}"/>
                </a:ext>
              </a:extLst>
            </p:cNvPr>
            <p:cNvSpPr/>
            <p:nvPr/>
          </p:nvSpPr>
          <p:spPr>
            <a:xfrm>
              <a:off x="8346126" y="4976689"/>
              <a:ext cx="930317" cy="930317"/>
            </a:xfrm>
            <a:prstGeom prst="pie">
              <a:avLst>
                <a:gd name="adj1" fmla="val 19308472"/>
                <a:gd name="adj2" fmla="val 16200000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54" name="文本框 53">
            <a:extLst>
              <a:ext uri="{FF2B5EF4-FFF2-40B4-BE49-F238E27FC236}">
                <a16:creationId xmlns="" xmlns:a16="http://schemas.microsoft.com/office/drawing/2014/main" id="{BFBF6867-63AA-492A-9B46-5F9ADF632445}"/>
              </a:ext>
            </a:extLst>
          </p:cNvPr>
          <p:cNvSpPr txBox="1"/>
          <p:nvPr/>
        </p:nvSpPr>
        <p:spPr>
          <a:xfrm>
            <a:off x="2498359" y="4955208"/>
            <a:ext cx="12145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杨任东竹石体-Bold" panose="02000000000000000000" pitchFamily="2" charset="-122"/>
                <a:ea typeface="杨任东竹石体-Bold" panose="02000000000000000000" pitchFamily="2" charset="-122"/>
              </a:rPr>
              <a:t>文本预设</a:t>
            </a:r>
            <a:endParaRPr lang="en-US" altLang="zh-CN" sz="2000" b="1" dirty="0">
              <a:latin typeface="杨任东竹石体-Bold" panose="02000000000000000000" pitchFamily="2" charset="-122"/>
              <a:ea typeface="杨任东竹石体-Bold" panose="02000000000000000000" pitchFamily="2" charset="-122"/>
            </a:endParaRPr>
          </a:p>
          <a:p>
            <a:r>
              <a:rPr lang="en-US" altLang="zh-CN" sz="1400" b="1" dirty="0">
                <a:solidFill>
                  <a:schemeClr val="bg1">
                    <a:lumMod val="75000"/>
                  </a:schemeClr>
                </a:solidFill>
                <a:latin typeface="+mn-ea"/>
              </a:rPr>
              <a:t>TITLE TEXT PRESET</a:t>
            </a:r>
            <a:endParaRPr lang="zh-CN" altLang="en-US" sz="1400" b="1" dirty="0">
              <a:solidFill>
                <a:schemeClr val="bg1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="" xmlns:a16="http://schemas.microsoft.com/office/drawing/2014/main" id="{2F5847CA-CA8A-4F31-B15D-B36AE1FD617B}"/>
              </a:ext>
            </a:extLst>
          </p:cNvPr>
          <p:cNvSpPr txBox="1"/>
          <p:nvPr/>
        </p:nvSpPr>
        <p:spPr>
          <a:xfrm>
            <a:off x="9540523" y="5012367"/>
            <a:ext cx="12145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杨任东竹石体-Bold" panose="02000000000000000000" pitchFamily="2" charset="-122"/>
                <a:ea typeface="杨任东竹石体-Bold" panose="02000000000000000000" pitchFamily="2" charset="-122"/>
              </a:rPr>
              <a:t>文本预设</a:t>
            </a:r>
            <a:endParaRPr lang="en-US" altLang="zh-CN" sz="2000" b="1" dirty="0">
              <a:latin typeface="杨任东竹石体-Bold" panose="02000000000000000000" pitchFamily="2" charset="-122"/>
              <a:ea typeface="杨任东竹石体-Bold" panose="02000000000000000000" pitchFamily="2" charset="-122"/>
            </a:endParaRPr>
          </a:p>
          <a:p>
            <a:r>
              <a:rPr lang="en-US" altLang="zh-CN" sz="1400" b="1" dirty="0">
                <a:solidFill>
                  <a:schemeClr val="bg1">
                    <a:lumMod val="75000"/>
                  </a:schemeClr>
                </a:solidFill>
                <a:latin typeface="+mn-ea"/>
              </a:rPr>
              <a:t>TITLE TEXT PRESET</a:t>
            </a:r>
            <a:endParaRPr lang="zh-CN" altLang="en-US" sz="1400" b="1" dirty="0">
              <a:solidFill>
                <a:schemeClr val="bg1">
                  <a:lumMod val="7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51025036"/>
      </p:ext>
    </p:extLst>
  </p:cSld>
  <p:clrMapOvr>
    <a:masterClrMapping/>
  </p:clrMapOvr>
  <p:transition spd="slow" advTm="4800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2" presetClass="entr" presetSubtype="8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3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4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nodeType="with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7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8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0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7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8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50" dur="75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1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53" dur="75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5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2" grpId="0" animBg="1"/>
          <p:bldP spid="54" grpId="0"/>
          <p:bldP spid="5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0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7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8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50" dur="75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1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53" dur="75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5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2" grpId="0" animBg="1"/>
          <p:bldP spid="54" grpId="0"/>
          <p:bldP spid="55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图片 54">
            <a:extLst>
              <a:ext uri="{FF2B5EF4-FFF2-40B4-BE49-F238E27FC236}">
                <a16:creationId xmlns="" xmlns:a16="http://schemas.microsoft.com/office/drawing/2014/main" id="{439A43BE-7288-4486-9B2B-9164FD15455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121" t="44003" r="28329" b="19148"/>
          <a:stretch/>
        </p:blipFill>
        <p:spPr>
          <a:xfrm>
            <a:off x="3727477" y="470877"/>
            <a:ext cx="4737046" cy="1228130"/>
          </a:xfrm>
          <a:prstGeom prst="rect">
            <a:avLst/>
          </a:prstGeom>
        </p:spPr>
      </p:pic>
      <p:sp>
        <p:nvSpPr>
          <p:cNvPr id="56" name="PA-文本框 55">
            <a:extLst>
              <a:ext uri="{FF2B5EF4-FFF2-40B4-BE49-F238E27FC236}">
                <a16:creationId xmlns="" xmlns:a16="http://schemas.microsoft.com/office/drawing/2014/main" id="{760253B7-049A-46B8-9C1B-1B3EB504CAB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097779" y="540524"/>
            <a:ext cx="3986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>
                <a:latin typeface="I.Ngaan" panose="02000500000000000000" pitchFamily="2" charset="-122"/>
                <a:ea typeface="I.Ngaan" panose="02000500000000000000" pitchFamily="2" charset="-122"/>
              </a:rPr>
              <a:t>Part Five</a:t>
            </a:r>
            <a:endParaRPr lang="zh-CN" altLang="en-US" sz="4400" dirty="0">
              <a:latin typeface="I.Ngaan" panose="02000500000000000000" pitchFamily="2" charset="-122"/>
              <a:ea typeface="I.Ngaan" panose="02000500000000000000" pitchFamily="2" charset="-122"/>
            </a:endParaRPr>
          </a:p>
        </p:txBody>
      </p:sp>
      <p:sp>
        <p:nvSpPr>
          <p:cNvPr id="43" name="矩形: 圆角 42">
            <a:extLst>
              <a:ext uri="{FF2B5EF4-FFF2-40B4-BE49-F238E27FC236}">
                <a16:creationId xmlns="" xmlns:a16="http://schemas.microsoft.com/office/drawing/2014/main" id="{00BD1339-756B-47C1-AB15-5AEA5463AC75}"/>
              </a:ext>
            </a:extLst>
          </p:cNvPr>
          <p:cNvSpPr/>
          <p:nvPr/>
        </p:nvSpPr>
        <p:spPr>
          <a:xfrm>
            <a:off x="3661673" y="2401136"/>
            <a:ext cx="4858213" cy="2757858"/>
          </a:xfrm>
          <a:prstGeom prst="roundRect">
            <a:avLst>
              <a:gd name="adj" fmla="val 6733"/>
            </a:avLst>
          </a:prstGeom>
          <a:solidFill>
            <a:srgbClr val="F4D6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5" name="组合 64">
            <a:extLst>
              <a:ext uri="{FF2B5EF4-FFF2-40B4-BE49-F238E27FC236}">
                <a16:creationId xmlns="" xmlns:a16="http://schemas.microsoft.com/office/drawing/2014/main" id="{D668EDC7-75F3-4945-B28D-392B2EB757D9}"/>
              </a:ext>
            </a:extLst>
          </p:cNvPr>
          <p:cNvGrpSpPr/>
          <p:nvPr/>
        </p:nvGrpSpPr>
        <p:grpSpPr>
          <a:xfrm>
            <a:off x="5144407" y="-1036937"/>
            <a:ext cx="1903186" cy="3933841"/>
            <a:chOff x="5170714" y="-1036937"/>
            <a:chExt cx="1903186" cy="3933841"/>
          </a:xfrm>
        </p:grpSpPr>
        <p:grpSp>
          <p:nvGrpSpPr>
            <p:cNvPr id="35" name="组合 34">
              <a:extLst>
                <a:ext uri="{FF2B5EF4-FFF2-40B4-BE49-F238E27FC236}">
                  <a16:creationId xmlns="" xmlns:a16="http://schemas.microsoft.com/office/drawing/2014/main" id="{55EB134C-B2D3-4C3A-B2A3-37931D301EF9}"/>
                </a:ext>
              </a:extLst>
            </p:cNvPr>
            <p:cNvGrpSpPr/>
            <p:nvPr/>
          </p:nvGrpSpPr>
          <p:grpSpPr>
            <a:xfrm>
              <a:off x="5170714" y="-1036937"/>
              <a:ext cx="290286" cy="1691820"/>
              <a:chOff x="5297714" y="3432629"/>
              <a:chExt cx="290286" cy="1691820"/>
            </a:xfrm>
          </p:grpSpPr>
          <p:sp>
            <p:nvSpPr>
              <p:cNvPr id="36" name="矩形 35">
                <a:extLst>
                  <a:ext uri="{FF2B5EF4-FFF2-40B4-BE49-F238E27FC236}">
                    <a16:creationId xmlns="" xmlns:a16="http://schemas.microsoft.com/office/drawing/2014/main" id="{4740B876-3CD2-4523-BCE7-53A976BC0BC2}"/>
                  </a:ext>
                </a:extLst>
              </p:cNvPr>
              <p:cNvSpPr/>
              <p:nvPr/>
            </p:nvSpPr>
            <p:spPr>
              <a:xfrm>
                <a:off x="5370286" y="3683000"/>
                <a:ext cx="145143" cy="1441449"/>
              </a:xfrm>
              <a:prstGeom prst="rect">
                <a:avLst/>
              </a:prstGeom>
              <a:solidFill>
                <a:srgbClr val="F4D620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椭圆 36">
                <a:extLst>
                  <a:ext uri="{FF2B5EF4-FFF2-40B4-BE49-F238E27FC236}">
                    <a16:creationId xmlns="" xmlns:a16="http://schemas.microsoft.com/office/drawing/2014/main" id="{377AD476-A2E6-4DD0-9D12-886B8065A482}"/>
                  </a:ext>
                </a:extLst>
              </p:cNvPr>
              <p:cNvSpPr/>
              <p:nvPr/>
            </p:nvSpPr>
            <p:spPr>
              <a:xfrm>
                <a:off x="5297714" y="3432629"/>
                <a:ext cx="290286" cy="290286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9" name="组合 38">
              <a:extLst>
                <a:ext uri="{FF2B5EF4-FFF2-40B4-BE49-F238E27FC236}">
                  <a16:creationId xmlns="" xmlns:a16="http://schemas.microsoft.com/office/drawing/2014/main" id="{C12E28EE-0CAD-4CCF-B45B-2682D75F28D3}"/>
                </a:ext>
              </a:extLst>
            </p:cNvPr>
            <p:cNvGrpSpPr/>
            <p:nvPr/>
          </p:nvGrpSpPr>
          <p:grpSpPr>
            <a:xfrm>
              <a:off x="6783614" y="-1036937"/>
              <a:ext cx="290286" cy="1691820"/>
              <a:chOff x="5297714" y="3432629"/>
              <a:chExt cx="290286" cy="1691820"/>
            </a:xfrm>
          </p:grpSpPr>
          <p:sp>
            <p:nvSpPr>
              <p:cNvPr id="40" name="矩形 39">
                <a:extLst>
                  <a:ext uri="{FF2B5EF4-FFF2-40B4-BE49-F238E27FC236}">
                    <a16:creationId xmlns="" xmlns:a16="http://schemas.microsoft.com/office/drawing/2014/main" id="{320D93A5-ABD7-4B74-BCAE-7365C5D90C71}"/>
                  </a:ext>
                </a:extLst>
              </p:cNvPr>
              <p:cNvSpPr/>
              <p:nvPr/>
            </p:nvSpPr>
            <p:spPr>
              <a:xfrm>
                <a:off x="5370286" y="3683000"/>
                <a:ext cx="145143" cy="1441449"/>
              </a:xfrm>
              <a:prstGeom prst="rect">
                <a:avLst/>
              </a:prstGeom>
              <a:solidFill>
                <a:srgbClr val="F4D620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椭圆 40">
                <a:extLst>
                  <a:ext uri="{FF2B5EF4-FFF2-40B4-BE49-F238E27FC236}">
                    <a16:creationId xmlns="" xmlns:a16="http://schemas.microsoft.com/office/drawing/2014/main" id="{DA68FE68-CDC1-4B1F-A685-DB40CAF657D5}"/>
                  </a:ext>
                </a:extLst>
              </p:cNvPr>
              <p:cNvSpPr/>
              <p:nvPr/>
            </p:nvSpPr>
            <p:spPr>
              <a:xfrm>
                <a:off x="5297714" y="3432629"/>
                <a:ext cx="290286" cy="290286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" name="组合 5">
              <a:extLst>
                <a:ext uri="{FF2B5EF4-FFF2-40B4-BE49-F238E27FC236}">
                  <a16:creationId xmlns="" xmlns:a16="http://schemas.microsoft.com/office/drawing/2014/main" id="{FBB094A1-1268-4457-97C8-2D254D34A1D6}"/>
                </a:ext>
              </a:extLst>
            </p:cNvPr>
            <p:cNvGrpSpPr/>
            <p:nvPr/>
          </p:nvGrpSpPr>
          <p:grpSpPr>
            <a:xfrm>
              <a:off x="5170714" y="1412706"/>
              <a:ext cx="290286" cy="1484198"/>
              <a:chOff x="5297714" y="3683001"/>
              <a:chExt cx="290286" cy="1484198"/>
            </a:xfrm>
          </p:grpSpPr>
          <p:sp>
            <p:nvSpPr>
              <p:cNvPr id="4" name="矩形 3">
                <a:extLst>
                  <a:ext uri="{FF2B5EF4-FFF2-40B4-BE49-F238E27FC236}">
                    <a16:creationId xmlns="" xmlns:a16="http://schemas.microsoft.com/office/drawing/2014/main" id="{31309855-6486-449E-AC31-9AEF7CE7DC0C}"/>
                  </a:ext>
                </a:extLst>
              </p:cNvPr>
              <p:cNvSpPr/>
              <p:nvPr/>
            </p:nvSpPr>
            <p:spPr>
              <a:xfrm>
                <a:off x="5370286" y="3683001"/>
                <a:ext cx="145143" cy="1221058"/>
              </a:xfrm>
              <a:prstGeom prst="rect">
                <a:avLst/>
              </a:prstGeom>
              <a:solidFill>
                <a:srgbClr val="F4D620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椭圆 4">
                <a:extLst>
                  <a:ext uri="{FF2B5EF4-FFF2-40B4-BE49-F238E27FC236}">
                    <a16:creationId xmlns="" xmlns:a16="http://schemas.microsoft.com/office/drawing/2014/main" id="{93D938D1-E97B-4229-88ED-067458898D32}"/>
                  </a:ext>
                </a:extLst>
              </p:cNvPr>
              <p:cNvSpPr/>
              <p:nvPr/>
            </p:nvSpPr>
            <p:spPr>
              <a:xfrm>
                <a:off x="5297714" y="4876913"/>
                <a:ext cx="290286" cy="290286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grpSp>
          <p:nvGrpSpPr>
            <p:cNvPr id="44" name="组合 43">
              <a:extLst>
                <a:ext uri="{FF2B5EF4-FFF2-40B4-BE49-F238E27FC236}">
                  <a16:creationId xmlns="" xmlns:a16="http://schemas.microsoft.com/office/drawing/2014/main" id="{3F4320F1-A0BB-433A-A469-3276218D2ED6}"/>
                </a:ext>
              </a:extLst>
            </p:cNvPr>
            <p:cNvGrpSpPr/>
            <p:nvPr/>
          </p:nvGrpSpPr>
          <p:grpSpPr>
            <a:xfrm>
              <a:off x="6783614" y="1412706"/>
              <a:ext cx="290286" cy="1484198"/>
              <a:chOff x="5297714" y="3683001"/>
              <a:chExt cx="290286" cy="1484198"/>
            </a:xfrm>
          </p:grpSpPr>
          <p:sp>
            <p:nvSpPr>
              <p:cNvPr id="45" name="矩形 44">
                <a:extLst>
                  <a:ext uri="{FF2B5EF4-FFF2-40B4-BE49-F238E27FC236}">
                    <a16:creationId xmlns="" xmlns:a16="http://schemas.microsoft.com/office/drawing/2014/main" id="{2D52ABF4-5DC2-47DC-833A-DF44573A2D56}"/>
                  </a:ext>
                </a:extLst>
              </p:cNvPr>
              <p:cNvSpPr/>
              <p:nvPr/>
            </p:nvSpPr>
            <p:spPr>
              <a:xfrm>
                <a:off x="5370286" y="3683001"/>
                <a:ext cx="145143" cy="1221058"/>
              </a:xfrm>
              <a:prstGeom prst="rect">
                <a:avLst/>
              </a:prstGeom>
              <a:solidFill>
                <a:srgbClr val="F4D620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椭圆 45">
                <a:extLst>
                  <a:ext uri="{FF2B5EF4-FFF2-40B4-BE49-F238E27FC236}">
                    <a16:creationId xmlns="" xmlns:a16="http://schemas.microsoft.com/office/drawing/2014/main" id="{50959F32-8FB2-4123-BF8F-101CC97BB7CC}"/>
                  </a:ext>
                </a:extLst>
              </p:cNvPr>
              <p:cNvSpPr/>
              <p:nvPr/>
            </p:nvSpPr>
            <p:spPr>
              <a:xfrm>
                <a:off x="5297714" y="4876913"/>
                <a:ext cx="290286" cy="290286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</p:grpSp>
      <p:sp>
        <p:nvSpPr>
          <p:cNvPr id="57" name="PA-矩形 56">
            <a:extLst>
              <a:ext uri="{FF2B5EF4-FFF2-40B4-BE49-F238E27FC236}">
                <a16:creationId xmlns="" xmlns:a16="http://schemas.microsoft.com/office/drawing/2014/main" id="{5579B1B8-348A-496F-BB9D-495ACF54092C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972524" y="3410866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dirty="0"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活动风采</a:t>
            </a:r>
          </a:p>
        </p:txBody>
      </p:sp>
      <p:grpSp>
        <p:nvGrpSpPr>
          <p:cNvPr id="64" name="组合 63">
            <a:extLst>
              <a:ext uri="{FF2B5EF4-FFF2-40B4-BE49-F238E27FC236}">
                <a16:creationId xmlns="" xmlns:a16="http://schemas.microsoft.com/office/drawing/2014/main" id="{1880D8D9-8D96-4E3E-A300-B42F932022F8}"/>
              </a:ext>
            </a:extLst>
          </p:cNvPr>
          <p:cNvGrpSpPr/>
          <p:nvPr/>
        </p:nvGrpSpPr>
        <p:grpSpPr>
          <a:xfrm>
            <a:off x="5144407" y="4711589"/>
            <a:ext cx="1903186" cy="2216261"/>
            <a:chOff x="5170714" y="4711589"/>
            <a:chExt cx="1903186" cy="2216261"/>
          </a:xfrm>
        </p:grpSpPr>
        <p:grpSp>
          <p:nvGrpSpPr>
            <p:cNvPr id="58" name="组合 57">
              <a:extLst>
                <a:ext uri="{FF2B5EF4-FFF2-40B4-BE49-F238E27FC236}">
                  <a16:creationId xmlns="" xmlns:a16="http://schemas.microsoft.com/office/drawing/2014/main" id="{F84B13D4-D1F0-40AC-9D2D-194FA41D8355}"/>
                </a:ext>
              </a:extLst>
            </p:cNvPr>
            <p:cNvGrpSpPr/>
            <p:nvPr/>
          </p:nvGrpSpPr>
          <p:grpSpPr>
            <a:xfrm>
              <a:off x="5170714" y="4711589"/>
              <a:ext cx="290286" cy="2216261"/>
              <a:chOff x="5297714" y="3432629"/>
              <a:chExt cx="290286" cy="2216261"/>
            </a:xfrm>
          </p:grpSpPr>
          <p:sp>
            <p:nvSpPr>
              <p:cNvPr id="59" name="矩形 58">
                <a:extLst>
                  <a:ext uri="{FF2B5EF4-FFF2-40B4-BE49-F238E27FC236}">
                    <a16:creationId xmlns="" xmlns:a16="http://schemas.microsoft.com/office/drawing/2014/main" id="{E30A764E-5579-443E-B547-DB154271DBC3}"/>
                  </a:ext>
                </a:extLst>
              </p:cNvPr>
              <p:cNvSpPr/>
              <p:nvPr/>
            </p:nvSpPr>
            <p:spPr>
              <a:xfrm>
                <a:off x="5370286" y="3683000"/>
                <a:ext cx="145143" cy="1965890"/>
              </a:xfrm>
              <a:prstGeom prst="rect">
                <a:avLst/>
              </a:prstGeom>
              <a:solidFill>
                <a:srgbClr val="F4D620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椭圆 59">
                <a:extLst>
                  <a:ext uri="{FF2B5EF4-FFF2-40B4-BE49-F238E27FC236}">
                    <a16:creationId xmlns="" xmlns:a16="http://schemas.microsoft.com/office/drawing/2014/main" id="{21125AAE-A233-4DA8-A99F-CD7CF82AA16C}"/>
                  </a:ext>
                </a:extLst>
              </p:cNvPr>
              <p:cNvSpPr/>
              <p:nvPr/>
            </p:nvSpPr>
            <p:spPr>
              <a:xfrm>
                <a:off x="5297714" y="3432629"/>
                <a:ext cx="290286" cy="290286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1" name="组合 60">
              <a:extLst>
                <a:ext uri="{FF2B5EF4-FFF2-40B4-BE49-F238E27FC236}">
                  <a16:creationId xmlns="" xmlns:a16="http://schemas.microsoft.com/office/drawing/2014/main" id="{927418E1-CED9-424A-831C-0EB9AD39177B}"/>
                </a:ext>
              </a:extLst>
            </p:cNvPr>
            <p:cNvGrpSpPr/>
            <p:nvPr/>
          </p:nvGrpSpPr>
          <p:grpSpPr>
            <a:xfrm>
              <a:off x="6783614" y="4711589"/>
              <a:ext cx="290286" cy="2216261"/>
              <a:chOff x="5297714" y="3432629"/>
              <a:chExt cx="290286" cy="2216261"/>
            </a:xfrm>
          </p:grpSpPr>
          <p:sp>
            <p:nvSpPr>
              <p:cNvPr id="62" name="矩形 61">
                <a:extLst>
                  <a:ext uri="{FF2B5EF4-FFF2-40B4-BE49-F238E27FC236}">
                    <a16:creationId xmlns="" xmlns:a16="http://schemas.microsoft.com/office/drawing/2014/main" id="{C44ACA50-B0FF-4657-B1CB-0E3B25E50D53}"/>
                  </a:ext>
                </a:extLst>
              </p:cNvPr>
              <p:cNvSpPr/>
              <p:nvPr/>
            </p:nvSpPr>
            <p:spPr>
              <a:xfrm>
                <a:off x="5370286" y="3683000"/>
                <a:ext cx="145143" cy="1965890"/>
              </a:xfrm>
              <a:prstGeom prst="rect">
                <a:avLst/>
              </a:prstGeom>
              <a:solidFill>
                <a:srgbClr val="F4D620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" name="椭圆 62">
                <a:extLst>
                  <a:ext uri="{FF2B5EF4-FFF2-40B4-BE49-F238E27FC236}">
                    <a16:creationId xmlns="" xmlns:a16="http://schemas.microsoft.com/office/drawing/2014/main" id="{6DD47909-7FAC-4DF7-8286-8E462BE5F0C4}"/>
                  </a:ext>
                </a:extLst>
              </p:cNvPr>
              <p:cNvSpPr/>
              <p:nvPr/>
            </p:nvSpPr>
            <p:spPr>
              <a:xfrm>
                <a:off x="5297714" y="3432629"/>
                <a:ext cx="290286" cy="290286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26" name="图片 25">
            <a:extLst>
              <a:ext uri="{FF2B5EF4-FFF2-40B4-BE49-F238E27FC236}">
                <a16:creationId xmlns="" xmlns:a16="http://schemas.microsoft.com/office/drawing/2014/main" id="{C9730EEC-7201-4946-87FB-42CB5578C8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23141" y="980151"/>
            <a:ext cx="1218278" cy="1131005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="" xmlns:a16="http://schemas.microsoft.com/office/drawing/2014/main" id="{1977E353-E8C5-40F7-B71F-A0A6FC79FB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 flipV="1">
            <a:off x="1248266" y="5158994"/>
            <a:ext cx="1218278" cy="1131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063419"/>
      </p:ext>
    </p:extLst>
  </p:cSld>
  <p:clrMapOvr>
    <a:masterClrMapping/>
  </p:clrMapOvr>
  <p:transition spd="slow" advTm="19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#ppt_h*cos(4*pi*$)*(1-$)^2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#ppt_w*cos(4*pi*$)*(1-$)^2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975"/>
                            </p:stCondLst>
                            <p:childTnLst>
                              <p:par>
                                <p:cTn id="1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E28F074F-6BF6-45DA-A98D-A2B248EA584A}"/>
              </a:ext>
            </a:extLst>
          </p:cNvPr>
          <p:cNvGrpSpPr/>
          <p:nvPr/>
        </p:nvGrpSpPr>
        <p:grpSpPr>
          <a:xfrm>
            <a:off x="4078515" y="526588"/>
            <a:ext cx="4034971" cy="1046109"/>
            <a:chOff x="4078515" y="3528010"/>
            <a:chExt cx="4034971" cy="1046109"/>
          </a:xfrm>
        </p:grpSpPr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EB288ADB-B0F9-477C-AF83-8527E31501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7121" t="44003" r="28329" b="19148"/>
            <a:stretch/>
          </p:blipFill>
          <p:spPr>
            <a:xfrm>
              <a:off x="4078515" y="3528010"/>
              <a:ext cx="4034971" cy="1046109"/>
            </a:xfrm>
            <a:prstGeom prst="rect">
              <a:avLst/>
            </a:prstGeom>
          </p:spPr>
        </p:pic>
        <p:sp>
          <p:nvSpPr>
            <p:cNvPr id="5" name="文本框 4">
              <a:extLst>
                <a:ext uri="{FF2B5EF4-FFF2-40B4-BE49-F238E27FC236}">
                  <a16:creationId xmlns="" xmlns:a16="http://schemas.microsoft.com/office/drawing/2014/main" id="{F51A7811-E032-46A1-9245-D5E9AFF57A55}"/>
                </a:ext>
              </a:extLst>
            </p:cNvPr>
            <p:cNvSpPr txBox="1"/>
            <p:nvPr/>
          </p:nvSpPr>
          <p:spPr>
            <a:xfrm>
              <a:off x="4478523" y="3665695"/>
              <a:ext cx="323495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latin typeface="杨任东竹石体-Bold" panose="02000000000000000000" pitchFamily="2" charset="-122"/>
                  <a:ea typeface="杨任东竹石体-Bold" panose="02000000000000000000" pitchFamily="2" charset="-122"/>
                </a:rPr>
                <a:t>活动风采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CBA7E35D-049E-40DF-BB7A-C4ECB7D8A5F4}"/>
              </a:ext>
            </a:extLst>
          </p:cNvPr>
          <p:cNvGrpSpPr/>
          <p:nvPr/>
        </p:nvGrpSpPr>
        <p:grpSpPr>
          <a:xfrm>
            <a:off x="5144407" y="-742099"/>
            <a:ext cx="1903186" cy="1484198"/>
            <a:chOff x="5170714" y="-742099"/>
            <a:chExt cx="1903186" cy="1484198"/>
          </a:xfrm>
        </p:grpSpPr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36D06D4C-BABC-458B-9D53-67423D6A19D7}"/>
                </a:ext>
              </a:extLst>
            </p:cNvPr>
            <p:cNvGrpSpPr/>
            <p:nvPr/>
          </p:nvGrpSpPr>
          <p:grpSpPr>
            <a:xfrm>
              <a:off x="5170714" y="-742099"/>
              <a:ext cx="290286" cy="1484198"/>
              <a:chOff x="5297714" y="3683001"/>
              <a:chExt cx="290286" cy="1484198"/>
            </a:xfrm>
          </p:grpSpPr>
          <p:sp>
            <p:nvSpPr>
              <p:cNvPr id="8" name="矩形 7">
                <a:extLst>
                  <a:ext uri="{FF2B5EF4-FFF2-40B4-BE49-F238E27FC236}">
                    <a16:creationId xmlns="" xmlns:a16="http://schemas.microsoft.com/office/drawing/2014/main" id="{8F2F07E2-1977-4CC3-9174-BF038E53935A}"/>
                  </a:ext>
                </a:extLst>
              </p:cNvPr>
              <p:cNvSpPr/>
              <p:nvPr/>
            </p:nvSpPr>
            <p:spPr>
              <a:xfrm>
                <a:off x="5370286" y="3683001"/>
                <a:ext cx="145143" cy="1221058"/>
              </a:xfrm>
              <a:prstGeom prst="rect">
                <a:avLst/>
              </a:prstGeom>
              <a:solidFill>
                <a:srgbClr val="F4D620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椭圆 8">
                <a:extLst>
                  <a:ext uri="{FF2B5EF4-FFF2-40B4-BE49-F238E27FC236}">
                    <a16:creationId xmlns="" xmlns:a16="http://schemas.microsoft.com/office/drawing/2014/main" id="{BD69CD9D-9351-4437-918E-DDC1FCBCF7F2}"/>
                  </a:ext>
                </a:extLst>
              </p:cNvPr>
              <p:cNvSpPr/>
              <p:nvPr/>
            </p:nvSpPr>
            <p:spPr>
              <a:xfrm>
                <a:off x="5297714" y="4876913"/>
                <a:ext cx="290286" cy="290286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grpSp>
          <p:nvGrpSpPr>
            <p:cNvPr id="10" name="组合 9">
              <a:extLst>
                <a:ext uri="{FF2B5EF4-FFF2-40B4-BE49-F238E27FC236}">
                  <a16:creationId xmlns="" xmlns:a16="http://schemas.microsoft.com/office/drawing/2014/main" id="{D55D80C6-2840-49E1-8046-F0CEFDF41CF4}"/>
                </a:ext>
              </a:extLst>
            </p:cNvPr>
            <p:cNvGrpSpPr/>
            <p:nvPr/>
          </p:nvGrpSpPr>
          <p:grpSpPr>
            <a:xfrm>
              <a:off x="6783614" y="-742099"/>
              <a:ext cx="290286" cy="1484198"/>
              <a:chOff x="5297714" y="3683001"/>
              <a:chExt cx="290286" cy="1484198"/>
            </a:xfrm>
          </p:grpSpPr>
          <p:sp>
            <p:nvSpPr>
              <p:cNvPr id="11" name="矩形 10">
                <a:extLst>
                  <a:ext uri="{FF2B5EF4-FFF2-40B4-BE49-F238E27FC236}">
                    <a16:creationId xmlns="" xmlns:a16="http://schemas.microsoft.com/office/drawing/2014/main" id="{4BD2FF80-485F-4742-8EF1-ADAEDBFED689}"/>
                  </a:ext>
                </a:extLst>
              </p:cNvPr>
              <p:cNvSpPr/>
              <p:nvPr/>
            </p:nvSpPr>
            <p:spPr>
              <a:xfrm>
                <a:off x="5370286" y="3683001"/>
                <a:ext cx="145143" cy="1221058"/>
              </a:xfrm>
              <a:prstGeom prst="rect">
                <a:avLst/>
              </a:prstGeom>
              <a:solidFill>
                <a:srgbClr val="F4D620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椭圆 11">
                <a:extLst>
                  <a:ext uri="{FF2B5EF4-FFF2-40B4-BE49-F238E27FC236}">
                    <a16:creationId xmlns="" xmlns:a16="http://schemas.microsoft.com/office/drawing/2014/main" id="{74FDB4D7-3B3B-428A-B6BD-EC9260433603}"/>
                  </a:ext>
                </a:extLst>
              </p:cNvPr>
              <p:cNvSpPr/>
              <p:nvPr/>
            </p:nvSpPr>
            <p:spPr>
              <a:xfrm>
                <a:off x="5297714" y="4876913"/>
                <a:ext cx="290286" cy="290286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</p:grpSp>
      <p:grpSp>
        <p:nvGrpSpPr>
          <p:cNvPr id="41" name="组合 40">
            <a:extLst>
              <a:ext uri="{FF2B5EF4-FFF2-40B4-BE49-F238E27FC236}">
                <a16:creationId xmlns="" xmlns:a16="http://schemas.microsoft.com/office/drawing/2014/main" id="{BCE8FD40-13FE-47D4-9E74-ED3AAAFD394D}"/>
              </a:ext>
            </a:extLst>
          </p:cNvPr>
          <p:cNvGrpSpPr/>
          <p:nvPr/>
        </p:nvGrpSpPr>
        <p:grpSpPr>
          <a:xfrm>
            <a:off x="4487816" y="2721673"/>
            <a:ext cx="3971109" cy="3971109"/>
            <a:chOff x="4939936" y="2246812"/>
            <a:chExt cx="3971109" cy="3971109"/>
          </a:xfrm>
        </p:grpSpPr>
        <p:pic>
          <p:nvPicPr>
            <p:cNvPr id="42" name="图片 41">
              <a:extLst>
                <a:ext uri="{FF2B5EF4-FFF2-40B4-BE49-F238E27FC236}">
                  <a16:creationId xmlns="" xmlns:a16="http://schemas.microsoft.com/office/drawing/2014/main" id="{5E2B08C5-C312-4CA8-B1E0-F4A665E752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39936" y="2246812"/>
              <a:ext cx="3971109" cy="3971109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3" name="图片 42">
              <a:extLst>
                <a:ext uri="{FF2B5EF4-FFF2-40B4-BE49-F238E27FC236}">
                  <a16:creationId xmlns="" xmlns:a16="http://schemas.microsoft.com/office/drawing/2014/main" id="{279A68DB-B748-4ED0-87C2-6A948308641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53940" y="3489431"/>
              <a:ext cx="1943100" cy="2645996"/>
            </a:xfrm>
            <a:prstGeom prst="rect">
              <a:avLst/>
            </a:prstGeom>
          </p:spPr>
        </p:pic>
      </p:grpSp>
      <p:grpSp>
        <p:nvGrpSpPr>
          <p:cNvPr id="44" name="组合 43">
            <a:extLst>
              <a:ext uri="{FF2B5EF4-FFF2-40B4-BE49-F238E27FC236}">
                <a16:creationId xmlns="" xmlns:a16="http://schemas.microsoft.com/office/drawing/2014/main" id="{5A5B342D-246A-40E6-992E-C43B3AF115CD}"/>
              </a:ext>
            </a:extLst>
          </p:cNvPr>
          <p:cNvGrpSpPr/>
          <p:nvPr/>
        </p:nvGrpSpPr>
        <p:grpSpPr>
          <a:xfrm>
            <a:off x="1190897" y="840621"/>
            <a:ext cx="3971109" cy="3971109"/>
            <a:chOff x="1190897" y="365760"/>
            <a:chExt cx="3971109" cy="3971109"/>
          </a:xfrm>
        </p:grpSpPr>
        <p:pic>
          <p:nvPicPr>
            <p:cNvPr id="45" name="图片 44">
              <a:extLst>
                <a:ext uri="{FF2B5EF4-FFF2-40B4-BE49-F238E27FC236}">
                  <a16:creationId xmlns="" xmlns:a16="http://schemas.microsoft.com/office/drawing/2014/main" id="{FFCE34ED-6B1B-487F-BEFA-C1A8B7B95BD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0897" y="365760"/>
              <a:ext cx="3971109" cy="3971109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6" name="图片 45">
              <a:extLst>
                <a:ext uri="{FF2B5EF4-FFF2-40B4-BE49-F238E27FC236}">
                  <a16:creationId xmlns="" xmlns:a16="http://schemas.microsoft.com/office/drawing/2014/main" id="{B878454D-195D-4DED-9F4F-8FB57774B8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151"/>
            <a:stretch/>
          </p:blipFill>
          <p:spPr>
            <a:xfrm>
              <a:off x="1908531" y="1386841"/>
              <a:ext cx="2216611" cy="2773680"/>
            </a:xfrm>
            <a:prstGeom prst="rect">
              <a:avLst/>
            </a:prstGeom>
          </p:spPr>
        </p:pic>
      </p:grpSp>
      <p:grpSp>
        <p:nvGrpSpPr>
          <p:cNvPr id="47" name="组合 46">
            <a:extLst>
              <a:ext uri="{FF2B5EF4-FFF2-40B4-BE49-F238E27FC236}">
                <a16:creationId xmlns="" xmlns:a16="http://schemas.microsoft.com/office/drawing/2014/main" id="{B3E60EF0-98B8-4B76-9E53-35E843EC2EDF}"/>
              </a:ext>
            </a:extLst>
          </p:cNvPr>
          <p:cNvGrpSpPr/>
          <p:nvPr/>
        </p:nvGrpSpPr>
        <p:grpSpPr>
          <a:xfrm>
            <a:off x="5374374" y="1917134"/>
            <a:ext cx="1978776" cy="984917"/>
            <a:chOff x="7583018" y="2415570"/>
            <a:chExt cx="1748972" cy="984917"/>
          </a:xfrm>
        </p:grpSpPr>
        <p:sp>
          <p:nvSpPr>
            <p:cNvPr id="48" name="文本框 47">
              <a:extLst>
                <a:ext uri="{FF2B5EF4-FFF2-40B4-BE49-F238E27FC236}">
                  <a16:creationId xmlns="" xmlns:a16="http://schemas.microsoft.com/office/drawing/2014/main" id="{5788A2E9-A3EF-4373-A0B1-1086B1D796D6}"/>
                </a:ext>
              </a:extLst>
            </p:cNvPr>
            <p:cNvSpPr txBox="1"/>
            <p:nvPr/>
          </p:nvSpPr>
          <p:spPr>
            <a:xfrm>
              <a:off x="7583018" y="2415570"/>
              <a:ext cx="174897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latin typeface="杨任东竹石体-Bold" panose="02000000000000000000" pitchFamily="2" charset="-122"/>
                  <a:ea typeface="杨任东竹石体-Bold" panose="02000000000000000000" pitchFamily="2" charset="-122"/>
                </a:rPr>
                <a:t>标题文本预设</a:t>
              </a:r>
            </a:p>
          </p:txBody>
        </p:sp>
        <p:sp>
          <p:nvSpPr>
            <p:cNvPr id="49" name="文本框 48">
              <a:extLst>
                <a:ext uri="{FF2B5EF4-FFF2-40B4-BE49-F238E27FC236}">
                  <a16:creationId xmlns="" xmlns:a16="http://schemas.microsoft.com/office/drawing/2014/main" id="{DBFCA2C0-3E9D-40E9-86FE-021A59E9A4D7}"/>
                </a:ext>
              </a:extLst>
            </p:cNvPr>
            <p:cNvSpPr txBox="1"/>
            <p:nvPr/>
          </p:nvSpPr>
          <p:spPr>
            <a:xfrm>
              <a:off x="7601841" y="2702219"/>
              <a:ext cx="1711327" cy="6982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新蒂小丸子" panose="03000600000000000000" pitchFamily="66" charset="-122"/>
                  <a:ea typeface="新蒂小丸子" panose="03000600000000000000" pitchFamily="66" charset="-122"/>
                </a:rPr>
                <a:t>此处为预设文本，请将内容复制粘贴到这里，字体、字号、颜色皆可根据自己的喜好进行更改</a:t>
              </a:r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="" xmlns:a16="http://schemas.microsoft.com/office/drawing/2014/main" id="{A181834E-5A7C-497B-8302-4C48D4F247A7}"/>
              </a:ext>
            </a:extLst>
          </p:cNvPr>
          <p:cNvGrpSpPr/>
          <p:nvPr/>
        </p:nvGrpSpPr>
        <p:grpSpPr>
          <a:xfrm>
            <a:off x="2187063" y="5164004"/>
            <a:ext cx="1978776" cy="984917"/>
            <a:chOff x="7583018" y="2415570"/>
            <a:chExt cx="1748972" cy="984917"/>
          </a:xfrm>
        </p:grpSpPr>
        <p:sp>
          <p:nvSpPr>
            <p:cNvPr id="51" name="文本框 50">
              <a:extLst>
                <a:ext uri="{FF2B5EF4-FFF2-40B4-BE49-F238E27FC236}">
                  <a16:creationId xmlns="" xmlns:a16="http://schemas.microsoft.com/office/drawing/2014/main" id="{AC0C9823-ECEA-45C1-9041-F335B0C1C40F}"/>
                </a:ext>
              </a:extLst>
            </p:cNvPr>
            <p:cNvSpPr txBox="1"/>
            <p:nvPr/>
          </p:nvSpPr>
          <p:spPr>
            <a:xfrm>
              <a:off x="7583018" y="2415570"/>
              <a:ext cx="174897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latin typeface="杨任东竹石体-Bold" panose="02000000000000000000" pitchFamily="2" charset="-122"/>
                  <a:ea typeface="杨任东竹石体-Bold" panose="02000000000000000000" pitchFamily="2" charset="-122"/>
                </a:rPr>
                <a:t>标题文本预设</a:t>
              </a:r>
            </a:p>
          </p:txBody>
        </p:sp>
        <p:sp>
          <p:nvSpPr>
            <p:cNvPr id="52" name="文本框 51">
              <a:extLst>
                <a:ext uri="{FF2B5EF4-FFF2-40B4-BE49-F238E27FC236}">
                  <a16:creationId xmlns="" xmlns:a16="http://schemas.microsoft.com/office/drawing/2014/main" id="{06538244-7EDA-44EE-8908-DE2C161CA235}"/>
                </a:ext>
              </a:extLst>
            </p:cNvPr>
            <p:cNvSpPr txBox="1"/>
            <p:nvPr/>
          </p:nvSpPr>
          <p:spPr>
            <a:xfrm>
              <a:off x="7601841" y="2702219"/>
              <a:ext cx="1711327" cy="6982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新蒂小丸子" panose="03000600000000000000" pitchFamily="66" charset="-122"/>
                  <a:ea typeface="新蒂小丸子" panose="03000600000000000000" pitchFamily="66" charset="-122"/>
                </a:rPr>
                <a:t>此处为预设文本，请将内容复制粘贴到这里，字体、字号、颜色皆可根据自己的喜好进行更改</a:t>
              </a:r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="" xmlns:a16="http://schemas.microsoft.com/office/drawing/2014/main" id="{734406F3-9C6D-4195-BE1B-567032DEFDB4}"/>
              </a:ext>
            </a:extLst>
          </p:cNvPr>
          <p:cNvGrpSpPr/>
          <p:nvPr/>
        </p:nvGrpSpPr>
        <p:grpSpPr>
          <a:xfrm>
            <a:off x="7784736" y="664273"/>
            <a:ext cx="3971109" cy="3971109"/>
            <a:chOff x="4939936" y="2246812"/>
            <a:chExt cx="3971109" cy="3971109"/>
          </a:xfrm>
        </p:grpSpPr>
        <p:pic>
          <p:nvPicPr>
            <p:cNvPr id="54" name="图片 53">
              <a:extLst>
                <a:ext uri="{FF2B5EF4-FFF2-40B4-BE49-F238E27FC236}">
                  <a16:creationId xmlns="" xmlns:a16="http://schemas.microsoft.com/office/drawing/2014/main" id="{67D89362-413A-4F2A-A5A1-47D93BEE9D3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39936" y="2246812"/>
              <a:ext cx="3971109" cy="3971109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5" name="图片 54">
              <a:extLst>
                <a:ext uri="{FF2B5EF4-FFF2-40B4-BE49-F238E27FC236}">
                  <a16:creationId xmlns="" xmlns:a16="http://schemas.microsoft.com/office/drawing/2014/main" id="{9A22FC60-4514-43E0-A95D-DFE99412022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53940" y="3489431"/>
              <a:ext cx="1943100" cy="2645996"/>
            </a:xfrm>
            <a:prstGeom prst="rect">
              <a:avLst/>
            </a:prstGeom>
          </p:spPr>
        </p:pic>
      </p:grpSp>
      <p:grpSp>
        <p:nvGrpSpPr>
          <p:cNvPr id="56" name="组合 55">
            <a:extLst>
              <a:ext uri="{FF2B5EF4-FFF2-40B4-BE49-F238E27FC236}">
                <a16:creationId xmlns="" xmlns:a16="http://schemas.microsoft.com/office/drawing/2014/main" id="{E0CF23A2-E5CD-4D1C-BC1A-15463166F902}"/>
              </a:ext>
            </a:extLst>
          </p:cNvPr>
          <p:cNvGrpSpPr/>
          <p:nvPr/>
        </p:nvGrpSpPr>
        <p:grpSpPr>
          <a:xfrm>
            <a:off x="8602378" y="5164004"/>
            <a:ext cx="1978776" cy="984917"/>
            <a:chOff x="7583018" y="2415570"/>
            <a:chExt cx="1748972" cy="984917"/>
          </a:xfrm>
        </p:grpSpPr>
        <p:sp>
          <p:nvSpPr>
            <p:cNvPr id="57" name="文本框 56">
              <a:extLst>
                <a:ext uri="{FF2B5EF4-FFF2-40B4-BE49-F238E27FC236}">
                  <a16:creationId xmlns="" xmlns:a16="http://schemas.microsoft.com/office/drawing/2014/main" id="{8BCB3760-EBC4-4B15-8F13-9A2AFCDB2B5D}"/>
                </a:ext>
              </a:extLst>
            </p:cNvPr>
            <p:cNvSpPr txBox="1"/>
            <p:nvPr/>
          </p:nvSpPr>
          <p:spPr>
            <a:xfrm>
              <a:off x="7583018" y="2415570"/>
              <a:ext cx="174897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latin typeface="杨任东竹石体-Bold" panose="02000000000000000000" pitchFamily="2" charset="-122"/>
                  <a:ea typeface="杨任东竹石体-Bold" panose="02000000000000000000" pitchFamily="2" charset="-122"/>
                </a:rPr>
                <a:t>标题文本预设</a:t>
              </a:r>
            </a:p>
          </p:txBody>
        </p:sp>
        <p:sp>
          <p:nvSpPr>
            <p:cNvPr id="58" name="文本框 57">
              <a:extLst>
                <a:ext uri="{FF2B5EF4-FFF2-40B4-BE49-F238E27FC236}">
                  <a16:creationId xmlns="" xmlns:a16="http://schemas.microsoft.com/office/drawing/2014/main" id="{F5B99848-455A-4A48-AF16-49B7035A987C}"/>
                </a:ext>
              </a:extLst>
            </p:cNvPr>
            <p:cNvSpPr txBox="1"/>
            <p:nvPr/>
          </p:nvSpPr>
          <p:spPr>
            <a:xfrm>
              <a:off x="7601841" y="2702219"/>
              <a:ext cx="1711327" cy="6982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新蒂小丸子" panose="03000600000000000000" pitchFamily="66" charset="-122"/>
                  <a:ea typeface="新蒂小丸子" panose="03000600000000000000" pitchFamily="66" charset="-122"/>
                </a:rPr>
                <a:t>此处为预设文本，请将内容复制粘贴到这里，字体、字号、颜色皆可根据自己的喜好进行更改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2904154"/>
      </p:ext>
    </p:extLst>
  </p:cSld>
  <p:clrMapOvr>
    <a:masterClrMapping/>
  </p:clrMapOvr>
  <p:transition spd="slow" advTm="5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FA825F73-B773-45DE-9F6F-4CA1C4D91EAF}"/>
              </a:ext>
            </a:extLst>
          </p:cNvPr>
          <p:cNvGrpSpPr/>
          <p:nvPr/>
        </p:nvGrpSpPr>
        <p:grpSpPr>
          <a:xfrm>
            <a:off x="6251938" y="806936"/>
            <a:ext cx="3650281" cy="4128275"/>
            <a:chOff x="6068484" y="339635"/>
            <a:chExt cx="3650281" cy="4128275"/>
          </a:xfrm>
        </p:grpSpPr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51233D02-0FCE-419A-9109-BEA4B7B196E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470102">
              <a:off x="6068484" y="339635"/>
              <a:ext cx="3650281" cy="4128275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9" name="图片 18">
              <a:extLst>
                <a:ext uri="{FF2B5EF4-FFF2-40B4-BE49-F238E27FC236}">
                  <a16:creationId xmlns="" xmlns:a16="http://schemas.microsoft.com/office/drawing/2014/main" id="{36D067F7-B81C-48AA-8653-B3A5F58CAD6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840137">
              <a:off x="6488265" y="1335231"/>
              <a:ext cx="2857805" cy="2154876"/>
            </a:xfrm>
            <a:prstGeom prst="rect">
              <a:avLst/>
            </a:prstGeom>
          </p:spPr>
        </p:pic>
      </p:grp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C2578486-D249-4F61-B899-0E0FEFBD61AA}"/>
              </a:ext>
            </a:extLst>
          </p:cNvPr>
          <p:cNvGrpSpPr/>
          <p:nvPr/>
        </p:nvGrpSpPr>
        <p:grpSpPr>
          <a:xfrm>
            <a:off x="3427990" y="2321981"/>
            <a:ext cx="3650281" cy="4128275"/>
            <a:chOff x="3383975" y="2052907"/>
            <a:chExt cx="3650281" cy="4128275"/>
          </a:xfrm>
        </p:grpSpPr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AABF16D5-5DBB-4DB2-98A2-B26001AED4C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462853">
              <a:off x="3383975" y="2052907"/>
              <a:ext cx="3650281" cy="4128275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24DC2AA6-39AC-4774-95DC-5AEB5961B11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769695">
              <a:off x="3814815" y="3041165"/>
              <a:ext cx="2845679" cy="2115360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9B446888-32FF-4E95-AC05-E16C8B2188E2}"/>
              </a:ext>
            </a:extLst>
          </p:cNvPr>
          <p:cNvGrpSpPr/>
          <p:nvPr/>
        </p:nvGrpSpPr>
        <p:grpSpPr>
          <a:xfrm>
            <a:off x="685520" y="743964"/>
            <a:ext cx="3650281" cy="4128275"/>
            <a:chOff x="738839" y="117567"/>
            <a:chExt cx="3650281" cy="4128275"/>
          </a:xfrm>
        </p:grpSpPr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FA626ADF-97BF-4364-A6E7-CD23DDFAB0A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540912">
              <a:off x="738839" y="117567"/>
              <a:ext cx="3650281" cy="4128275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2" name="图片 11">
              <a:extLst>
                <a:ext uri="{FF2B5EF4-FFF2-40B4-BE49-F238E27FC236}">
                  <a16:creationId xmlns="" xmlns:a16="http://schemas.microsoft.com/office/drawing/2014/main" id="{C93F47D4-1C66-4F40-B360-924AC1C73E1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946025">
              <a:off x="1161501" y="1151075"/>
              <a:ext cx="2833888" cy="2094155"/>
            </a:xfrm>
            <a:prstGeom prst="rect">
              <a:avLst/>
            </a:prstGeom>
          </p:spPr>
        </p:pic>
      </p:grp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8B24FB88-3DA5-4296-9C7E-56E52F2D6AFB}"/>
              </a:ext>
            </a:extLst>
          </p:cNvPr>
          <p:cNvGrpSpPr/>
          <p:nvPr/>
        </p:nvGrpSpPr>
        <p:grpSpPr>
          <a:xfrm>
            <a:off x="8335283" y="2029169"/>
            <a:ext cx="3650281" cy="4128275"/>
            <a:chOff x="7965725" y="1946366"/>
            <a:chExt cx="3650281" cy="4128275"/>
          </a:xfrm>
        </p:grpSpPr>
        <p:pic>
          <p:nvPicPr>
            <p:cNvPr id="8" name="图片 7">
              <a:extLst>
                <a:ext uri="{FF2B5EF4-FFF2-40B4-BE49-F238E27FC236}">
                  <a16:creationId xmlns="" xmlns:a16="http://schemas.microsoft.com/office/drawing/2014/main" id="{7D208297-854D-4AB8-B9A2-20F8D1A7EF9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65725" y="1946366"/>
              <a:ext cx="3650281" cy="4128275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6" name="图片 15">
              <a:extLst>
                <a:ext uri="{FF2B5EF4-FFF2-40B4-BE49-F238E27FC236}">
                  <a16:creationId xmlns="" xmlns:a16="http://schemas.microsoft.com/office/drawing/2014/main" id="{D111F28B-A619-425A-962E-EE4ABD5BA10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71121">
              <a:off x="8387467" y="2956668"/>
              <a:ext cx="2870570" cy="2088676"/>
            </a:xfrm>
            <a:prstGeom prst="rect">
              <a:avLst/>
            </a:prstGeom>
          </p:spPr>
        </p:pic>
      </p:grpSp>
      <p:grpSp>
        <p:nvGrpSpPr>
          <p:cNvPr id="24" name="PA-组合 23">
            <a:extLst>
              <a:ext uri="{FF2B5EF4-FFF2-40B4-BE49-F238E27FC236}">
                <a16:creationId xmlns="" xmlns:a16="http://schemas.microsoft.com/office/drawing/2014/main" id="{B94342B4-BDB6-4E70-B07B-26F0B742CE5C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4086313" y="483227"/>
            <a:ext cx="3234955" cy="1683178"/>
            <a:chOff x="4086313" y="483227"/>
            <a:chExt cx="3234955" cy="1683178"/>
          </a:xfrm>
        </p:grpSpPr>
        <p:pic>
          <p:nvPicPr>
            <p:cNvPr id="23" name="PA-图片 22">
              <a:extLst>
                <a:ext uri="{FF2B5EF4-FFF2-40B4-BE49-F238E27FC236}">
                  <a16:creationId xmlns="" xmlns:a16="http://schemas.microsoft.com/office/drawing/2014/main" id="{D59786C2-D095-4C49-9AAF-DA0D42EF2579}"/>
                </a:ext>
              </a:extLst>
            </p:cNvPr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4292" y="483227"/>
              <a:ext cx="2836376" cy="1683178"/>
            </a:xfrm>
            <a:prstGeom prst="rect">
              <a:avLst/>
            </a:prstGeom>
          </p:spPr>
        </p:pic>
        <p:sp>
          <p:nvSpPr>
            <p:cNvPr id="21" name="PA-文本框 20">
              <a:extLst>
                <a:ext uri="{FF2B5EF4-FFF2-40B4-BE49-F238E27FC236}">
                  <a16:creationId xmlns="" xmlns:a16="http://schemas.microsoft.com/office/drawing/2014/main" id="{59DCC712-3C12-4DE3-A279-2284934CAE0E}"/>
                </a:ext>
              </a:extLst>
            </p:cNvPr>
            <p:cNvSpPr txBox="1"/>
            <p:nvPr>
              <p:custDataLst>
                <p:tags r:id="rId3"/>
              </p:custDataLst>
            </p:nvPr>
          </p:nvSpPr>
          <p:spPr>
            <a:xfrm>
              <a:off x="4086313" y="738205"/>
              <a:ext cx="323495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dirty="0">
                  <a:latin typeface="杨任东竹石体-Bold" panose="02000000000000000000" pitchFamily="2" charset="-122"/>
                  <a:ea typeface="杨任东竹石体-Bold" panose="02000000000000000000" pitchFamily="2" charset="-122"/>
                </a:rPr>
                <a:t>活动风采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43145041"/>
      </p:ext>
    </p:extLst>
  </p:cSld>
  <p:clrMapOvr>
    <a:masterClrMapping/>
  </p:clrMapOvr>
  <p:transition spd="slow" advTm="5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#ppt_h*((1.5-1.5*$)^3-(1.5-1.5*$)^2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#ppt_w*((1.5-1.5*$)^3-(1.5-1.5*$)^2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750"/>
                            </p:stCondLst>
                            <p:childTnLst>
                              <p:par>
                                <p:cTn id="24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750"/>
                            </p:stCondLst>
                            <p:childTnLst>
                              <p:par>
                                <p:cTn id="31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图片 54">
            <a:extLst>
              <a:ext uri="{FF2B5EF4-FFF2-40B4-BE49-F238E27FC236}">
                <a16:creationId xmlns="" xmlns:a16="http://schemas.microsoft.com/office/drawing/2014/main" id="{439A43BE-7288-4486-9B2B-9164FD15455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121" t="44003" r="28329" b="19148"/>
          <a:stretch/>
        </p:blipFill>
        <p:spPr>
          <a:xfrm>
            <a:off x="3727477" y="470877"/>
            <a:ext cx="4737046" cy="1228130"/>
          </a:xfrm>
          <a:prstGeom prst="rect">
            <a:avLst/>
          </a:prstGeom>
        </p:spPr>
      </p:pic>
      <p:sp>
        <p:nvSpPr>
          <p:cNvPr id="56" name="PA-文本框 55">
            <a:extLst>
              <a:ext uri="{FF2B5EF4-FFF2-40B4-BE49-F238E27FC236}">
                <a16:creationId xmlns="" xmlns:a16="http://schemas.microsoft.com/office/drawing/2014/main" id="{760253B7-049A-46B8-9C1B-1B3EB504CAB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097779" y="540524"/>
            <a:ext cx="3986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>
                <a:latin typeface="I.Ngaan" panose="02000500000000000000" pitchFamily="2" charset="-122"/>
                <a:ea typeface="I.Ngaan" panose="02000500000000000000" pitchFamily="2" charset="-122"/>
              </a:rPr>
              <a:t>Part Six</a:t>
            </a:r>
            <a:endParaRPr lang="zh-CN" altLang="en-US" sz="4400" dirty="0">
              <a:latin typeface="I.Ngaan" panose="02000500000000000000" pitchFamily="2" charset="-122"/>
              <a:ea typeface="I.Ngaan" panose="02000500000000000000" pitchFamily="2" charset="-122"/>
            </a:endParaRPr>
          </a:p>
        </p:txBody>
      </p:sp>
      <p:sp>
        <p:nvSpPr>
          <p:cNvPr id="43" name="矩形: 圆角 42">
            <a:extLst>
              <a:ext uri="{FF2B5EF4-FFF2-40B4-BE49-F238E27FC236}">
                <a16:creationId xmlns="" xmlns:a16="http://schemas.microsoft.com/office/drawing/2014/main" id="{00BD1339-756B-47C1-AB15-5AEA5463AC75}"/>
              </a:ext>
            </a:extLst>
          </p:cNvPr>
          <p:cNvSpPr/>
          <p:nvPr/>
        </p:nvSpPr>
        <p:spPr>
          <a:xfrm>
            <a:off x="3661673" y="2401136"/>
            <a:ext cx="4858213" cy="2757858"/>
          </a:xfrm>
          <a:prstGeom prst="roundRect">
            <a:avLst>
              <a:gd name="adj" fmla="val 6733"/>
            </a:avLst>
          </a:prstGeom>
          <a:solidFill>
            <a:srgbClr val="F4D6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5" name="组合 64">
            <a:extLst>
              <a:ext uri="{FF2B5EF4-FFF2-40B4-BE49-F238E27FC236}">
                <a16:creationId xmlns="" xmlns:a16="http://schemas.microsoft.com/office/drawing/2014/main" id="{D668EDC7-75F3-4945-B28D-392B2EB757D9}"/>
              </a:ext>
            </a:extLst>
          </p:cNvPr>
          <p:cNvGrpSpPr/>
          <p:nvPr/>
        </p:nvGrpSpPr>
        <p:grpSpPr>
          <a:xfrm>
            <a:off x="5144407" y="-1036937"/>
            <a:ext cx="1903186" cy="3933841"/>
            <a:chOff x="5170714" y="-1036937"/>
            <a:chExt cx="1903186" cy="3933841"/>
          </a:xfrm>
        </p:grpSpPr>
        <p:grpSp>
          <p:nvGrpSpPr>
            <p:cNvPr id="35" name="组合 34">
              <a:extLst>
                <a:ext uri="{FF2B5EF4-FFF2-40B4-BE49-F238E27FC236}">
                  <a16:creationId xmlns="" xmlns:a16="http://schemas.microsoft.com/office/drawing/2014/main" id="{55EB134C-B2D3-4C3A-B2A3-37931D301EF9}"/>
                </a:ext>
              </a:extLst>
            </p:cNvPr>
            <p:cNvGrpSpPr/>
            <p:nvPr/>
          </p:nvGrpSpPr>
          <p:grpSpPr>
            <a:xfrm>
              <a:off x="5170714" y="-1036937"/>
              <a:ext cx="290286" cy="1691820"/>
              <a:chOff x="5297714" y="3432629"/>
              <a:chExt cx="290286" cy="1691820"/>
            </a:xfrm>
          </p:grpSpPr>
          <p:sp>
            <p:nvSpPr>
              <p:cNvPr id="36" name="矩形 35">
                <a:extLst>
                  <a:ext uri="{FF2B5EF4-FFF2-40B4-BE49-F238E27FC236}">
                    <a16:creationId xmlns="" xmlns:a16="http://schemas.microsoft.com/office/drawing/2014/main" id="{4740B876-3CD2-4523-BCE7-53A976BC0BC2}"/>
                  </a:ext>
                </a:extLst>
              </p:cNvPr>
              <p:cNvSpPr/>
              <p:nvPr/>
            </p:nvSpPr>
            <p:spPr>
              <a:xfrm>
                <a:off x="5370286" y="3683000"/>
                <a:ext cx="145143" cy="1441449"/>
              </a:xfrm>
              <a:prstGeom prst="rect">
                <a:avLst/>
              </a:prstGeom>
              <a:solidFill>
                <a:srgbClr val="F4D620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椭圆 36">
                <a:extLst>
                  <a:ext uri="{FF2B5EF4-FFF2-40B4-BE49-F238E27FC236}">
                    <a16:creationId xmlns="" xmlns:a16="http://schemas.microsoft.com/office/drawing/2014/main" id="{377AD476-A2E6-4DD0-9D12-886B8065A482}"/>
                  </a:ext>
                </a:extLst>
              </p:cNvPr>
              <p:cNvSpPr/>
              <p:nvPr/>
            </p:nvSpPr>
            <p:spPr>
              <a:xfrm>
                <a:off x="5297714" y="3432629"/>
                <a:ext cx="290286" cy="290286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9" name="组合 38">
              <a:extLst>
                <a:ext uri="{FF2B5EF4-FFF2-40B4-BE49-F238E27FC236}">
                  <a16:creationId xmlns="" xmlns:a16="http://schemas.microsoft.com/office/drawing/2014/main" id="{C12E28EE-0CAD-4CCF-B45B-2682D75F28D3}"/>
                </a:ext>
              </a:extLst>
            </p:cNvPr>
            <p:cNvGrpSpPr/>
            <p:nvPr/>
          </p:nvGrpSpPr>
          <p:grpSpPr>
            <a:xfrm>
              <a:off x="6783614" y="-1036937"/>
              <a:ext cx="290286" cy="1691820"/>
              <a:chOff x="5297714" y="3432629"/>
              <a:chExt cx="290286" cy="1691820"/>
            </a:xfrm>
          </p:grpSpPr>
          <p:sp>
            <p:nvSpPr>
              <p:cNvPr id="40" name="矩形 39">
                <a:extLst>
                  <a:ext uri="{FF2B5EF4-FFF2-40B4-BE49-F238E27FC236}">
                    <a16:creationId xmlns="" xmlns:a16="http://schemas.microsoft.com/office/drawing/2014/main" id="{320D93A5-ABD7-4B74-BCAE-7365C5D90C71}"/>
                  </a:ext>
                </a:extLst>
              </p:cNvPr>
              <p:cNvSpPr/>
              <p:nvPr/>
            </p:nvSpPr>
            <p:spPr>
              <a:xfrm>
                <a:off x="5370286" y="3683000"/>
                <a:ext cx="145143" cy="1441449"/>
              </a:xfrm>
              <a:prstGeom prst="rect">
                <a:avLst/>
              </a:prstGeom>
              <a:solidFill>
                <a:srgbClr val="F4D620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椭圆 40">
                <a:extLst>
                  <a:ext uri="{FF2B5EF4-FFF2-40B4-BE49-F238E27FC236}">
                    <a16:creationId xmlns="" xmlns:a16="http://schemas.microsoft.com/office/drawing/2014/main" id="{DA68FE68-CDC1-4B1F-A685-DB40CAF657D5}"/>
                  </a:ext>
                </a:extLst>
              </p:cNvPr>
              <p:cNvSpPr/>
              <p:nvPr/>
            </p:nvSpPr>
            <p:spPr>
              <a:xfrm>
                <a:off x="5297714" y="3432629"/>
                <a:ext cx="290286" cy="290286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" name="组合 5">
              <a:extLst>
                <a:ext uri="{FF2B5EF4-FFF2-40B4-BE49-F238E27FC236}">
                  <a16:creationId xmlns="" xmlns:a16="http://schemas.microsoft.com/office/drawing/2014/main" id="{FBB094A1-1268-4457-97C8-2D254D34A1D6}"/>
                </a:ext>
              </a:extLst>
            </p:cNvPr>
            <p:cNvGrpSpPr/>
            <p:nvPr/>
          </p:nvGrpSpPr>
          <p:grpSpPr>
            <a:xfrm>
              <a:off x="5170714" y="1412706"/>
              <a:ext cx="290286" cy="1484198"/>
              <a:chOff x="5297714" y="3683001"/>
              <a:chExt cx="290286" cy="1484198"/>
            </a:xfrm>
          </p:grpSpPr>
          <p:sp>
            <p:nvSpPr>
              <p:cNvPr id="4" name="矩形 3">
                <a:extLst>
                  <a:ext uri="{FF2B5EF4-FFF2-40B4-BE49-F238E27FC236}">
                    <a16:creationId xmlns="" xmlns:a16="http://schemas.microsoft.com/office/drawing/2014/main" id="{31309855-6486-449E-AC31-9AEF7CE7DC0C}"/>
                  </a:ext>
                </a:extLst>
              </p:cNvPr>
              <p:cNvSpPr/>
              <p:nvPr/>
            </p:nvSpPr>
            <p:spPr>
              <a:xfrm>
                <a:off x="5370286" y="3683001"/>
                <a:ext cx="145143" cy="1221058"/>
              </a:xfrm>
              <a:prstGeom prst="rect">
                <a:avLst/>
              </a:prstGeom>
              <a:solidFill>
                <a:srgbClr val="F4D620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椭圆 4">
                <a:extLst>
                  <a:ext uri="{FF2B5EF4-FFF2-40B4-BE49-F238E27FC236}">
                    <a16:creationId xmlns="" xmlns:a16="http://schemas.microsoft.com/office/drawing/2014/main" id="{93D938D1-E97B-4229-88ED-067458898D32}"/>
                  </a:ext>
                </a:extLst>
              </p:cNvPr>
              <p:cNvSpPr/>
              <p:nvPr/>
            </p:nvSpPr>
            <p:spPr>
              <a:xfrm>
                <a:off x="5297714" y="4876913"/>
                <a:ext cx="290286" cy="290286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grpSp>
          <p:nvGrpSpPr>
            <p:cNvPr id="44" name="组合 43">
              <a:extLst>
                <a:ext uri="{FF2B5EF4-FFF2-40B4-BE49-F238E27FC236}">
                  <a16:creationId xmlns="" xmlns:a16="http://schemas.microsoft.com/office/drawing/2014/main" id="{3F4320F1-A0BB-433A-A469-3276218D2ED6}"/>
                </a:ext>
              </a:extLst>
            </p:cNvPr>
            <p:cNvGrpSpPr/>
            <p:nvPr/>
          </p:nvGrpSpPr>
          <p:grpSpPr>
            <a:xfrm>
              <a:off x="6783614" y="1412706"/>
              <a:ext cx="290286" cy="1484198"/>
              <a:chOff x="5297714" y="3683001"/>
              <a:chExt cx="290286" cy="1484198"/>
            </a:xfrm>
          </p:grpSpPr>
          <p:sp>
            <p:nvSpPr>
              <p:cNvPr id="45" name="矩形 44">
                <a:extLst>
                  <a:ext uri="{FF2B5EF4-FFF2-40B4-BE49-F238E27FC236}">
                    <a16:creationId xmlns="" xmlns:a16="http://schemas.microsoft.com/office/drawing/2014/main" id="{2D52ABF4-5DC2-47DC-833A-DF44573A2D56}"/>
                  </a:ext>
                </a:extLst>
              </p:cNvPr>
              <p:cNvSpPr/>
              <p:nvPr/>
            </p:nvSpPr>
            <p:spPr>
              <a:xfrm>
                <a:off x="5370286" y="3683001"/>
                <a:ext cx="145143" cy="1221058"/>
              </a:xfrm>
              <a:prstGeom prst="rect">
                <a:avLst/>
              </a:prstGeom>
              <a:solidFill>
                <a:srgbClr val="F4D620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椭圆 45">
                <a:extLst>
                  <a:ext uri="{FF2B5EF4-FFF2-40B4-BE49-F238E27FC236}">
                    <a16:creationId xmlns="" xmlns:a16="http://schemas.microsoft.com/office/drawing/2014/main" id="{50959F32-8FB2-4123-BF8F-101CC97BB7CC}"/>
                  </a:ext>
                </a:extLst>
              </p:cNvPr>
              <p:cNvSpPr/>
              <p:nvPr/>
            </p:nvSpPr>
            <p:spPr>
              <a:xfrm>
                <a:off x="5297714" y="4876913"/>
                <a:ext cx="290286" cy="290286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</p:grpSp>
      <p:sp>
        <p:nvSpPr>
          <p:cNvPr id="57" name="PA-矩形 56">
            <a:extLst>
              <a:ext uri="{FF2B5EF4-FFF2-40B4-BE49-F238E27FC236}">
                <a16:creationId xmlns="" xmlns:a16="http://schemas.microsoft.com/office/drawing/2014/main" id="{5579B1B8-348A-496F-BB9D-495ACF54092C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459563" y="3410866"/>
            <a:ext cx="326243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dirty="0"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招新注意事项</a:t>
            </a:r>
          </a:p>
        </p:txBody>
      </p:sp>
      <p:grpSp>
        <p:nvGrpSpPr>
          <p:cNvPr id="64" name="组合 63">
            <a:extLst>
              <a:ext uri="{FF2B5EF4-FFF2-40B4-BE49-F238E27FC236}">
                <a16:creationId xmlns="" xmlns:a16="http://schemas.microsoft.com/office/drawing/2014/main" id="{1880D8D9-8D96-4E3E-A300-B42F932022F8}"/>
              </a:ext>
            </a:extLst>
          </p:cNvPr>
          <p:cNvGrpSpPr/>
          <p:nvPr/>
        </p:nvGrpSpPr>
        <p:grpSpPr>
          <a:xfrm>
            <a:off x="5144407" y="4711589"/>
            <a:ext cx="1903186" cy="2216261"/>
            <a:chOff x="5170714" y="4711589"/>
            <a:chExt cx="1903186" cy="2216261"/>
          </a:xfrm>
        </p:grpSpPr>
        <p:grpSp>
          <p:nvGrpSpPr>
            <p:cNvPr id="58" name="组合 57">
              <a:extLst>
                <a:ext uri="{FF2B5EF4-FFF2-40B4-BE49-F238E27FC236}">
                  <a16:creationId xmlns="" xmlns:a16="http://schemas.microsoft.com/office/drawing/2014/main" id="{F84B13D4-D1F0-40AC-9D2D-194FA41D8355}"/>
                </a:ext>
              </a:extLst>
            </p:cNvPr>
            <p:cNvGrpSpPr/>
            <p:nvPr/>
          </p:nvGrpSpPr>
          <p:grpSpPr>
            <a:xfrm>
              <a:off x="5170714" y="4711589"/>
              <a:ext cx="290286" cy="2216261"/>
              <a:chOff x="5297714" y="3432629"/>
              <a:chExt cx="290286" cy="2216261"/>
            </a:xfrm>
          </p:grpSpPr>
          <p:sp>
            <p:nvSpPr>
              <p:cNvPr id="59" name="矩形 58">
                <a:extLst>
                  <a:ext uri="{FF2B5EF4-FFF2-40B4-BE49-F238E27FC236}">
                    <a16:creationId xmlns="" xmlns:a16="http://schemas.microsoft.com/office/drawing/2014/main" id="{E30A764E-5579-443E-B547-DB154271DBC3}"/>
                  </a:ext>
                </a:extLst>
              </p:cNvPr>
              <p:cNvSpPr/>
              <p:nvPr/>
            </p:nvSpPr>
            <p:spPr>
              <a:xfrm>
                <a:off x="5370286" y="3683000"/>
                <a:ext cx="145143" cy="1965890"/>
              </a:xfrm>
              <a:prstGeom prst="rect">
                <a:avLst/>
              </a:prstGeom>
              <a:solidFill>
                <a:srgbClr val="F4D620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椭圆 59">
                <a:extLst>
                  <a:ext uri="{FF2B5EF4-FFF2-40B4-BE49-F238E27FC236}">
                    <a16:creationId xmlns="" xmlns:a16="http://schemas.microsoft.com/office/drawing/2014/main" id="{21125AAE-A233-4DA8-A99F-CD7CF82AA16C}"/>
                  </a:ext>
                </a:extLst>
              </p:cNvPr>
              <p:cNvSpPr/>
              <p:nvPr/>
            </p:nvSpPr>
            <p:spPr>
              <a:xfrm>
                <a:off x="5297714" y="3432629"/>
                <a:ext cx="290286" cy="290286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1" name="组合 60">
              <a:extLst>
                <a:ext uri="{FF2B5EF4-FFF2-40B4-BE49-F238E27FC236}">
                  <a16:creationId xmlns="" xmlns:a16="http://schemas.microsoft.com/office/drawing/2014/main" id="{927418E1-CED9-424A-831C-0EB9AD39177B}"/>
                </a:ext>
              </a:extLst>
            </p:cNvPr>
            <p:cNvGrpSpPr/>
            <p:nvPr/>
          </p:nvGrpSpPr>
          <p:grpSpPr>
            <a:xfrm>
              <a:off x="6783614" y="4711589"/>
              <a:ext cx="290286" cy="2216261"/>
              <a:chOff x="5297714" y="3432629"/>
              <a:chExt cx="290286" cy="2216261"/>
            </a:xfrm>
          </p:grpSpPr>
          <p:sp>
            <p:nvSpPr>
              <p:cNvPr id="62" name="矩形 61">
                <a:extLst>
                  <a:ext uri="{FF2B5EF4-FFF2-40B4-BE49-F238E27FC236}">
                    <a16:creationId xmlns="" xmlns:a16="http://schemas.microsoft.com/office/drawing/2014/main" id="{C44ACA50-B0FF-4657-B1CB-0E3B25E50D53}"/>
                  </a:ext>
                </a:extLst>
              </p:cNvPr>
              <p:cNvSpPr/>
              <p:nvPr/>
            </p:nvSpPr>
            <p:spPr>
              <a:xfrm>
                <a:off x="5370286" y="3683000"/>
                <a:ext cx="145143" cy="1965890"/>
              </a:xfrm>
              <a:prstGeom prst="rect">
                <a:avLst/>
              </a:prstGeom>
              <a:solidFill>
                <a:srgbClr val="F4D620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" name="椭圆 62">
                <a:extLst>
                  <a:ext uri="{FF2B5EF4-FFF2-40B4-BE49-F238E27FC236}">
                    <a16:creationId xmlns="" xmlns:a16="http://schemas.microsoft.com/office/drawing/2014/main" id="{6DD47909-7FAC-4DF7-8286-8E462BE5F0C4}"/>
                  </a:ext>
                </a:extLst>
              </p:cNvPr>
              <p:cNvSpPr/>
              <p:nvPr/>
            </p:nvSpPr>
            <p:spPr>
              <a:xfrm>
                <a:off x="5297714" y="3432629"/>
                <a:ext cx="290286" cy="290286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26" name="图片 25">
            <a:extLst>
              <a:ext uri="{FF2B5EF4-FFF2-40B4-BE49-F238E27FC236}">
                <a16:creationId xmlns="" xmlns:a16="http://schemas.microsoft.com/office/drawing/2014/main" id="{E470B06D-6987-431D-AE13-15557E14C9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23141" y="980151"/>
            <a:ext cx="1218278" cy="1131005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="" xmlns:a16="http://schemas.microsoft.com/office/drawing/2014/main" id="{5C015B08-B31C-44B8-9849-0F8CAAC363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 flipV="1">
            <a:off x="1248266" y="5158994"/>
            <a:ext cx="1218278" cy="1131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199752"/>
      </p:ext>
    </p:extLst>
  </p:cSld>
  <p:clrMapOvr>
    <a:masterClrMapping/>
  </p:clrMapOvr>
  <p:transition spd="slow" advTm="19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#ppt_h*cos(4*pi*$)*(1-$)^2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#ppt_w*cos(4*pi*$)*(1-$)^2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125"/>
                            </p:stCondLst>
                            <p:childTnLst>
                              <p:par>
                                <p:cTn id="1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E28F074F-6BF6-45DA-A98D-A2B248EA584A}"/>
              </a:ext>
            </a:extLst>
          </p:cNvPr>
          <p:cNvGrpSpPr/>
          <p:nvPr/>
        </p:nvGrpSpPr>
        <p:grpSpPr>
          <a:xfrm>
            <a:off x="4078515" y="526588"/>
            <a:ext cx="4034971" cy="1046109"/>
            <a:chOff x="4078515" y="3528010"/>
            <a:chExt cx="4034971" cy="1046109"/>
          </a:xfrm>
        </p:grpSpPr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EB288ADB-B0F9-477C-AF83-8527E31501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7121" t="44003" r="28329" b="19148"/>
            <a:stretch/>
          </p:blipFill>
          <p:spPr>
            <a:xfrm>
              <a:off x="4078515" y="3528010"/>
              <a:ext cx="4034971" cy="1046109"/>
            </a:xfrm>
            <a:prstGeom prst="rect">
              <a:avLst/>
            </a:prstGeom>
          </p:spPr>
        </p:pic>
        <p:sp>
          <p:nvSpPr>
            <p:cNvPr id="5" name="文本框 4">
              <a:extLst>
                <a:ext uri="{FF2B5EF4-FFF2-40B4-BE49-F238E27FC236}">
                  <a16:creationId xmlns="" xmlns:a16="http://schemas.microsoft.com/office/drawing/2014/main" id="{F51A7811-E032-46A1-9245-D5E9AFF57A55}"/>
                </a:ext>
              </a:extLst>
            </p:cNvPr>
            <p:cNvSpPr txBox="1"/>
            <p:nvPr/>
          </p:nvSpPr>
          <p:spPr>
            <a:xfrm>
              <a:off x="4478523" y="3665695"/>
              <a:ext cx="323495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latin typeface="杨任东竹石体-Bold" panose="02000000000000000000" pitchFamily="2" charset="-122"/>
                  <a:ea typeface="杨任东竹石体-Bold" panose="02000000000000000000" pitchFamily="2" charset="-122"/>
                </a:rPr>
                <a:t>招新注意事项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CBA7E35D-049E-40DF-BB7A-C4ECB7D8A5F4}"/>
              </a:ext>
            </a:extLst>
          </p:cNvPr>
          <p:cNvGrpSpPr/>
          <p:nvPr/>
        </p:nvGrpSpPr>
        <p:grpSpPr>
          <a:xfrm>
            <a:off x="5144407" y="-742099"/>
            <a:ext cx="1903186" cy="1484198"/>
            <a:chOff x="5170714" y="-742099"/>
            <a:chExt cx="1903186" cy="1484198"/>
          </a:xfrm>
        </p:grpSpPr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36D06D4C-BABC-458B-9D53-67423D6A19D7}"/>
                </a:ext>
              </a:extLst>
            </p:cNvPr>
            <p:cNvGrpSpPr/>
            <p:nvPr/>
          </p:nvGrpSpPr>
          <p:grpSpPr>
            <a:xfrm>
              <a:off x="5170714" y="-742099"/>
              <a:ext cx="290286" cy="1484198"/>
              <a:chOff x="5297714" y="3683001"/>
              <a:chExt cx="290286" cy="1484198"/>
            </a:xfrm>
          </p:grpSpPr>
          <p:sp>
            <p:nvSpPr>
              <p:cNvPr id="8" name="矩形 7">
                <a:extLst>
                  <a:ext uri="{FF2B5EF4-FFF2-40B4-BE49-F238E27FC236}">
                    <a16:creationId xmlns="" xmlns:a16="http://schemas.microsoft.com/office/drawing/2014/main" id="{8F2F07E2-1977-4CC3-9174-BF038E53935A}"/>
                  </a:ext>
                </a:extLst>
              </p:cNvPr>
              <p:cNvSpPr/>
              <p:nvPr/>
            </p:nvSpPr>
            <p:spPr>
              <a:xfrm>
                <a:off x="5370286" y="3683001"/>
                <a:ext cx="145143" cy="1221058"/>
              </a:xfrm>
              <a:prstGeom prst="rect">
                <a:avLst/>
              </a:prstGeom>
              <a:solidFill>
                <a:srgbClr val="F4D620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椭圆 8">
                <a:extLst>
                  <a:ext uri="{FF2B5EF4-FFF2-40B4-BE49-F238E27FC236}">
                    <a16:creationId xmlns="" xmlns:a16="http://schemas.microsoft.com/office/drawing/2014/main" id="{BD69CD9D-9351-4437-918E-DDC1FCBCF7F2}"/>
                  </a:ext>
                </a:extLst>
              </p:cNvPr>
              <p:cNvSpPr/>
              <p:nvPr/>
            </p:nvSpPr>
            <p:spPr>
              <a:xfrm>
                <a:off x="5297714" y="4876913"/>
                <a:ext cx="290286" cy="290286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grpSp>
          <p:nvGrpSpPr>
            <p:cNvPr id="10" name="组合 9">
              <a:extLst>
                <a:ext uri="{FF2B5EF4-FFF2-40B4-BE49-F238E27FC236}">
                  <a16:creationId xmlns="" xmlns:a16="http://schemas.microsoft.com/office/drawing/2014/main" id="{D55D80C6-2840-49E1-8046-F0CEFDF41CF4}"/>
                </a:ext>
              </a:extLst>
            </p:cNvPr>
            <p:cNvGrpSpPr/>
            <p:nvPr/>
          </p:nvGrpSpPr>
          <p:grpSpPr>
            <a:xfrm>
              <a:off x="6783614" y="-742099"/>
              <a:ext cx="290286" cy="1484198"/>
              <a:chOff x="5297714" y="3683001"/>
              <a:chExt cx="290286" cy="1484198"/>
            </a:xfrm>
          </p:grpSpPr>
          <p:sp>
            <p:nvSpPr>
              <p:cNvPr id="11" name="矩形 10">
                <a:extLst>
                  <a:ext uri="{FF2B5EF4-FFF2-40B4-BE49-F238E27FC236}">
                    <a16:creationId xmlns="" xmlns:a16="http://schemas.microsoft.com/office/drawing/2014/main" id="{4BD2FF80-485F-4742-8EF1-ADAEDBFED689}"/>
                  </a:ext>
                </a:extLst>
              </p:cNvPr>
              <p:cNvSpPr/>
              <p:nvPr/>
            </p:nvSpPr>
            <p:spPr>
              <a:xfrm>
                <a:off x="5370286" y="3683001"/>
                <a:ext cx="145143" cy="1221058"/>
              </a:xfrm>
              <a:prstGeom prst="rect">
                <a:avLst/>
              </a:prstGeom>
              <a:solidFill>
                <a:srgbClr val="F4D620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椭圆 11">
                <a:extLst>
                  <a:ext uri="{FF2B5EF4-FFF2-40B4-BE49-F238E27FC236}">
                    <a16:creationId xmlns="" xmlns:a16="http://schemas.microsoft.com/office/drawing/2014/main" id="{74FDB4D7-3B3B-428A-B6BD-EC9260433603}"/>
                  </a:ext>
                </a:extLst>
              </p:cNvPr>
              <p:cNvSpPr/>
              <p:nvPr/>
            </p:nvSpPr>
            <p:spPr>
              <a:xfrm>
                <a:off x="5297714" y="4876913"/>
                <a:ext cx="290286" cy="290286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</p:grpSp>
      <p:grpSp>
        <p:nvGrpSpPr>
          <p:cNvPr id="36" name="组合 35">
            <a:extLst>
              <a:ext uri="{FF2B5EF4-FFF2-40B4-BE49-F238E27FC236}">
                <a16:creationId xmlns="" xmlns:a16="http://schemas.microsoft.com/office/drawing/2014/main" id="{632E61A2-600D-4687-9778-BE6529FCBD86}"/>
              </a:ext>
            </a:extLst>
          </p:cNvPr>
          <p:cNvGrpSpPr/>
          <p:nvPr/>
        </p:nvGrpSpPr>
        <p:grpSpPr>
          <a:xfrm>
            <a:off x="1668672" y="1936011"/>
            <a:ext cx="3565320" cy="2181626"/>
            <a:chOff x="1668672" y="1936011"/>
            <a:chExt cx="3565320" cy="2181626"/>
          </a:xfrm>
        </p:grpSpPr>
        <p:pic>
          <p:nvPicPr>
            <p:cNvPr id="26" name="图片 25">
              <a:extLst>
                <a:ext uri="{FF2B5EF4-FFF2-40B4-BE49-F238E27FC236}">
                  <a16:creationId xmlns="" xmlns:a16="http://schemas.microsoft.com/office/drawing/2014/main" id="{D2919256-4B57-47E9-9FAE-683720C0F43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68672" y="1936011"/>
              <a:ext cx="3565320" cy="2181626"/>
            </a:xfrm>
            <a:prstGeom prst="rect">
              <a:avLst/>
            </a:prstGeom>
          </p:spPr>
        </p:pic>
        <p:grpSp>
          <p:nvGrpSpPr>
            <p:cNvPr id="28" name="组合 27">
              <a:extLst>
                <a:ext uri="{FF2B5EF4-FFF2-40B4-BE49-F238E27FC236}">
                  <a16:creationId xmlns="" xmlns:a16="http://schemas.microsoft.com/office/drawing/2014/main" id="{F7B74335-E42E-489B-9961-9F61ACFE3BE2}"/>
                </a:ext>
              </a:extLst>
            </p:cNvPr>
            <p:cNvGrpSpPr/>
            <p:nvPr/>
          </p:nvGrpSpPr>
          <p:grpSpPr>
            <a:xfrm>
              <a:off x="2172311" y="2348223"/>
              <a:ext cx="1978776" cy="984917"/>
              <a:chOff x="7583018" y="2415570"/>
              <a:chExt cx="1748972" cy="984917"/>
            </a:xfrm>
          </p:grpSpPr>
          <p:sp>
            <p:nvSpPr>
              <p:cNvPr id="29" name="文本框 28">
                <a:extLst>
                  <a:ext uri="{FF2B5EF4-FFF2-40B4-BE49-F238E27FC236}">
                    <a16:creationId xmlns="" xmlns:a16="http://schemas.microsoft.com/office/drawing/2014/main" id="{DC6932BC-73C5-4AED-B204-734DFFBC83B6}"/>
                  </a:ext>
                </a:extLst>
              </p:cNvPr>
              <p:cNvSpPr txBox="1"/>
              <p:nvPr/>
            </p:nvSpPr>
            <p:spPr>
              <a:xfrm>
                <a:off x="7583018" y="2415570"/>
                <a:ext cx="174897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600" b="1" dirty="0">
                    <a:latin typeface="杨任东竹石体-Bold" panose="02000000000000000000" pitchFamily="2" charset="-122"/>
                    <a:ea typeface="杨任东竹石体-Bold" panose="02000000000000000000" pitchFamily="2" charset="-122"/>
                  </a:rPr>
                  <a:t>标题文本预设</a:t>
                </a:r>
              </a:p>
            </p:txBody>
          </p:sp>
          <p:sp>
            <p:nvSpPr>
              <p:cNvPr id="30" name="文本框 29">
                <a:extLst>
                  <a:ext uri="{FF2B5EF4-FFF2-40B4-BE49-F238E27FC236}">
                    <a16:creationId xmlns="" xmlns:a16="http://schemas.microsoft.com/office/drawing/2014/main" id="{4BC64485-FA69-47E1-A5E5-E2FE8FBB3D3B}"/>
                  </a:ext>
                </a:extLst>
              </p:cNvPr>
              <p:cNvSpPr txBox="1"/>
              <p:nvPr/>
            </p:nvSpPr>
            <p:spPr>
              <a:xfrm>
                <a:off x="7601841" y="2702219"/>
                <a:ext cx="1711327" cy="6982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新蒂小丸子" panose="03000600000000000000" pitchFamily="66" charset="-122"/>
                    <a:ea typeface="新蒂小丸子" panose="03000600000000000000" pitchFamily="66" charset="-122"/>
                  </a:rPr>
                  <a:t>此处为预设文本，请将内容复制粘贴到这里，字体、字号、颜色皆可根据自己的喜好进行更改</a:t>
                </a:r>
              </a:p>
            </p:txBody>
          </p:sp>
        </p:grpSp>
      </p:grpSp>
      <p:grpSp>
        <p:nvGrpSpPr>
          <p:cNvPr id="19" name="组合 18">
            <a:extLst>
              <a:ext uri="{FF2B5EF4-FFF2-40B4-BE49-F238E27FC236}">
                <a16:creationId xmlns="" xmlns:a16="http://schemas.microsoft.com/office/drawing/2014/main" id="{402DE1FF-1C8E-41C1-BE40-592D74537364}"/>
              </a:ext>
            </a:extLst>
          </p:cNvPr>
          <p:cNvGrpSpPr/>
          <p:nvPr/>
        </p:nvGrpSpPr>
        <p:grpSpPr>
          <a:xfrm>
            <a:off x="6829879" y="1936011"/>
            <a:ext cx="3565320" cy="2181626"/>
            <a:chOff x="6829879" y="1936011"/>
            <a:chExt cx="3565320" cy="2181626"/>
          </a:xfrm>
        </p:grpSpPr>
        <p:pic>
          <p:nvPicPr>
            <p:cNvPr id="27" name="图片 26">
              <a:extLst>
                <a:ext uri="{FF2B5EF4-FFF2-40B4-BE49-F238E27FC236}">
                  <a16:creationId xmlns="" xmlns:a16="http://schemas.microsoft.com/office/drawing/2014/main" id="{10B06AD8-B4D3-4D60-A7B8-E07E9B68E2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6829879" y="1936011"/>
              <a:ext cx="3565320" cy="2181626"/>
            </a:xfrm>
            <a:prstGeom prst="rect">
              <a:avLst/>
            </a:prstGeom>
          </p:spPr>
        </p:pic>
        <p:grpSp>
          <p:nvGrpSpPr>
            <p:cNvPr id="31" name="组合 30">
              <a:extLst>
                <a:ext uri="{FF2B5EF4-FFF2-40B4-BE49-F238E27FC236}">
                  <a16:creationId xmlns="" xmlns:a16="http://schemas.microsoft.com/office/drawing/2014/main" id="{2F42A895-11CF-4401-B61E-C7C666FAD311}"/>
                </a:ext>
              </a:extLst>
            </p:cNvPr>
            <p:cNvGrpSpPr/>
            <p:nvPr/>
          </p:nvGrpSpPr>
          <p:grpSpPr>
            <a:xfrm>
              <a:off x="7880780" y="2348223"/>
              <a:ext cx="1978776" cy="984917"/>
              <a:chOff x="7583018" y="2415570"/>
              <a:chExt cx="1748972" cy="984917"/>
            </a:xfrm>
          </p:grpSpPr>
          <p:sp>
            <p:nvSpPr>
              <p:cNvPr id="32" name="文本框 31">
                <a:extLst>
                  <a:ext uri="{FF2B5EF4-FFF2-40B4-BE49-F238E27FC236}">
                    <a16:creationId xmlns="" xmlns:a16="http://schemas.microsoft.com/office/drawing/2014/main" id="{F7103116-4A51-4B42-9508-679B5595A2CD}"/>
                  </a:ext>
                </a:extLst>
              </p:cNvPr>
              <p:cNvSpPr txBox="1"/>
              <p:nvPr/>
            </p:nvSpPr>
            <p:spPr>
              <a:xfrm>
                <a:off x="7583018" y="2415570"/>
                <a:ext cx="174897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600" b="1" dirty="0">
                    <a:latin typeface="杨任东竹石体-Bold" panose="02000000000000000000" pitchFamily="2" charset="-122"/>
                    <a:ea typeface="杨任东竹石体-Bold" panose="02000000000000000000" pitchFamily="2" charset="-122"/>
                  </a:rPr>
                  <a:t>标题文本预设</a:t>
                </a:r>
              </a:p>
            </p:txBody>
          </p:sp>
          <p:sp>
            <p:nvSpPr>
              <p:cNvPr id="33" name="文本框 32">
                <a:extLst>
                  <a:ext uri="{FF2B5EF4-FFF2-40B4-BE49-F238E27FC236}">
                    <a16:creationId xmlns="" xmlns:a16="http://schemas.microsoft.com/office/drawing/2014/main" id="{5D9B6192-B106-4F50-B2FC-F4C3E180F8E3}"/>
                  </a:ext>
                </a:extLst>
              </p:cNvPr>
              <p:cNvSpPr txBox="1"/>
              <p:nvPr/>
            </p:nvSpPr>
            <p:spPr>
              <a:xfrm>
                <a:off x="7601841" y="2702219"/>
                <a:ext cx="1711327" cy="6982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新蒂小丸子" panose="03000600000000000000" pitchFamily="66" charset="-122"/>
                    <a:ea typeface="新蒂小丸子" panose="03000600000000000000" pitchFamily="66" charset="-122"/>
                  </a:rPr>
                  <a:t>此处为预设文本，请将内容复制粘贴到这里，字体、字号、颜色皆可根据自己的喜好进行更改</a:t>
                </a:r>
              </a:p>
            </p:txBody>
          </p:sp>
        </p:grpSp>
      </p:grp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4B400764-5197-4BB4-A2A8-D4F9108A07F2}"/>
              </a:ext>
            </a:extLst>
          </p:cNvPr>
          <p:cNvGrpSpPr/>
          <p:nvPr/>
        </p:nvGrpSpPr>
        <p:grpSpPr>
          <a:xfrm>
            <a:off x="2524187" y="3352266"/>
            <a:ext cx="7015497" cy="3505734"/>
            <a:chOff x="2524187" y="3352266"/>
            <a:chExt cx="7015497" cy="3505734"/>
          </a:xfrm>
        </p:grpSpPr>
        <p:pic>
          <p:nvPicPr>
            <p:cNvPr id="34" name="图片 33">
              <a:extLst>
                <a:ext uri="{FF2B5EF4-FFF2-40B4-BE49-F238E27FC236}">
                  <a16:creationId xmlns="" xmlns:a16="http://schemas.microsoft.com/office/drawing/2014/main" id="{24ED0B5B-88C8-4639-B057-FF1763493C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24187" y="3352266"/>
              <a:ext cx="7015497" cy="3505734"/>
            </a:xfrm>
            <a:prstGeom prst="rect">
              <a:avLst/>
            </a:prstGeom>
          </p:spPr>
        </p:pic>
        <p:sp>
          <p:nvSpPr>
            <p:cNvPr id="35" name="文本框 34">
              <a:extLst>
                <a:ext uri="{FF2B5EF4-FFF2-40B4-BE49-F238E27FC236}">
                  <a16:creationId xmlns="" xmlns:a16="http://schemas.microsoft.com/office/drawing/2014/main" id="{E09ADE02-A2CA-4446-91C9-AE06BB33F32D}"/>
                </a:ext>
              </a:extLst>
            </p:cNvPr>
            <p:cNvSpPr txBox="1"/>
            <p:nvPr/>
          </p:nvSpPr>
          <p:spPr>
            <a:xfrm>
              <a:off x="4414457" y="5241504"/>
              <a:ext cx="323495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latin typeface="杨任东竹石体-Bold" panose="02000000000000000000" pitchFamily="2" charset="-122"/>
                  <a:ea typeface="杨任东竹石体-Bold" panose="02000000000000000000" pitchFamily="2" charset="-122"/>
                </a:rPr>
                <a:t>注意事项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43831566"/>
      </p:ext>
    </p:extLst>
  </p:cSld>
  <p:clrMapOvr>
    <a:masterClrMapping/>
  </p:clrMapOvr>
  <p:transition spd="slow" advTm="2500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8" fill="hold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13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14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2" fill="hold" nodeType="with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1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1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13097CD3-67B3-4C8F-9E66-20B15F015AC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56097" y="0"/>
            <a:ext cx="5521845" cy="2248042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49CB066E-00C4-490D-B02B-5E3990436728}"/>
              </a:ext>
            </a:extLst>
          </p:cNvPr>
          <p:cNvGrpSpPr/>
          <p:nvPr/>
        </p:nvGrpSpPr>
        <p:grpSpPr>
          <a:xfrm>
            <a:off x="600530" y="2013857"/>
            <a:ext cx="3672114" cy="2830286"/>
            <a:chOff x="1059544" y="2525485"/>
            <a:chExt cx="3672114" cy="2830286"/>
          </a:xfrm>
        </p:grpSpPr>
        <p:pic>
          <p:nvPicPr>
            <p:cNvPr id="16" name="图片 15">
              <a:extLst>
                <a:ext uri="{FF2B5EF4-FFF2-40B4-BE49-F238E27FC236}">
                  <a16:creationId xmlns="" xmlns:a16="http://schemas.microsoft.com/office/drawing/2014/main" id="{D4ABBAFC-EA20-4A53-8444-C204840B5B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96802" l="8683" r="95126">
                          <a14:foregroundMark x1="58487" y1="0" x2="78599" y2="18387"/>
                          <a14:foregroundMark x1="49020" y1="88663" x2="93277" y2="7892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flipH="1">
              <a:off x="1059544" y="2525485"/>
              <a:ext cx="3672114" cy="2830286"/>
            </a:xfrm>
            <a:prstGeom prst="rect">
              <a:avLst/>
            </a:prstGeom>
          </p:spPr>
        </p:pic>
        <p:grpSp>
          <p:nvGrpSpPr>
            <p:cNvPr id="8" name="组合 7">
              <a:extLst>
                <a:ext uri="{FF2B5EF4-FFF2-40B4-BE49-F238E27FC236}">
                  <a16:creationId xmlns="" xmlns:a16="http://schemas.microsoft.com/office/drawing/2014/main" id="{4FB77EA3-B41A-48DD-8FB3-19267AE7026C}"/>
                </a:ext>
              </a:extLst>
            </p:cNvPr>
            <p:cNvGrpSpPr/>
            <p:nvPr/>
          </p:nvGrpSpPr>
          <p:grpSpPr>
            <a:xfrm>
              <a:off x="2024143" y="3262623"/>
              <a:ext cx="1978776" cy="984917"/>
              <a:chOff x="7791487" y="2415570"/>
              <a:chExt cx="1748972" cy="984917"/>
            </a:xfrm>
          </p:grpSpPr>
          <p:sp>
            <p:nvSpPr>
              <p:cNvPr id="9" name="文本框 8">
                <a:extLst>
                  <a:ext uri="{FF2B5EF4-FFF2-40B4-BE49-F238E27FC236}">
                    <a16:creationId xmlns="" xmlns:a16="http://schemas.microsoft.com/office/drawing/2014/main" id="{0E76DE0D-1E18-41E6-B8BC-9A8E6941482F}"/>
                  </a:ext>
                </a:extLst>
              </p:cNvPr>
              <p:cNvSpPr txBox="1"/>
              <p:nvPr/>
            </p:nvSpPr>
            <p:spPr>
              <a:xfrm>
                <a:off x="7791487" y="2415570"/>
                <a:ext cx="174897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600" b="1" dirty="0">
                    <a:latin typeface="杨任东竹石体-Bold" panose="02000000000000000000" pitchFamily="2" charset="-122"/>
                    <a:ea typeface="杨任东竹石体-Bold" panose="02000000000000000000" pitchFamily="2" charset="-122"/>
                  </a:rPr>
                  <a:t>标题文本预设</a:t>
                </a:r>
              </a:p>
            </p:txBody>
          </p:sp>
          <p:sp>
            <p:nvSpPr>
              <p:cNvPr id="10" name="文本框 9">
                <a:extLst>
                  <a:ext uri="{FF2B5EF4-FFF2-40B4-BE49-F238E27FC236}">
                    <a16:creationId xmlns="" xmlns:a16="http://schemas.microsoft.com/office/drawing/2014/main" id="{86A4F46E-0CE4-4763-81C1-67D70C1EB9BF}"/>
                  </a:ext>
                </a:extLst>
              </p:cNvPr>
              <p:cNvSpPr txBox="1"/>
              <p:nvPr/>
            </p:nvSpPr>
            <p:spPr>
              <a:xfrm>
                <a:off x="7810310" y="2702219"/>
                <a:ext cx="1711327" cy="6982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新蒂小丸子" panose="03000600000000000000" pitchFamily="66" charset="-122"/>
                    <a:ea typeface="新蒂小丸子" panose="03000600000000000000" pitchFamily="66" charset="-122"/>
                  </a:rPr>
                  <a:t>此处为预设文本，请将内容复制粘贴到这里，字体、字号、颜色皆可根据自己的喜好进行更改</a:t>
                </a:r>
              </a:p>
            </p:txBody>
          </p:sp>
        </p:grpSp>
      </p:grp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36755967-A501-4DA5-8EAA-93B4A90134F1}"/>
              </a:ext>
            </a:extLst>
          </p:cNvPr>
          <p:cNvGrpSpPr/>
          <p:nvPr/>
        </p:nvGrpSpPr>
        <p:grpSpPr>
          <a:xfrm>
            <a:off x="7813978" y="2013857"/>
            <a:ext cx="3672114" cy="2830286"/>
            <a:chOff x="1059544" y="2525485"/>
            <a:chExt cx="3672114" cy="2830286"/>
          </a:xfrm>
        </p:grpSpPr>
        <p:pic>
          <p:nvPicPr>
            <p:cNvPr id="24" name="图片 23">
              <a:extLst>
                <a:ext uri="{FF2B5EF4-FFF2-40B4-BE49-F238E27FC236}">
                  <a16:creationId xmlns="" xmlns:a16="http://schemas.microsoft.com/office/drawing/2014/main" id="{5F381D46-7764-4786-AFE6-FC9BC3ABCD5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96802" l="8683" r="95126">
                          <a14:foregroundMark x1="58487" y1="0" x2="78599" y2="18387"/>
                          <a14:foregroundMark x1="49020" y1="88663" x2="93277" y2="7892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59544" y="2525485"/>
              <a:ext cx="3672114" cy="2830286"/>
            </a:xfrm>
            <a:prstGeom prst="rect">
              <a:avLst/>
            </a:prstGeom>
          </p:spPr>
        </p:pic>
        <p:grpSp>
          <p:nvGrpSpPr>
            <p:cNvPr id="25" name="组合 24">
              <a:extLst>
                <a:ext uri="{FF2B5EF4-FFF2-40B4-BE49-F238E27FC236}">
                  <a16:creationId xmlns="" xmlns:a16="http://schemas.microsoft.com/office/drawing/2014/main" id="{A6C93783-90CF-4E72-8564-778599D7D824}"/>
                </a:ext>
              </a:extLst>
            </p:cNvPr>
            <p:cNvGrpSpPr/>
            <p:nvPr/>
          </p:nvGrpSpPr>
          <p:grpSpPr>
            <a:xfrm>
              <a:off x="1788283" y="3262623"/>
              <a:ext cx="1978776" cy="984917"/>
              <a:chOff x="7583018" y="2415570"/>
              <a:chExt cx="1748972" cy="984917"/>
            </a:xfrm>
          </p:grpSpPr>
          <p:sp>
            <p:nvSpPr>
              <p:cNvPr id="26" name="文本框 25">
                <a:extLst>
                  <a:ext uri="{FF2B5EF4-FFF2-40B4-BE49-F238E27FC236}">
                    <a16:creationId xmlns="" xmlns:a16="http://schemas.microsoft.com/office/drawing/2014/main" id="{D6BC50ED-61E6-4ED3-B0E8-9BA853ECD82E}"/>
                  </a:ext>
                </a:extLst>
              </p:cNvPr>
              <p:cNvSpPr txBox="1"/>
              <p:nvPr/>
            </p:nvSpPr>
            <p:spPr>
              <a:xfrm>
                <a:off x="7583018" y="2415570"/>
                <a:ext cx="174897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600" b="1" dirty="0">
                    <a:latin typeface="杨任东竹石体-Bold" panose="02000000000000000000" pitchFamily="2" charset="-122"/>
                    <a:ea typeface="杨任东竹石体-Bold" panose="02000000000000000000" pitchFamily="2" charset="-122"/>
                  </a:rPr>
                  <a:t>标题文本预设</a:t>
                </a:r>
              </a:p>
            </p:txBody>
          </p:sp>
          <p:sp>
            <p:nvSpPr>
              <p:cNvPr id="27" name="文本框 26">
                <a:extLst>
                  <a:ext uri="{FF2B5EF4-FFF2-40B4-BE49-F238E27FC236}">
                    <a16:creationId xmlns="" xmlns:a16="http://schemas.microsoft.com/office/drawing/2014/main" id="{F5AA7590-507A-432D-ACD2-EC5CFCC347F3}"/>
                  </a:ext>
                </a:extLst>
              </p:cNvPr>
              <p:cNvSpPr txBox="1"/>
              <p:nvPr/>
            </p:nvSpPr>
            <p:spPr>
              <a:xfrm>
                <a:off x="7601841" y="2702219"/>
                <a:ext cx="1711327" cy="6982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新蒂小丸子" panose="03000600000000000000" pitchFamily="66" charset="-122"/>
                    <a:ea typeface="新蒂小丸子" panose="03000600000000000000" pitchFamily="66" charset="-122"/>
                  </a:rPr>
                  <a:t>此处为预设文本，请将内容复制粘贴到这里，字体、字号、颜色皆可根据自己的喜好进行更改</a:t>
                </a:r>
              </a:p>
            </p:txBody>
          </p:sp>
        </p:grpSp>
      </p:grpSp>
      <p:pic>
        <p:nvPicPr>
          <p:cNvPr id="33" name="图片 32">
            <a:extLst>
              <a:ext uri="{FF2B5EF4-FFF2-40B4-BE49-F238E27FC236}">
                <a16:creationId xmlns="" xmlns:a16="http://schemas.microsoft.com/office/drawing/2014/main" id="{D46FF52E-CBAD-4635-94CA-7D304F91A55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5310" y="1816598"/>
            <a:ext cx="5041402" cy="5041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537779"/>
      </p:ext>
    </p:extLst>
  </p:cSld>
  <p:clrMapOvr>
    <a:masterClrMapping/>
  </p:clrMapOvr>
  <p:transition spd="slow" advTm="2500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4" fill="hold" nodeType="after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13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14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PA-组合 38">
            <a:extLst>
              <a:ext uri="{FF2B5EF4-FFF2-40B4-BE49-F238E27FC236}">
                <a16:creationId xmlns="" xmlns:a16="http://schemas.microsoft.com/office/drawing/2014/main" id="{EDD665EC-D0A2-47D8-925D-27281CDED13C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 rot="20750803">
            <a:off x="1339213" y="1367053"/>
            <a:ext cx="2130287" cy="2460916"/>
            <a:chOff x="2338340" y="4074025"/>
            <a:chExt cx="2130287" cy="2460916"/>
          </a:xfrm>
        </p:grpSpPr>
        <p:sp>
          <p:nvSpPr>
            <p:cNvPr id="33" name="PA-矩形 32">
              <a:extLst>
                <a:ext uri="{FF2B5EF4-FFF2-40B4-BE49-F238E27FC236}">
                  <a16:creationId xmlns="" xmlns:a16="http://schemas.microsoft.com/office/drawing/2014/main" id="{A0020F27-F8E2-4973-8996-2979743DEE00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2338340" y="4134284"/>
              <a:ext cx="2108269" cy="24006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5000" dirty="0">
                  <a:solidFill>
                    <a:srgbClr val="F4D62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欢</a:t>
              </a:r>
              <a:endParaRPr lang="zh-CN" altLang="en-US" sz="15000" dirty="0">
                <a:solidFill>
                  <a:srgbClr val="F4D620"/>
                </a:solidFill>
              </a:endParaRPr>
            </a:p>
          </p:txBody>
        </p:sp>
        <p:sp>
          <p:nvSpPr>
            <p:cNvPr id="29" name="PA-矩形 28">
              <a:extLst>
                <a:ext uri="{FF2B5EF4-FFF2-40B4-BE49-F238E27FC236}">
                  <a16:creationId xmlns="" xmlns:a16="http://schemas.microsoft.com/office/drawing/2014/main" id="{D57DD7EB-0290-403A-9B67-FCCC08119E11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2360358" y="4074025"/>
              <a:ext cx="2108269" cy="24006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500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欢</a:t>
              </a:r>
              <a:endParaRPr lang="zh-CN" altLang="en-US" sz="15000" dirty="0"/>
            </a:p>
          </p:txBody>
        </p:sp>
      </p:grpSp>
      <p:grpSp>
        <p:nvGrpSpPr>
          <p:cNvPr id="37" name="PA-组合 36">
            <a:extLst>
              <a:ext uri="{FF2B5EF4-FFF2-40B4-BE49-F238E27FC236}">
                <a16:creationId xmlns="" xmlns:a16="http://schemas.microsoft.com/office/drawing/2014/main" id="{FFF11941-4217-47AB-8D32-D1101D3C086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541789" y="632556"/>
            <a:ext cx="2515009" cy="2922583"/>
            <a:chOff x="5096790" y="4167983"/>
            <a:chExt cx="2515009" cy="2922583"/>
          </a:xfrm>
        </p:grpSpPr>
        <p:sp>
          <p:nvSpPr>
            <p:cNvPr id="31" name="PA-矩形 30">
              <a:extLst>
                <a:ext uri="{FF2B5EF4-FFF2-40B4-BE49-F238E27FC236}">
                  <a16:creationId xmlns="" xmlns:a16="http://schemas.microsoft.com/office/drawing/2014/main" id="{A1A33043-6A54-410F-87BC-0FB1835FA7E0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5118809" y="4167983"/>
              <a:ext cx="2492990" cy="286232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800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迎</a:t>
              </a:r>
              <a:endParaRPr lang="zh-CN" altLang="en-US" sz="18000" dirty="0"/>
            </a:p>
          </p:txBody>
        </p:sp>
        <p:sp>
          <p:nvSpPr>
            <p:cNvPr id="34" name="PA-矩形 33">
              <a:extLst>
                <a:ext uri="{FF2B5EF4-FFF2-40B4-BE49-F238E27FC236}">
                  <a16:creationId xmlns="" xmlns:a16="http://schemas.microsoft.com/office/drawing/2014/main" id="{4A08A1B9-A220-4D05-96A1-69AE21437346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5096790" y="4228244"/>
              <a:ext cx="2492990" cy="286232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8000" dirty="0">
                  <a:solidFill>
                    <a:srgbClr val="F4D62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迎</a:t>
              </a:r>
              <a:endParaRPr lang="zh-CN" altLang="en-US" sz="18000" dirty="0">
                <a:solidFill>
                  <a:srgbClr val="F4D620"/>
                </a:solidFill>
              </a:endParaRPr>
            </a:p>
          </p:txBody>
        </p:sp>
      </p:grpSp>
      <p:grpSp>
        <p:nvGrpSpPr>
          <p:cNvPr id="36" name="PA-组合 35">
            <a:extLst>
              <a:ext uri="{FF2B5EF4-FFF2-40B4-BE49-F238E27FC236}">
                <a16:creationId xmlns="" xmlns:a16="http://schemas.microsoft.com/office/drawing/2014/main" id="{3688F554-484A-4FAE-A038-C3D230520DA1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 rot="1146764">
            <a:off x="6141303" y="1029347"/>
            <a:ext cx="2130288" cy="2460919"/>
            <a:chOff x="7525506" y="4074023"/>
            <a:chExt cx="2130288" cy="2460919"/>
          </a:xfrm>
        </p:grpSpPr>
        <p:sp>
          <p:nvSpPr>
            <p:cNvPr id="35" name="PA-矩形 34">
              <a:extLst>
                <a:ext uri="{FF2B5EF4-FFF2-40B4-BE49-F238E27FC236}">
                  <a16:creationId xmlns="" xmlns:a16="http://schemas.microsoft.com/office/drawing/2014/main" id="{33EEB0B9-5646-4E9C-82B5-12FC6E48684A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7525506" y="4134285"/>
              <a:ext cx="2108269" cy="24006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5000" dirty="0">
                  <a:solidFill>
                    <a:srgbClr val="F4D62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加</a:t>
              </a:r>
              <a:endParaRPr lang="zh-CN" altLang="en-US" sz="15000" dirty="0">
                <a:solidFill>
                  <a:srgbClr val="F4D620"/>
                </a:solidFill>
              </a:endParaRPr>
            </a:p>
          </p:txBody>
        </p:sp>
        <p:sp>
          <p:nvSpPr>
            <p:cNvPr id="32" name="PA-矩形 31">
              <a:extLst>
                <a:ext uri="{FF2B5EF4-FFF2-40B4-BE49-F238E27FC236}">
                  <a16:creationId xmlns="" xmlns:a16="http://schemas.microsoft.com/office/drawing/2014/main" id="{6D28EF89-8645-4DD9-A8F3-D3E662844452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7547525" y="4074023"/>
              <a:ext cx="2108269" cy="24006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500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加</a:t>
              </a:r>
              <a:endParaRPr lang="zh-CN" altLang="en-US" sz="15000" dirty="0"/>
            </a:p>
          </p:txBody>
        </p:sp>
      </p:grpSp>
      <p:pic>
        <p:nvPicPr>
          <p:cNvPr id="266" name="图片 265">
            <a:extLst>
              <a:ext uri="{FF2B5EF4-FFF2-40B4-BE49-F238E27FC236}">
                <a16:creationId xmlns="" xmlns:a16="http://schemas.microsoft.com/office/drawing/2014/main" id="{92447C52-2E1B-42AB-9438-96B5922E7EC5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942413" y="636613"/>
            <a:ext cx="658425" cy="652329"/>
          </a:xfrm>
          <a:prstGeom prst="rect">
            <a:avLst/>
          </a:prstGeom>
        </p:spPr>
      </p:pic>
      <p:pic>
        <p:nvPicPr>
          <p:cNvPr id="267" name="图片 266">
            <a:extLst>
              <a:ext uri="{FF2B5EF4-FFF2-40B4-BE49-F238E27FC236}">
                <a16:creationId xmlns="" xmlns:a16="http://schemas.microsoft.com/office/drawing/2014/main" id="{B0E3720F-B8F1-474F-9F69-D0EF9BF11CCE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482779" y="2862468"/>
            <a:ext cx="585267" cy="591363"/>
          </a:xfrm>
          <a:prstGeom prst="rect">
            <a:avLst/>
          </a:prstGeom>
        </p:spPr>
      </p:pic>
      <p:pic>
        <p:nvPicPr>
          <p:cNvPr id="268" name="图片 267">
            <a:extLst>
              <a:ext uri="{FF2B5EF4-FFF2-40B4-BE49-F238E27FC236}">
                <a16:creationId xmlns="" xmlns:a16="http://schemas.microsoft.com/office/drawing/2014/main" id="{FC20CE75-CA6C-4207-9D69-8DC7AEBEA424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2960977" y="987955"/>
            <a:ext cx="743776" cy="743776"/>
          </a:xfrm>
          <a:prstGeom prst="rect">
            <a:avLst/>
          </a:prstGeom>
        </p:spPr>
      </p:pic>
      <p:pic>
        <p:nvPicPr>
          <p:cNvPr id="269" name="图片 268">
            <a:extLst>
              <a:ext uri="{FF2B5EF4-FFF2-40B4-BE49-F238E27FC236}">
                <a16:creationId xmlns="" xmlns:a16="http://schemas.microsoft.com/office/drawing/2014/main" id="{5C969000-F3A8-45C2-B4B0-C1F909DCF021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289916" y="507005"/>
            <a:ext cx="1475360" cy="798645"/>
          </a:xfrm>
          <a:prstGeom prst="rect">
            <a:avLst/>
          </a:prstGeom>
        </p:spPr>
      </p:pic>
      <p:pic>
        <p:nvPicPr>
          <p:cNvPr id="270" name="图片 269">
            <a:extLst>
              <a:ext uri="{FF2B5EF4-FFF2-40B4-BE49-F238E27FC236}">
                <a16:creationId xmlns="" xmlns:a16="http://schemas.microsoft.com/office/drawing/2014/main" id="{B1B6A272-AADA-4A3B-A681-03F301848739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4657220" y="5297203"/>
            <a:ext cx="2877561" cy="1603387"/>
          </a:xfrm>
          <a:prstGeom prst="rect">
            <a:avLst/>
          </a:prstGeom>
        </p:spPr>
      </p:pic>
      <p:pic>
        <p:nvPicPr>
          <p:cNvPr id="271" name="图片 270">
            <a:extLst>
              <a:ext uri="{FF2B5EF4-FFF2-40B4-BE49-F238E27FC236}">
                <a16:creationId xmlns="" xmlns:a16="http://schemas.microsoft.com/office/drawing/2014/main" id="{B5214AB3-F7A0-443E-B8EA-5F995803D01C}"/>
              </a:ext>
            </a:extLst>
          </p:cNvPr>
          <p:cNvPicPr>
            <a:picLocks noChangeAspect="1"/>
          </p:cNvPicPr>
          <p:nvPr/>
        </p:nvPicPr>
        <p:blipFill rotWithShape="1">
          <a:blip r:embed="rId26"/>
          <a:srcRect r="81331"/>
          <a:stretch/>
        </p:blipFill>
        <p:spPr>
          <a:xfrm>
            <a:off x="-6748" y="5460614"/>
            <a:ext cx="2277419" cy="1438781"/>
          </a:xfrm>
          <a:prstGeom prst="rect">
            <a:avLst/>
          </a:prstGeom>
        </p:spPr>
      </p:pic>
      <p:pic>
        <p:nvPicPr>
          <p:cNvPr id="272" name="图片 271">
            <a:extLst>
              <a:ext uri="{FF2B5EF4-FFF2-40B4-BE49-F238E27FC236}">
                <a16:creationId xmlns="" xmlns:a16="http://schemas.microsoft.com/office/drawing/2014/main" id="{343F6FB0-8EAD-4A23-A7ED-EB0DE00C0B29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9325879" y="5517001"/>
            <a:ext cx="268247" cy="347502"/>
          </a:xfrm>
          <a:prstGeom prst="rect">
            <a:avLst/>
          </a:prstGeom>
        </p:spPr>
      </p:pic>
      <p:pic>
        <p:nvPicPr>
          <p:cNvPr id="273" name="图片 272">
            <a:extLst>
              <a:ext uri="{FF2B5EF4-FFF2-40B4-BE49-F238E27FC236}">
                <a16:creationId xmlns="" xmlns:a16="http://schemas.microsoft.com/office/drawing/2014/main" id="{02993CCF-ABF3-4C15-B07D-B647B47E7F26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519074" y="4707475"/>
            <a:ext cx="268247" cy="341406"/>
          </a:xfrm>
          <a:prstGeom prst="rect">
            <a:avLst/>
          </a:prstGeom>
        </p:spPr>
      </p:pic>
      <p:pic>
        <p:nvPicPr>
          <p:cNvPr id="275" name="图片 274">
            <a:extLst>
              <a:ext uri="{FF2B5EF4-FFF2-40B4-BE49-F238E27FC236}">
                <a16:creationId xmlns="" xmlns:a16="http://schemas.microsoft.com/office/drawing/2014/main" id="{C3429C48-72A1-4FF9-826F-2D75528E946D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3165510" y="4464585"/>
            <a:ext cx="1354605" cy="1665235"/>
          </a:xfrm>
          <a:prstGeom prst="rect">
            <a:avLst/>
          </a:prstGeom>
        </p:spPr>
      </p:pic>
      <p:pic>
        <p:nvPicPr>
          <p:cNvPr id="276" name="图片 275">
            <a:extLst>
              <a:ext uri="{FF2B5EF4-FFF2-40B4-BE49-F238E27FC236}">
                <a16:creationId xmlns="" xmlns:a16="http://schemas.microsoft.com/office/drawing/2014/main" id="{E79584E6-B8D2-49E1-AB9A-6661049937BA}"/>
              </a:ext>
            </a:extLst>
          </p:cNvPr>
          <p:cNvPicPr>
            <a:picLocks noChangeAspect="1"/>
          </p:cNvPicPr>
          <p:nvPr/>
        </p:nvPicPr>
        <p:blipFill rotWithShape="1">
          <a:blip r:embed="rId26"/>
          <a:srcRect l="20817" r="60514"/>
          <a:stretch/>
        </p:blipFill>
        <p:spPr>
          <a:xfrm>
            <a:off x="1800198" y="5650901"/>
            <a:ext cx="1986523" cy="1255005"/>
          </a:xfrm>
          <a:prstGeom prst="rect">
            <a:avLst/>
          </a:prstGeom>
        </p:spPr>
      </p:pic>
      <p:pic>
        <p:nvPicPr>
          <p:cNvPr id="278" name="图片 277">
            <a:extLst>
              <a:ext uri="{FF2B5EF4-FFF2-40B4-BE49-F238E27FC236}">
                <a16:creationId xmlns="" xmlns:a16="http://schemas.microsoft.com/office/drawing/2014/main" id="{7D39C6CA-372C-40A6-BDFE-CF80700CCA1D}"/>
              </a:ext>
            </a:extLst>
          </p:cNvPr>
          <p:cNvPicPr>
            <a:picLocks noChangeAspect="1"/>
          </p:cNvPicPr>
          <p:nvPr/>
        </p:nvPicPr>
        <p:blipFill rotWithShape="1">
          <a:blip r:embed="rId26"/>
          <a:srcRect l="62360" r="-1025"/>
          <a:stretch/>
        </p:blipFill>
        <p:spPr>
          <a:xfrm>
            <a:off x="7584882" y="5421358"/>
            <a:ext cx="4716730" cy="1438781"/>
          </a:xfrm>
          <a:prstGeom prst="rect">
            <a:avLst/>
          </a:prstGeom>
        </p:spPr>
      </p:pic>
      <p:cxnSp>
        <p:nvCxnSpPr>
          <p:cNvPr id="281" name="直接连接符 280">
            <a:extLst>
              <a:ext uri="{FF2B5EF4-FFF2-40B4-BE49-F238E27FC236}">
                <a16:creationId xmlns="" xmlns:a16="http://schemas.microsoft.com/office/drawing/2014/main" id="{365B6FC6-633A-472D-A931-CF6C04332FAC}"/>
              </a:ext>
            </a:extLst>
          </p:cNvPr>
          <p:cNvCxnSpPr>
            <a:cxnSpLocks/>
          </p:cNvCxnSpPr>
          <p:nvPr/>
        </p:nvCxnSpPr>
        <p:spPr>
          <a:xfrm>
            <a:off x="4448884" y="3961684"/>
            <a:ext cx="0" cy="1497058"/>
          </a:xfrm>
          <a:prstGeom prst="line">
            <a:avLst/>
          </a:prstGeom>
          <a:ln w="28575" cap="rnd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DD113355-C533-462F-9736-FFF972C94979}"/>
              </a:ext>
            </a:extLst>
          </p:cNvPr>
          <p:cNvPicPr>
            <a:picLocks noChangeAspect="1"/>
          </p:cNvPicPr>
          <p:nvPr/>
        </p:nvPicPr>
        <p:blipFill rotWithShape="1">
          <a:blip r:embed="rId3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121" t="44003" r="28329" b="19148"/>
          <a:stretch/>
        </p:blipFill>
        <p:spPr>
          <a:xfrm>
            <a:off x="4078515" y="3528010"/>
            <a:ext cx="4034971" cy="1046109"/>
          </a:xfrm>
          <a:prstGeom prst="rect">
            <a:avLst/>
          </a:prstGeom>
        </p:spPr>
      </p:pic>
      <p:sp>
        <p:nvSpPr>
          <p:cNvPr id="40" name="PA-文本框 39">
            <a:extLst>
              <a:ext uri="{FF2B5EF4-FFF2-40B4-BE49-F238E27FC236}">
                <a16:creationId xmlns="" xmlns:a16="http://schemas.microsoft.com/office/drawing/2014/main" id="{2421E1DA-A220-4A7A-B3CB-DD98953C3AE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478523" y="3694723"/>
            <a:ext cx="32349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latin typeface="杨任东竹石体-Bold" panose="02000000000000000000" pitchFamily="2" charset="-122"/>
                <a:ea typeface="杨任东竹石体-Bold" panose="02000000000000000000" pitchFamily="2" charset="-122"/>
              </a:rPr>
              <a:t>XX</a:t>
            </a:r>
            <a:r>
              <a:rPr lang="zh-CN" altLang="en-US" sz="2800" dirty="0">
                <a:latin typeface="杨任东竹石体-Bold" panose="02000000000000000000" pitchFamily="2" charset="-122"/>
                <a:ea typeface="杨任东竹石体-Bold" panose="02000000000000000000" pitchFamily="2" charset="-122"/>
              </a:rPr>
              <a:t>社团</a:t>
            </a:r>
            <a:r>
              <a:rPr lang="en-US" altLang="zh-CN" sz="2800" dirty="0">
                <a:latin typeface="杨任东竹石体-Bold" panose="02000000000000000000" pitchFamily="2" charset="-122"/>
                <a:ea typeface="杨任东竹石体-Bold" panose="02000000000000000000" pitchFamily="2" charset="-122"/>
              </a:rPr>
              <a:t>/</a:t>
            </a:r>
            <a:r>
              <a:rPr lang="zh-CN" altLang="en-US" sz="2800" dirty="0">
                <a:latin typeface="杨任东竹石体-Bold" panose="02000000000000000000" pitchFamily="2" charset="-122"/>
                <a:ea typeface="杨任东竹石体-Bold" panose="02000000000000000000" pitchFamily="2" charset="-122"/>
              </a:rPr>
              <a:t>学生会招新</a:t>
            </a:r>
          </a:p>
        </p:txBody>
      </p:sp>
      <p:grpSp>
        <p:nvGrpSpPr>
          <p:cNvPr id="3" name="PA-组合 2">
            <a:extLst>
              <a:ext uri="{FF2B5EF4-FFF2-40B4-BE49-F238E27FC236}">
                <a16:creationId xmlns="" xmlns:a16="http://schemas.microsoft.com/office/drawing/2014/main" id="{A66CEB86-4911-4E1C-A1CF-6241D8DA469E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8601155" y="351400"/>
            <a:ext cx="2599427" cy="1513940"/>
            <a:chOff x="8344688" y="974761"/>
            <a:chExt cx="2599427" cy="1513940"/>
          </a:xfrm>
        </p:grpSpPr>
        <p:sp>
          <p:nvSpPr>
            <p:cNvPr id="2" name="PA-任意多边形 1">
              <a:extLst>
                <a:ext uri="{FF2B5EF4-FFF2-40B4-BE49-F238E27FC236}">
                  <a16:creationId xmlns="" xmlns:a16="http://schemas.microsoft.com/office/drawing/2014/main" id="{9E8296F1-8783-4E67-B557-DE510F31BD18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8344688" y="974761"/>
              <a:ext cx="2599427" cy="1513940"/>
            </a:xfrm>
            <a:custGeom>
              <a:avLst/>
              <a:gdLst/>
              <a:ahLst/>
              <a:cxnLst/>
              <a:rect l="0" t="0" r="0" b="0"/>
              <a:pathLst>
                <a:path w="2599427" h="1513940">
                  <a:moveTo>
                    <a:pt x="0" y="0"/>
                  </a:moveTo>
                  <a:lnTo>
                    <a:pt x="2599426" y="0"/>
                  </a:lnTo>
                  <a:lnTo>
                    <a:pt x="2599426" y="1513939"/>
                  </a:lnTo>
                  <a:lnTo>
                    <a:pt x="0" y="1513939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44" name="PA-组合 243">
              <a:extLst>
                <a:ext uri="{FF2B5EF4-FFF2-40B4-BE49-F238E27FC236}">
                  <a16:creationId xmlns="" xmlns:a16="http://schemas.microsoft.com/office/drawing/2014/main" id="{A94FD96D-C887-4526-965D-2E91DEBB660B}"/>
                </a:ext>
              </a:extLst>
            </p:cNvPr>
            <p:cNvGrpSpPr/>
            <p:nvPr>
              <p:custDataLst>
                <p:tags r:id="rId10"/>
              </p:custDataLst>
            </p:nvPr>
          </p:nvGrpSpPr>
          <p:grpSpPr>
            <a:xfrm>
              <a:off x="9487688" y="974761"/>
              <a:ext cx="1456426" cy="1323439"/>
              <a:chOff x="9487688" y="974761"/>
              <a:chExt cx="1456426" cy="1323439"/>
            </a:xfrm>
          </p:grpSpPr>
          <p:pic>
            <p:nvPicPr>
              <p:cNvPr id="17" name="PA-图片 16">
                <a:extLst>
                  <a:ext uri="{FF2B5EF4-FFF2-40B4-BE49-F238E27FC236}">
                    <a16:creationId xmlns="" xmlns:a16="http://schemas.microsoft.com/office/drawing/2014/main" id="{8B832305-C641-4DB6-A343-F3DDB25C72A8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3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487688" y="1066918"/>
                <a:ext cx="1456426" cy="1139126"/>
              </a:xfrm>
              <a:prstGeom prst="rect">
                <a:avLst/>
              </a:prstGeom>
            </p:spPr>
          </p:pic>
          <p:sp>
            <p:nvSpPr>
              <p:cNvPr id="243" name="PA-文本框 242">
                <a:extLst>
                  <a:ext uri="{FF2B5EF4-FFF2-40B4-BE49-F238E27FC236}">
                    <a16:creationId xmlns="" xmlns:a16="http://schemas.microsoft.com/office/drawing/2014/main" id="{069A39D2-A051-4F44-B541-583C00CC3889}"/>
                  </a:ext>
                </a:extLst>
              </p:cNvPr>
              <p:cNvSpPr txBox="1"/>
              <p:nvPr>
                <p:custDataLst>
                  <p:tags r:id="rId12"/>
                </p:custDataLst>
              </p:nvPr>
            </p:nvSpPr>
            <p:spPr>
              <a:xfrm rot="502953">
                <a:off x="9891678" y="974761"/>
                <a:ext cx="876447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8000" b="1" dirty="0">
                    <a:latin typeface="I.Ngaan" panose="02000500000000000000" pitchFamily="2" charset="-122"/>
                    <a:ea typeface="I.Ngaan" panose="02000500000000000000" pitchFamily="2" charset="-122"/>
                    <a:cs typeface="Gen Jyuu Gothic Monospace Bold" panose="020B0609020203020207" pitchFamily="49" charset="-128"/>
                  </a:rPr>
                  <a:t>!</a:t>
                </a:r>
                <a:endParaRPr lang="zh-CN" altLang="en-US" sz="8000" b="1" dirty="0">
                  <a:latin typeface="I.Ngaan" panose="02000500000000000000" pitchFamily="2" charset="-122"/>
                  <a:ea typeface="I.Ngaan" panose="02000500000000000000" pitchFamily="2" charset="-122"/>
                  <a:cs typeface="Gen Jyuu Gothic Monospace Bold" panose="020B0609020203020207" pitchFamily="49" charset="-128"/>
                </a:endParaRPr>
              </a:p>
            </p:txBody>
          </p:sp>
        </p:grpSp>
      </p:grpSp>
      <p:grpSp>
        <p:nvGrpSpPr>
          <p:cNvPr id="38" name="PA-组合 36">
            <a:extLst>
              <a:ext uri="{FF2B5EF4-FFF2-40B4-BE49-F238E27FC236}">
                <a16:creationId xmlns="" xmlns:a16="http://schemas.microsoft.com/office/drawing/2014/main" id="{743B9198-B8B8-423A-8C47-B2CFFAC35398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8336621" y="1305650"/>
            <a:ext cx="2515009" cy="2922583"/>
            <a:chOff x="5096790" y="4167983"/>
            <a:chExt cx="2515009" cy="2922583"/>
          </a:xfrm>
        </p:grpSpPr>
        <p:sp>
          <p:nvSpPr>
            <p:cNvPr id="41" name="PA-矩形 30">
              <a:extLst>
                <a:ext uri="{FF2B5EF4-FFF2-40B4-BE49-F238E27FC236}">
                  <a16:creationId xmlns="" xmlns:a16="http://schemas.microsoft.com/office/drawing/2014/main" id="{F2A662FD-53DC-4FC8-87E3-86D22BACCE77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5118809" y="4167983"/>
              <a:ext cx="2492990" cy="286232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800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入</a:t>
              </a:r>
              <a:endParaRPr lang="zh-CN" altLang="en-US" sz="18000" dirty="0"/>
            </a:p>
          </p:txBody>
        </p:sp>
        <p:sp>
          <p:nvSpPr>
            <p:cNvPr id="42" name="PA-矩形 33">
              <a:extLst>
                <a:ext uri="{FF2B5EF4-FFF2-40B4-BE49-F238E27FC236}">
                  <a16:creationId xmlns="" xmlns:a16="http://schemas.microsoft.com/office/drawing/2014/main" id="{B35F79D3-6300-42A0-ACAC-A1D33E0AE877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5096790" y="4228244"/>
              <a:ext cx="2492990" cy="286232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8000" dirty="0">
                  <a:solidFill>
                    <a:srgbClr val="F4D62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入</a:t>
              </a:r>
              <a:endParaRPr lang="zh-CN" altLang="en-US" sz="18000" dirty="0">
                <a:solidFill>
                  <a:srgbClr val="F4D620"/>
                </a:solidFill>
              </a:endParaRPr>
            </a:p>
          </p:txBody>
        </p:sp>
      </p:grpSp>
      <p:pic>
        <p:nvPicPr>
          <p:cNvPr id="43" name="图片 42">
            <a:extLst>
              <a:ext uri="{FF2B5EF4-FFF2-40B4-BE49-F238E27FC236}">
                <a16:creationId xmlns="" xmlns:a16="http://schemas.microsoft.com/office/drawing/2014/main" id="{4071FFE4-D31D-4BFF-A119-8232CCFAD595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902156" y="1548269"/>
            <a:ext cx="585267" cy="591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41637"/>
      </p:ext>
    </p:extLst>
  </p:cSld>
  <p:clrMapOvr>
    <a:masterClrMapping/>
  </p:clrMapOvr>
  <p:transition spd="slow" advTm="62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#ppt_h*cos(4*pi*$)*(1-$)^2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#ppt_w*cos(4*pi*$)*(1-$)^2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#ppt_h*cos(4*pi*$)*(1-$)^2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#ppt_w*cos(4*pi*$)*(1-$)^2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#ppt_h*cos(4*pi*$)*(1-$)^2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#ppt_w*cos(4*pi*$)*(1-$)^2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#ppt_h*cos(4*pi*$)*(1-$)^2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#ppt_w*cos(4*pi*$)*(1-$)^2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250"/>
                            </p:stCondLst>
                            <p:childTnLst>
                              <p:par>
                                <p:cTn id="4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250"/>
                            </p:stCondLst>
                            <p:childTnLst>
                              <p:par>
                                <p:cTn id="53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0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#ppt_h*((1.5-1.5*$)^3-(1.5-1.5*$)^2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1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#ppt_w*((1.5-1.5*$)^3-(1.5-1.5*$)^2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675"/>
                            </p:stCondLst>
                            <p:childTnLst>
                              <p:par>
                                <p:cTn id="63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2" presetClass="path" presetSubtype="0" accel="50000" decel="50000" fill="hold" nodeType="withEffect">
                                  <p:stCondLst>
                                    <p:cond delay="25"/>
                                  </p:stCondLst>
                                  <p:childTnLst>
                                    <p:animMotion origin="layout" path="M -0.00117 -0.16528 L -4.16667E-6 -2.22222E-6 " pathEditMode="relative" rAng="0" ptsTypes="AA">
                                      <p:cBhvr>
                                        <p:cTn id="78" dur="1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8264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 tmFilter="0, 0; .2, .5; .8, .5; 1, 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" dur="250" autoRev="1" fill="hold"/>
                                        <p:tgtEl>
                                          <p:spTgt spid="2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 tmFilter="0, 0; .2, .5; .8, .5; 1, 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4" dur="250" autoRev="1" fill="hold"/>
                                        <p:tgtEl>
                                          <p:spTgt spid="27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社团招1.pptx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  <p:tag name="RESOURCELIBID_ANIM" val="43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  <p:tag name="RESOURCELIBID_ANIM" val="43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  <p:tag name="RESOURCELIBID_ANIM" val="43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  <p:tag name="RESOURCELIBID_ANIM" val="43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  <p:tag name="RESOURCELIBID_ANIM" val="44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  <p:tag name="RESOURCELIBID_ANIM" val="44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  <p:tag name="RESOURCELIBID_ANIM" val="44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  <p:tag name="RESOURCELIBID_ANIM" val="446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  <p:tag name="RESOURCELIBID_ANIM" val="446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  <p:tag name="RESOURCELIBID_ANIM" val="446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  <p:tag name="RESOURCELIBID_ANIM" val="446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  <p:tag name="RESOURCELIBID_ANIM" val="43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  <p:tag name="RESOURCELIBID_ANIM" val="446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  <p:tag name="RESOURCELIBID_ANIM" val="43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  <p:tag name="RESOURCELIBID_ANIM" val="3076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  <p:tag name="RESOURCELIBID_ANIM" val="446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  <p:tag name="RESOURCELIBID_ANIM" val="43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  <p:tag name="RESOURCELIBID_ANIM" val="446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  <p:tag name="RESOURCELIBID_ANIM" val="43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  <p:tag name="RESOURCELIBID_ANIM" val="446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  <p:tag name="RESOURCELIBID_ANIM" val="43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  <p:tag name="RESOURCELIBID_ANIM" val="446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  <p:tag name="RESOURCELIBID_ANIM" val="43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  <p:tag name="RESOURCELIBID_ANIM" val="43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  <p:tag name="RESOURCELIBID_ANIM" val="446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  <p:tag name="RESOURCELIBID_ANIM" val="43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  <p:tag name="RESOURCELIBID_ANIM" val="43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  <p:tag name="RESOURCELIBID_ANIM" val="43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  <p:tag name="RESOURCELIBID_ANIM" val="43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  <p:tag name="RESOURCELIBID_ANIM" val="43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  <p:tag name="RESOURCELIBID_ANIM" val="43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heme/theme1.xml><?xml version="1.0" encoding="utf-8"?>
<a:theme xmlns:a="http://schemas.openxmlformats.org/drawingml/2006/main" name="Office Theme">
  <a:themeElements>
    <a:clrScheme name="自定义 2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FE6406"/>
      </a:accent1>
      <a:accent2>
        <a:srgbClr val="FF7E2F"/>
      </a:accent2>
      <a:accent3>
        <a:srgbClr val="FC670C"/>
      </a:accent3>
      <a:accent4>
        <a:srgbClr val="EA8908"/>
      </a:accent4>
      <a:accent5>
        <a:srgbClr val="E55A0D"/>
      </a:accent5>
      <a:accent6>
        <a:srgbClr val="CF4507"/>
      </a:accent6>
      <a:hlink>
        <a:srgbClr val="FE6406"/>
      </a:hlink>
      <a:folHlink>
        <a:srgbClr val="BFBFBF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FE6406"/>
    </a:accent1>
    <a:accent2>
      <a:srgbClr val="FF7E2F"/>
    </a:accent2>
    <a:accent3>
      <a:srgbClr val="FC670C"/>
    </a:accent3>
    <a:accent4>
      <a:srgbClr val="EA8908"/>
    </a:accent4>
    <a:accent5>
      <a:srgbClr val="E55A0D"/>
    </a:accent5>
    <a:accent6>
      <a:srgbClr val="CF4507"/>
    </a:accent6>
    <a:hlink>
      <a:srgbClr val="FE6406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1638</Words>
  <Application>Microsoft Office PowerPoint</Application>
  <PresentationFormat>宽屏</PresentationFormat>
  <Paragraphs>168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5" baseType="lpstr">
      <vt:lpstr>Gen Jyuu Gothic Monospace Bold</vt:lpstr>
      <vt:lpstr>I.Ngaan</vt:lpstr>
      <vt:lpstr>等线</vt:lpstr>
      <vt:lpstr>思源黑体 CN Bold</vt:lpstr>
      <vt:lpstr>宋体</vt:lpstr>
      <vt:lpstr>新蒂小丸子</vt:lpstr>
      <vt:lpstr>杨任东竹石体-Bold</vt:lpstr>
      <vt:lpstr>站酷快乐体2016修订版</vt:lpstr>
      <vt:lpstr>Arial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社团招1.pptx</dc:title>
  <dc:creator/>
  <cp:lastModifiedBy/>
  <cp:revision>1</cp:revision>
  <dcterms:created xsi:type="dcterms:W3CDTF">2018-08-28T05:46:53Z</dcterms:created>
  <dcterms:modified xsi:type="dcterms:W3CDTF">2018-09-08T02:17:57Z</dcterms:modified>
</cp:coreProperties>
</file>