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dp" ContentType="image/vnd.ms-photo"/>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56" r:id="rId3"/>
    <p:sldId id="282" r:id="rId4"/>
    <p:sldId id="277" r:id="rId5"/>
    <p:sldId id="278" r:id="rId6"/>
    <p:sldId id="279" r:id="rId7"/>
    <p:sldId id="280" r:id="rId8"/>
    <p:sldId id="281" r:id="rId9"/>
    <p:sldId id="257" r:id="rId10"/>
    <p:sldId id="259" r:id="rId11"/>
    <p:sldId id="258" r:id="rId12"/>
    <p:sldId id="262" r:id="rId13"/>
    <p:sldId id="263" r:id="rId14"/>
    <p:sldId id="264" r:id="rId15"/>
    <p:sldId id="265" r:id="rId16"/>
    <p:sldId id="260" r:id="rId17"/>
    <p:sldId id="270" r:id="rId18"/>
    <p:sldId id="271" r:id="rId19"/>
    <p:sldId id="269" r:id="rId20"/>
    <p:sldId id="272" r:id="rId21"/>
    <p:sldId id="273" r:id="rId22"/>
    <p:sldId id="261" r:id="rId23"/>
    <p:sldId id="267" r:id="rId24"/>
    <p:sldId id="268" r:id="rId25"/>
    <p:sldId id="274" r:id="rId26"/>
    <p:sldId id="275" r:id="rId27"/>
    <p:sldId id="266" r:id="rId28"/>
    <p:sldId id="276"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0" autoAdjust="0"/>
    <p:restoredTop sz="94660"/>
  </p:normalViewPr>
  <p:slideViewPr>
    <p:cSldViewPr snapToGrid="0">
      <p:cViewPr varScale="1">
        <p:scale>
          <a:sx n="73" d="100"/>
          <a:sy n="73" d="100"/>
        </p:scale>
        <p:origin x="208" y="4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65873EA-1D7C-496F-B144-B6F6F2C5CF9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94F0E-FD64-4476-9CD2-74EA76F9747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5873EA-1D7C-496F-B144-B6F6F2C5CF9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294F0E-FD64-4476-9CD2-74EA76F9747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microsoft.com/office/2007/relationships/hdphoto" Target="../media/hdphoto3.wdp"/><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29.png"/><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image" Target="../media/image2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3.png"/><Relationship Id="rId3" Type="http://schemas.microsoft.com/office/2007/relationships/hdphoto" Target="../media/hdphoto4.wdp"/><Relationship Id="rId2" Type="http://schemas.openxmlformats.org/officeDocument/2006/relationships/image" Target="../media/image32.png"/><Relationship Id="rId1" Type="http://schemas.openxmlformats.org/officeDocument/2006/relationships/image" Target="../media/image3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4.wdp"/><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png"/><Relationship Id="rId1" Type="http://schemas.openxmlformats.org/officeDocument/2006/relationships/image" Target="../media/image3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png"/><Relationship Id="rId1"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9.png"/><Relationship Id="rId1"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0.png"/><Relationship Id="rId1"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1.png"/><Relationship Id="rId1" Type="http://schemas.openxmlformats.org/officeDocument/2006/relationships/image" Target="../media/image31.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4.wdp"/><Relationship Id="rId3" Type="http://schemas.openxmlformats.org/officeDocument/2006/relationships/image" Target="../media/image32.png"/><Relationship Id="rId2" Type="http://schemas.openxmlformats.org/officeDocument/2006/relationships/image" Target="../media/image44.jpeg"/><Relationship Id="rId1"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jpeg"/><Relationship Id="rId1" Type="http://schemas.openxmlformats.org/officeDocument/2006/relationships/image" Target="../media/image31.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image" Target="../media/image46.png"/><Relationship Id="rId1"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7.png"/><Relationship Id="rId1" Type="http://schemas.openxmlformats.org/officeDocument/2006/relationships/image" Target="../media/image31.jpe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3.png"/><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31.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34667" t="34223" r="31250" b="33037"/>
          <a:stretch>
            <a:fillRect/>
          </a:stretch>
        </p:blipFill>
        <p:spPr>
          <a:xfrm>
            <a:off x="2509991" y="3334745"/>
            <a:ext cx="3185415" cy="1721215"/>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1898" y="2236425"/>
            <a:ext cx="2441736" cy="2196639"/>
          </a:xfrm>
          <a:prstGeom prst="rect">
            <a:avLst/>
          </a:prstGeom>
        </p:spPr>
      </p:pic>
      <p:sp>
        <p:nvSpPr>
          <p:cNvPr id="6" name="文本框 5"/>
          <p:cNvSpPr txBox="1"/>
          <p:nvPr/>
        </p:nvSpPr>
        <p:spPr>
          <a:xfrm>
            <a:off x="2734492" y="2826914"/>
            <a:ext cx="642631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中国古风商</a:t>
            </a:r>
            <a:r>
              <a:rPr kumimoji="0" lang="zh-CN" altLang="en-US" sz="6000" b="0" i="0" u="none" strike="noStrike" kern="1200" cap="none" spc="0" normalizeH="0" baseline="0" noProof="0" dirty="0">
                <a:ln>
                  <a:noFill/>
                </a:ln>
                <a:solidFill>
                  <a:srgbClr val="C00000"/>
                </a:solidFill>
                <a:effectLst/>
                <a:uLnTx/>
                <a:uFillTx/>
                <a:latin typeface="叶根友毛笔行书简体" panose="02010601030101010101" pitchFamily="2" charset="-122"/>
                <a:ea typeface="叶根友毛笔行书简体" panose="02010601030101010101" pitchFamily="2" charset="-122"/>
                <a:cs typeface="+mn-cs"/>
              </a:rPr>
              <a:t>务</a:t>
            </a:r>
            <a:r>
              <a:rPr kumimoji="0" lang="zh-CN" altLang="en-US" sz="6000" b="0" i="0" u="none" strike="noStrike" kern="1200" cap="none" spc="0" normalizeH="0" baseline="0" noProof="0" dirty="0">
                <a:ln>
                  <a:noFill/>
                </a:ln>
                <a:solidFill>
                  <a:prstClr val="white"/>
                </a:solidFill>
                <a:effectLst/>
                <a:uLnTx/>
                <a:uFillTx/>
                <a:latin typeface="叶根友毛笔行书简体" panose="02010601030101010101" pitchFamily="2" charset="-122"/>
                <a:ea typeface="叶根友毛笔行书简体" panose="02010601030101010101" pitchFamily="2" charset="-122"/>
                <a:cs typeface="+mn-cs"/>
              </a:rPr>
              <a:t>汇报</a:t>
            </a:r>
            <a:endParaRPr kumimoji="0" lang="zh-CN" altLang="en-US" sz="6000" b="0" i="0" u="none" strike="noStrike" kern="1200" cap="none" spc="0" normalizeH="0" baseline="0" noProof="0" dirty="0">
              <a:ln>
                <a:noFill/>
              </a:ln>
              <a:solidFill>
                <a:prstClr val="white"/>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7" name="文本框 6"/>
          <p:cNvSpPr txBox="1"/>
          <p:nvPr/>
        </p:nvSpPr>
        <p:spPr>
          <a:xfrm>
            <a:off x="3205676" y="4211908"/>
            <a:ext cx="1566622" cy="2755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汇报人：</a:t>
            </a:r>
            <a:endParaRPr kumimoji="0" lang="zh-CN" altLang="en-US" sz="12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16" presetClass="entr" presetSubtype="2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866654" y="4279986"/>
            <a:ext cx="5256212"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对象 9"/>
          <p:cNvGraphicFramePr>
            <a:graphicFrameLocks noChangeAspect="1"/>
          </p:cNvGraphicFramePr>
          <p:nvPr/>
        </p:nvGraphicFramePr>
        <p:xfrm>
          <a:off x="1614961" y="4487888"/>
          <a:ext cx="1397000" cy="711200"/>
        </p:xfrm>
        <a:graphic>
          <a:graphicData uri="http://schemas.openxmlformats.org/presentationml/2006/ole">
            <mc:AlternateContent xmlns:mc="http://schemas.openxmlformats.org/markup-compatibility/2006">
              <mc:Choice xmlns:v="urn:schemas-microsoft-com:vml" Requires="v">
                <p:oleObj spid="_x0000_s1026" name="包装程序外壳对象" showAsIcon="1" r:id="rId2" imgW="1403985" imgH="708025" progId="Package">
                  <p:embed/>
                </p:oleObj>
              </mc:Choice>
              <mc:Fallback>
                <p:oleObj name="包装程序外壳对象" showAsIcon="1" r:id="rId2" imgW="1403985" imgH="708025" progId="Package">
                  <p:embed/>
                  <p:pic>
                    <p:nvPicPr>
                      <p:cNvPr id="0" name="对象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961" y="4487888"/>
                        <a:ext cx="1397000" cy="711200"/>
                      </a:xfrm>
                      <a:prstGeom prst="rect">
                        <a:avLst/>
                      </a:prstGeom>
                      <a:noFill/>
                      <a:ln>
                        <a:noFill/>
                      </a:ln>
                    </p:spPr>
                  </p:pic>
                </p:oleObj>
              </mc:Fallback>
            </mc:AlternateContent>
          </a:graphicData>
        </a:graphic>
      </p:graphicFrame>
      <p:pic>
        <p:nvPicPr>
          <p:cNvPr id="11" name="图片 10"/>
          <p:cNvPicPr>
            <a:picLocks noChangeAspect="1"/>
          </p:cNvPicPr>
          <p:nvPr/>
        </p:nvPicPr>
        <p:blipFill>
          <a:blip r:embed="rId4"/>
          <a:stretch>
            <a:fillRect/>
          </a:stretch>
        </p:blipFill>
        <p:spPr>
          <a:xfrm>
            <a:off x="2866654" y="4833219"/>
            <a:ext cx="2121592" cy="59136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0372" y="294212"/>
            <a:ext cx="5360069"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629" y="294212"/>
            <a:ext cx="5360069"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72" y="3527269"/>
            <a:ext cx="5360069" cy="30150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629" y="3527269"/>
            <a:ext cx="5360069" cy="30150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0373" y="294212"/>
            <a:ext cx="5360067"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630" y="294212"/>
            <a:ext cx="5360067"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72" y="3527269"/>
            <a:ext cx="5360069"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629" y="3527269"/>
            <a:ext cx="5360069"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0373" y="294212"/>
            <a:ext cx="5360067"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630" y="294212"/>
            <a:ext cx="5360067"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73" y="3527269"/>
            <a:ext cx="5360067"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630" y="3527269"/>
            <a:ext cx="5360067" cy="3015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0374" y="294212"/>
            <a:ext cx="5360065"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631" y="294212"/>
            <a:ext cx="5360065"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73" y="3527269"/>
            <a:ext cx="5360067"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630" y="3527269"/>
            <a:ext cx="5360067"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0374" y="294212"/>
            <a:ext cx="5360065" cy="30150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631" y="294212"/>
            <a:ext cx="5360065" cy="301503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74" y="3527269"/>
            <a:ext cx="5360065"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631" y="3527269"/>
            <a:ext cx="5360065" cy="301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582561" y="2082188"/>
            <a:ext cx="3055656" cy="3255841"/>
          </a:xfrm>
          <a:prstGeom prst="rect">
            <a:avLst/>
          </a:prstGeom>
        </p:spPr>
      </p:pic>
      <p:grpSp>
        <p:nvGrpSpPr>
          <p:cNvPr id="3" name="组合 2"/>
          <p:cNvGrpSpPr/>
          <p:nvPr/>
        </p:nvGrpSpPr>
        <p:grpSpPr>
          <a:xfrm>
            <a:off x="3285482" y="2881695"/>
            <a:ext cx="921956" cy="1828546"/>
            <a:chOff x="1689537" y="1945977"/>
            <a:chExt cx="1097282" cy="2176276"/>
          </a:xfrm>
        </p:grpSpPr>
        <p:pic>
          <p:nvPicPr>
            <p:cNvPr id="4" name="图片 3"/>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689537" y="1945977"/>
              <a:ext cx="1097282" cy="2176276"/>
            </a:xfrm>
            <a:prstGeom prst="rect">
              <a:avLst/>
            </a:prstGeom>
          </p:spPr>
        </p:pic>
        <p:sp>
          <p:nvSpPr>
            <p:cNvPr id="5" name="文本框 4"/>
            <p:cNvSpPr txBox="1"/>
            <p:nvPr/>
          </p:nvSpPr>
          <p:spPr>
            <a:xfrm>
              <a:off x="2028913" y="2330563"/>
              <a:ext cx="549459" cy="1756358"/>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6" name="图片 5"/>
          <p:cNvPicPr>
            <a:picLocks noChangeAspect="1"/>
          </p:cNvPicPr>
          <p:nvPr/>
        </p:nvPicPr>
        <p:blipFill>
          <a:blip r:embed="rId6">
            <a:extLst>
              <a:ext uri="{BEBA8EAE-BF5A-486C-A8C5-ECC9F3942E4B}">
                <a14:imgProps xmlns:a14="http://schemas.microsoft.com/office/drawing/2010/main">
                  <a14:imgLayer r:embed="rId7">
                    <a14:imgEffect>
                      <a14:colorTemperature colorTemp="4700"/>
                    </a14:imgEffect>
                  </a14:imgLayer>
                </a14:imgProps>
              </a:ext>
            </a:extLst>
          </a:blip>
          <a:stretch>
            <a:fillRect/>
          </a:stretch>
        </p:blipFill>
        <p:spPr>
          <a:xfrm>
            <a:off x="3888441" y="2825909"/>
            <a:ext cx="1208293" cy="1503846"/>
          </a:xfrm>
          <a:prstGeom prst="rect">
            <a:avLst/>
          </a:prstGeom>
        </p:spPr>
      </p:pic>
      <p:grpSp>
        <p:nvGrpSpPr>
          <p:cNvPr id="7" name="组合 6"/>
          <p:cNvGrpSpPr/>
          <p:nvPr/>
        </p:nvGrpSpPr>
        <p:grpSpPr bwMode="auto">
          <a:xfrm>
            <a:off x="6420652" y="3204831"/>
            <a:ext cx="3320562" cy="1577330"/>
            <a:chOff x="3524838" y="2405886"/>
            <a:chExt cx="5205583" cy="2353770"/>
          </a:xfrm>
        </p:grpSpPr>
        <p:sp>
          <p:nvSpPr>
            <p:cNvPr id="8" name="TextBox 19"/>
            <p:cNvSpPr txBox="1">
              <a:spLocks noChangeArrowheads="1"/>
            </p:cNvSpPr>
            <p:nvPr/>
          </p:nvSpPr>
          <p:spPr bwMode="auto">
            <a:xfrm>
              <a:off x="3524838" y="2405886"/>
              <a:ext cx="5178017" cy="59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CC0000"/>
                  </a:solidFill>
                  <a:effectLst/>
                  <a:uLnTx/>
                  <a:uFillTx/>
                  <a:latin typeface="叶根友毛笔行书简体" panose="02010601030101010101" pitchFamily="2" charset="-122"/>
                  <a:ea typeface="叶根友毛笔行书简体" panose="02010601030101010101" pitchFamily="2" charset="-122"/>
                  <a:cs typeface="+mn-cs"/>
                </a:rPr>
                <a:t>壹</a:t>
              </a:r>
              <a:r>
                <a:rPr kumimoji="0" lang="en-US" altLang="zh-CN"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rPr>
                <a:t>/</a:t>
              </a:r>
              <a:r>
                <a:rPr kumimoji="0" lang="zh-CN" altLang="en-US"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rPr>
                <a:t>请输入您要的文字</a:t>
              </a:r>
              <a:endParaRPr kumimoji="0" lang="zh-CN" altLang="en-US"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9" name="TextBox 19"/>
            <p:cNvSpPr txBox="1">
              <a:spLocks noChangeArrowheads="1"/>
            </p:cNvSpPr>
            <p:nvPr/>
          </p:nvSpPr>
          <p:spPr bwMode="auto">
            <a:xfrm>
              <a:off x="3552404" y="3285417"/>
              <a:ext cx="5178017" cy="59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CC0000"/>
                  </a:solidFill>
                  <a:effectLst/>
                  <a:uLnTx/>
                  <a:uFillTx/>
                  <a:latin typeface="叶根友毛笔行书简体" panose="02010601030101010101" pitchFamily="2" charset="-122"/>
                  <a:ea typeface="叶根友毛笔行书简体" panose="02010601030101010101" pitchFamily="2" charset="-122"/>
                  <a:cs typeface="+mn-cs"/>
                </a:rPr>
                <a:t>贰</a:t>
              </a:r>
              <a:r>
                <a:rPr kumimoji="0" lang="en-US" altLang="zh-CN"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rPr>
                <a:t>/</a:t>
              </a:r>
              <a:r>
                <a:rPr kumimoji="0" lang="zh-CN" altLang="en-US"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rPr>
                <a:t>请输入您要的文字</a:t>
              </a:r>
              <a:endParaRPr kumimoji="0" lang="zh-CN" altLang="en-US"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10" name="TextBox 19"/>
            <p:cNvSpPr txBox="1">
              <a:spLocks noChangeArrowheads="1"/>
            </p:cNvSpPr>
            <p:nvPr/>
          </p:nvSpPr>
          <p:spPr bwMode="auto">
            <a:xfrm>
              <a:off x="3552404" y="4162592"/>
              <a:ext cx="5178017" cy="59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CC0000"/>
                  </a:solidFill>
                  <a:effectLst/>
                  <a:uLnTx/>
                  <a:uFillTx/>
                  <a:latin typeface="叶根友毛笔行书简体" panose="02010601030101010101" pitchFamily="2" charset="-122"/>
                  <a:ea typeface="叶根友毛笔行书简体" panose="02010601030101010101" pitchFamily="2" charset="-122"/>
                  <a:cs typeface="+mn-cs"/>
                </a:rPr>
                <a:t>叁</a:t>
              </a:r>
              <a:r>
                <a:rPr kumimoji="0" lang="en-US" altLang="zh-CN" sz="2000" b="0" i="0" u="none" strike="noStrike" kern="1200" cap="none" spc="0" normalizeH="0" baseline="0" noProof="0" dirty="0">
                  <a:ln>
                    <a:noFill/>
                  </a:ln>
                  <a:solidFill>
                    <a:srgbClr val="28211E"/>
                  </a:solidFill>
                  <a:effectLst/>
                  <a:uLnTx/>
                  <a:uFillTx/>
                  <a:latin typeface="叶根友行书繁" panose="02010601030101010101" pitchFamily="2" charset="-122"/>
                  <a:ea typeface="叶根友行书繁" panose="02010601030101010101" pitchFamily="2" charset="-122"/>
                  <a:cs typeface="+mn-cs"/>
                </a:rPr>
                <a:t>/</a:t>
              </a:r>
              <a:r>
                <a:rPr kumimoji="0" lang="zh-CN" altLang="en-US"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rPr>
                <a:t>请输入您要的文字</a:t>
              </a:r>
              <a:endParaRPr kumimoji="0" lang="zh-CN" altLang="en-US" sz="2000" b="0" i="0" u="none" strike="noStrike" kern="1200" cap="none" spc="0" normalizeH="0" baseline="0" noProof="0" dirty="0">
                <a:ln>
                  <a:noFill/>
                </a:ln>
                <a:solidFill>
                  <a:srgbClr val="181717"/>
                </a:solidFill>
                <a:effectLst/>
                <a:uLnTx/>
                <a:uFillTx/>
                <a:latin typeface="叶根友毛笔行书简体" panose="02010601030101010101" pitchFamily="2" charset="-122"/>
                <a:ea typeface="叶根友毛笔行书简体" panose="02010601030101010101" pitchFamily="2"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3755912" y="2810831"/>
            <a:ext cx="4615543" cy="64633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一 在此输入</a:t>
            </a:r>
            <a:r>
              <a:rPr kumimoji="0" lang="zh-CN" altLang="en-US" sz="3600" b="0" i="0" u="none" strike="noStrike" kern="0" cap="none" spc="0" normalizeH="0" baseline="0" noProof="0" dirty="0">
                <a:ln>
                  <a:noFill/>
                </a:ln>
                <a:solidFill>
                  <a:srgbClr val="C00000"/>
                </a:solidFill>
                <a:effectLst/>
                <a:uLnTx/>
                <a:uFillTx/>
                <a:latin typeface="叶根友毛笔行书简体" panose="02010601030101010101" pitchFamily="2" charset="-122"/>
                <a:ea typeface="叶根友毛笔行书简体" panose="02010601030101010101" pitchFamily="2" charset="-122"/>
                <a:cs typeface="+mn-cs"/>
              </a:rPr>
              <a:t>您的</a:t>
            </a:r>
            <a:r>
              <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标题</a:t>
            </a:r>
            <a:endPar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12" name="文本框 11"/>
          <p:cNvSpPr txBox="1"/>
          <p:nvPr/>
        </p:nvSpPr>
        <p:spPr>
          <a:xfrm>
            <a:off x="3755912" y="3539168"/>
            <a:ext cx="4615543"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请在此处添加您的文字内容，添加您的解释和内容，</a:t>
            </a:r>
            <a:r>
              <a:rPr kumimoji="0" lang="en-US" altLang="zh-CN"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，专注于创新。</a:t>
            </a:r>
            <a:endPar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sp>
        <p:nvSpPr>
          <p:cNvPr id="3" name="文本框 2"/>
          <p:cNvSpPr txBox="1"/>
          <p:nvPr/>
        </p:nvSpPr>
        <p:spPr>
          <a:xfrm>
            <a:off x="10691666" y="1903055"/>
            <a:ext cx="49038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pic>
        <p:nvPicPr>
          <p:cNvPr id="4" name="图片 3"/>
          <p:cNvPicPr>
            <a:picLocks noChangeAspect="1"/>
          </p:cNvPicPr>
          <p:nvPr/>
        </p:nvPicPr>
        <p:blipFill>
          <a:blip r:embed="rId2" cstate="print">
            <a:extLst>
              <a:ext uri="{BEBA8EAE-BF5A-486C-A8C5-ECC9F3942E4B}">
                <a14:imgProps xmlns:a14="http://schemas.microsoft.com/office/drawing/2010/main">
                  <a14:imgLayer r:embed="rId3">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10752627" y="2857214"/>
            <a:ext cx="510236" cy="432758"/>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873" y="2454442"/>
            <a:ext cx="4403558" cy="4403558"/>
          </a:xfrm>
          <a:prstGeom prst="rect">
            <a:avLst/>
          </a:prstGeom>
        </p:spPr>
      </p:pic>
      <p:sp>
        <p:nvSpPr>
          <p:cNvPr id="6" name="TextBox 35"/>
          <p:cNvSpPr txBox="1"/>
          <p:nvPr/>
        </p:nvSpPr>
        <p:spPr>
          <a:xfrm>
            <a:off x="5812788" y="3875240"/>
            <a:ext cx="4245610" cy="1708751"/>
          </a:xfrm>
          <a:prstGeom prst="rect">
            <a:avLst/>
          </a:prstGeom>
          <a:noFill/>
        </p:spPr>
        <p:txBody>
          <a:bodyPr vert="eaVert"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lvl="0" algn="just">
              <a:lnSpc>
                <a:spcPct val="150000"/>
              </a:lnSpc>
              <a:defRPr/>
            </a:pPr>
            <a:endParaRPr lang="en-US" altLang="zh-CN" sz="1100" kern="0" dirty="0">
              <a:solidFill>
                <a:prstClr val="black"/>
              </a:solidFill>
            </a:endParaRPr>
          </a:p>
        </p:txBody>
      </p:sp>
      <p:sp>
        <p:nvSpPr>
          <p:cNvPr id="7" name="TextBox 35"/>
          <p:cNvSpPr txBox="1"/>
          <p:nvPr/>
        </p:nvSpPr>
        <p:spPr>
          <a:xfrm>
            <a:off x="4543122" y="3055785"/>
            <a:ext cx="5399773" cy="818515"/>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885508"/>
            <a:ext cx="2449285" cy="1972491"/>
          </a:xfrm>
          <a:prstGeom prst="rect">
            <a:avLst/>
          </a:prstGeom>
        </p:spPr>
      </p:pic>
      <p:sp>
        <p:nvSpPr>
          <p:cNvPr id="4" name="TextBox 35"/>
          <p:cNvSpPr txBox="1"/>
          <p:nvPr/>
        </p:nvSpPr>
        <p:spPr>
          <a:xfrm>
            <a:off x="3007359" y="2305441"/>
            <a:ext cx="7739017" cy="818515"/>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5" name="文本框 4"/>
          <p:cNvSpPr txBox="1"/>
          <p:nvPr/>
        </p:nvSpPr>
        <p:spPr>
          <a:xfrm>
            <a:off x="1578911" y="1351282"/>
            <a:ext cx="49038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1639872" y="2305441"/>
            <a:ext cx="510236" cy="432758"/>
          </a:xfrm>
          <a:prstGeom prst="rect">
            <a:avLst/>
          </a:prstGeom>
        </p:spPr>
      </p:pic>
      <p:sp>
        <p:nvSpPr>
          <p:cNvPr id="7" name="TextBox 35"/>
          <p:cNvSpPr txBox="1"/>
          <p:nvPr/>
        </p:nvSpPr>
        <p:spPr>
          <a:xfrm>
            <a:off x="3007359" y="4003352"/>
            <a:ext cx="7739017" cy="818515"/>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8" name="文本框 7"/>
          <p:cNvSpPr txBox="1"/>
          <p:nvPr/>
        </p:nvSpPr>
        <p:spPr>
          <a:xfrm>
            <a:off x="1578911" y="3455125"/>
            <a:ext cx="49038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pic>
        <p:nvPicPr>
          <p:cNvPr id="9" name="图片 8"/>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1639872" y="4409284"/>
            <a:ext cx="510236" cy="4327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250"/>
                                        <p:tgtEl>
                                          <p:spTgt spid="4"/>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250"/>
                                        <p:tgtEl>
                                          <p:spTgt spid="5"/>
                                        </p:tgtEl>
                                      </p:cBhvr>
                                    </p:animEffect>
                                  </p:childTnLst>
                                </p:cTn>
                              </p:par>
                              <p:par>
                                <p:cTn id="19" presetID="21" presetClass="entr" presetSubtype="1"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2000"/>
                                        <p:tgtEl>
                                          <p:spTgt spid="6"/>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250"/>
                                        <p:tgtEl>
                                          <p:spTgt spid="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250"/>
                                        <p:tgtEl>
                                          <p:spTgt spid="8"/>
                                        </p:tgtEl>
                                      </p:cBhvr>
                                    </p:animEffect>
                                  </p:childTnLst>
                                </p:cTn>
                              </p:par>
                              <p:par>
                                <p:cTn id="28" presetID="21" presetClass="entr" presetSubtype="1"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heel(1)">
                                      <p:cBhvr>
                                        <p:cTn id="3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22808" t="9716"/>
          <a:stretch>
            <a:fillRect/>
          </a:stretch>
        </p:blipFill>
        <p:spPr>
          <a:xfrm>
            <a:off x="1944895" y="2124015"/>
            <a:ext cx="7901564" cy="4131425"/>
          </a:xfrm>
          <a:prstGeom prst="rect">
            <a:avLst/>
          </a:prstGeom>
        </p:spPr>
      </p:pic>
      <p:sp>
        <p:nvSpPr>
          <p:cNvPr id="4" name="TextBox 35"/>
          <p:cNvSpPr txBox="1"/>
          <p:nvPr/>
        </p:nvSpPr>
        <p:spPr>
          <a:xfrm>
            <a:off x="4521713" y="3295251"/>
            <a:ext cx="3386607" cy="1787525"/>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5" name="文本框 4"/>
          <p:cNvSpPr txBox="1"/>
          <p:nvPr/>
        </p:nvSpPr>
        <p:spPr>
          <a:xfrm>
            <a:off x="1719923" y="1725591"/>
            <a:ext cx="44994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40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3119" y="1042850"/>
            <a:ext cx="3648743" cy="3235085"/>
          </a:xfrm>
          <a:prstGeom prst="rect">
            <a:avLst/>
          </a:prstGeom>
        </p:spPr>
      </p:pic>
      <p:sp>
        <p:nvSpPr>
          <p:cNvPr id="4" name="TextBox 35"/>
          <p:cNvSpPr txBox="1"/>
          <p:nvPr/>
        </p:nvSpPr>
        <p:spPr>
          <a:xfrm>
            <a:off x="2881864" y="2365123"/>
            <a:ext cx="2212649" cy="922020"/>
          </a:xfrm>
          <a:prstGeom prst="rect">
            <a:avLst/>
          </a:prstGeom>
          <a:noFill/>
        </p:spPr>
        <p:txBody>
          <a:bodyPr wrap="square" rtlCol="0">
            <a:spAutoFit/>
          </a:bodyPr>
          <a:lstStyle/>
          <a:p>
            <a:pPr algn="just">
              <a:lnSpc>
                <a:spcPct val="150000"/>
              </a:lnSpc>
              <a:defRPr/>
            </a:pPr>
            <a:r>
              <a:rPr lang="en-US" altLang="zh-CN" sz="900" kern="0" dirty="0">
                <a:solidFill>
                  <a:prstClr val="black"/>
                </a:solidFill>
              </a:rPr>
              <a:t>PPT</a:t>
            </a:r>
            <a:r>
              <a:rPr lang="zh-CN" altLang="en-US" sz="900" kern="0" dirty="0">
                <a:solidFill>
                  <a:prstClr val="black"/>
                </a:solidFill>
              </a:rPr>
              <a:t>更专业的模板。，不止创新。请在此处填入你需要的内容。</a:t>
            </a:r>
            <a:r>
              <a:rPr lang="en-US" altLang="zh-CN" sz="900" kern="0" dirty="0">
                <a:solidFill>
                  <a:prstClr val="black"/>
                </a:solidFill>
              </a:rPr>
              <a:t>PPT</a:t>
            </a:r>
            <a:r>
              <a:rPr lang="zh-CN" altLang="en-US" sz="900" kern="0" dirty="0">
                <a:solidFill>
                  <a:prstClr val="black"/>
                </a:solidFill>
              </a:rPr>
              <a:t>更专业的模板。，不止创新。请在此处填入你需要的内容。</a:t>
            </a:r>
            <a:endParaRPr lang="en-US" altLang="zh-CN" sz="900" kern="0" dirty="0">
              <a:solidFill>
                <a:prstClr val="black"/>
              </a:solidFill>
            </a:endParaRPr>
          </a:p>
        </p:txBody>
      </p:sp>
      <p:sp>
        <p:nvSpPr>
          <p:cNvPr id="5" name="文本框 4"/>
          <p:cNvSpPr txBox="1"/>
          <p:nvPr/>
        </p:nvSpPr>
        <p:spPr>
          <a:xfrm>
            <a:off x="3117530" y="2014487"/>
            <a:ext cx="151136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120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3119" y="3415936"/>
            <a:ext cx="3648743" cy="3235085"/>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507" y="1042850"/>
            <a:ext cx="3648743" cy="3235085"/>
          </a:xfrm>
          <a:prstGeom prst="rect">
            <a:avLst/>
          </a:prstGeom>
        </p:spPr>
      </p:pic>
      <p:sp>
        <p:nvSpPr>
          <p:cNvPr id="8" name="TextBox 35"/>
          <p:cNvSpPr txBox="1"/>
          <p:nvPr/>
        </p:nvSpPr>
        <p:spPr>
          <a:xfrm>
            <a:off x="7188252" y="2365123"/>
            <a:ext cx="2212649" cy="922020"/>
          </a:xfrm>
          <a:prstGeom prst="rect">
            <a:avLst/>
          </a:prstGeom>
          <a:noFill/>
        </p:spPr>
        <p:txBody>
          <a:bodyPr wrap="square" rtlCol="0">
            <a:spAutoFit/>
          </a:bodyPr>
          <a:lstStyle/>
          <a:p>
            <a:pPr algn="just">
              <a:lnSpc>
                <a:spcPct val="150000"/>
              </a:lnSpc>
              <a:defRPr/>
            </a:pPr>
            <a:r>
              <a:rPr lang="en-US" altLang="zh-CN" sz="900" kern="0" dirty="0">
                <a:solidFill>
                  <a:prstClr val="black"/>
                </a:solidFill>
              </a:rPr>
              <a:t>PPT</a:t>
            </a:r>
            <a:r>
              <a:rPr lang="zh-CN" altLang="en-US" sz="900" kern="0" dirty="0">
                <a:solidFill>
                  <a:prstClr val="black"/>
                </a:solidFill>
              </a:rPr>
              <a:t>更专业的模板。，不止创新。请在此处填入你需要的内容。</a:t>
            </a:r>
            <a:r>
              <a:rPr lang="en-US" altLang="zh-CN" sz="900" kern="0" dirty="0">
                <a:solidFill>
                  <a:prstClr val="black"/>
                </a:solidFill>
              </a:rPr>
              <a:t>PPT</a:t>
            </a:r>
            <a:r>
              <a:rPr lang="zh-CN" altLang="en-US" sz="900" kern="0" dirty="0">
                <a:solidFill>
                  <a:prstClr val="black"/>
                </a:solidFill>
              </a:rPr>
              <a:t>更专业的模板。，不止创新。请在此处填入你需要的内容。</a:t>
            </a:r>
            <a:endParaRPr lang="en-US" altLang="zh-CN" sz="900" kern="0" dirty="0">
              <a:solidFill>
                <a:prstClr val="black"/>
              </a:solidFill>
            </a:endParaRPr>
          </a:p>
        </p:txBody>
      </p:sp>
      <p:sp>
        <p:nvSpPr>
          <p:cNvPr id="9" name="文本框 8"/>
          <p:cNvSpPr txBox="1"/>
          <p:nvPr/>
        </p:nvSpPr>
        <p:spPr>
          <a:xfrm>
            <a:off x="7423918" y="2014487"/>
            <a:ext cx="151136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120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507" y="3415936"/>
            <a:ext cx="3648743" cy="3235085"/>
          </a:xfrm>
          <a:prstGeom prst="rect">
            <a:avLst/>
          </a:prstGeom>
        </p:spPr>
      </p:pic>
      <p:sp>
        <p:nvSpPr>
          <p:cNvPr id="11" name="矩形 10"/>
          <p:cNvSpPr/>
          <p:nvPr/>
        </p:nvSpPr>
        <p:spPr>
          <a:xfrm>
            <a:off x="2456920" y="4277935"/>
            <a:ext cx="2897475" cy="161776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730861" y="4277935"/>
            <a:ext cx="2897475" cy="161776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par>
                                <p:cTn id="23" presetID="16" presetClass="entr" presetSubtype="21"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par>
                                <p:cTn id="26" presetID="16" presetClass="entr" presetSubtype="2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par>
                                <p:cTn id="29" presetID="16" presetClass="entr" presetSubtype="21"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8" grpId="0"/>
      <p:bldP spid="9" grpId="0"/>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sp>
        <p:nvSpPr>
          <p:cNvPr id="13" name="TextBox 35"/>
          <p:cNvSpPr txBox="1"/>
          <p:nvPr/>
        </p:nvSpPr>
        <p:spPr>
          <a:xfrm>
            <a:off x="887817" y="3151091"/>
            <a:ext cx="3666766" cy="1060450"/>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14" name="文本框 13"/>
          <p:cNvSpPr txBox="1"/>
          <p:nvPr/>
        </p:nvSpPr>
        <p:spPr>
          <a:xfrm>
            <a:off x="1793755" y="2656155"/>
            <a:ext cx="151136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sp>
        <p:nvSpPr>
          <p:cNvPr id="15" name="TextBox 35"/>
          <p:cNvSpPr txBox="1"/>
          <p:nvPr/>
        </p:nvSpPr>
        <p:spPr>
          <a:xfrm>
            <a:off x="7557665" y="3145167"/>
            <a:ext cx="3609474" cy="1060450"/>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16" name="文本框 15"/>
          <p:cNvSpPr txBox="1"/>
          <p:nvPr/>
        </p:nvSpPr>
        <p:spPr>
          <a:xfrm>
            <a:off x="8463603" y="2650231"/>
            <a:ext cx="151136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102" y="2569029"/>
            <a:ext cx="2290217" cy="2854333"/>
          </a:xfrm>
          <a:prstGeom prst="rect">
            <a:avLst/>
          </a:prstGeom>
        </p:spPr>
      </p:pic>
      <p:sp>
        <p:nvSpPr>
          <p:cNvPr id="18" name="TextBox 35"/>
          <p:cNvSpPr txBox="1"/>
          <p:nvPr/>
        </p:nvSpPr>
        <p:spPr>
          <a:xfrm>
            <a:off x="887817" y="4707856"/>
            <a:ext cx="3666766" cy="1060450"/>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19" name="文本框 18"/>
          <p:cNvSpPr txBox="1"/>
          <p:nvPr/>
        </p:nvSpPr>
        <p:spPr>
          <a:xfrm>
            <a:off x="1793755" y="4212920"/>
            <a:ext cx="151136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sp>
        <p:nvSpPr>
          <p:cNvPr id="20" name="TextBox 35"/>
          <p:cNvSpPr txBox="1"/>
          <p:nvPr/>
        </p:nvSpPr>
        <p:spPr>
          <a:xfrm>
            <a:off x="7557665" y="4701932"/>
            <a:ext cx="3609474" cy="1060450"/>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21" name="文本框 20"/>
          <p:cNvSpPr txBox="1"/>
          <p:nvPr/>
        </p:nvSpPr>
        <p:spPr>
          <a:xfrm>
            <a:off x="8463603" y="4206996"/>
            <a:ext cx="151136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16" presetClass="entr" presetSubtype="2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arn(inVertical)">
                                      <p:cBhvr>
                                        <p:cTn id="30" dur="500"/>
                                        <p:tgtEl>
                                          <p:spTgt spid="19"/>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barn(inVertical)">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5" grpId="0"/>
      <p:bldP spid="16"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3755912" y="2810831"/>
            <a:ext cx="4615543" cy="64633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二 在此输入</a:t>
            </a:r>
            <a:r>
              <a:rPr kumimoji="0" lang="zh-CN" altLang="en-US" sz="3600" b="0" i="0" u="none" strike="noStrike" kern="0" cap="none" spc="0" normalizeH="0" baseline="0" noProof="0" dirty="0">
                <a:ln>
                  <a:noFill/>
                </a:ln>
                <a:solidFill>
                  <a:srgbClr val="C00000"/>
                </a:solidFill>
                <a:effectLst/>
                <a:uLnTx/>
                <a:uFillTx/>
                <a:latin typeface="叶根友毛笔行书简体" panose="02010601030101010101" pitchFamily="2" charset="-122"/>
                <a:ea typeface="叶根友毛笔行书简体" panose="02010601030101010101" pitchFamily="2" charset="-122"/>
                <a:cs typeface="+mn-cs"/>
              </a:rPr>
              <a:t>您的</a:t>
            </a:r>
            <a:r>
              <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标题</a:t>
            </a:r>
            <a:endPar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12" name="文本框 11"/>
          <p:cNvSpPr txBox="1"/>
          <p:nvPr/>
        </p:nvSpPr>
        <p:spPr>
          <a:xfrm>
            <a:off x="3755912" y="3539168"/>
            <a:ext cx="4615543"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请在此处添加您的文字内容，添加您的解释和内容，</a:t>
            </a:r>
            <a:r>
              <a:rPr kumimoji="0" lang="en-US" altLang="zh-CN"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，专注于创新。</a:t>
            </a:r>
            <a:endPar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3712" y="2010207"/>
            <a:ext cx="3524741" cy="3170935"/>
          </a:xfrm>
          <a:prstGeom prst="rect">
            <a:avLst/>
          </a:prstGeom>
        </p:spPr>
      </p:pic>
      <p:sp>
        <p:nvSpPr>
          <p:cNvPr id="4" name="TextBox 35"/>
          <p:cNvSpPr txBox="1"/>
          <p:nvPr/>
        </p:nvSpPr>
        <p:spPr>
          <a:xfrm>
            <a:off x="2308917" y="5341165"/>
            <a:ext cx="8202328" cy="344805"/>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p:txBody>
      </p:sp>
      <p:sp>
        <p:nvSpPr>
          <p:cNvPr id="5" name="文本框 4"/>
          <p:cNvSpPr txBox="1"/>
          <p:nvPr/>
        </p:nvSpPr>
        <p:spPr>
          <a:xfrm>
            <a:off x="2291273" y="3272302"/>
            <a:ext cx="1739062" cy="5232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800"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endParaRPr>
          </a:p>
        </p:txBody>
      </p:sp>
      <p:sp>
        <p:nvSpPr>
          <p:cNvPr id="6" name="TextBox 35"/>
          <p:cNvSpPr txBox="1"/>
          <p:nvPr/>
        </p:nvSpPr>
        <p:spPr>
          <a:xfrm>
            <a:off x="5294353" y="2837413"/>
            <a:ext cx="5399773" cy="1360805"/>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a:t>
            </a:r>
            <a:endParaRPr lang="en-US" altLang="zh-CN" sz="1100" kern="0" dirty="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sp>
        <p:nvSpPr>
          <p:cNvPr id="3" name="TextBox 35"/>
          <p:cNvSpPr txBox="1"/>
          <p:nvPr/>
        </p:nvSpPr>
        <p:spPr>
          <a:xfrm>
            <a:off x="1526767" y="4809026"/>
            <a:ext cx="4970286" cy="598805"/>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p:txBody>
      </p:sp>
      <p:sp>
        <p:nvSpPr>
          <p:cNvPr id="4" name="文本框 3"/>
          <p:cNvSpPr txBox="1"/>
          <p:nvPr/>
        </p:nvSpPr>
        <p:spPr>
          <a:xfrm>
            <a:off x="2482583" y="2611566"/>
            <a:ext cx="4014470" cy="1707894"/>
          </a:xfrm>
          <a:prstGeom prst="rect">
            <a:avLst/>
          </a:prstGeom>
          <a:noFill/>
        </p:spPr>
        <p:txBody>
          <a:bodyPr vert="eaVert" wrap="square" rtlCol="0">
            <a:spAutoFit/>
          </a:bodyPr>
          <a:lstStyle/>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endParaRPr lang="en-US" altLang="zh-CN" sz="1100" kern="0" dirty="0">
              <a:solidFill>
                <a:prstClr val="black"/>
              </a:solidFill>
              <a:latin typeface="+mn-ea"/>
            </a:endParaRPr>
          </a:p>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endParaRPr lang="en-US" altLang="zh-CN" sz="1100" kern="0" dirty="0">
              <a:solidFill>
                <a:prstClr val="black"/>
              </a:solidFill>
              <a:latin typeface="+mn-ea"/>
            </a:endParaRPr>
          </a:p>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a:t>
            </a:r>
            <a:endParaRPr lang="en-US" altLang="zh-CN" sz="1100" kern="0" dirty="0">
              <a:solidFill>
                <a:prstClr val="black"/>
              </a:solidFill>
              <a:latin typeface="+mn-ea"/>
            </a:endParaRPr>
          </a:p>
          <a:p>
            <a:endParaRPr lang="zh-CN" altLang="en-US" dirty="0">
              <a:latin typeface="+mn-ea"/>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053" y="2311165"/>
            <a:ext cx="5694947" cy="4466625"/>
          </a:xfrm>
          <a:prstGeom prst="rect">
            <a:avLst/>
          </a:prstGeom>
        </p:spPr>
      </p:pic>
      <p:sp>
        <p:nvSpPr>
          <p:cNvPr id="6" name="文本框 5"/>
          <p:cNvSpPr txBox="1"/>
          <p:nvPr/>
        </p:nvSpPr>
        <p:spPr>
          <a:xfrm flipH="1">
            <a:off x="7026441" y="1819777"/>
            <a:ext cx="298385" cy="1364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2478" y="1876955"/>
            <a:ext cx="7902341" cy="1852111"/>
          </a:xfrm>
          <a:prstGeom prst="rect">
            <a:avLst/>
          </a:prstGeom>
        </p:spPr>
      </p:pic>
      <p:sp>
        <p:nvSpPr>
          <p:cNvPr id="4" name="TextBox 35"/>
          <p:cNvSpPr txBox="1"/>
          <p:nvPr/>
        </p:nvSpPr>
        <p:spPr>
          <a:xfrm>
            <a:off x="2724866" y="4181453"/>
            <a:ext cx="7517330" cy="1868805"/>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lvl="0" algn="just">
              <a:lnSpc>
                <a:spcPct val="150000"/>
              </a:lnSpc>
              <a:defRPr/>
            </a:pPr>
            <a:endParaRPr lang="en-US" altLang="zh-CN" sz="1100" kern="0" dirty="0">
              <a:solidFill>
                <a:prstClr val="black"/>
              </a:solidFill>
            </a:endParaRPr>
          </a:p>
        </p:txBody>
      </p:sp>
      <p:sp>
        <p:nvSpPr>
          <p:cNvPr id="5" name="文本框 4"/>
          <p:cNvSpPr txBox="1"/>
          <p:nvPr/>
        </p:nvSpPr>
        <p:spPr>
          <a:xfrm>
            <a:off x="2936623" y="2878146"/>
            <a:ext cx="1511363"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000"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sp>
        <p:nvSpPr>
          <p:cNvPr id="3" name="TextBox 35"/>
          <p:cNvSpPr txBox="1"/>
          <p:nvPr/>
        </p:nvSpPr>
        <p:spPr>
          <a:xfrm>
            <a:off x="5290244" y="5302443"/>
            <a:ext cx="4960660" cy="598805"/>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p:txBody>
      </p:sp>
      <p:sp>
        <p:nvSpPr>
          <p:cNvPr id="4" name="文本框 3"/>
          <p:cNvSpPr txBox="1"/>
          <p:nvPr/>
        </p:nvSpPr>
        <p:spPr>
          <a:xfrm>
            <a:off x="6236434" y="2991763"/>
            <a:ext cx="4014470" cy="1698269"/>
          </a:xfrm>
          <a:prstGeom prst="rect">
            <a:avLst/>
          </a:prstGeom>
          <a:noFill/>
        </p:spPr>
        <p:txBody>
          <a:bodyPr vert="eaVert" wrap="square" rtlCol="0">
            <a:spAutoFit/>
          </a:bodyPr>
          <a:lstStyle/>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endParaRPr lang="en-US" altLang="zh-CN" sz="1100" kern="0" dirty="0">
              <a:solidFill>
                <a:prstClr val="black"/>
              </a:solidFill>
              <a:latin typeface="+mn-ea"/>
            </a:endParaRPr>
          </a:p>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endParaRPr lang="en-US" altLang="zh-CN" sz="1100" kern="0" dirty="0">
              <a:solidFill>
                <a:prstClr val="black"/>
              </a:solidFill>
              <a:latin typeface="+mn-ea"/>
            </a:endParaRPr>
          </a:p>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a:t>
            </a:r>
            <a:endParaRPr lang="en-US" altLang="zh-CN" sz="1100" kern="0" dirty="0">
              <a:solidFill>
                <a:prstClr val="black"/>
              </a:solidFill>
              <a:latin typeface="+mn-ea"/>
            </a:endParaRPr>
          </a:p>
          <a:p>
            <a:endParaRPr lang="zh-CN" altLang="en-US" dirty="0">
              <a:latin typeface="+mn-ea"/>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6511" y="2185087"/>
            <a:ext cx="2459097" cy="4672913"/>
          </a:xfrm>
          <a:prstGeom prst="rect">
            <a:avLst/>
          </a:prstGeom>
        </p:spPr>
      </p:pic>
      <p:sp>
        <p:nvSpPr>
          <p:cNvPr id="6" name="文本框 5"/>
          <p:cNvSpPr txBox="1"/>
          <p:nvPr/>
        </p:nvSpPr>
        <p:spPr>
          <a:xfrm flipH="1">
            <a:off x="10404909" y="2397292"/>
            <a:ext cx="298385" cy="1364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26956" y="1749044"/>
            <a:ext cx="1904914" cy="1873166"/>
          </a:xfrm>
          <a:prstGeom prst="rect">
            <a:avLst/>
          </a:prstGeom>
        </p:spPr>
      </p:pic>
      <p:sp>
        <p:nvSpPr>
          <p:cNvPr id="4" name="椭圆 3"/>
          <p:cNvSpPr/>
          <p:nvPr/>
        </p:nvSpPr>
        <p:spPr>
          <a:xfrm>
            <a:off x="2177731" y="2208001"/>
            <a:ext cx="1172866" cy="1172866"/>
          </a:xfrm>
          <a:prstGeom prst="ellipse">
            <a:avLst/>
          </a:prstGeom>
          <a:blipFill>
            <a:blip r:embed="rId3"/>
            <a:stretch>
              <a:fillRect/>
            </a:stretch>
          </a:blipFill>
          <a:ln w="12700" cap="flat" cmpd="sng" algn="ctr">
            <a:noFill/>
            <a:prstDash val="solid"/>
            <a:miter lim="800000"/>
          </a:ln>
          <a:effectLst/>
        </p:spPr>
        <p:txBody>
          <a:bodyPr rtlCol="0" anchor="ctr"/>
          <a:lstStyle/>
          <a:p>
            <a:pPr marL="0" marR="0" lvl="0" indent="0" algn="ctr" defTabSz="777240" eaLnBrk="1" fontAlgn="auto" latinLnBrk="0" hangingPunct="1">
              <a:lnSpc>
                <a:spcPct val="100000"/>
              </a:lnSpc>
              <a:spcBef>
                <a:spcPts val="0"/>
              </a:spcBef>
              <a:spcAft>
                <a:spcPts val="0"/>
              </a:spcAft>
              <a:buClrTx/>
              <a:buSzTx/>
              <a:buFontTx/>
              <a:buNone/>
              <a:defRPr/>
            </a:pPr>
            <a:endParaRPr kumimoji="0" lang="zh-CN" altLang="en-US" sz="136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5" name="图片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44915" y="3171604"/>
            <a:ext cx="1414048" cy="1390480"/>
          </a:xfrm>
          <a:prstGeom prst="rect">
            <a:avLst/>
          </a:prstGeom>
        </p:spPr>
      </p:pic>
      <p:sp>
        <p:nvSpPr>
          <p:cNvPr id="6" name="椭圆 5"/>
          <p:cNvSpPr/>
          <p:nvPr/>
        </p:nvSpPr>
        <p:spPr>
          <a:xfrm>
            <a:off x="3701372" y="3540333"/>
            <a:ext cx="870636" cy="870636"/>
          </a:xfrm>
          <a:prstGeom prst="ellipse">
            <a:avLst/>
          </a:prstGeom>
          <a:blipFill>
            <a:blip r:embed="rId3"/>
            <a:stretch>
              <a:fillRect/>
            </a:stretch>
          </a:blipFill>
          <a:ln w="12700" cap="flat" cmpd="sng" algn="ctr">
            <a:noFill/>
            <a:prstDash val="solid"/>
            <a:miter lim="800000"/>
          </a:ln>
          <a:effectLst/>
        </p:spPr>
        <p:txBody>
          <a:bodyPr rtlCol="0" anchor="ctr"/>
          <a:lstStyle/>
          <a:p>
            <a:pPr marL="0" marR="0" lvl="0" indent="0" algn="ctr" defTabSz="777240" eaLnBrk="1" fontAlgn="auto" latinLnBrk="0" hangingPunct="1">
              <a:lnSpc>
                <a:spcPct val="100000"/>
              </a:lnSpc>
              <a:spcBef>
                <a:spcPts val="0"/>
              </a:spcBef>
              <a:spcAft>
                <a:spcPts val="0"/>
              </a:spcAft>
              <a:buClrTx/>
              <a:buSzTx/>
              <a:buFontTx/>
              <a:buNone/>
              <a:defRPr/>
            </a:pPr>
            <a:endParaRPr kumimoji="0" lang="zh-CN" altLang="en-US" sz="136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8240" y="3975651"/>
            <a:ext cx="2283630" cy="2054404"/>
          </a:xfrm>
          <a:prstGeom prst="rect">
            <a:avLst/>
          </a:prstGeom>
        </p:spPr>
      </p:pic>
      <p:sp>
        <p:nvSpPr>
          <p:cNvPr id="8" name="文本框 7"/>
          <p:cNvSpPr txBox="1"/>
          <p:nvPr/>
        </p:nvSpPr>
        <p:spPr>
          <a:xfrm>
            <a:off x="1992808" y="4818187"/>
            <a:ext cx="1739062" cy="3693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endParaRPr>
          </a:p>
        </p:txBody>
      </p:sp>
      <p:sp>
        <p:nvSpPr>
          <p:cNvPr id="9" name="TextBox 35"/>
          <p:cNvSpPr txBox="1"/>
          <p:nvPr/>
        </p:nvSpPr>
        <p:spPr>
          <a:xfrm>
            <a:off x="5338370" y="5148438"/>
            <a:ext cx="4960660" cy="598805"/>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p:txBody>
      </p:sp>
      <p:sp>
        <p:nvSpPr>
          <p:cNvPr id="10" name="文本框 9"/>
          <p:cNvSpPr txBox="1"/>
          <p:nvPr/>
        </p:nvSpPr>
        <p:spPr>
          <a:xfrm>
            <a:off x="6284560" y="2837758"/>
            <a:ext cx="4014470" cy="1698269"/>
          </a:xfrm>
          <a:prstGeom prst="rect">
            <a:avLst/>
          </a:prstGeom>
          <a:noFill/>
        </p:spPr>
        <p:txBody>
          <a:bodyPr vert="eaVert" wrap="square" rtlCol="0">
            <a:spAutoFit/>
          </a:bodyPr>
          <a:lstStyle/>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endParaRPr lang="en-US" altLang="zh-CN" sz="1100" kern="0" dirty="0">
              <a:solidFill>
                <a:prstClr val="black"/>
              </a:solidFill>
              <a:latin typeface="+mn-ea"/>
            </a:endParaRPr>
          </a:p>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endParaRPr lang="en-US" altLang="zh-CN" sz="1100" kern="0" dirty="0">
              <a:solidFill>
                <a:prstClr val="black"/>
              </a:solidFill>
              <a:latin typeface="+mn-ea"/>
            </a:endParaRPr>
          </a:p>
          <a:p>
            <a:pPr lvl="0" algn="just">
              <a:lnSpc>
                <a:spcPct val="150000"/>
              </a:lnSpc>
              <a:defRPr/>
            </a:pPr>
            <a:r>
              <a:rPr lang="en-US" altLang="zh-CN" sz="1100" kern="0" dirty="0">
                <a:solidFill>
                  <a:prstClr val="black"/>
                </a:solidFill>
                <a:latin typeface="+mn-ea"/>
              </a:rPr>
              <a:t>PPT</a:t>
            </a:r>
            <a:r>
              <a:rPr lang="zh-CN" altLang="en-US" sz="1100" kern="0" dirty="0">
                <a:solidFill>
                  <a:prstClr val="black"/>
                </a:solidFill>
                <a:latin typeface="+mn-ea"/>
              </a:rPr>
              <a:t>更专业的模板。，不止创新。请在此处填入你需要的内容。</a:t>
            </a:r>
            <a:r>
              <a:rPr lang="en-US" altLang="zh-CN" sz="1100" kern="0" dirty="0">
                <a:solidFill>
                  <a:prstClr val="black"/>
                </a:solidFill>
                <a:latin typeface="+mn-ea"/>
              </a:rPr>
              <a:t>PPT</a:t>
            </a:r>
            <a:r>
              <a:rPr lang="zh-CN" altLang="en-US" sz="1100" kern="0" dirty="0">
                <a:solidFill>
                  <a:prstClr val="black"/>
                </a:solidFill>
                <a:latin typeface="+mn-ea"/>
              </a:rPr>
              <a:t>更专业的模板。</a:t>
            </a:r>
            <a:endParaRPr lang="en-US" altLang="zh-CN" sz="1100" kern="0" dirty="0">
              <a:solidFill>
                <a:prstClr val="black"/>
              </a:solidFill>
              <a:latin typeface="+mn-ea"/>
            </a:endParaRPr>
          </a:p>
          <a:p>
            <a:endParaRPr lang="zh-CN" altLang="en-US" dirty="0">
              <a:latin typeface="+mn-ea"/>
            </a:endParaRPr>
          </a:p>
        </p:txBody>
      </p:sp>
      <p:sp>
        <p:nvSpPr>
          <p:cNvPr id="11" name="文本框 10"/>
          <p:cNvSpPr txBox="1"/>
          <p:nvPr/>
        </p:nvSpPr>
        <p:spPr>
          <a:xfrm flipH="1">
            <a:off x="10453035" y="2243287"/>
            <a:ext cx="298385" cy="1364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3755912" y="2810831"/>
            <a:ext cx="4615543" cy="64633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三 在此输入</a:t>
            </a:r>
            <a:r>
              <a:rPr kumimoji="0" lang="zh-CN" altLang="en-US" sz="3600" b="0" i="0" u="none" strike="noStrike" kern="0" cap="none" spc="0" normalizeH="0" baseline="0" noProof="0" dirty="0">
                <a:ln>
                  <a:noFill/>
                </a:ln>
                <a:solidFill>
                  <a:srgbClr val="C00000"/>
                </a:solidFill>
                <a:effectLst/>
                <a:uLnTx/>
                <a:uFillTx/>
                <a:latin typeface="叶根友毛笔行书简体" panose="02010601030101010101" pitchFamily="2" charset="-122"/>
                <a:ea typeface="叶根友毛笔行书简体" panose="02010601030101010101" pitchFamily="2" charset="-122"/>
                <a:cs typeface="+mn-cs"/>
              </a:rPr>
              <a:t>您的</a:t>
            </a:r>
            <a:r>
              <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标题</a:t>
            </a:r>
            <a:endParaRPr kumimoji="0" lang="zh-CN" altLang="en-US" sz="3600" b="0" i="0" u="none" strike="noStrike" kern="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12" name="文本框 11"/>
          <p:cNvSpPr txBox="1"/>
          <p:nvPr/>
        </p:nvSpPr>
        <p:spPr>
          <a:xfrm>
            <a:off x="3755912" y="3539168"/>
            <a:ext cx="4615543"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请在此处添加您的文字内容，添加您的解释和内容，</a:t>
            </a:r>
            <a:r>
              <a:rPr kumimoji="0" lang="en-US" altLang="zh-CN"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，专注于创新。</a:t>
            </a:r>
            <a:endParaRPr kumimoji="0" lang="zh-CN" altLang="en-US" sz="16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rotWithShape="1">
          <a:blip r:embed="rId2">
            <a:clrChange>
              <a:clrFrom>
                <a:srgbClr val="FFFFFF"/>
              </a:clrFrom>
              <a:clrTo>
                <a:srgbClr val="FFFFFF">
                  <a:alpha val="0"/>
                </a:srgbClr>
              </a:clrTo>
            </a:clrChange>
            <a:grayscl/>
            <a:extLst>
              <a:ext uri="{28A0092B-C50C-407E-A947-70E740481C1C}">
                <a14:useLocalDpi xmlns:a14="http://schemas.microsoft.com/office/drawing/2010/main" val="0"/>
              </a:ext>
            </a:extLst>
          </a:blip>
          <a:srcRect t="57752"/>
          <a:stretch>
            <a:fillRect/>
          </a:stretch>
        </p:blipFill>
        <p:spPr>
          <a:xfrm>
            <a:off x="-1" y="2994144"/>
            <a:ext cx="12208595" cy="2579341"/>
          </a:xfrm>
          <a:prstGeom prst="rect">
            <a:avLst/>
          </a:prstGeom>
        </p:spPr>
      </p:pic>
      <p:pic>
        <p:nvPicPr>
          <p:cNvPr id="4" name="图片 3"/>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983368" y="2587082"/>
            <a:ext cx="582109" cy="493717"/>
          </a:xfrm>
          <a:prstGeom prst="rect">
            <a:avLst/>
          </a:prstGeom>
        </p:spPr>
      </p:pic>
      <p:pic>
        <p:nvPicPr>
          <p:cNvPr id="5" name="图片 4"/>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983367" y="3342546"/>
            <a:ext cx="582109" cy="493717"/>
          </a:xfrm>
          <a:prstGeom prst="rect">
            <a:avLst/>
          </a:prstGeom>
        </p:spPr>
      </p:pic>
      <p:sp>
        <p:nvSpPr>
          <p:cNvPr id="6" name="TextBox 35"/>
          <p:cNvSpPr txBox="1"/>
          <p:nvPr/>
        </p:nvSpPr>
        <p:spPr>
          <a:xfrm>
            <a:off x="3808992" y="2673735"/>
            <a:ext cx="5021500" cy="3448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7" name="文本框 6"/>
          <p:cNvSpPr txBox="1"/>
          <p:nvPr/>
        </p:nvSpPr>
        <p:spPr>
          <a:xfrm>
            <a:off x="3048000" y="2587082"/>
            <a:ext cx="517476" cy="369332"/>
          </a:xfrm>
          <a:prstGeom prst="rect">
            <a:avLst/>
          </a:prstGeom>
          <a:noFill/>
        </p:spPr>
        <p:txBody>
          <a:bodyPr wrap="square" rtlCol="0">
            <a:spAutoFit/>
          </a:bodyPr>
          <a:lstStyle/>
          <a:p>
            <a:r>
              <a:rPr lang="zh-CN" altLang="en-US" dirty="0">
                <a:latin typeface="叶根友毛笔行书简体" panose="02010601030101010101" pitchFamily="2" charset="-122"/>
                <a:ea typeface="叶根友毛笔行书简体" panose="02010601030101010101" pitchFamily="2" charset="-122"/>
              </a:rPr>
              <a:t>一</a:t>
            </a:r>
            <a:endParaRPr lang="zh-CN" altLang="en-US" dirty="0">
              <a:latin typeface="叶根友毛笔行书简体" panose="02010601030101010101" pitchFamily="2" charset="-122"/>
              <a:ea typeface="叶根友毛笔行书简体" panose="02010601030101010101" pitchFamily="2" charset="-122"/>
            </a:endParaRPr>
          </a:p>
        </p:txBody>
      </p:sp>
      <p:sp>
        <p:nvSpPr>
          <p:cNvPr id="8" name="文本框 7"/>
          <p:cNvSpPr txBox="1"/>
          <p:nvPr/>
        </p:nvSpPr>
        <p:spPr>
          <a:xfrm>
            <a:off x="3048000" y="3342546"/>
            <a:ext cx="517476" cy="369332"/>
          </a:xfrm>
          <a:prstGeom prst="rect">
            <a:avLst/>
          </a:prstGeom>
          <a:noFill/>
        </p:spPr>
        <p:txBody>
          <a:bodyPr wrap="square" rtlCol="0">
            <a:spAutoFit/>
          </a:bodyPr>
          <a:lstStyle/>
          <a:p>
            <a:r>
              <a:rPr lang="zh-CN" altLang="en-US" dirty="0">
                <a:latin typeface="叶根友毛笔行书简体" panose="02010601030101010101" pitchFamily="2" charset="-122"/>
                <a:ea typeface="叶根友毛笔行书简体" panose="02010601030101010101" pitchFamily="2" charset="-122"/>
              </a:rPr>
              <a:t>二</a:t>
            </a:r>
            <a:endParaRPr lang="zh-CN" altLang="en-US" dirty="0">
              <a:latin typeface="叶根友毛笔行书简体" panose="02010601030101010101" pitchFamily="2" charset="-122"/>
              <a:ea typeface="叶根友毛笔行书简体" panose="02010601030101010101" pitchFamily="2" charset="-122"/>
            </a:endParaRPr>
          </a:p>
        </p:txBody>
      </p:sp>
      <p:sp>
        <p:nvSpPr>
          <p:cNvPr id="9" name="TextBox 35"/>
          <p:cNvSpPr txBox="1"/>
          <p:nvPr/>
        </p:nvSpPr>
        <p:spPr>
          <a:xfrm>
            <a:off x="3808992" y="3429199"/>
            <a:ext cx="5021500" cy="3448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10" name="图片 9"/>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983368" y="4184663"/>
            <a:ext cx="582109" cy="493717"/>
          </a:xfrm>
          <a:prstGeom prst="rect">
            <a:avLst/>
          </a:prstGeom>
        </p:spPr>
      </p:pic>
      <p:pic>
        <p:nvPicPr>
          <p:cNvPr id="11" name="图片 10"/>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983367" y="4940127"/>
            <a:ext cx="582109" cy="493717"/>
          </a:xfrm>
          <a:prstGeom prst="rect">
            <a:avLst/>
          </a:prstGeom>
        </p:spPr>
      </p:pic>
      <p:sp>
        <p:nvSpPr>
          <p:cNvPr id="12" name="TextBox 35"/>
          <p:cNvSpPr txBox="1"/>
          <p:nvPr/>
        </p:nvSpPr>
        <p:spPr>
          <a:xfrm>
            <a:off x="3808992" y="4271316"/>
            <a:ext cx="5021500" cy="3448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13" name="文本框 12"/>
          <p:cNvSpPr txBox="1"/>
          <p:nvPr/>
        </p:nvSpPr>
        <p:spPr>
          <a:xfrm>
            <a:off x="3048000" y="4184663"/>
            <a:ext cx="517476" cy="369332"/>
          </a:xfrm>
          <a:prstGeom prst="rect">
            <a:avLst/>
          </a:prstGeom>
          <a:noFill/>
        </p:spPr>
        <p:txBody>
          <a:bodyPr wrap="square" rtlCol="0">
            <a:spAutoFit/>
          </a:bodyPr>
          <a:lstStyle/>
          <a:p>
            <a:r>
              <a:rPr lang="zh-CN" altLang="en-US" dirty="0">
                <a:latin typeface="叶根友毛笔行书简体" panose="02010601030101010101" pitchFamily="2" charset="-122"/>
                <a:ea typeface="叶根友毛笔行书简体" panose="02010601030101010101" pitchFamily="2" charset="-122"/>
              </a:rPr>
              <a:t>三</a:t>
            </a:r>
            <a:endParaRPr lang="zh-CN" altLang="en-US" dirty="0">
              <a:latin typeface="叶根友毛笔行书简体" panose="02010601030101010101" pitchFamily="2" charset="-122"/>
              <a:ea typeface="叶根友毛笔行书简体" panose="02010601030101010101" pitchFamily="2" charset="-122"/>
            </a:endParaRPr>
          </a:p>
        </p:txBody>
      </p:sp>
      <p:sp>
        <p:nvSpPr>
          <p:cNvPr id="14" name="文本框 13"/>
          <p:cNvSpPr txBox="1"/>
          <p:nvPr/>
        </p:nvSpPr>
        <p:spPr>
          <a:xfrm>
            <a:off x="3048000" y="4940127"/>
            <a:ext cx="517476" cy="369332"/>
          </a:xfrm>
          <a:prstGeom prst="rect">
            <a:avLst/>
          </a:prstGeom>
          <a:noFill/>
        </p:spPr>
        <p:txBody>
          <a:bodyPr wrap="square" rtlCol="0">
            <a:spAutoFit/>
          </a:bodyPr>
          <a:lstStyle/>
          <a:p>
            <a:r>
              <a:rPr lang="zh-CN" altLang="en-US" dirty="0">
                <a:latin typeface="叶根友毛笔行书简体" panose="02010601030101010101" pitchFamily="2" charset="-122"/>
                <a:ea typeface="叶根友毛笔行书简体" panose="02010601030101010101" pitchFamily="2" charset="-122"/>
              </a:rPr>
              <a:t>四</a:t>
            </a:r>
            <a:endParaRPr lang="zh-CN" altLang="en-US" dirty="0">
              <a:latin typeface="叶根友毛笔行书简体" panose="02010601030101010101" pitchFamily="2" charset="-122"/>
              <a:ea typeface="叶根友毛笔行书简体" panose="02010601030101010101" pitchFamily="2" charset="-122"/>
            </a:endParaRPr>
          </a:p>
        </p:txBody>
      </p:sp>
      <p:sp>
        <p:nvSpPr>
          <p:cNvPr id="15" name="TextBox 35"/>
          <p:cNvSpPr txBox="1"/>
          <p:nvPr/>
        </p:nvSpPr>
        <p:spPr>
          <a:xfrm>
            <a:off x="3808992" y="5026780"/>
            <a:ext cx="5021500" cy="34480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10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a:xfrm>
            <a:off x="1775111" y="1774870"/>
            <a:ext cx="4006464" cy="2309450"/>
          </a:xfrm>
          <a:prstGeom prst="rect">
            <a:avLst/>
          </a:prstGeom>
        </p:spPr>
      </p:pic>
      <p:sp>
        <p:nvSpPr>
          <p:cNvPr id="4" name="TextBox 35"/>
          <p:cNvSpPr txBox="1"/>
          <p:nvPr/>
        </p:nvSpPr>
        <p:spPr>
          <a:xfrm>
            <a:off x="1548231" y="4414795"/>
            <a:ext cx="4460225" cy="1303020"/>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5" name="文本框 4"/>
          <p:cNvSpPr txBox="1"/>
          <p:nvPr/>
        </p:nvSpPr>
        <p:spPr>
          <a:xfrm>
            <a:off x="3192884" y="3971423"/>
            <a:ext cx="117091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添加文字</a:t>
            </a:r>
            <a:endParaRPr kumimoji="0" lang="zh-CN" altLang="en-US" sz="1600" b="1"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6" name="图片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a:xfrm>
            <a:off x="6664988" y="1774870"/>
            <a:ext cx="4006464" cy="2309450"/>
          </a:xfrm>
          <a:prstGeom prst="rect">
            <a:avLst/>
          </a:prstGeom>
        </p:spPr>
      </p:pic>
      <p:sp>
        <p:nvSpPr>
          <p:cNvPr id="7" name="TextBox 35"/>
          <p:cNvSpPr txBox="1"/>
          <p:nvPr/>
        </p:nvSpPr>
        <p:spPr>
          <a:xfrm>
            <a:off x="6438108" y="4414795"/>
            <a:ext cx="4460225" cy="1303020"/>
          </a:xfrm>
          <a:prstGeom prst="rect">
            <a:avLst/>
          </a:prstGeom>
          <a:noFill/>
        </p:spPr>
        <p:txBody>
          <a:bodyPr wrap="square" rtlCol="0">
            <a:spAutoFit/>
          </a:bodyPr>
          <a:lstStyle/>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algn="just">
              <a:lnSpc>
                <a:spcPct val="150000"/>
              </a:lnSpc>
              <a:defRPr/>
            </a:pPr>
            <a:r>
              <a:rPr lang="en-US" altLang="zh-CN" sz="1050" kern="0" dirty="0">
                <a:solidFill>
                  <a:prstClr val="black"/>
                </a:solidFill>
              </a:rPr>
              <a:t>PPT</a:t>
            </a:r>
            <a:r>
              <a:rPr lang="zh-CN" altLang="en-US" sz="1050" kern="0" dirty="0">
                <a:solidFill>
                  <a:prstClr val="black"/>
                </a:solidFill>
              </a:rPr>
              <a:t>更专业的模板。，不止创新。请在此处填入你需要的内容。</a:t>
            </a:r>
            <a:r>
              <a:rPr lang="en-US" altLang="zh-CN" sz="1050" kern="0" dirty="0">
                <a:solidFill>
                  <a:prstClr val="black"/>
                </a:solidFill>
              </a:rPr>
              <a:t>PPT</a:t>
            </a:r>
            <a:r>
              <a:rPr lang="zh-CN" altLang="en-US" sz="1050" kern="0" dirty="0">
                <a:solidFill>
                  <a:prstClr val="black"/>
                </a:solidFill>
              </a:rPr>
              <a:t>更专业的模板。，不止创新。请在此处填入你需要的内容。</a:t>
            </a:r>
            <a:endParaRPr lang="en-US" altLang="zh-CN" sz="1050" kern="0" dirty="0">
              <a:solidFill>
                <a:prstClr val="black"/>
              </a:solidFill>
            </a:endParaRPr>
          </a:p>
          <a:p>
            <a:pPr lvl="0" algn="just">
              <a:lnSpc>
                <a:spcPct val="150000"/>
              </a:lnSpc>
              <a:defRPr/>
            </a:pPr>
            <a:endParaRPr lang="en-US" altLang="zh-CN" sz="1050" kern="0" dirty="0">
              <a:solidFill>
                <a:prstClr val="black"/>
              </a:solidFill>
            </a:endParaRPr>
          </a:p>
        </p:txBody>
      </p:sp>
      <p:sp>
        <p:nvSpPr>
          <p:cNvPr id="8" name="文本框 7"/>
          <p:cNvSpPr txBox="1"/>
          <p:nvPr/>
        </p:nvSpPr>
        <p:spPr>
          <a:xfrm>
            <a:off x="8082761" y="3971423"/>
            <a:ext cx="117091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添加文字</a:t>
            </a:r>
            <a:endParaRPr kumimoji="0" lang="zh-CN" altLang="en-US" sz="1600" b="1"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250"/>
                                        <p:tgtEl>
                                          <p:spTgt spid="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25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250"/>
                                        <p:tgtEl>
                                          <p:spTgt spid="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310" y="2668937"/>
            <a:ext cx="2768416" cy="3403523"/>
          </a:xfrm>
          <a:prstGeom prst="rect">
            <a:avLst/>
          </a:prstGeom>
        </p:spPr>
      </p:pic>
      <p:sp>
        <p:nvSpPr>
          <p:cNvPr id="4" name="文本框 3"/>
          <p:cNvSpPr txBox="1"/>
          <p:nvPr/>
        </p:nvSpPr>
        <p:spPr>
          <a:xfrm flipH="1">
            <a:off x="10258699" y="2216245"/>
            <a:ext cx="298385" cy="1364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sz="2000" i="0" u="none" strike="noStrike" kern="0" cap="none" spc="0" normalizeH="0" baseline="0" noProof="0" dirty="0">
              <a:ln>
                <a:noFill/>
              </a:ln>
              <a:effectLst/>
              <a:uLnTx/>
              <a:uFillTx/>
              <a:latin typeface="叶根友毛笔行书简体" panose="02010601030101010101" pitchFamily="2" charset="-122"/>
              <a:ea typeface="叶根友毛笔行书简体" panose="02010601030101010101" pitchFamily="2"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143193" y="1348365"/>
            <a:ext cx="683396" cy="3022334"/>
          </a:xfrm>
          <a:prstGeom prst="rect">
            <a:avLst/>
          </a:prstGeom>
        </p:spPr>
      </p:pic>
      <p:sp>
        <p:nvSpPr>
          <p:cNvPr id="6" name="TextBox 35"/>
          <p:cNvSpPr txBox="1"/>
          <p:nvPr/>
        </p:nvSpPr>
        <p:spPr>
          <a:xfrm>
            <a:off x="4149867" y="3580686"/>
            <a:ext cx="5839327" cy="2376170"/>
          </a:xfrm>
          <a:prstGeom prst="rect">
            <a:avLst/>
          </a:prstGeom>
          <a:noFill/>
        </p:spPr>
        <p:txBody>
          <a:bodyPr wrap="square" rtlCol="0">
            <a:spAutoFit/>
          </a:bodyPr>
          <a:lstStyle/>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r>
              <a:rPr lang="en-US" altLang="zh-CN" sz="1100" kern="0" dirty="0">
                <a:solidFill>
                  <a:prstClr val="black"/>
                </a:solidFill>
              </a:rPr>
              <a:t>PPT</a:t>
            </a:r>
            <a:r>
              <a:rPr lang="zh-CN" altLang="en-US" sz="1100" kern="0" dirty="0">
                <a:solidFill>
                  <a:prstClr val="black"/>
                </a:solidFill>
              </a:rPr>
              <a:t>更专业的模板。，不止创新。请在此处填入你需要的内容。</a:t>
            </a:r>
            <a:r>
              <a:rPr lang="en-US" altLang="zh-CN" sz="1100" kern="0" dirty="0">
                <a:solidFill>
                  <a:prstClr val="black"/>
                </a:solidFill>
              </a:rPr>
              <a:t>PPT</a:t>
            </a:r>
            <a:r>
              <a:rPr lang="zh-CN" altLang="en-US" sz="1100" kern="0" dirty="0">
                <a:solidFill>
                  <a:prstClr val="black"/>
                </a:solidFill>
              </a:rPr>
              <a:t>更专业的模板。，不止创新。请在此处填入你需要的内容。</a:t>
            </a:r>
            <a:endParaRPr lang="en-US" altLang="zh-CN" sz="1100" kern="0" dirty="0">
              <a:solidFill>
                <a:prstClr val="black"/>
              </a:solidFill>
            </a:endParaRPr>
          </a:p>
          <a:p>
            <a:pPr algn="just">
              <a:lnSpc>
                <a:spcPct val="150000"/>
              </a:lnSpc>
              <a:defRPr/>
            </a:pPr>
            <a:endParaRPr lang="en-US" altLang="zh-CN" sz="1100" kern="0" dirty="0">
              <a:solidFill>
                <a:prstClr val="black"/>
              </a:solidFill>
            </a:endParaRPr>
          </a:p>
          <a:p>
            <a:pPr algn="just">
              <a:lnSpc>
                <a:spcPct val="150000"/>
              </a:lnSpc>
              <a:defRPr/>
            </a:pPr>
            <a:r>
              <a:rPr lang="en-US" altLang="zh-CN" sz="1100" dirty="0">
                <a:latin typeface="+mn-ea"/>
              </a:rPr>
              <a:t>You can click here to enter your text. You can click here to enter your text. You can click here to enter your text. You can click here to enter your text. </a:t>
            </a:r>
            <a:endParaRPr lang="zh-CN" altLang="en-US" sz="1100" dirty="0">
              <a:latin typeface="Calibri" panose="020F0502020204030204"/>
              <a:ea typeface="宋体" panose="02010600030101010101" pitchFamily="2" charset="-122"/>
            </a:endParaRPr>
          </a:p>
          <a:p>
            <a:pPr algn="just">
              <a:lnSpc>
                <a:spcPct val="150000"/>
              </a:lnSpc>
              <a:defRPr/>
            </a:pPr>
            <a:endParaRPr lang="en-US" altLang="zh-CN" sz="1100" kern="0" dirty="0">
              <a:solidFill>
                <a:prstClr val="black"/>
              </a:solidFill>
            </a:endParaRPr>
          </a:p>
          <a:p>
            <a:pPr lvl="0" algn="just">
              <a:lnSpc>
                <a:spcPct val="150000"/>
              </a:lnSpc>
              <a:defRPr/>
            </a:pPr>
            <a:endParaRPr lang="en-US" altLang="zh-CN" sz="1100" kern="0" dirty="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sp>
        <p:nvSpPr>
          <p:cNvPr id="3" name="矩形 2"/>
          <p:cNvSpPr/>
          <p:nvPr/>
        </p:nvSpPr>
        <p:spPr>
          <a:xfrm>
            <a:off x="4033859" y="2863810"/>
            <a:ext cx="6529638" cy="991235"/>
          </a:xfrm>
          <a:prstGeom prst="rect">
            <a:avLst/>
          </a:prstGeom>
        </p:spPr>
        <p:txBody>
          <a:bodyPr wrap="square">
            <a:spAutoFit/>
          </a:bodyPr>
          <a:lstStyle/>
          <a:p>
            <a:pPr>
              <a:lnSpc>
                <a:spcPct val="150000"/>
              </a:lnSpc>
            </a:pPr>
            <a:r>
              <a:rPr lang="en-US" altLang="zh-CN" sz="1300" dirty="0">
                <a:latin typeface="+mj-ea"/>
                <a:ea typeface="+mj-ea"/>
              </a:rPr>
              <a:t>PPT</a:t>
            </a:r>
            <a:r>
              <a:rPr lang="zh-CN" altLang="en-US" sz="1300" dirty="0">
                <a:latin typeface="+mj-ea"/>
                <a:ea typeface="+mj-ea"/>
              </a:rPr>
              <a:t>更专业的模板。，不止创新。请在此处填入你需要的内容。请在此处填入你需要的内容。请在此处填入你需要的内容。</a:t>
            </a:r>
            <a:r>
              <a:rPr lang="en-US" altLang="zh-CN" sz="1300" dirty="0">
                <a:latin typeface="+mj-ea"/>
                <a:ea typeface="+mj-ea"/>
              </a:rPr>
              <a:t>PPT</a:t>
            </a:r>
            <a:r>
              <a:rPr lang="zh-CN" altLang="en-US" sz="1300" dirty="0">
                <a:latin typeface="+mj-ea"/>
                <a:ea typeface="+mj-ea"/>
              </a:rPr>
              <a:t>更专业的模板。，不止创新。请在此处填入你需要的内容。请在此处填入你需要的内容。请在此处填入你需要的内容。</a:t>
            </a:r>
            <a:endParaRPr lang="en-US" altLang="zh-CN" sz="1300" dirty="0">
              <a:latin typeface="+mj-ea"/>
              <a:ea typeface="+mj-ea"/>
            </a:endParaRPr>
          </a:p>
        </p:txBody>
      </p:sp>
      <p:sp>
        <p:nvSpPr>
          <p:cNvPr id="4" name="文本框 3"/>
          <p:cNvSpPr txBox="1"/>
          <p:nvPr/>
        </p:nvSpPr>
        <p:spPr>
          <a:xfrm>
            <a:off x="4033858" y="2108423"/>
            <a:ext cx="2024299"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1"/>
                </a:solidFill>
                <a:effectLst/>
                <a:uLnTx/>
                <a:uFillTx/>
                <a:latin typeface="叶根友毛笔行书简体" panose="02010601030101010101" pitchFamily="2" charset="-122"/>
                <a:ea typeface="叶根友毛笔行书简体" panose="02010601030101010101" pitchFamily="2" charset="-122"/>
              </a:rPr>
              <a:t>单击输入标题文字</a:t>
            </a:r>
            <a:endParaRPr kumimoji="0" lang="zh-CN" altLang="en-US" sz="1800" b="0" i="0" u="none" strike="noStrike" kern="0" cap="none" spc="0" normalizeH="0" baseline="0" noProof="0" dirty="0">
              <a:ln>
                <a:noFill/>
              </a:ln>
              <a:solidFill>
                <a:schemeClr val="tx1"/>
              </a:solidFill>
              <a:effectLst/>
              <a:uLnTx/>
              <a:uFillTx/>
              <a:latin typeface="叶根友毛笔行书简体" panose="02010601030101010101" pitchFamily="2" charset="-122"/>
              <a:ea typeface="叶根友毛笔行书简体" panose="02010601030101010101" pitchFamily="2" charset="-122"/>
            </a:endParaRPr>
          </a:p>
        </p:txBody>
      </p:sp>
      <p:cxnSp>
        <p:nvCxnSpPr>
          <p:cNvPr id="5" name="直接连接符 4"/>
          <p:cNvCxnSpPr/>
          <p:nvPr/>
        </p:nvCxnSpPr>
        <p:spPr>
          <a:xfrm>
            <a:off x="4109636" y="2589374"/>
            <a:ext cx="4138059" cy="0"/>
          </a:xfrm>
          <a:prstGeom prst="line">
            <a:avLst/>
          </a:prstGeom>
          <a:solidFill>
            <a:srgbClr val="070606"/>
          </a:solidFill>
          <a:ln w="15875">
            <a:solidFill>
              <a:schemeClr val="tx1"/>
            </a:solidFill>
            <a:round/>
          </a:ln>
        </p:spPr>
      </p:cxnSp>
      <p:sp>
        <p:nvSpPr>
          <p:cNvPr id="6" name="矩形 5"/>
          <p:cNvSpPr/>
          <p:nvPr/>
        </p:nvSpPr>
        <p:spPr>
          <a:xfrm>
            <a:off x="4097153" y="4255715"/>
            <a:ext cx="6466343" cy="991235"/>
          </a:xfrm>
          <a:prstGeom prst="rect">
            <a:avLst/>
          </a:prstGeom>
        </p:spPr>
        <p:txBody>
          <a:bodyPr wrap="square">
            <a:spAutoFit/>
          </a:bodyPr>
          <a:lstStyle/>
          <a:p>
            <a:pPr lvl="0">
              <a:lnSpc>
                <a:spcPct val="150000"/>
              </a:lnSpc>
            </a:pPr>
            <a:r>
              <a:rPr lang="en-US" altLang="zh-CN" sz="1300" dirty="0">
                <a:solidFill>
                  <a:prstClr val="black"/>
                </a:solidFill>
                <a:latin typeface="等线 Light" charset="-122"/>
                <a:ea typeface="等线 Light" charset="-122"/>
              </a:rPr>
              <a:t>PPT</a:t>
            </a:r>
            <a:r>
              <a:rPr lang="zh-CN" altLang="en-US" sz="1300" dirty="0">
                <a:solidFill>
                  <a:prstClr val="black"/>
                </a:solidFill>
                <a:latin typeface="等线 Light" charset="-122"/>
                <a:ea typeface="等线 Light" charset="-122"/>
              </a:rPr>
              <a:t>更专业的模板。，不止创新。请在此处填入你需要的内容。请在此处填入你需要的内容。请在此处填入你需要的内容。</a:t>
            </a:r>
            <a:r>
              <a:rPr lang="en-US" altLang="zh-CN" sz="1300" dirty="0">
                <a:solidFill>
                  <a:prstClr val="black"/>
                </a:solidFill>
                <a:latin typeface="等线 Light" charset="-122"/>
                <a:ea typeface="等线 Light" charset="-122"/>
              </a:rPr>
              <a:t>PPT</a:t>
            </a:r>
            <a:r>
              <a:rPr lang="zh-CN" altLang="en-US" sz="1300" dirty="0">
                <a:solidFill>
                  <a:prstClr val="black"/>
                </a:solidFill>
                <a:latin typeface="等线 Light" charset="-122"/>
                <a:ea typeface="等线 Light" charset="-122"/>
              </a:rPr>
              <a:t>更专业的模板。，不止创新。请在此处填入你需要的内容。请在此处填入你需要的内容。请在此处填入你需要的内容。</a:t>
            </a:r>
            <a:endParaRPr lang="en-US" altLang="zh-CN" sz="1300" dirty="0">
              <a:solidFill>
                <a:prstClr val="black"/>
              </a:solidFill>
              <a:latin typeface="等线 Light" charset="-122"/>
              <a:ea typeface="等线 Light"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7729" y="4014651"/>
            <a:ext cx="3696896" cy="27998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65575" y="266489"/>
            <a:ext cx="2386482" cy="375768"/>
          </a:xfrm>
          <a:prstGeom prst="rect">
            <a:avLst/>
          </a:prstGeom>
        </p:spPr>
        <p:txBody>
          <a:bodyPr wrap="square">
            <a:spAutoFit/>
          </a:bodyPr>
          <a:lstStyle/>
          <a:p>
            <a:pPr lvl="0" fontAlgn="base">
              <a:spcBef>
                <a:spcPct val="0"/>
              </a:spcBef>
              <a:spcAft>
                <a:spcPct val="0"/>
              </a:spcAft>
            </a:pPr>
            <a:r>
              <a:rPr lang="zh-CN" altLang="en-US" dirty="0">
                <a:latin typeface="叶根友毛笔行书简体" panose="02010601030101010101" pitchFamily="2" charset="-122"/>
                <a:ea typeface="叶根友毛笔行书简体" panose="02010601030101010101" pitchFamily="2" charset="-122"/>
              </a:rPr>
              <a:t>请在此输入</a:t>
            </a:r>
            <a:r>
              <a:rPr lang="zh-CN" altLang="en-US" dirty="0">
                <a:solidFill>
                  <a:srgbClr val="C00000"/>
                </a:solidFill>
                <a:latin typeface="叶根友毛笔行书简体" panose="02010601030101010101" pitchFamily="2" charset="-122"/>
                <a:ea typeface="叶根友毛笔行书简体" panose="02010601030101010101" pitchFamily="2" charset="-122"/>
              </a:rPr>
              <a:t>您的</a:t>
            </a:r>
            <a:r>
              <a:rPr lang="zh-CN" altLang="en-US" dirty="0">
                <a:latin typeface="叶根友毛笔行书简体" panose="02010601030101010101" pitchFamily="2" charset="-122"/>
                <a:ea typeface="叶根友毛笔行书简体" panose="02010601030101010101" pitchFamily="2" charset="-122"/>
              </a:rPr>
              <a:t>文字</a:t>
            </a:r>
            <a:endParaRPr lang="zh-CN" altLang="en-US" dirty="0">
              <a:latin typeface="叶根友毛笔行书简体" panose="02010601030101010101" pitchFamily="2" charset="-122"/>
              <a:ea typeface="叶根友毛笔行书简体" panose="02010601030101010101" pitchFamily="2" charset="-122"/>
            </a:endParaRPr>
          </a:p>
        </p:txBody>
      </p:sp>
      <p:pic>
        <p:nvPicPr>
          <p:cNvPr id="3" name="图片 2"/>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08543" y="1924028"/>
            <a:ext cx="1904914" cy="1873166"/>
          </a:xfrm>
          <a:prstGeom prst="rect">
            <a:avLst/>
          </a:prstGeom>
        </p:spPr>
      </p:pic>
      <p:sp>
        <p:nvSpPr>
          <p:cNvPr id="4" name="椭圆 3"/>
          <p:cNvSpPr/>
          <p:nvPr/>
        </p:nvSpPr>
        <p:spPr>
          <a:xfrm>
            <a:off x="1759318" y="2382985"/>
            <a:ext cx="1172866" cy="1172866"/>
          </a:xfrm>
          <a:prstGeom prst="ellipse">
            <a:avLst/>
          </a:prstGeom>
          <a:blipFill>
            <a:blip r:embed="rId3"/>
            <a:stretch>
              <a:fillRect/>
            </a:stretch>
          </a:blipFill>
          <a:ln w="12700" cap="flat" cmpd="sng" algn="ctr">
            <a:noFill/>
            <a:prstDash val="solid"/>
            <a:miter lim="800000"/>
          </a:ln>
          <a:effectLst/>
        </p:spPr>
        <p:txBody>
          <a:bodyPr rtlCol="0" anchor="ctr"/>
          <a:lstStyle/>
          <a:p>
            <a:pPr marL="0" marR="0" lvl="0" indent="0" algn="ctr" defTabSz="777240" eaLnBrk="1" fontAlgn="auto" latinLnBrk="0" hangingPunct="1">
              <a:lnSpc>
                <a:spcPct val="100000"/>
              </a:lnSpc>
              <a:spcBef>
                <a:spcPts val="0"/>
              </a:spcBef>
              <a:spcAft>
                <a:spcPts val="0"/>
              </a:spcAft>
              <a:buClrTx/>
              <a:buSzTx/>
              <a:buFontTx/>
              <a:buNone/>
              <a:defRPr/>
            </a:pPr>
            <a:endParaRPr kumimoji="0" lang="zh-CN" altLang="en-US" sz="136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5" name="图片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95201" y="1921447"/>
            <a:ext cx="1414048" cy="1390480"/>
          </a:xfrm>
          <a:prstGeom prst="rect">
            <a:avLst/>
          </a:prstGeom>
        </p:spPr>
      </p:pic>
      <p:sp>
        <p:nvSpPr>
          <p:cNvPr id="6" name="椭圆 5"/>
          <p:cNvSpPr/>
          <p:nvPr/>
        </p:nvSpPr>
        <p:spPr>
          <a:xfrm>
            <a:off x="7151658" y="2290176"/>
            <a:ext cx="870636" cy="870636"/>
          </a:xfrm>
          <a:prstGeom prst="ellipse">
            <a:avLst/>
          </a:prstGeom>
          <a:blipFill>
            <a:blip r:embed="rId3"/>
            <a:stretch>
              <a:fillRect/>
            </a:stretch>
          </a:blipFill>
          <a:ln w="12700" cap="flat" cmpd="sng" algn="ctr">
            <a:noFill/>
            <a:prstDash val="solid"/>
            <a:miter lim="800000"/>
          </a:ln>
          <a:effectLst/>
        </p:spPr>
        <p:txBody>
          <a:bodyPr rtlCol="0" anchor="ctr"/>
          <a:lstStyle/>
          <a:p>
            <a:pPr marL="0" marR="0" lvl="0" indent="0" algn="ctr" defTabSz="777240" eaLnBrk="1" fontAlgn="auto" latinLnBrk="0" hangingPunct="1">
              <a:lnSpc>
                <a:spcPct val="100000"/>
              </a:lnSpc>
              <a:spcBef>
                <a:spcPts val="0"/>
              </a:spcBef>
              <a:spcAft>
                <a:spcPts val="0"/>
              </a:spcAft>
              <a:buClrTx/>
              <a:buSzTx/>
              <a:buFontTx/>
              <a:buNone/>
              <a:defRPr/>
            </a:pPr>
            <a:endParaRPr kumimoji="0" lang="zh-CN" altLang="en-US" sz="136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851" y="3793231"/>
            <a:ext cx="2283630" cy="2054404"/>
          </a:xfrm>
          <a:prstGeom prst="rect">
            <a:avLst/>
          </a:prstGeom>
        </p:spPr>
      </p:pic>
      <p:sp>
        <p:nvSpPr>
          <p:cNvPr id="8" name="文本框 7"/>
          <p:cNvSpPr txBox="1"/>
          <p:nvPr/>
        </p:nvSpPr>
        <p:spPr>
          <a:xfrm>
            <a:off x="4736419" y="4635767"/>
            <a:ext cx="1739062" cy="3693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endParaRP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9288" y="3091204"/>
            <a:ext cx="1875740" cy="1687457"/>
          </a:xfrm>
          <a:prstGeom prst="rect">
            <a:avLst/>
          </a:prstGeom>
        </p:spPr>
      </p:pic>
      <p:sp>
        <p:nvSpPr>
          <p:cNvPr id="10" name="文本框 9"/>
          <p:cNvSpPr txBox="1"/>
          <p:nvPr/>
        </p:nvSpPr>
        <p:spPr>
          <a:xfrm>
            <a:off x="9348482" y="3672672"/>
            <a:ext cx="1739062" cy="3693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rPr>
              <a:t>添加文字</a:t>
            </a:r>
            <a:endParaRPr kumimoji="0" lang="zh-CN" altLang="en-US" i="0" u="none" strike="noStrike" kern="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endParaRPr>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5521">
            <a:off x="2849318" y="3466484"/>
            <a:ext cx="1646663" cy="661417"/>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9233">
            <a:off x="8170856" y="2819156"/>
            <a:ext cx="1282851" cy="515284"/>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026000">
            <a:off x="5913757" y="3406858"/>
            <a:ext cx="1282851" cy="515284"/>
          </a:xfrm>
          <a:prstGeom prst="rect">
            <a:avLst/>
          </a:prstGeom>
        </p:spPr>
      </p:pic>
      <p:sp>
        <p:nvSpPr>
          <p:cNvPr id="14" name="TextBox 35"/>
          <p:cNvSpPr txBox="1"/>
          <p:nvPr/>
        </p:nvSpPr>
        <p:spPr>
          <a:xfrm>
            <a:off x="1445926" y="4635767"/>
            <a:ext cx="1799649" cy="81851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15" name="TextBox 35"/>
          <p:cNvSpPr txBox="1"/>
          <p:nvPr/>
        </p:nvSpPr>
        <p:spPr>
          <a:xfrm>
            <a:off x="6755518" y="4635766"/>
            <a:ext cx="1799649" cy="81851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16" name="TextBox 35"/>
          <p:cNvSpPr txBox="1"/>
          <p:nvPr/>
        </p:nvSpPr>
        <p:spPr>
          <a:xfrm>
            <a:off x="4360135" y="2294883"/>
            <a:ext cx="1799649" cy="81851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17" name="TextBox 35"/>
          <p:cNvSpPr txBox="1"/>
          <p:nvPr/>
        </p:nvSpPr>
        <p:spPr>
          <a:xfrm>
            <a:off x="8989288" y="4635766"/>
            <a:ext cx="1799649" cy="81851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PPT</a:t>
            </a:r>
            <a:r>
              <a:rPr kumimoji="0" lang="zh-CN" altLang="en-US"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更专业的模板。，不止创新。请在此处填入你需要的内容。</a:t>
            </a:r>
            <a:endParaRPr kumimoji="0" lang="en-US" altLang="zh-CN" sz="1050" b="0"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250"/>
                                        <p:tgtEl>
                                          <p:spTgt spid="14"/>
                                        </p:tgtEl>
                                      </p:cBhvr>
                                    </p:animEffect>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250"/>
                                        <p:tgtEl>
                                          <p:spTgt spid="15"/>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250"/>
                                        <p:tgtEl>
                                          <p:spTgt spid="16"/>
                                        </p:tgtEl>
                                      </p:cBhvr>
                                    </p:animEffect>
                                  </p:childTnLst>
                                </p:cTn>
                              </p:par>
                            </p:childTnLst>
                          </p:cTn>
                        </p:par>
                        <p:par>
                          <p:cTn id="38" fill="hold">
                            <p:stCondLst>
                              <p:cond delay="2000"/>
                            </p:stCondLst>
                            <p:childTnLst>
                              <p:par>
                                <p:cTn id="39" presetID="22"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8" grpId="0"/>
      <p:bldP spid="10"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34667" t="34223" r="31250" b="33037"/>
          <a:stretch>
            <a:fillRect/>
          </a:stretch>
        </p:blipFill>
        <p:spPr>
          <a:xfrm>
            <a:off x="2509991" y="3334745"/>
            <a:ext cx="3185415" cy="1721215"/>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1898" y="2236425"/>
            <a:ext cx="2441736" cy="2196639"/>
          </a:xfrm>
          <a:prstGeom prst="rect">
            <a:avLst/>
          </a:prstGeom>
        </p:spPr>
      </p:pic>
      <p:sp>
        <p:nvSpPr>
          <p:cNvPr id="6" name="文本框 5"/>
          <p:cNvSpPr txBox="1"/>
          <p:nvPr/>
        </p:nvSpPr>
        <p:spPr>
          <a:xfrm>
            <a:off x="2682241" y="2826912"/>
            <a:ext cx="642631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prstClr val="black"/>
                </a:solidFill>
                <a:effectLst/>
                <a:uLnTx/>
                <a:uFillTx/>
                <a:latin typeface="叶根友毛笔行书简体" panose="02010601030101010101" pitchFamily="2" charset="-122"/>
                <a:ea typeface="叶根友毛笔行书简体" panose="02010601030101010101" pitchFamily="2" charset="-122"/>
                <a:cs typeface="+mn-cs"/>
              </a:rPr>
              <a:t>再次衷心</a:t>
            </a:r>
            <a:r>
              <a:rPr kumimoji="0" lang="zh-CN" altLang="en-US" sz="6000" b="0" i="0" u="none" strike="noStrike" kern="1200" cap="none" spc="0" normalizeH="0" baseline="0" noProof="0" dirty="0">
                <a:ln>
                  <a:noFill/>
                </a:ln>
                <a:solidFill>
                  <a:srgbClr val="C00000"/>
                </a:solidFill>
                <a:effectLst/>
                <a:uLnTx/>
                <a:uFillTx/>
                <a:latin typeface="叶根友毛笔行书简体" panose="02010601030101010101" pitchFamily="2" charset="-122"/>
                <a:ea typeface="叶根友毛笔行书简体" panose="02010601030101010101" pitchFamily="2" charset="-122"/>
                <a:cs typeface="+mn-cs"/>
              </a:rPr>
              <a:t>感谢</a:t>
            </a:r>
            <a:r>
              <a:rPr kumimoji="0" lang="zh-CN" altLang="en-US" sz="6000" b="0" i="0" u="none" strike="noStrike" kern="120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cs typeface="+mn-cs"/>
              </a:rPr>
              <a:t>聆听</a:t>
            </a:r>
            <a:endParaRPr kumimoji="0" lang="zh-CN" altLang="en-US" sz="6000" b="0" i="0" u="none" strike="noStrike" kern="1200" cap="none" spc="0" normalizeH="0" baseline="0" noProof="0" dirty="0">
              <a:ln>
                <a:noFill/>
              </a:ln>
              <a:solidFill>
                <a:schemeClr val="bg1"/>
              </a:solidFill>
              <a:effectLst/>
              <a:uLnTx/>
              <a:uFillTx/>
              <a:latin typeface="叶根友毛笔行书简体" panose="02010601030101010101" pitchFamily="2" charset="-122"/>
              <a:ea typeface="叶根友毛笔行书简体" panose="02010601030101010101" pitchFamily="2" charset="-122"/>
              <a:cs typeface="+mn-cs"/>
            </a:endParaRPr>
          </a:p>
        </p:txBody>
      </p:sp>
      <p:sp>
        <p:nvSpPr>
          <p:cNvPr id="7" name="文本框 6"/>
          <p:cNvSpPr txBox="1"/>
          <p:nvPr/>
        </p:nvSpPr>
        <p:spPr>
          <a:xfrm>
            <a:off x="3205676" y="4211908"/>
            <a:ext cx="1566622" cy="2755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汇报人：</a:t>
            </a:r>
            <a:endParaRPr kumimoji="0" lang="zh-CN" altLang="en-US" sz="12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16" presetClass="entr" presetSubtype="2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3332</Words>
  <Application>WPS 演示</Application>
  <PresentationFormat>宽屏</PresentationFormat>
  <Paragraphs>213</Paragraphs>
  <Slides>27</Slides>
  <Notes>0</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1</vt:i4>
      </vt:variant>
      <vt:variant>
        <vt:lpstr>幻灯片标题</vt:lpstr>
      </vt:variant>
      <vt:variant>
        <vt:i4>27</vt:i4>
      </vt:variant>
    </vt:vector>
  </HeadingPairs>
  <TitlesOfParts>
    <vt:vector size="43" baseType="lpstr">
      <vt:lpstr>Arial</vt:lpstr>
      <vt:lpstr>宋体</vt:lpstr>
      <vt:lpstr>Wingdings</vt:lpstr>
      <vt:lpstr>叶根友毛笔行书简体</vt:lpstr>
      <vt:lpstr>等线</vt:lpstr>
      <vt:lpstr>微软雅黑</vt:lpstr>
      <vt:lpstr>Calibri</vt:lpstr>
      <vt:lpstr>叶根友行书繁</vt:lpstr>
      <vt:lpstr>等线</vt:lpstr>
      <vt:lpstr>Arial Unicode MS</vt:lpstr>
      <vt:lpstr>等线 Light</vt:lpstr>
      <vt:lpstr>Segoe Print</vt:lpstr>
      <vt:lpstr>Calibri</vt:lpstr>
      <vt:lpstr>等线 Light</vt:lpstr>
      <vt:lpstr>Office 主题​​</vt:lpstr>
      <vt:lpstr>Package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洪慧蓉</dc:creator>
  <cp:lastModifiedBy>拉普耶鲁</cp:lastModifiedBy>
  <cp:revision>11</cp:revision>
  <dcterms:created xsi:type="dcterms:W3CDTF">2017-02-16T08:56:00Z</dcterms:created>
  <dcterms:modified xsi:type="dcterms:W3CDTF">2018-01-15T01:36:37Z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