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846948818898"/>
          <c:y val="0.0984006968839495"/>
          <c:w val="0.467024237204724"/>
          <c:h val="0.800457714930013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6">
                  <a:tint val="58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58000"/>
                </a:schemeClr>
              </a:solidFill>
              <a:ln w="9525">
                <a:solidFill>
                  <a:schemeClr val="accent6">
                    <a:tint val="58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Sheet1!$A$2:$A$7</c:f>
              <c:strCache>
                <c:ptCount val="6"/>
                <c:pt idx="0">
                  <c:v>能力</c:v>
                </c:pt>
                <c:pt idx="1">
                  <c:v>亲和</c:v>
                </c:pt>
                <c:pt idx="2">
                  <c:v>经验</c:v>
                </c:pt>
                <c:pt idx="3">
                  <c:v>专业</c:v>
                </c:pt>
                <c:pt idx="4">
                  <c:v>表达</c:v>
                </c:pt>
                <c:pt idx="5">
                  <c:v>形象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7</c:v>
                </c:pt>
                <c:pt idx="4">
                  <c:v>9</c:v>
                </c:pt>
                <c:pt idx="5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6">
                  <a:tint val="8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86000"/>
                </a:schemeClr>
              </a:solidFill>
              <a:ln w="9525">
                <a:solidFill>
                  <a:schemeClr val="accent6">
                    <a:tint val="86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Sheet1!$A$2:$A$7</c:f>
              <c:strCache>
                <c:ptCount val="6"/>
                <c:pt idx="0">
                  <c:v>能力</c:v>
                </c:pt>
                <c:pt idx="1">
                  <c:v>亲和</c:v>
                </c:pt>
                <c:pt idx="2">
                  <c:v>经验</c:v>
                </c:pt>
                <c:pt idx="3">
                  <c:v>专业</c:v>
                </c:pt>
                <c:pt idx="4">
                  <c:v>表达</c:v>
                </c:pt>
                <c:pt idx="5">
                  <c:v>形象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12</c:v>
                </c:pt>
              </c:strCache>
            </c:strRef>
          </c:tx>
          <c:spPr>
            <a:ln w="28575" cap="rnd">
              <a:solidFill>
                <a:schemeClr val="accent6">
                  <a:shade val="8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86000"/>
                </a:schemeClr>
              </a:solidFill>
              <a:ln w="9525">
                <a:solidFill>
                  <a:schemeClr val="accent6">
                    <a:shade val="86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Sheet1!$A$2:$A$7</c:f>
              <c:strCache>
                <c:ptCount val="6"/>
                <c:pt idx="0">
                  <c:v>能力</c:v>
                </c:pt>
                <c:pt idx="1">
                  <c:v>亲和</c:v>
                </c:pt>
                <c:pt idx="2">
                  <c:v>经验</c:v>
                </c:pt>
                <c:pt idx="3">
                  <c:v>专业</c:v>
                </c:pt>
                <c:pt idx="4">
                  <c:v>表达</c:v>
                </c:pt>
                <c:pt idx="5">
                  <c:v>形象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</c:v>
                </c:pt>
                <c:pt idx="2">
                  <c:v>7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6">
                  <a:shade val="58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58000"/>
                </a:schemeClr>
              </a:solidFill>
              <a:ln w="9525">
                <a:solidFill>
                  <a:schemeClr val="accent6">
                    <a:shade val="58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Sheet1!$A$2:$A$7</c:f>
              <c:strCache>
                <c:ptCount val="6"/>
                <c:pt idx="0">
                  <c:v>能力</c:v>
                </c:pt>
                <c:pt idx="1">
                  <c:v>亲和</c:v>
                </c:pt>
                <c:pt idx="2">
                  <c:v>经验</c:v>
                </c:pt>
                <c:pt idx="3">
                  <c:v>专业</c:v>
                </c:pt>
                <c:pt idx="4">
                  <c:v>表达</c:v>
                </c:pt>
                <c:pt idx="5">
                  <c:v>形象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7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4429960"/>
        <c:axId val="614431136"/>
      </c:radarChart>
      <c:catAx>
        <c:axId val="6144299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14431136"/>
        <c:crosses val="autoZero"/>
        <c:auto val="1"/>
        <c:lblAlgn val="ctr"/>
        <c:lblOffset val="100"/>
        <c:noMultiLvlLbl val="0"/>
      </c:catAx>
      <c:valAx>
        <c:axId val="614431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14429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0340589158293748"/>
          <c:w val="1"/>
          <c:h val="0.9659410841706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6">
                  <a:shade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shade val="65000"/>
                </a:schemeClr>
              </a:solidFill>
              <a:ln w="9525">
                <a:solidFill>
                  <a:schemeClr val="accent6">
                    <a:shade val="65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Sheet1!$A$2:$A$9</c:f>
              <c:strCache>
                <c:ptCount val="8"/>
                <c:pt idx="0">
                  <c:v>2011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7.8</c:v>
                </c:pt>
                <c:pt idx="4">
                  <c:v>5.8</c:v>
                </c:pt>
                <c:pt idx="5">
                  <c:v>6.5</c:v>
                </c:pt>
                <c:pt idx="6">
                  <c:v>7</c:v>
                </c:pt>
                <c:pt idx="7">
                  <c:v>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delete val="1"/>
          </c:dLbls>
          <c:cat>
            <c:strRef>
              <c:f>Sheet1!$A$2:$A$9</c:f>
              <c:strCache>
                <c:ptCount val="8"/>
                <c:pt idx="0">
                  <c:v>2011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2.3</c:v>
                </c:pt>
                <c:pt idx="3">
                  <c:v>6.6</c:v>
                </c:pt>
                <c:pt idx="4">
                  <c:v>7.5</c:v>
                </c:pt>
                <c:pt idx="5">
                  <c:v>5.6</c:v>
                </c:pt>
                <c:pt idx="6">
                  <c:v>6.4</c:v>
                </c:pt>
                <c:pt idx="7">
                  <c:v>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6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65000"/>
                </a:schemeClr>
              </a:solidFill>
              <a:ln w="9525">
                <a:solidFill>
                  <a:schemeClr val="accent6">
                    <a:tint val="65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Sheet1!$A$2:$A$9</c:f>
              <c:strCache>
                <c:ptCount val="8"/>
                <c:pt idx="0">
                  <c:v>2011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5</c:v>
                </c:pt>
                <c:pt idx="2">
                  <c:v>5.5</c:v>
                </c:pt>
                <c:pt idx="3">
                  <c:v>7</c:v>
                </c:pt>
                <c:pt idx="4">
                  <c:v>6</c:v>
                </c:pt>
                <c:pt idx="5">
                  <c:v>7.8</c:v>
                </c:pt>
                <c:pt idx="6">
                  <c:v>5.5</c:v>
                </c:pt>
                <c:pt idx="7">
                  <c:v>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6877456"/>
        <c:axId val="676884512"/>
      </c:lineChart>
      <c:catAx>
        <c:axId val="676877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76884512"/>
        <c:crosses val="autoZero"/>
        <c:auto val="1"/>
        <c:lblAlgn val="ctr"/>
        <c:lblOffset val="100"/>
        <c:noMultiLvlLbl val="0"/>
      </c:catAx>
      <c:valAx>
        <c:axId val="676884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7687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61662452186555"/>
          <c:y val="0.0267244883827938"/>
          <c:w val="0.898253905184268"/>
          <c:h val="0.941823133749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80000">
                  <a:schemeClr val="accent6">
                    <a:lumMod val="5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80000">
                    <a:schemeClr val="accent5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4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2.8</c:v>
                </c:pt>
                <c:pt idx="4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2519424"/>
        <c:axId val="542516680"/>
      </c:barChart>
      <c:catAx>
        <c:axId val="542519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2516680"/>
        <c:crosses val="autoZero"/>
        <c:auto val="1"/>
        <c:lblAlgn val="ctr"/>
        <c:lblOffset val="100"/>
        <c:noMultiLvlLbl val="0"/>
      </c:catAx>
      <c:valAx>
        <c:axId val="54251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</a:p>
        </c:txPr>
        <c:crossAx val="54251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4">
                  <c:v>类别4</c:v>
                </c:pt>
                <c:pt idx="6">
                  <c:v>类别5</c:v>
                </c:pt>
                <c:pt idx="7">
                  <c:v>类别6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3.3</c:v>
                </c:pt>
                <c:pt idx="1">
                  <c:v>1.5</c:v>
                </c:pt>
                <c:pt idx="2">
                  <c:v>3</c:v>
                </c:pt>
                <c:pt idx="3">
                  <c:v>3.3</c:v>
                </c:pt>
                <c:pt idx="4">
                  <c:v>1.5</c:v>
                </c:pt>
                <c:pt idx="5">
                  <c:v>2.6</c:v>
                </c:pt>
                <c:pt idx="6">
                  <c:v>2.5</c:v>
                </c:pt>
                <c:pt idx="7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4">
                  <c:v>类别4</c:v>
                </c:pt>
                <c:pt idx="6">
                  <c:v>类别5</c:v>
                </c:pt>
                <c:pt idx="7">
                  <c:v>类别6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0662024"/>
        <c:axId val="450659672"/>
      </c:barChart>
      <c:catAx>
        <c:axId val="450662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0659672"/>
        <c:crosses val="autoZero"/>
        <c:auto val="1"/>
        <c:lblAlgn val="ctr"/>
        <c:lblOffset val="100"/>
        <c:noMultiLvlLbl val="0"/>
      </c:catAx>
      <c:valAx>
        <c:axId val="4506596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0662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7">
                  <c:v>类别6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3.3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2.5</c:v>
                </c:pt>
                <c:pt idx="5">
                  <c:v>1</c:v>
                </c:pt>
                <c:pt idx="6">
                  <c:v>4.6</c:v>
                </c:pt>
                <c:pt idx="7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80000">
                  <a:schemeClr val="accent6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7">
                  <c:v>类别6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0661240"/>
        <c:axId val="450656928"/>
      </c:barChart>
      <c:catAx>
        <c:axId val="450661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0656928"/>
        <c:crosses val="autoZero"/>
        <c:auto val="1"/>
        <c:lblAlgn val="ctr"/>
        <c:lblOffset val="100"/>
        <c:noMultiLvlLbl val="0"/>
      </c:catAx>
      <c:valAx>
        <c:axId val="4506569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0661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 flipH="1">
            <a:off x="2598057" y="297542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9071429" y="142239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6168572" y="439782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3512456" y="478971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0421256" y="7692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4742" y="4354286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 flipH="1">
            <a:off x="10459357" y="64588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9287329" y="13969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5673272" y="6059714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248556" y="48205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1157856" y="5152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259442" y="6016172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 flipH="1">
            <a:off x="10459357" y="64588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9287329" y="13969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5673272" y="6059714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248556" y="48205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1157856" y="5152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259442" y="6016172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1032504" y="36743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776090" y="813017"/>
            <a:ext cx="29819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altLang="zh-CN" sz="1100" spc="600" dirty="0" smtClean="0"/>
              <a:t>Here Text Your Title</a:t>
            </a:r>
            <a:endParaRPr lang="zh-CN" altLang="en-US" sz="1100" spc="600" dirty="0"/>
          </a:p>
        </p:txBody>
      </p:sp>
      <p:sp>
        <p:nvSpPr>
          <p:cNvPr id="13" name="任意多边形 12"/>
          <p:cNvSpPr/>
          <p:nvPr userDrawn="1"/>
        </p:nvSpPr>
        <p:spPr>
          <a:xfrm>
            <a:off x="565751" y="312615"/>
            <a:ext cx="475649" cy="475649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500552" y="297421"/>
                </a:moveTo>
                <a:cubicBezTo>
                  <a:pt x="481983" y="333573"/>
                  <a:pt x="447144" y="363893"/>
                  <a:pt x="396037" y="388378"/>
                </a:cubicBezTo>
                <a:lnTo>
                  <a:pt x="396037" y="431268"/>
                </a:lnTo>
                <a:cubicBezTo>
                  <a:pt x="433176" y="416643"/>
                  <a:pt x="462838" y="398813"/>
                  <a:pt x="485023" y="377779"/>
                </a:cubicBezTo>
                <a:lnTo>
                  <a:pt x="485023" y="660510"/>
                </a:lnTo>
                <a:lnTo>
                  <a:pt x="529392" y="660510"/>
                </a:lnTo>
                <a:lnTo>
                  <a:pt x="529392" y="297421"/>
                </a:ln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 flipH="1">
            <a:off x="10459357" y="64588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9287329" y="13969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5673272" y="6059714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248556" y="48205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1157856" y="5152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259442" y="6016172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1032504" y="36743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776090" y="813017"/>
            <a:ext cx="29819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altLang="zh-CN" sz="1100" spc="600" dirty="0" smtClean="0"/>
              <a:t>Here Text Your Title</a:t>
            </a:r>
            <a:endParaRPr lang="zh-CN" altLang="en-US" sz="1100" spc="600" dirty="0"/>
          </a:p>
        </p:txBody>
      </p:sp>
      <p:sp>
        <p:nvSpPr>
          <p:cNvPr id="16" name="任意多边形 15"/>
          <p:cNvSpPr/>
          <p:nvPr userDrawn="1"/>
        </p:nvSpPr>
        <p:spPr>
          <a:xfrm>
            <a:off x="573470" y="332626"/>
            <a:ext cx="475200" cy="475200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481325" y="297421"/>
                </a:moveTo>
                <a:cubicBezTo>
                  <a:pt x="448623" y="297421"/>
                  <a:pt x="421632" y="306377"/>
                  <a:pt x="400351" y="324289"/>
                </a:cubicBezTo>
                <a:cubicBezTo>
                  <a:pt x="379070" y="342201"/>
                  <a:pt x="367033" y="368083"/>
                  <a:pt x="364239" y="401935"/>
                </a:cubicBezTo>
                <a:lnTo>
                  <a:pt x="409841" y="407112"/>
                </a:lnTo>
                <a:cubicBezTo>
                  <a:pt x="410005" y="382791"/>
                  <a:pt x="416825" y="364509"/>
                  <a:pt x="430300" y="352266"/>
                </a:cubicBezTo>
                <a:cubicBezTo>
                  <a:pt x="443775" y="340024"/>
                  <a:pt x="460455" y="333902"/>
                  <a:pt x="480339" y="333902"/>
                </a:cubicBezTo>
                <a:cubicBezTo>
                  <a:pt x="500059" y="333902"/>
                  <a:pt x="516369" y="339859"/>
                  <a:pt x="529269" y="351773"/>
                </a:cubicBezTo>
                <a:cubicBezTo>
                  <a:pt x="542169" y="363687"/>
                  <a:pt x="548619" y="378765"/>
                  <a:pt x="548619" y="397005"/>
                </a:cubicBezTo>
                <a:cubicBezTo>
                  <a:pt x="548619" y="418204"/>
                  <a:pt x="539252" y="439279"/>
                  <a:pt x="520518" y="460232"/>
                </a:cubicBezTo>
                <a:cubicBezTo>
                  <a:pt x="501784" y="481184"/>
                  <a:pt x="480503" y="501191"/>
                  <a:pt x="456675" y="520254"/>
                </a:cubicBezTo>
                <a:cubicBezTo>
                  <a:pt x="417729" y="551641"/>
                  <a:pt x="391148" y="577769"/>
                  <a:pt x="376934" y="598639"/>
                </a:cubicBezTo>
                <a:cubicBezTo>
                  <a:pt x="362719" y="619510"/>
                  <a:pt x="355612" y="640133"/>
                  <a:pt x="355612" y="660510"/>
                </a:cubicBezTo>
                <a:lnTo>
                  <a:pt x="594960" y="660510"/>
                </a:lnTo>
                <a:lnTo>
                  <a:pt x="594960" y="617620"/>
                </a:lnTo>
                <a:lnTo>
                  <a:pt x="417236" y="617620"/>
                </a:lnTo>
                <a:cubicBezTo>
                  <a:pt x="425781" y="602501"/>
                  <a:pt x="443118" y="584507"/>
                  <a:pt x="469247" y="563637"/>
                </a:cubicBezTo>
                <a:cubicBezTo>
                  <a:pt x="519039" y="523869"/>
                  <a:pt x="552275" y="492112"/>
                  <a:pt x="568955" y="468366"/>
                </a:cubicBezTo>
                <a:cubicBezTo>
                  <a:pt x="585634" y="444620"/>
                  <a:pt x="593974" y="421162"/>
                  <a:pt x="593974" y="397991"/>
                </a:cubicBezTo>
                <a:cubicBezTo>
                  <a:pt x="593974" y="370219"/>
                  <a:pt x="584073" y="346515"/>
                  <a:pt x="564271" y="326877"/>
                </a:cubicBezTo>
                <a:cubicBezTo>
                  <a:pt x="544469" y="307239"/>
                  <a:pt x="516821" y="297421"/>
                  <a:pt x="481325" y="297421"/>
                </a:cubicBez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 flipH="1">
            <a:off x="10459357" y="64588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9287329" y="13969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5673272" y="6059714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248556" y="48205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1157856" y="5152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259442" y="6016172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1032504" y="36743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776090" y="813017"/>
            <a:ext cx="29819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altLang="zh-CN" sz="1100" spc="600" dirty="0" smtClean="0"/>
              <a:t>Here Text Your Title</a:t>
            </a:r>
            <a:endParaRPr lang="zh-CN" altLang="en-US" sz="1100" spc="600" dirty="0"/>
          </a:p>
        </p:txBody>
      </p:sp>
      <p:sp>
        <p:nvSpPr>
          <p:cNvPr id="13" name="任意多边形 12"/>
          <p:cNvSpPr/>
          <p:nvPr userDrawn="1"/>
        </p:nvSpPr>
        <p:spPr>
          <a:xfrm>
            <a:off x="594449" y="322024"/>
            <a:ext cx="475200" cy="475200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475409" y="297421"/>
                </a:moveTo>
                <a:cubicBezTo>
                  <a:pt x="448130" y="297421"/>
                  <a:pt x="424672" y="305226"/>
                  <a:pt x="405034" y="320838"/>
                </a:cubicBezTo>
                <a:cubicBezTo>
                  <a:pt x="385397" y="336449"/>
                  <a:pt x="372702" y="359949"/>
                  <a:pt x="366951" y="391336"/>
                </a:cubicBezTo>
                <a:lnTo>
                  <a:pt x="411320" y="399470"/>
                </a:lnTo>
                <a:cubicBezTo>
                  <a:pt x="414278" y="378436"/>
                  <a:pt x="421385" y="362249"/>
                  <a:pt x="432642" y="350911"/>
                </a:cubicBezTo>
                <a:cubicBezTo>
                  <a:pt x="443899" y="339572"/>
                  <a:pt x="458483" y="333902"/>
                  <a:pt x="476395" y="333902"/>
                </a:cubicBezTo>
                <a:cubicBezTo>
                  <a:pt x="492007" y="333902"/>
                  <a:pt x="505769" y="338832"/>
                  <a:pt x="517683" y="348692"/>
                </a:cubicBezTo>
                <a:cubicBezTo>
                  <a:pt x="529597" y="358552"/>
                  <a:pt x="535554" y="372438"/>
                  <a:pt x="535554" y="390350"/>
                </a:cubicBezTo>
                <a:cubicBezTo>
                  <a:pt x="535554" y="402675"/>
                  <a:pt x="532761" y="412987"/>
                  <a:pt x="527173" y="421285"/>
                </a:cubicBezTo>
                <a:cubicBezTo>
                  <a:pt x="521586" y="429584"/>
                  <a:pt x="514520" y="435952"/>
                  <a:pt x="505975" y="440389"/>
                </a:cubicBezTo>
                <a:cubicBezTo>
                  <a:pt x="497429" y="444826"/>
                  <a:pt x="489706" y="447619"/>
                  <a:pt x="482804" y="448770"/>
                </a:cubicBezTo>
                <a:cubicBezTo>
                  <a:pt x="475902" y="449920"/>
                  <a:pt x="466535" y="450495"/>
                  <a:pt x="454703" y="450495"/>
                </a:cubicBezTo>
                <a:lnTo>
                  <a:pt x="449527" y="489442"/>
                </a:lnTo>
                <a:cubicBezTo>
                  <a:pt x="461852" y="486319"/>
                  <a:pt x="472287" y="484758"/>
                  <a:pt x="480832" y="484758"/>
                </a:cubicBezTo>
                <a:cubicBezTo>
                  <a:pt x="501866" y="484758"/>
                  <a:pt x="518916" y="491414"/>
                  <a:pt x="531980" y="504724"/>
                </a:cubicBezTo>
                <a:cubicBezTo>
                  <a:pt x="545044" y="518035"/>
                  <a:pt x="551577" y="534797"/>
                  <a:pt x="551577" y="555010"/>
                </a:cubicBezTo>
                <a:cubicBezTo>
                  <a:pt x="551577" y="576044"/>
                  <a:pt x="544387" y="593833"/>
                  <a:pt x="530008" y="608376"/>
                </a:cubicBezTo>
                <a:cubicBezTo>
                  <a:pt x="515629" y="622919"/>
                  <a:pt x="498087" y="630191"/>
                  <a:pt x="477381" y="630191"/>
                </a:cubicBezTo>
                <a:cubicBezTo>
                  <a:pt x="458154" y="630191"/>
                  <a:pt x="442666" y="624275"/>
                  <a:pt x="430916" y="612443"/>
                </a:cubicBezTo>
                <a:cubicBezTo>
                  <a:pt x="419167" y="600612"/>
                  <a:pt x="411074" y="582782"/>
                  <a:pt x="406637" y="558954"/>
                </a:cubicBezTo>
                <a:lnTo>
                  <a:pt x="362267" y="565116"/>
                </a:lnTo>
                <a:cubicBezTo>
                  <a:pt x="365718" y="595682"/>
                  <a:pt x="377796" y="620249"/>
                  <a:pt x="398502" y="638819"/>
                </a:cubicBezTo>
                <a:cubicBezTo>
                  <a:pt x="419208" y="657388"/>
                  <a:pt x="445501" y="666673"/>
                  <a:pt x="477381" y="666673"/>
                </a:cubicBezTo>
                <a:cubicBezTo>
                  <a:pt x="510740" y="666673"/>
                  <a:pt x="539375" y="656114"/>
                  <a:pt x="563285" y="634998"/>
                </a:cubicBezTo>
                <a:cubicBezTo>
                  <a:pt x="587195" y="613881"/>
                  <a:pt x="599150" y="586890"/>
                  <a:pt x="599150" y="554024"/>
                </a:cubicBezTo>
                <a:cubicBezTo>
                  <a:pt x="599150" y="533647"/>
                  <a:pt x="593440" y="514790"/>
                  <a:pt x="582019" y="497453"/>
                </a:cubicBezTo>
                <a:cubicBezTo>
                  <a:pt x="570598" y="480116"/>
                  <a:pt x="553713" y="469311"/>
                  <a:pt x="531364" y="465038"/>
                </a:cubicBezTo>
                <a:lnTo>
                  <a:pt x="531364" y="464052"/>
                </a:lnTo>
                <a:cubicBezTo>
                  <a:pt x="564394" y="449263"/>
                  <a:pt x="580910" y="425024"/>
                  <a:pt x="580910" y="391336"/>
                </a:cubicBezTo>
                <a:cubicBezTo>
                  <a:pt x="580910" y="365043"/>
                  <a:pt x="570844" y="342817"/>
                  <a:pt x="550714" y="324659"/>
                </a:cubicBezTo>
                <a:cubicBezTo>
                  <a:pt x="530583" y="306500"/>
                  <a:pt x="505482" y="297421"/>
                  <a:pt x="475409" y="297421"/>
                </a:cubicBez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 flipH="1">
            <a:off x="10459357" y="64588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9287329" y="139698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5673272" y="6059714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248556" y="48205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1157856" y="515257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259442" y="6016172"/>
            <a:ext cx="798286" cy="798286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1032504" y="36743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776090" y="813017"/>
            <a:ext cx="29819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altLang="zh-CN" sz="1100" spc="600" dirty="0" smtClean="0"/>
              <a:t>Here Text Your Title</a:t>
            </a:r>
            <a:endParaRPr lang="zh-CN" altLang="en-US" sz="1100" spc="600" dirty="0"/>
          </a:p>
        </p:txBody>
      </p:sp>
      <p:sp>
        <p:nvSpPr>
          <p:cNvPr id="16" name="任意多边形 15"/>
          <p:cNvSpPr/>
          <p:nvPr userDrawn="1"/>
        </p:nvSpPr>
        <p:spPr>
          <a:xfrm>
            <a:off x="579345" y="326825"/>
            <a:ext cx="475200" cy="475200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503263" y="370137"/>
                </a:moveTo>
                <a:lnTo>
                  <a:pt x="504249" y="370137"/>
                </a:lnTo>
                <a:lnTo>
                  <a:pt x="504249" y="533318"/>
                </a:lnTo>
                <a:lnTo>
                  <a:pt x="391107" y="533318"/>
                </a:lnTo>
                <a:close/>
                <a:moveTo>
                  <a:pt x="512137" y="299146"/>
                </a:moveTo>
                <a:lnTo>
                  <a:pt x="347724" y="533318"/>
                </a:lnTo>
                <a:lnTo>
                  <a:pt x="347724" y="574236"/>
                </a:lnTo>
                <a:lnTo>
                  <a:pt x="504249" y="574236"/>
                </a:lnTo>
                <a:lnTo>
                  <a:pt x="504249" y="660510"/>
                </a:lnTo>
                <a:lnTo>
                  <a:pt x="548619" y="660510"/>
                </a:lnTo>
                <a:lnTo>
                  <a:pt x="548619" y="574236"/>
                </a:lnTo>
                <a:lnTo>
                  <a:pt x="597425" y="574236"/>
                </a:lnTo>
                <a:lnTo>
                  <a:pt x="597425" y="533318"/>
                </a:lnTo>
                <a:lnTo>
                  <a:pt x="548619" y="533318"/>
                </a:lnTo>
                <a:lnTo>
                  <a:pt x="548619" y="299146"/>
                </a:ln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4347029" y="3551654"/>
            <a:ext cx="3497942" cy="604698"/>
          </a:xfrm>
          <a:custGeom>
            <a:avLst/>
            <a:gdLst/>
            <a:ahLst/>
            <a:cxnLst/>
            <a:rect l="l" t="t" r="r" b="b"/>
            <a:pathLst>
              <a:path w="3497942" h="604698">
                <a:moveTo>
                  <a:pt x="2200768" y="415161"/>
                </a:moveTo>
                <a:cubicBezTo>
                  <a:pt x="2163685" y="421858"/>
                  <a:pt x="2124431" y="427935"/>
                  <a:pt x="2083007" y="433392"/>
                </a:cubicBezTo>
                <a:lnTo>
                  <a:pt x="2087658" y="453670"/>
                </a:lnTo>
                <a:cubicBezTo>
                  <a:pt x="2121393" y="447221"/>
                  <a:pt x="2158848" y="440834"/>
                  <a:pt x="2200024" y="434508"/>
                </a:cubicBezTo>
                <a:cubicBezTo>
                  <a:pt x="2200024" y="429051"/>
                  <a:pt x="2200272" y="422602"/>
                  <a:pt x="2200768" y="415161"/>
                </a:cubicBezTo>
                <a:close/>
                <a:moveTo>
                  <a:pt x="2965558" y="408277"/>
                </a:moveTo>
                <a:cubicBezTo>
                  <a:pt x="2925622" y="415843"/>
                  <a:pt x="2884819" y="423098"/>
                  <a:pt x="2843147" y="430044"/>
                </a:cubicBezTo>
                <a:lnTo>
                  <a:pt x="2847798" y="450135"/>
                </a:lnTo>
                <a:cubicBezTo>
                  <a:pt x="2886989" y="442074"/>
                  <a:pt x="2925995" y="434943"/>
                  <a:pt x="2964814" y="428741"/>
                </a:cubicBezTo>
                <a:cubicBezTo>
                  <a:pt x="2964814" y="422416"/>
                  <a:pt x="2965062" y="415595"/>
                  <a:pt x="2965558" y="408277"/>
                </a:cubicBezTo>
                <a:close/>
                <a:moveTo>
                  <a:pt x="2241509" y="406417"/>
                </a:moveTo>
                <a:lnTo>
                  <a:pt x="2233138" y="424649"/>
                </a:lnTo>
                <a:cubicBezTo>
                  <a:pt x="2285352" y="439531"/>
                  <a:pt x="2341100" y="456957"/>
                  <a:pt x="2400383" y="476924"/>
                </a:cubicBezTo>
                <a:lnTo>
                  <a:pt x="2409313" y="456647"/>
                </a:lnTo>
                <a:cubicBezTo>
                  <a:pt x="2355983" y="440027"/>
                  <a:pt x="2300048" y="423284"/>
                  <a:pt x="2241509" y="406417"/>
                </a:cubicBezTo>
                <a:close/>
                <a:moveTo>
                  <a:pt x="2557769" y="355630"/>
                </a:moveTo>
                <a:lnTo>
                  <a:pt x="2557769" y="424276"/>
                </a:lnTo>
                <a:cubicBezTo>
                  <a:pt x="2557769" y="453422"/>
                  <a:pt x="2573272" y="467995"/>
                  <a:pt x="2604278" y="467995"/>
                </a:cubicBezTo>
                <a:lnTo>
                  <a:pt x="2677018" y="467995"/>
                </a:lnTo>
                <a:cubicBezTo>
                  <a:pt x="2709016" y="468739"/>
                  <a:pt x="2727681" y="457205"/>
                  <a:pt x="2733014" y="433392"/>
                </a:cubicBezTo>
                <a:cubicBezTo>
                  <a:pt x="2736487" y="421114"/>
                  <a:pt x="2739525" y="407161"/>
                  <a:pt x="2742130" y="391534"/>
                </a:cubicBezTo>
                <a:cubicBezTo>
                  <a:pt x="2734688" y="388930"/>
                  <a:pt x="2727867" y="386387"/>
                  <a:pt x="2721666" y="383907"/>
                </a:cubicBezTo>
                <a:cubicBezTo>
                  <a:pt x="2719682" y="399286"/>
                  <a:pt x="2717387" y="412742"/>
                  <a:pt x="2714783" y="424276"/>
                </a:cubicBezTo>
                <a:cubicBezTo>
                  <a:pt x="2711930" y="441640"/>
                  <a:pt x="2697978" y="449887"/>
                  <a:pt x="2672925" y="449019"/>
                </a:cubicBezTo>
                <a:lnTo>
                  <a:pt x="2611161" y="449019"/>
                </a:lnTo>
                <a:cubicBezTo>
                  <a:pt x="2589085" y="449267"/>
                  <a:pt x="2578171" y="439593"/>
                  <a:pt x="2578419" y="419998"/>
                </a:cubicBezTo>
                <a:lnTo>
                  <a:pt x="2578419" y="355630"/>
                </a:lnTo>
                <a:close/>
                <a:moveTo>
                  <a:pt x="3014671" y="351165"/>
                </a:moveTo>
                <a:lnTo>
                  <a:pt x="3160523" y="351165"/>
                </a:lnTo>
                <a:lnTo>
                  <a:pt x="3160523" y="435997"/>
                </a:lnTo>
                <a:lnTo>
                  <a:pt x="3014671" y="435997"/>
                </a:lnTo>
                <a:close/>
                <a:moveTo>
                  <a:pt x="2499168" y="348374"/>
                </a:moveTo>
                <a:cubicBezTo>
                  <a:pt x="2489742" y="379752"/>
                  <a:pt x="2477898" y="410386"/>
                  <a:pt x="2463635" y="440276"/>
                </a:cubicBezTo>
                <a:cubicBezTo>
                  <a:pt x="2470333" y="442756"/>
                  <a:pt x="2476968" y="445671"/>
                  <a:pt x="2483541" y="449019"/>
                </a:cubicBezTo>
                <a:cubicBezTo>
                  <a:pt x="2496936" y="418757"/>
                  <a:pt x="2508842" y="387255"/>
                  <a:pt x="2519260" y="354513"/>
                </a:cubicBezTo>
                <a:close/>
                <a:moveTo>
                  <a:pt x="2768547" y="345398"/>
                </a:moveTo>
                <a:lnTo>
                  <a:pt x="2751432" y="356002"/>
                </a:lnTo>
                <a:cubicBezTo>
                  <a:pt x="2768547" y="379566"/>
                  <a:pt x="2785786" y="405611"/>
                  <a:pt x="2803149" y="434136"/>
                </a:cubicBezTo>
                <a:lnTo>
                  <a:pt x="2821939" y="422044"/>
                </a:lnTo>
                <a:cubicBezTo>
                  <a:pt x="2803832" y="394635"/>
                  <a:pt x="2786034" y="369086"/>
                  <a:pt x="2768547" y="345398"/>
                </a:cubicBezTo>
                <a:close/>
                <a:moveTo>
                  <a:pt x="2283553" y="338514"/>
                </a:moveTo>
                <a:lnTo>
                  <a:pt x="2275554" y="356374"/>
                </a:lnTo>
                <a:cubicBezTo>
                  <a:pt x="2313877" y="367908"/>
                  <a:pt x="2350960" y="380124"/>
                  <a:pt x="2386803" y="393023"/>
                </a:cubicBezTo>
                <a:lnTo>
                  <a:pt x="2395546" y="373675"/>
                </a:lnTo>
                <a:cubicBezTo>
                  <a:pt x="2359456" y="361397"/>
                  <a:pt x="2322125" y="349676"/>
                  <a:pt x="2283553" y="338514"/>
                </a:cubicBezTo>
                <a:close/>
                <a:moveTo>
                  <a:pt x="2994394" y="332747"/>
                </a:moveTo>
                <a:lnTo>
                  <a:pt x="2994394" y="479157"/>
                </a:lnTo>
                <a:lnTo>
                  <a:pt x="3014671" y="479157"/>
                </a:lnTo>
                <a:lnTo>
                  <a:pt x="3014671" y="454414"/>
                </a:lnTo>
                <a:lnTo>
                  <a:pt x="3160523" y="454414"/>
                </a:lnTo>
                <a:lnTo>
                  <a:pt x="3160523" y="479157"/>
                </a:lnTo>
                <a:lnTo>
                  <a:pt x="3180801" y="479157"/>
                </a:lnTo>
                <a:lnTo>
                  <a:pt x="3180801" y="332747"/>
                </a:lnTo>
                <a:close/>
                <a:moveTo>
                  <a:pt x="2632555" y="329026"/>
                </a:moveTo>
                <a:lnTo>
                  <a:pt x="2616556" y="340003"/>
                </a:lnTo>
                <a:cubicBezTo>
                  <a:pt x="2629207" y="354885"/>
                  <a:pt x="2643159" y="373179"/>
                  <a:pt x="2658414" y="394883"/>
                </a:cubicBezTo>
                <a:lnTo>
                  <a:pt x="2675901" y="382419"/>
                </a:lnTo>
                <a:cubicBezTo>
                  <a:pt x="2659654" y="361335"/>
                  <a:pt x="2645206" y="343537"/>
                  <a:pt x="2632555" y="329026"/>
                </a:cubicBezTo>
                <a:close/>
                <a:moveTo>
                  <a:pt x="1382399" y="304284"/>
                </a:moveTo>
                <a:lnTo>
                  <a:pt x="1535134" y="304284"/>
                </a:lnTo>
                <a:lnTo>
                  <a:pt x="1535134" y="389674"/>
                </a:lnTo>
                <a:lnTo>
                  <a:pt x="1382399" y="389674"/>
                </a:lnTo>
                <a:close/>
                <a:moveTo>
                  <a:pt x="1361935" y="285122"/>
                </a:moveTo>
                <a:lnTo>
                  <a:pt x="1361935" y="435997"/>
                </a:lnTo>
                <a:lnTo>
                  <a:pt x="1382399" y="435997"/>
                </a:lnTo>
                <a:lnTo>
                  <a:pt x="1382399" y="408650"/>
                </a:lnTo>
                <a:lnTo>
                  <a:pt x="1555784" y="408650"/>
                </a:lnTo>
                <a:lnTo>
                  <a:pt x="1555784" y="285122"/>
                </a:lnTo>
                <a:close/>
                <a:moveTo>
                  <a:pt x="1782189" y="273774"/>
                </a:moveTo>
                <a:lnTo>
                  <a:pt x="1893438" y="273774"/>
                </a:lnTo>
                <a:lnTo>
                  <a:pt x="1893438" y="361397"/>
                </a:lnTo>
                <a:lnTo>
                  <a:pt x="1782189" y="361397"/>
                </a:lnTo>
                <a:close/>
                <a:moveTo>
                  <a:pt x="1099440" y="272658"/>
                </a:moveTo>
                <a:cubicBezTo>
                  <a:pt x="1068434" y="327848"/>
                  <a:pt x="1034637" y="375721"/>
                  <a:pt x="998050" y="416277"/>
                </a:cubicBezTo>
                <a:cubicBezTo>
                  <a:pt x="990237" y="424214"/>
                  <a:pt x="981307" y="430664"/>
                  <a:pt x="971261" y="435625"/>
                </a:cubicBezTo>
                <a:lnTo>
                  <a:pt x="981679" y="458135"/>
                </a:lnTo>
                <a:cubicBezTo>
                  <a:pt x="991973" y="456275"/>
                  <a:pt x="1004376" y="454910"/>
                  <a:pt x="1018886" y="454042"/>
                </a:cubicBezTo>
                <a:cubicBezTo>
                  <a:pt x="1074945" y="450321"/>
                  <a:pt x="1145080" y="447407"/>
                  <a:pt x="1229292" y="445298"/>
                </a:cubicBezTo>
                <a:cubicBezTo>
                  <a:pt x="1238346" y="456213"/>
                  <a:pt x="1247213" y="467375"/>
                  <a:pt x="1255895" y="478785"/>
                </a:cubicBezTo>
                <a:lnTo>
                  <a:pt x="1275057" y="463902"/>
                </a:lnTo>
                <a:cubicBezTo>
                  <a:pt x="1237974" y="419502"/>
                  <a:pt x="1202379" y="377582"/>
                  <a:pt x="1168273" y="338142"/>
                </a:cubicBezTo>
                <a:lnTo>
                  <a:pt x="1151529" y="350793"/>
                </a:lnTo>
                <a:cubicBezTo>
                  <a:pt x="1177946" y="382171"/>
                  <a:pt x="1198658" y="407161"/>
                  <a:pt x="1213665" y="425765"/>
                </a:cubicBezTo>
                <a:cubicBezTo>
                  <a:pt x="1165916" y="427377"/>
                  <a:pt x="1106943" y="429672"/>
                  <a:pt x="1036746" y="432648"/>
                </a:cubicBezTo>
                <a:cubicBezTo>
                  <a:pt x="1026080" y="432896"/>
                  <a:pt x="1018018" y="433144"/>
                  <a:pt x="1012561" y="433392"/>
                </a:cubicBezTo>
                <a:cubicBezTo>
                  <a:pt x="1051629" y="386263"/>
                  <a:pt x="1087905" y="336344"/>
                  <a:pt x="1121392" y="283634"/>
                </a:cubicBezTo>
                <a:close/>
                <a:moveTo>
                  <a:pt x="1324542" y="213127"/>
                </a:moveTo>
                <a:lnTo>
                  <a:pt x="1324542" y="232660"/>
                </a:lnTo>
                <a:lnTo>
                  <a:pt x="1599688" y="232660"/>
                </a:lnTo>
                <a:lnTo>
                  <a:pt x="1599688" y="213127"/>
                </a:lnTo>
                <a:close/>
                <a:moveTo>
                  <a:pt x="2531166" y="204383"/>
                </a:moveTo>
                <a:lnTo>
                  <a:pt x="2754780" y="204383"/>
                </a:lnTo>
                <a:lnTo>
                  <a:pt x="2754780" y="294424"/>
                </a:lnTo>
                <a:lnTo>
                  <a:pt x="2531166" y="294424"/>
                </a:lnTo>
                <a:close/>
                <a:moveTo>
                  <a:pt x="2277042" y="178524"/>
                </a:moveTo>
                <a:lnTo>
                  <a:pt x="2398151" y="178524"/>
                </a:lnTo>
                <a:cubicBezTo>
                  <a:pt x="2381532" y="208910"/>
                  <a:pt x="2359207" y="235451"/>
                  <a:pt x="2331178" y="258147"/>
                </a:cubicBezTo>
                <a:cubicBezTo>
                  <a:pt x="2307862" y="238427"/>
                  <a:pt x="2288514" y="214181"/>
                  <a:pt x="2273135" y="185407"/>
                </a:cubicBezTo>
                <a:cubicBezTo>
                  <a:pt x="2273507" y="184787"/>
                  <a:pt x="2274003" y="183919"/>
                  <a:pt x="2274624" y="182803"/>
                </a:cubicBezTo>
                <a:cubicBezTo>
                  <a:pt x="2275616" y="180818"/>
                  <a:pt x="2276422" y="179392"/>
                  <a:pt x="2277042" y="178524"/>
                </a:cubicBezTo>
                <a:close/>
                <a:moveTo>
                  <a:pt x="717733" y="144852"/>
                </a:moveTo>
                <a:lnTo>
                  <a:pt x="803309" y="287727"/>
                </a:lnTo>
                <a:lnTo>
                  <a:pt x="712338" y="433020"/>
                </a:lnTo>
                <a:lnTo>
                  <a:pt x="736150" y="433020"/>
                </a:lnTo>
                <a:lnTo>
                  <a:pt x="803681" y="323073"/>
                </a:lnTo>
                <a:cubicBezTo>
                  <a:pt x="807774" y="317120"/>
                  <a:pt x="811618" y="310423"/>
                  <a:pt x="815215" y="302982"/>
                </a:cubicBezTo>
                <a:lnTo>
                  <a:pt x="816145" y="302982"/>
                </a:lnTo>
                <a:cubicBezTo>
                  <a:pt x="819122" y="309555"/>
                  <a:pt x="822656" y="316252"/>
                  <a:pt x="826749" y="323073"/>
                </a:cubicBezTo>
                <a:lnTo>
                  <a:pt x="893164" y="433020"/>
                </a:lnTo>
                <a:lnTo>
                  <a:pt x="917162" y="433020"/>
                </a:lnTo>
                <a:lnTo>
                  <a:pt x="828796" y="287355"/>
                </a:lnTo>
                <a:lnTo>
                  <a:pt x="915302" y="144852"/>
                </a:lnTo>
                <a:lnTo>
                  <a:pt x="892047" y="144852"/>
                </a:lnTo>
                <a:lnTo>
                  <a:pt x="828051" y="253124"/>
                </a:lnTo>
                <a:lnTo>
                  <a:pt x="817447" y="272472"/>
                </a:lnTo>
                <a:lnTo>
                  <a:pt x="816517" y="272472"/>
                </a:lnTo>
                <a:cubicBezTo>
                  <a:pt x="812921" y="265278"/>
                  <a:pt x="809448" y="258829"/>
                  <a:pt x="806099" y="253124"/>
                </a:cubicBezTo>
                <a:lnTo>
                  <a:pt x="741731" y="144852"/>
                </a:lnTo>
                <a:close/>
                <a:moveTo>
                  <a:pt x="489133" y="144852"/>
                </a:moveTo>
                <a:lnTo>
                  <a:pt x="574709" y="287727"/>
                </a:lnTo>
                <a:lnTo>
                  <a:pt x="483738" y="433020"/>
                </a:lnTo>
                <a:lnTo>
                  <a:pt x="507550" y="433020"/>
                </a:lnTo>
                <a:lnTo>
                  <a:pt x="575081" y="323073"/>
                </a:lnTo>
                <a:cubicBezTo>
                  <a:pt x="579174" y="317120"/>
                  <a:pt x="583018" y="310423"/>
                  <a:pt x="586615" y="302982"/>
                </a:cubicBezTo>
                <a:lnTo>
                  <a:pt x="587545" y="302982"/>
                </a:lnTo>
                <a:cubicBezTo>
                  <a:pt x="590522" y="309555"/>
                  <a:pt x="594056" y="316252"/>
                  <a:pt x="598149" y="323073"/>
                </a:cubicBezTo>
                <a:lnTo>
                  <a:pt x="664564" y="433020"/>
                </a:lnTo>
                <a:lnTo>
                  <a:pt x="688562" y="433020"/>
                </a:lnTo>
                <a:lnTo>
                  <a:pt x="600196" y="287355"/>
                </a:lnTo>
                <a:lnTo>
                  <a:pt x="686702" y="144852"/>
                </a:lnTo>
                <a:lnTo>
                  <a:pt x="663448" y="144852"/>
                </a:lnTo>
                <a:lnTo>
                  <a:pt x="599451" y="253124"/>
                </a:lnTo>
                <a:lnTo>
                  <a:pt x="588847" y="272472"/>
                </a:lnTo>
                <a:lnTo>
                  <a:pt x="587917" y="272472"/>
                </a:lnTo>
                <a:cubicBezTo>
                  <a:pt x="584321" y="265278"/>
                  <a:pt x="580848" y="258829"/>
                  <a:pt x="577499" y="253124"/>
                </a:cubicBezTo>
                <a:lnTo>
                  <a:pt x="513131" y="144852"/>
                </a:lnTo>
                <a:close/>
                <a:moveTo>
                  <a:pt x="260533" y="144852"/>
                </a:moveTo>
                <a:lnTo>
                  <a:pt x="346109" y="287727"/>
                </a:lnTo>
                <a:lnTo>
                  <a:pt x="255138" y="433020"/>
                </a:lnTo>
                <a:lnTo>
                  <a:pt x="278950" y="433020"/>
                </a:lnTo>
                <a:lnTo>
                  <a:pt x="346481" y="323073"/>
                </a:lnTo>
                <a:cubicBezTo>
                  <a:pt x="350574" y="317120"/>
                  <a:pt x="354418" y="310423"/>
                  <a:pt x="358015" y="302982"/>
                </a:cubicBezTo>
                <a:lnTo>
                  <a:pt x="358945" y="302982"/>
                </a:lnTo>
                <a:cubicBezTo>
                  <a:pt x="361922" y="309555"/>
                  <a:pt x="365456" y="316252"/>
                  <a:pt x="369549" y="323073"/>
                </a:cubicBezTo>
                <a:lnTo>
                  <a:pt x="435964" y="433020"/>
                </a:lnTo>
                <a:lnTo>
                  <a:pt x="459962" y="433020"/>
                </a:lnTo>
                <a:lnTo>
                  <a:pt x="371596" y="287355"/>
                </a:lnTo>
                <a:lnTo>
                  <a:pt x="458102" y="144852"/>
                </a:lnTo>
                <a:lnTo>
                  <a:pt x="434848" y="144852"/>
                </a:lnTo>
                <a:lnTo>
                  <a:pt x="370851" y="253124"/>
                </a:lnTo>
                <a:lnTo>
                  <a:pt x="360247" y="272472"/>
                </a:lnTo>
                <a:lnTo>
                  <a:pt x="359317" y="272472"/>
                </a:lnTo>
                <a:cubicBezTo>
                  <a:pt x="355721" y="265278"/>
                  <a:pt x="352248" y="258829"/>
                  <a:pt x="348899" y="253124"/>
                </a:cubicBezTo>
                <a:lnTo>
                  <a:pt x="284531" y="144852"/>
                </a:lnTo>
                <a:close/>
                <a:moveTo>
                  <a:pt x="1345564" y="140387"/>
                </a:moveTo>
                <a:lnTo>
                  <a:pt x="1345564" y="159921"/>
                </a:lnTo>
                <a:lnTo>
                  <a:pt x="1638011" y="159921"/>
                </a:lnTo>
                <a:lnTo>
                  <a:pt x="1638011" y="421672"/>
                </a:lnTo>
                <a:cubicBezTo>
                  <a:pt x="1638507" y="443500"/>
                  <a:pt x="1627345" y="454166"/>
                  <a:pt x="1604525" y="453670"/>
                </a:cubicBezTo>
                <a:cubicBezTo>
                  <a:pt x="1591130" y="453670"/>
                  <a:pt x="1580154" y="453546"/>
                  <a:pt x="1571597" y="453298"/>
                </a:cubicBezTo>
                <a:cubicBezTo>
                  <a:pt x="1563039" y="453050"/>
                  <a:pt x="1553179" y="452616"/>
                  <a:pt x="1542017" y="451996"/>
                </a:cubicBezTo>
                <a:cubicBezTo>
                  <a:pt x="1544126" y="459809"/>
                  <a:pt x="1545676" y="467437"/>
                  <a:pt x="1546668" y="474878"/>
                </a:cubicBezTo>
                <a:cubicBezTo>
                  <a:pt x="1556714" y="474878"/>
                  <a:pt x="1564155" y="474878"/>
                  <a:pt x="1568992" y="474878"/>
                </a:cubicBezTo>
                <a:cubicBezTo>
                  <a:pt x="1574573" y="474878"/>
                  <a:pt x="1579720" y="474878"/>
                  <a:pt x="1584433" y="474878"/>
                </a:cubicBezTo>
                <a:cubicBezTo>
                  <a:pt x="1593859" y="474754"/>
                  <a:pt x="1602603" y="474630"/>
                  <a:pt x="1610664" y="474506"/>
                </a:cubicBezTo>
                <a:cubicBezTo>
                  <a:pt x="1643406" y="474382"/>
                  <a:pt x="1659529" y="456771"/>
                  <a:pt x="1659033" y="421672"/>
                </a:cubicBezTo>
                <a:lnTo>
                  <a:pt x="1659033" y="140387"/>
                </a:lnTo>
                <a:close/>
                <a:moveTo>
                  <a:pt x="1063535" y="138899"/>
                </a:moveTo>
                <a:cubicBezTo>
                  <a:pt x="1035878" y="202150"/>
                  <a:pt x="994330" y="254116"/>
                  <a:pt x="938891" y="294796"/>
                </a:cubicBezTo>
                <a:cubicBezTo>
                  <a:pt x="945712" y="300997"/>
                  <a:pt x="951418" y="306826"/>
                  <a:pt x="956006" y="312283"/>
                </a:cubicBezTo>
                <a:cubicBezTo>
                  <a:pt x="1010701" y="267635"/>
                  <a:pt x="1053427" y="212630"/>
                  <a:pt x="1084185" y="147270"/>
                </a:cubicBezTo>
                <a:close/>
                <a:moveTo>
                  <a:pt x="1174040" y="132759"/>
                </a:moveTo>
                <a:lnTo>
                  <a:pt x="1153762" y="140015"/>
                </a:lnTo>
                <a:cubicBezTo>
                  <a:pt x="1177946" y="205251"/>
                  <a:pt x="1220796" y="259883"/>
                  <a:pt x="1282312" y="303912"/>
                </a:cubicBezTo>
                <a:cubicBezTo>
                  <a:pt x="1286777" y="298083"/>
                  <a:pt x="1292358" y="291571"/>
                  <a:pt x="1299055" y="284378"/>
                </a:cubicBezTo>
                <a:cubicBezTo>
                  <a:pt x="1240144" y="248411"/>
                  <a:pt x="1198472" y="197872"/>
                  <a:pt x="1174040" y="132759"/>
                </a:cubicBezTo>
                <a:close/>
                <a:moveTo>
                  <a:pt x="3077179" y="122155"/>
                </a:moveTo>
                <a:lnTo>
                  <a:pt x="3077179" y="177780"/>
                </a:lnTo>
                <a:lnTo>
                  <a:pt x="2976906" y="177780"/>
                </a:lnTo>
                <a:lnTo>
                  <a:pt x="2976906" y="196011"/>
                </a:lnTo>
                <a:lnTo>
                  <a:pt x="3077179" y="196011"/>
                </a:lnTo>
                <a:lnTo>
                  <a:pt x="3077179" y="262240"/>
                </a:lnTo>
                <a:lnTo>
                  <a:pt x="2988813" y="262240"/>
                </a:lnTo>
                <a:lnTo>
                  <a:pt x="2988813" y="280657"/>
                </a:lnTo>
                <a:lnTo>
                  <a:pt x="3186382" y="280657"/>
                </a:lnTo>
                <a:lnTo>
                  <a:pt x="3186382" y="262240"/>
                </a:lnTo>
                <a:lnTo>
                  <a:pt x="3097271" y="262240"/>
                </a:lnTo>
                <a:lnTo>
                  <a:pt x="3097271" y="196011"/>
                </a:lnTo>
                <a:lnTo>
                  <a:pt x="3201265" y="196011"/>
                </a:lnTo>
                <a:lnTo>
                  <a:pt x="3201265" y="177780"/>
                </a:lnTo>
                <a:lnTo>
                  <a:pt x="3097271" y="177780"/>
                </a:lnTo>
                <a:lnTo>
                  <a:pt x="3097271" y="122155"/>
                </a:lnTo>
                <a:close/>
                <a:moveTo>
                  <a:pt x="2713667" y="121039"/>
                </a:moveTo>
                <a:cubicBezTo>
                  <a:pt x="2697667" y="145720"/>
                  <a:pt x="2683033" y="167424"/>
                  <a:pt x="2669762" y="186151"/>
                </a:cubicBezTo>
                <a:lnTo>
                  <a:pt x="2510888" y="186151"/>
                </a:lnTo>
                <a:lnTo>
                  <a:pt x="2510888" y="312655"/>
                </a:lnTo>
                <a:lnTo>
                  <a:pt x="2775058" y="312655"/>
                </a:lnTo>
                <a:lnTo>
                  <a:pt x="2775058" y="186151"/>
                </a:lnTo>
                <a:lnTo>
                  <a:pt x="2692272" y="186151"/>
                </a:lnTo>
                <a:cubicBezTo>
                  <a:pt x="2706039" y="167424"/>
                  <a:pt x="2719372" y="149130"/>
                  <a:pt x="2732270" y="131271"/>
                </a:cubicBezTo>
                <a:close/>
                <a:moveTo>
                  <a:pt x="2919049" y="120295"/>
                </a:moveTo>
                <a:cubicBezTo>
                  <a:pt x="2899702" y="162587"/>
                  <a:pt x="2879114" y="200786"/>
                  <a:pt x="2857286" y="234893"/>
                </a:cubicBezTo>
                <a:cubicBezTo>
                  <a:pt x="2852945" y="241342"/>
                  <a:pt x="2848232" y="246427"/>
                  <a:pt x="2843147" y="250148"/>
                </a:cubicBezTo>
                <a:lnTo>
                  <a:pt x="2849286" y="268379"/>
                </a:lnTo>
                <a:cubicBezTo>
                  <a:pt x="2866401" y="266395"/>
                  <a:pt x="2887857" y="265154"/>
                  <a:pt x="2913654" y="264658"/>
                </a:cubicBezTo>
                <a:cubicBezTo>
                  <a:pt x="2894679" y="294300"/>
                  <a:pt x="2878184" y="317678"/>
                  <a:pt x="2864169" y="334794"/>
                </a:cubicBezTo>
                <a:cubicBezTo>
                  <a:pt x="2859084" y="340995"/>
                  <a:pt x="2853627" y="345770"/>
                  <a:pt x="2847798" y="349118"/>
                </a:cubicBezTo>
                <a:lnTo>
                  <a:pt x="2855797" y="368652"/>
                </a:lnTo>
                <a:cubicBezTo>
                  <a:pt x="2873533" y="364807"/>
                  <a:pt x="2908073" y="359846"/>
                  <a:pt x="2959419" y="353769"/>
                </a:cubicBezTo>
                <a:cubicBezTo>
                  <a:pt x="2959791" y="345708"/>
                  <a:pt x="2960287" y="339134"/>
                  <a:pt x="2960907" y="334049"/>
                </a:cubicBezTo>
                <a:cubicBezTo>
                  <a:pt x="2926429" y="339134"/>
                  <a:pt x="2898896" y="343041"/>
                  <a:pt x="2878308" y="345770"/>
                </a:cubicBezTo>
                <a:cubicBezTo>
                  <a:pt x="2912538" y="299633"/>
                  <a:pt x="2943110" y="254798"/>
                  <a:pt x="2970023" y="211266"/>
                </a:cubicBezTo>
                <a:lnTo>
                  <a:pt x="2951047" y="202150"/>
                </a:lnTo>
                <a:cubicBezTo>
                  <a:pt x="2941746" y="218894"/>
                  <a:pt x="2933126" y="233590"/>
                  <a:pt x="2925188" y="246241"/>
                </a:cubicBezTo>
                <a:cubicBezTo>
                  <a:pt x="2916755" y="246489"/>
                  <a:pt x="2904353" y="247109"/>
                  <a:pt x="2887981" y="248101"/>
                </a:cubicBezTo>
                <a:cubicBezTo>
                  <a:pt x="2880168" y="248473"/>
                  <a:pt x="2874153" y="248783"/>
                  <a:pt x="2869936" y="249031"/>
                </a:cubicBezTo>
                <a:cubicBezTo>
                  <a:pt x="2895361" y="209220"/>
                  <a:pt x="2918429" y="168726"/>
                  <a:pt x="2939141" y="127550"/>
                </a:cubicBezTo>
                <a:close/>
                <a:moveTo>
                  <a:pt x="2567629" y="119923"/>
                </a:moveTo>
                <a:lnTo>
                  <a:pt x="2552560" y="131271"/>
                </a:lnTo>
                <a:cubicBezTo>
                  <a:pt x="2567319" y="147642"/>
                  <a:pt x="2580651" y="163517"/>
                  <a:pt x="2592558" y="178896"/>
                </a:cubicBezTo>
                <a:lnTo>
                  <a:pt x="2608929" y="166246"/>
                </a:lnTo>
                <a:cubicBezTo>
                  <a:pt x="2595658" y="150619"/>
                  <a:pt x="2581892" y="135178"/>
                  <a:pt x="2567629" y="119923"/>
                </a:cubicBezTo>
                <a:close/>
                <a:moveTo>
                  <a:pt x="2283925" y="119365"/>
                </a:moveTo>
                <a:cubicBezTo>
                  <a:pt x="2267182" y="162897"/>
                  <a:pt x="2243432" y="203577"/>
                  <a:pt x="2212674" y="241404"/>
                </a:cubicBezTo>
                <a:cubicBezTo>
                  <a:pt x="2216023" y="244132"/>
                  <a:pt x="2220859" y="248597"/>
                  <a:pt x="2227185" y="254798"/>
                </a:cubicBezTo>
                <a:cubicBezTo>
                  <a:pt x="2240331" y="237187"/>
                  <a:pt x="2251989" y="220258"/>
                  <a:pt x="2262159" y="204011"/>
                </a:cubicBezTo>
                <a:cubicBezTo>
                  <a:pt x="2277166" y="229436"/>
                  <a:pt x="2295087" y="251264"/>
                  <a:pt x="2315923" y="269495"/>
                </a:cubicBezTo>
                <a:cubicBezTo>
                  <a:pt x="2283057" y="292440"/>
                  <a:pt x="2245478" y="309369"/>
                  <a:pt x="2203186" y="320283"/>
                </a:cubicBezTo>
                <a:cubicBezTo>
                  <a:pt x="2203434" y="320655"/>
                  <a:pt x="2203744" y="321213"/>
                  <a:pt x="2204116" y="321957"/>
                </a:cubicBezTo>
                <a:cubicBezTo>
                  <a:pt x="2208705" y="330019"/>
                  <a:pt x="2211930" y="336034"/>
                  <a:pt x="2213790" y="340003"/>
                </a:cubicBezTo>
                <a:cubicBezTo>
                  <a:pt x="2262035" y="323755"/>
                  <a:pt x="2301289" y="304470"/>
                  <a:pt x="2331550" y="282146"/>
                </a:cubicBezTo>
                <a:cubicBezTo>
                  <a:pt x="2357223" y="301741"/>
                  <a:pt x="2391392" y="318857"/>
                  <a:pt x="2434056" y="333491"/>
                </a:cubicBezTo>
                <a:cubicBezTo>
                  <a:pt x="2437652" y="325554"/>
                  <a:pt x="2440939" y="318981"/>
                  <a:pt x="2443916" y="313772"/>
                </a:cubicBezTo>
                <a:cubicBezTo>
                  <a:pt x="2405840" y="304098"/>
                  <a:pt x="2373470" y="289649"/>
                  <a:pt x="2346805" y="270425"/>
                </a:cubicBezTo>
                <a:cubicBezTo>
                  <a:pt x="2375827" y="246241"/>
                  <a:pt x="2399825" y="215855"/>
                  <a:pt x="2418801" y="179268"/>
                </a:cubicBezTo>
                <a:lnTo>
                  <a:pt x="2418801" y="160665"/>
                </a:lnTo>
                <a:lnTo>
                  <a:pt x="2286158" y="160665"/>
                </a:lnTo>
                <a:cubicBezTo>
                  <a:pt x="2290623" y="151983"/>
                  <a:pt x="2296204" y="140015"/>
                  <a:pt x="2302901" y="124760"/>
                </a:cubicBezTo>
                <a:close/>
                <a:moveTo>
                  <a:pt x="2158910" y="118621"/>
                </a:moveTo>
                <a:cubicBezTo>
                  <a:pt x="2140058" y="154960"/>
                  <a:pt x="2120400" y="190058"/>
                  <a:pt x="2099937" y="223917"/>
                </a:cubicBezTo>
                <a:cubicBezTo>
                  <a:pt x="2093735" y="234335"/>
                  <a:pt x="2087844" y="241528"/>
                  <a:pt x="2082263" y="245497"/>
                </a:cubicBezTo>
                <a:lnTo>
                  <a:pt x="2088402" y="265030"/>
                </a:lnTo>
                <a:cubicBezTo>
                  <a:pt x="2100805" y="263170"/>
                  <a:pt x="2122881" y="261992"/>
                  <a:pt x="2154631" y="261496"/>
                </a:cubicBezTo>
                <a:cubicBezTo>
                  <a:pt x="2132927" y="293494"/>
                  <a:pt x="2117734" y="315012"/>
                  <a:pt x="2109052" y="326050"/>
                </a:cubicBezTo>
                <a:cubicBezTo>
                  <a:pt x="2102727" y="334235"/>
                  <a:pt x="2096092" y="340561"/>
                  <a:pt x="2089147" y="345026"/>
                </a:cubicBezTo>
                <a:lnTo>
                  <a:pt x="2097146" y="365117"/>
                </a:lnTo>
                <a:cubicBezTo>
                  <a:pt x="2119098" y="362017"/>
                  <a:pt x="2152150" y="359102"/>
                  <a:pt x="2196303" y="356374"/>
                </a:cubicBezTo>
                <a:cubicBezTo>
                  <a:pt x="2196303" y="350917"/>
                  <a:pt x="2196799" y="344343"/>
                  <a:pt x="2197791" y="336654"/>
                </a:cubicBezTo>
                <a:cubicBezTo>
                  <a:pt x="2175467" y="339010"/>
                  <a:pt x="2149174" y="341429"/>
                  <a:pt x="2118912" y="343909"/>
                </a:cubicBezTo>
                <a:cubicBezTo>
                  <a:pt x="2152771" y="298269"/>
                  <a:pt x="2183652" y="254550"/>
                  <a:pt x="2211558" y="212755"/>
                </a:cubicBezTo>
                <a:lnTo>
                  <a:pt x="2191280" y="203267"/>
                </a:lnTo>
                <a:cubicBezTo>
                  <a:pt x="2184583" y="214553"/>
                  <a:pt x="2176211" y="228009"/>
                  <a:pt x="2166165" y="243636"/>
                </a:cubicBezTo>
                <a:cubicBezTo>
                  <a:pt x="2152895" y="244132"/>
                  <a:pt x="2133175" y="244753"/>
                  <a:pt x="2107006" y="245497"/>
                </a:cubicBezTo>
                <a:cubicBezTo>
                  <a:pt x="2126354" y="215979"/>
                  <a:pt x="2150786" y="176354"/>
                  <a:pt x="2180304" y="126620"/>
                </a:cubicBezTo>
                <a:close/>
                <a:moveTo>
                  <a:pt x="1792420" y="118249"/>
                </a:moveTo>
                <a:cubicBezTo>
                  <a:pt x="1770716" y="169594"/>
                  <a:pt x="1742377" y="212568"/>
                  <a:pt x="1707402" y="247171"/>
                </a:cubicBezTo>
                <a:cubicBezTo>
                  <a:pt x="1711991" y="250644"/>
                  <a:pt x="1717448" y="255543"/>
                  <a:pt x="1723774" y="261868"/>
                </a:cubicBezTo>
                <a:cubicBezTo>
                  <a:pt x="1746718" y="236691"/>
                  <a:pt x="1766562" y="209902"/>
                  <a:pt x="1783305" y="181501"/>
                </a:cubicBezTo>
                <a:lnTo>
                  <a:pt x="1893438" y="181501"/>
                </a:lnTo>
                <a:lnTo>
                  <a:pt x="1893438" y="255171"/>
                </a:lnTo>
                <a:lnTo>
                  <a:pt x="1761539" y="255171"/>
                </a:lnTo>
                <a:lnTo>
                  <a:pt x="1761539" y="361397"/>
                </a:lnTo>
                <a:lnTo>
                  <a:pt x="1701635" y="361397"/>
                </a:lnTo>
                <a:lnTo>
                  <a:pt x="1701635" y="380372"/>
                </a:lnTo>
                <a:lnTo>
                  <a:pt x="1893438" y="380372"/>
                </a:lnTo>
                <a:lnTo>
                  <a:pt x="1893438" y="481017"/>
                </a:lnTo>
                <a:lnTo>
                  <a:pt x="1914274" y="481017"/>
                </a:lnTo>
                <a:lnTo>
                  <a:pt x="1914274" y="380372"/>
                </a:lnTo>
                <a:lnTo>
                  <a:pt x="2062171" y="380372"/>
                </a:lnTo>
                <a:lnTo>
                  <a:pt x="2062171" y="361397"/>
                </a:lnTo>
                <a:lnTo>
                  <a:pt x="1914274" y="361397"/>
                </a:lnTo>
                <a:lnTo>
                  <a:pt x="1914274" y="273774"/>
                </a:lnTo>
                <a:lnTo>
                  <a:pt x="2039289" y="273774"/>
                </a:lnTo>
                <a:lnTo>
                  <a:pt x="2039289" y="255171"/>
                </a:lnTo>
                <a:lnTo>
                  <a:pt x="1914274" y="255171"/>
                </a:lnTo>
                <a:lnTo>
                  <a:pt x="1914274" y="181501"/>
                </a:lnTo>
                <a:lnTo>
                  <a:pt x="2045800" y="181501"/>
                </a:lnTo>
                <a:lnTo>
                  <a:pt x="2045800" y="162897"/>
                </a:lnTo>
                <a:lnTo>
                  <a:pt x="1793909" y="162897"/>
                </a:lnTo>
                <a:cubicBezTo>
                  <a:pt x="1799862" y="152231"/>
                  <a:pt x="1806187" y="139395"/>
                  <a:pt x="1812884" y="124388"/>
                </a:cubicBezTo>
                <a:close/>
                <a:moveTo>
                  <a:pt x="302349" y="0"/>
                </a:moveTo>
                <a:lnTo>
                  <a:pt x="3195593" y="0"/>
                </a:lnTo>
                <a:cubicBezTo>
                  <a:pt x="3362576" y="0"/>
                  <a:pt x="3497942" y="135366"/>
                  <a:pt x="3497942" y="302349"/>
                </a:cubicBezTo>
                <a:cubicBezTo>
                  <a:pt x="3497942" y="469332"/>
                  <a:pt x="3362576" y="604698"/>
                  <a:pt x="3195593" y="604698"/>
                </a:cubicBezTo>
                <a:lnTo>
                  <a:pt x="302349" y="604698"/>
                </a:lnTo>
                <a:cubicBezTo>
                  <a:pt x="135366" y="604698"/>
                  <a:pt x="0" y="469332"/>
                  <a:pt x="0" y="302349"/>
                </a:cubicBezTo>
                <a:cubicBezTo>
                  <a:pt x="0" y="135366"/>
                  <a:pt x="135366" y="0"/>
                  <a:pt x="30234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42791" y="6223896"/>
            <a:ext cx="3306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 company year-end summary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4941" y="1761493"/>
            <a:ext cx="3408680" cy="1844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spc="600" dirty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rPr>
              <a:t>2019</a:t>
            </a:r>
            <a:endParaRPr lang="zh-CN" altLang="en-US" sz="11500" spc="600" dirty="0">
              <a:solidFill>
                <a:prstClr val="white">
                  <a:lumMod val="9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" panose="020B0502040204020203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01143" y="1034143"/>
            <a:ext cx="4789715" cy="4789715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8336" y="319059"/>
            <a:ext cx="44753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rPr>
              <a:t>CONTENT</a:t>
            </a:r>
            <a:endParaRPr lang="zh-CN" altLang="en-US" sz="7200" dirty="0">
              <a:solidFill>
                <a:prstClr val="white">
                  <a:lumMod val="9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" panose="020B0502040204020203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7518" y="300047"/>
            <a:ext cx="1313857" cy="1313857"/>
            <a:chOff x="6477863" y="1549298"/>
            <a:chExt cx="1514801" cy="1514801"/>
          </a:xfrm>
        </p:grpSpPr>
        <p:sp>
          <p:nvSpPr>
            <p:cNvPr id="5" name="椭圆 4"/>
            <p:cNvSpPr/>
            <p:nvPr/>
          </p:nvSpPr>
          <p:spPr>
            <a:xfrm>
              <a:off x="6477863" y="1549298"/>
              <a:ext cx="1514801" cy="1514801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566042" y="2014311"/>
              <a:ext cx="13384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prstClr val="white">
                      <a:lumMod val="9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Segoe UI" panose="020B0502040204020203" pitchFamily="34" charset="0"/>
                </a:rPr>
                <a:t>LOGO</a:t>
              </a:r>
              <a:endParaRPr lang="zh-CN" altLang="en-US" sz="3200" dirty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13" name="任意多边形 12"/>
          <p:cNvSpPr/>
          <p:nvPr/>
        </p:nvSpPr>
        <p:spPr>
          <a:xfrm>
            <a:off x="1835751" y="2204049"/>
            <a:ext cx="679716" cy="679716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500552" y="297421"/>
                </a:moveTo>
                <a:cubicBezTo>
                  <a:pt x="481983" y="333573"/>
                  <a:pt x="447144" y="363893"/>
                  <a:pt x="396037" y="388378"/>
                </a:cubicBezTo>
                <a:lnTo>
                  <a:pt x="396037" y="431268"/>
                </a:lnTo>
                <a:cubicBezTo>
                  <a:pt x="433176" y="416643"/>
                  <a:pt x="462838" y="398813"/>
                  <a:pt x="485023" y="377779"/>
                </a:cubicBezTo>
                <a:lnTo>
                  <a:pt x="485023" y="660510"/>
                </a:lnTo>
                <a:lnTo>
                  <a:pt x="529392" y="660510"/>
                </a:lnTo>
                <a:lnTo>
                  <a:pt x="529392" y="297421"/>
                </a:ln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030177" y="2868333"/>
            <a:ext cx="679716" cy="679716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481325" y="297421"/>
                </a:moveTo>
                <a:cubicBezTo>
                  <a:pt x="448623" y="297421"/>
                  <a:pt x="421632" y="306377"/>
                  <a:pt x="400351" y="324289"/>
                </a:cubicBezTo>
                <a:cubicBezTo>
                  <a:pt x="379070" y="342201"/>
                  <a:pt x="367033" y="368083"/>
                  <a:pt x="364239" y="401935"/>
                </a:cubicBezTo>
                <a:lnTo>
                  <a:pt x="409841" y="407112"/>
                </a:lnTo>
                <a:cubicBezTo>
                  <a:pt x="410005" y="382791"/>
                  <a:pt x="416825" y="364509"/>
                  <a:pt x="430300" y="352266"/>
                </a:cubicBezTo>
                <a:cubicBezTo>
                  <a:pt x="443775" y="340024"/>
                  <a:pt x="460455" y="333902"/>
                  <a:pt x="480339" y="333902"/>
                </a:cubicBezTo>
                <a:cubicBezTo>
                  <a:pt x="500059" y="333902"/>
                  <a:pt x="516369" y="339859"/>
                  <a:pt x="529269" y="351773"/>
                </a:cubicBezTo>
                <a:cubicBezTo>
                  <a:pt x="542169" y="363687"/>
                  <a:pt x="548619" y="378765"/>
                  <a:pt x="548619" y="397005"/>
                </a:cubicBezTo>
                <a:cubicBezTo>
                  <a:pt x="548619" y="418204"/>
                  <a:pt x="539252" y="439279"/>
                  <a:pt x="520518" y="460232"/>
                </a:cubicBezTo>
                <a:cubicBezTo>
                  <a:pt x="501784" y="481184"/>
                  <a:pt x="480503" y="501191"/>
                  <a:pt x="456675" y="520254"/>
                </a:cubicBezTo>
                <a:cubicBezTo>
                  <a:pt x="417729" y="551641"/>
                  <a:pt x="391148" y="577769"/>
                  <a:pt x="376934" y="598639"/>
                </a:cubicBezTo>
                <a:cubicBezTo>
                  <a:pt x="362719" y="619510"/>
                  <a:pt x="355612" y="640133"/>
                  <a:pt x="355612" y="660510"/>
                </a:cubicBezTo>
                <a:lnTo>
                  <a:pt x="594960" y="660510"/>
                </a:lnTo>
                <a:lnTo>
                  <a:pt x="594960" y="617620"/>
                </a:lnTo>
                <a:lnTo>
                  <a:pt x="417236" y="617620"/>
                </a:lnTo>
                <a:cubicBezTo>
                  <a:pt x="425781" y="602501"/>
                  <a:pt x="443118" y="584507"/>
                  <a:pt x="469247" y="563637"/>
                </a:cubicBezTo>
                <a:cubicBezTo>
                  <a:pt x="519039" y="523869"/>
                  <a:pt x="552275" y="492112"/>
                  <a:pt x="568955" y="468366"/>
                </a:cubicBezTo>
                <a:cubicBezTo>
                  <a:pt x="585634" y="444620"/>
                  <a:pt x="593974" y="421162"/>
                  <a:pt x="593974" y="397991"/>
                </a:cubicBezTo>
                <a:cubicBezTo>
                  <a:pt x="593974" y="370219"/>
                  <a:pt x="584073" y="346515"/>
                  <a:pt x="564271" y="326877"/>
                </a:cubicBezTo>
                <a:cubicBezTo>
                  <a:pt x="544469" y="307239"/>
                  <a:pt x="516821" y="297421"/>
                  <a:pt x="481325" y="297421"/>
                </a:cubicBez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6703149" y="4868624"/>
            <a:ext cx="679716" cy="679716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475409" y="297421"/>
                </a:moveTo>
                <a:cubicBezTo>
                  <a:pt x="448130" y="297421"/>
                  <a:pt x="424672" y="305226"/>
                  <a:pt x="405034" y="320838"/>
                </a:cubicBezTo>
                <a:cubicBezTo>
                  <a:pt x="385397" y="336449"/>
                  <a:pt x="372702" y="359949"/>
                  <a:pt x="366951" y="391336"/>
                </a:cubicBezTo>
                <a:lnTo>
                  <a:pt x="411320" y="399470"/>
                </a:lnTo>
                <a:cubicBezTo>
                  <a:pt x="414278" y="378436"/>
                  <a:pt x="421385" y="362249"/>
                  <a:pt x="432642" y="350911"/>
                </a:cubicBezTo>
                <a:cubicBezTo>
                  <a:pt x="443899" y="339572"/>
                  <a:pt x="458483" y="333902"/>
                  <a:pt x="476395" y="333902"/>
                </a:cubicBezTo>
                <a:cubicBezTo>
                  <a:pt x="492007" y="333902"/>
                  <a:pt x="505769" y="338832"/>
                  <a:pt x="517683" y="348692"/>
                </a:cubicBezTo>
                <a:cubicBezTo>
                  <a:pt x="529597" y="358552"/>
                  <a:pt x="535554" y="372438"/>
                  <a:pt x="535554" y="390350"/>
                </a:cubicBezTo>
                <a:cubicBezTo>
                  <a:pt x="535554" y="402675"/>
                  <a:pt x="532761" y="412987"/>
                  <a:pt x="527173" y="421285"/>
                </a:cubicBezTo>
                <a:cubicBezTo>
                  <a:pt x="521586" y="429584"/>
                  <a:pt x="514520" y="435952"/>
                  <a:pt x="505975" y="440389"/>
                </a:cubicBezTo>
                <a:cubicBezTo>
                  <a:pt x="497429" y="444826"/>
                  <a:pt x="489706" y="447619"/>
                  <a:pt x="482804" y="448770"/>
                </a:cubicBezTo>
                <a:cubicBezTo>
                  <a:pt x="475902" y="449920"/>
                  <a:pt x="466535" y="450495"/>
                  <a:pt x="454703" y="450495"/>
                </a:cubicBezTo>
                <a:lnTo>
                  <a:pt x="449527" y="489442"/>
                </a:lnTo>
                <a:cubicBezTo>
                  <a:pt x="461852" y="486319"/>
                  <a:pt x="472287" y="484758"/>
                  <a:pt x="480832" y="484758"/>
                </a:cubicBezTo>
                <a:cubicBezTo>
                  <a:pt x="501866" y="484758"/>
                  <a:pt x="518916" y="491414"/>
                  <a:pt x="531980" y="504724"/>
                </a:cubicBezTo>
                <a:cubicBezTo>
                  <a:pt x="545044" y="518035"/>
                  <a:pt x="551577" y="534797"/>
                  <a:pt x="551577" y="555010"/>
                </a:cubicBezTo>
                <a:cubicBezTo>
                  <a:pt x="551577" y="576044"/>
                  <a:pt x="544387" y="593833"/>
                  <a:pt x="530008" y="608376"/>
                </a:cubicBezTo>
                <a:cubicBezTo>
                  <a:pt x="515629" y="622919"/>
                  <a:pt x="498087" y="630191"/>
                  <a:pt x="477381" y="630191"/>
                </a:cubicBezTo>
                <a:cubicBezTo>
                  <a:pt x="458154" y="630191"/>
                  <a:pt x="442666" y="624275"/>
                  <a:pt x="430916" y="612443"/>
                </a:cubicBezTo>
                <a:cubicBezTo>
                  <a:pt x="419167" y="600612"/>
                  <a:pt x="411074" y="582782"/>
                  <a:pt x="406637" y="558954"/>
                </a:cubicBezTo>
                <a:lnTo>
                  <a:pt x="362267" y="565116"/>
                </a:lnTo>
                <a:cubicBezTo>
                  <a:pt x="365718" y="595682"/>
                  <a:pt x="377796" y="620249"/>
                  <a:pt x="398502" y="638819"/>
                </a:cubicBezTo>
                <a:cubicBezTo>
                  <a:pt x="419208" y="657388"/>
                  <a:pt x="445501" y="666673"/>
                  <a:pt x="477381" y="666673"/>
                </a:cubicBezTo>
                <a:cubicBezTo>
                  <a:pt x="510740" y="666673"/>
                  <a:pt x="539375" y="656114"/>
                  <a:pt x="563285" y="634998"/>
                </a:cubicBezTo>
                <a:cubicBezTo>
                  <a:pt x="587195" y="613881"/>
                  <a:pt x="599150" y="586890"/>
                  <a:pt x="599150" y="554024"/>
                </a:cubicBezTo>
                <a:cubicBezTo>
                  <a:pt x="599150" y="533647"/>
                  <a:pt x="593440" y="514790"/>
                  <a:pt x="582019" y="497453"/>
                </a:cubicBezTo>
                <a:cubicBezTo>
                  <a:pt x="570598" y="480116"/>
                  <a:pt x="553713" y="469311"/>
                  <a:pt x="531364" y="465038"/>
                </a:cubicBezTo>
                <a:lnTo>
                  <a:pt x="531364" y="464052"/>
                </a:lnTo>
                <a:cubicBezTo>
                  <a:pt x="564394" y="449263"/>
                  <a:pt x="580910" y="425024"/>
                  <a:pt x="580910" y="391336"/>
                </a:cubicBezTo>
                <a:cubicBezTo>
                  <a:pt x="580910" y="365043"/>
                  <a:pt x="570844" y="342817"/>
                  <a:pt x="550714" y="324659"/>
                </a:cubicBezTo>
                <a:cubicBezTo>
                  <a:pt x="530583" y="306500"/>
                  <a:pt x="505482" y="297421"/>
                  <a:pt x="475409" y="297421"/>
                </a:cubicBez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2777339" y="4124125"/>
            <a:ext cx="679716" cy="679716"/>
          </a:xfrm>
          <a:custGeom>
            <a:avLst/>
            <a:gdLst/>
            <a:ahLst/>
            <a:cxnLst/>
            <a:rect l="l" t="t" r="r" b="b"/>
            <a:pathLst>
              <a:path w="965916" h="965916">
                <a:moveTo>
                  <a:pt x="503263" y="370137"/>
                </a:moveTo>
                <a:lnTo>
                  <a:pt x="504249" y="370137"/>
                </a:lnTo>
                <a:lnTo>
                  <a:pt x="504249" y="533318"/>
                </a:lnTo>
                <a:lnTo>
                  <a:pt x="391107" y="533318"/>
                </a:lnTo>
                <a:close/>
                <a:moveTo>
                  <a:pt x="512137" y="299146"/>
                </a:moveTo>
                <a:lnTo>
                  <a:pt x="347724" y="533318"/>
                </a:lnTo>
                <a:lnTo>
                  <a:pt x="347724" y="574236"/>
                </a:lnTo>
                <a:lnTo>
                  <a:pt x="504249" y="574236"/>
                </a:lnTo>
                <a:lnTo>
                  <a:pt x="504249" y="660510"/>
                </a:lnTo>
                <a:lnTo>
                  <a:pt x="548619" y="660510"/>
                </a:lnTo>
                <a:lnTo>
                  <a:pt x="548619" y="574236"/>
                </a:lnTo>
                <a:lnTo>
                  <a:pt x="597425" y="574236"/>
                </a:lnTo>
                <a:lnTo>
                  <a:pt x="597425" y="533318"/>
                </a:lnTo>
                <a:lnTo>
                  <a:pt x="548619" y="533318"/>
                </a:lnTo>
                <a:lnTo>
                  <a:pt x="548619" y="299146"/>
                </a:lnTo>
                <a:close/>
                <a:moveTo>
                  <a:pt x="482958" y="0"/>
                </a:moveTo>
                <a:cubicBezTo>
                  <a:pt x="749688" y="0"/>
                  <a:pt x="965916" y="216228"/>
                  <a:pt x="965916" y="482958"/>
                </a:cubicBezTo>
                <a:cubicBezTo>
                  <a:pt x="965916" y="749688"/>
                  <a:pt x="749688" y="965916"/>
                  <a:pt x="482958" y="965916"/>
                </a:cubicBezTo>
                <a:cubicBezTo>
                  <a:pt x="216228" y="965916"/>
                  <a:pt x="0" y="749688"/>
                  <a:pt x="0" y="482958"/>
                </a:cubicBezTo>
                <a:cubicBezTo>
                  <a:pt x="0" y="216228"/>
                  <a:pt x="216228" y="0"/>
                  <a:pt x="48295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39182" y="2189613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2539182" y="2558439"/>
            <a:ext cx="2720553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1600" spc="300" dirty="0" smtClean="0"/>
              <a:t>Here Text Your Title</a:t>
            </a:r>
            <a:endParaRPr lang="zh-CN" altLang="en-US" sz="1600" spc="300" dirty="0"/>
          </a:p>
        </p:txBody>
      </p:sp>
      <p:sp>
        <p:nvSpPr>
          <p:cNvPr id="25" name="文本框 24"/>
          <p:cNvSpPr txBox="1"/>
          <p:nvPr/>
        </p:nvSpPr>
        <p:spPr>
          <a:xfrm>
            <a:off x="6765918" y="285389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26" name="文本框 25"/>
          <p:cNvSpPr txBox="1"/>
          <p:nvPr/>
        </p:nvSpPr>
        <p:spPr>
          <a:xfrm>
            <a:off x="6765918" y="3222723"/>
            <a:ext cx="2720553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1600" spc="300" dirty="0" smtClean="0"/>
              <a:t>Here Text Your Title</a:t>
            </a:r>
            <a:endParaRPr lang="zh-CN" altLang="en-US" sz="1600" spc="300" dirty="0"/>
          </a:p>
        </p:txBody>
      </p:sp>
      <p:sp>
        <p:nvSpPr>
          <p:cNvPr id="28" name="文本框 27"/>
          <p:cNvSpPr txBox="1"/>
          <p:nvPr/>
        </p:nvSpPr>
        <p:spPr>
          <a:xfrm>
            <a:off x="3513082" y="41096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3513082" y="4478515"/>
            <a:ext cx="2720553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1600" spc="300" dirty="0" smtClean="0"/>
              <a:t>Here Text Your Title</a:t>
            </a:r>
            <a:endParaRPr lang="zh-CN" altLang="en-US" sz="1600" spc="300" dirty="0"/>
          </a:p>
        </p:txBody>
      </p:sp>
      <p:sp>
        <p:nvSpPr>
          <p:cNvPr id="31" name="文本框 30"/>
          <p:cNvSpPr txBox="1"/>
          <p:nvPr/>
        </p:nvSpPr>
        <p:spPr>
          <a:xfrm>
            <a:off x="7409862" y="485418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2400" dirty="0"/>
              <a:t>这里</a:t>
            </a:r>
            <a:r>
              <a:rPr lang="zh-CN" altLang="en-US" sz="2400" dirty="0" smtClean="0"/>
              <a:t>输入你</a:t>
            </a:r>
            <a:r>
              <a:rPr lang="zh-CN" altLang="en-US" sz="2400" dirty="0"/>
              <a:t>的标题</a:t>
            </a:r>
            <a:endParaRPr lang="zh-CN" altLang="en-US" sz="2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7409862" y="5223014"/>
            <a:ext cx="2720553" cy="372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1600" spc="300" dirty="0" smtClean="0"/>
              <a:t>Here Text Your Title</a:t>
            </a:r>
            <a:endParaRPr lang="zh-CN" altLang="en-US" sz="1600" spc="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378491" y="-1003443"/>
            <a:ext cx="10426380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PART 1</a:t>
            </a:r>
            <a:endParaRPr lang="zh-CN" altLang="en-US" sz="287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9905" y="2818539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4800" dirty="0"/>
              <a:t>这里</a:t>
            </a:r>
            <a:r>
              <a:rPr lang="zh-CN" altLang="en-US" sz="4800" dirty="0" smtClean="0"/>
              <a:t>输入你</a:t>
            </a:r>
            <a:r>
              <a:rPr lang="zh-CN" altLang="en-US" sz="4800" dirty="0"/>
              <a:t>的标题</a:t>
            </a:r>
            <a:endParaRPr lang="zh-CN" altLang="en-US" sz="4800" dirty="0"/>
          </a:p>
        </p:txBody>
      </p:sp>
      <p:sp>
        <p:nvSpPr>
          <p:cNvPr id="4" name="文本框 3"/>
          <p:cNvSpPr txBox="1"/>
          <p:nvPr/>
        </p:nvSpPr>
        <p:spPr>
          <a:xfrm>
            <a:off x="6757790" y="3810217"/>
            <a:ext cx="3599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2400" spc="300" dirty="0" smtClean="0"/>
              <a:t>Here Text Your Title</a:t>
            </a:r>
            <a:endParaRPr lang="zh-CN" altLang="en-US" sz="2400" spc="300" dirty="0"/>
          </a:p>
        </p:txBody>
      </p:sp>
      <p:sp>
        <p:nvSpPr>
          <p:cNvPr id="5" name="椭圆 4"/>
          <p:cNvSpPr/>
          <p:nvPr/>
        </p:nvSpPr>
        <p:spPr>
          <a:xfrm>
            <a:off x="1045518" y="4194787"/>
            <a:ext cx="2383813" cy="2383813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8787" y="4713762"/>
            <a:ext cx="22172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10 MIN</a:t>
            </a:r>
            <a:endParaRPr lang="zh-CN" altLang="en-US" sz="60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38387" y="5844062"/>
            <a:ext cx="108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Need</a:t>
            </a:r>
            <a:endParaRPr lang="zh-CN" altLang="en-US" sz="36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606800" y="3657600"/>
            <a:ext cx="55753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845997" y="1423787"/>
            <a:ext cx="1931273" cy="1931273"/>
          </a:xfrm>
          <a:prstGeom prst="rect">
            <a:avLst/>
          </a:prstGeom>
          <a:blipFill dpi="0" rotWithShape="1">
            <a:blip r:embed="rId1" cstate="email">
              <a:grayscl/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96862" y="1413543"/>
            <a:ext cx="2071352" cy="1951761"/>
          </a:xfrm>
          <a:prstGeom prst="rect">
            <a:avLst/>
          </a:prstGeom>
          <a:blipFill dpi="0" rotWithShape="1">
            <a:blip r:embed="rId2" cstate="email">
              <a:grayscl/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64025" y="1423787"/>
            <a:ext cx="2186162" cy="1931273"/>
          </a:xfrm>
          <a:prstGeom prst="rect">
            <a:avLst/>
          </a:prstGeom>
          <a:blipFill dpi="0" rotWithShape="1">
            <a:blip r:embed="rId3" cstate="email">
              <a:grayscl/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文本框 12"/>
          <p:cNvSpPr txBox="1">
            <a:spLocks noChangeArrowheads="1"/>
          </p:cNvSpPr>
          <p:nvPr/>
        </p:nvSpPr>
        <p:spPr bwMode="auto">
          <a:xfrm>
            <a:off x="2767169" y="3486934"/>
            <a:ext cx="8083550" cy="266858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900"/>
              </a:spcAft>
            </a:pPr>
            <a:r>
              <a:rPr lang="en-US" altLang="zh-CN" sz="4400" dirty="0">
                <a:solidFill>
                  <a:schemeClr val="bg1"/>
                </a:solidFill>
              </a:rPr>
              <a:t>                Unyielding</a:t>
            </a:r>
            <a:endParaRPr lang="en-US" altLang="zh-CN" sz="4400" dirty="0">
              <a:solidFill>
                <a:schemeClr val="bg1"/>
              </a:solidFill>
            </a:endParaRPr>
          </a:p>
          <a:p>
            <a:pPr eaLnBrk="1" hangingPunct="1">
              <a:spcAft>
                <a:spcPts val="900"/>
              </a:spcAft>
            </a:pPr>
            <a:r>
              <a:rPr lang="en-US" altLang="zh-CN" dirty="0">
                <a:solidFill>
                  <a:schemeClr val="bg1"/>
                </a:solidFill>
              </a:rPr>
              <a:t>I would like to extend a cordial invitation to you </a:t>
            </a:r>
            <a:r>
              <a:rPr lang="en-US" altLang="zh-CN" dirty="0" smtClean="0">
                <a:solidFill>
                  <a:schemeClr val="bg1"/>
                </a:solidFill>
              </a:rPr>
              <a:t>attend </a:t>
            </a:r>
            <a:r>
              <a:rPr lang="en-US" altLang="zh-CN" dirty="0">
                <a:solidFill>
                  <a:schemeClr val="bg1"/>
                </a:solidFill>
              </a:rPr>
              <a:t>the 2006 Symposium On Writing to be held between October 30 and November2,2006 in </a:t>
            </a:r>
            <a:r>
              <a:rPr lang="en-US" altLang="zh-CN" dirty="0" smtClean="0">
                <a:solidFill>
                  <a:schemeClr val="bg1"/>
                </a:solidFill>
              </a:rPr>
              <a:t>Chang ,</a:t>
            </a:r>
            <a:r>
              <a:rPr lang="en-US" altLang="zh-CN" dirty="0">
                <a:solidFill>
                  <a:schemeClr val="bg1"/>
                </a:solidFill>
              </a:rPr>
              <a:t>china</a:t>
            </a:r>
            <a:r>
              <a:rPr lang="en-US" altLang="zh-CN" dirty="0" smtClean="0">
                <a:solidFill>
                  <a:schemeClr val="bg1"/>
                </a:solidFill>
              </a:rPr>
              <a:t>. We </a:t>
            </a:r>
            <a:r>
              <a:rPr lang="en-US" altLang="zh-CN" dirty="0">
                <a:solidFill>
                  <a:schemeClr val="bg1"/>
                </a:solidFill>
              </a:rPr>
              <a:t>have planned a symposium with a variety of sessions featuring many respected professors in the field of </a:t>
            </a:r>
            <a:r>
              <a:rPr lang="en-US" altLang="zh-CN" dirty="0" smtClean="0">
                <a:solidFill>
                  <a:schemeClr val="bg1"/>
                </a:solidFill>
              </a:rPr>
              <a:t>writing.in addition ,</a:t>
            </a:r>
            <a:r>
              <a:rPr lang="en-US" altLang="zh-CN" dirty="0">
                <a:solidFill>
                  <a:schemeClr val="bg1"/>
                </a:solidFill>
              </a:rPr>
              <a:t>there will be writing instructors with experience in teaching at different levels at colleges and universities</a:t>
            </a:r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2951319" y="4209246"/>
            <a:ext cx="7600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3796205" y="3549418"/>
            <a:ext cx="778539" cy="564578"/>
            <a:chOff x="7870173" y="1717518"/>
            <a:chExt cx="384781" cy="279034"/>
          </a:xfrm>
          <a:solidFill>
            <a:schemeClr val="bg1">
              <a:lumMod val="95000"/>
            </a:schemeClr>
          </a:solidFill>
        </p:grpSpPr>
        <p:sp>
          <p:nvSpPr>
            <p:cNvPr id="11" name="文本框 10"/>
            <p:cNvSpPr txBox="1"/>
            <p:nvPr/>
          </p:nvSpPr>
          <p:spPr>
            <a:xfrm>
              <a:off x="7870173" y="1717518"/>
              <a:ext cx="384781" cy="279034"/>
            </a:xfrm>
            <a:custGeom>
              <a:avLst/>
              <a:gdLst/>
              <a:ahLst/>
              <a:cxnLst/>
              <a:rect l="l" t="t" r="r" b="b"/>
              <a:pathLst>
                <a:path w="384781" h="279034">
                  <a:moveTo>
                    <a:pt x="301465" y="0"/>
                  </a:moveTo>
                  <a:lnTo>
                    <a:pt x="341151" y="0"/>
                  </a:lnTo>
                  <a:cubicBezTo>
                    <a:pt x="349861" y="0"/>
                    <a:pt x="357831" y="2054"/>
                    <a:pt x="365061" y="6162"/>
                  </a:cubicBezTo>
                  <a:cubicBezTo>
                    <a:pt x="373771" y="11257"/>
                    <a:pt x="378126" y="17830"/>
                    <a:pt x="378126" y="25882"/>
                  </a:cubicBezTo>
                  <a:cubicBezTo>
                    <a:pt x="378126" y="43465"/>
                    <a:pt x="360378" y="52257"/>
                    <a:pt x="324882" y="52257"/>
                  </a:cubicBezTo>
                  <a:cubicBezTo>
                    <a:pt x="320938" y="52257"/>
                    <a:pt x="316132" y="52134"/>
                    <a:pt x="310462" y="51887"/>
                  </a:cubicBezTo>
                  <a:cubicBezTo>
                    <a:pt x="304793" y="51641"/>
                    <a:pt x="301383" y="51518"/>
                    <a:pt x="300233" y="51518"/>
                  </a:cubicBezTo>
                  <a:lnTo>
                    <a:pt x="274351" y="92436"/>
                  </a:lnTo>
                  <a:lnTo>
                    <a:pt x="274351" y="130643"/>
                  </a:lnTo>
                  <a:lnTo>
                    <a:pt x="294070" y="130643"/>
                  </a:lnTo>
                  <a:lnTo>
                    <a:pt x="294070" y="126946"/>
                  </a:lnTo>
                  <a:lnTo>
                    <a:pt x="313544" y="126946"/>
                  </a:lnTo>
                  <a:lnTo>
                    <a:pt x="313544" y="130643"/>
                  </a:lnTo>
                  <a:lnTo>
                    <a:pt x="345835" y="130643"/>
                  </a:lnTo>
                  <a:lnTo>
                    <a:pt x="384781" y="95148"/>
                  </a:lnTo>
                  <a:lnTo>
                    <a:pt x="384781" y="249701"/>
                  </a:lnTo>
                  <a:lnTo>
                    <a:pt x="348546" y="222093"/>
                  </a:lnTo>
                  <a:lnTo>
                    <a:pt x="313544" y="222093"/>
                  </a:lnTo>
                  <a:lnTo>
                    <a:pt x="313544" y="226777"/>
                  </a:lnTo>
                  <a:lnTo>
                    <a:pt x="294070" y="226777"/>
                  </a:lnTo>
                  <a:lnTo>
                    <a:pt x="294070" y="222093"/>
                  </a:lnTo>
                  <a:lnTo>
                    <a:pt x="274351" y="222093"/>
                  </a:lnTo>
                  <a:lnTo>
                    <a:pt x="274351" y="257589"/>
                  </a:lnTo>
                  <a:lnTo>
                    <a:pt x="262026" y="257589"/>
                  </a:lnTo>
                  <a:lnTo>
                    <a:pt x="249701" y="279034"/>
                  </a:lnTo>
                  <a:lnTo>
                    <a:pt x="144447" y="279034"/>
                  </a:lnTo>
                  <a:lnTo>
                    <a:pt x="134094" y="265970"/>
                  </a:lnTo>
                  <a:lnTo>
                    <a:pt x="75181" y="265970"/>
                  </a:lnTo>
                  <a:lnTo>
                    <a:pt x="72223" y="279034"/>
                  </a:lnTo>
                  <a:lnTo>
                    <a:pt x="14790" y="279034"/>
                  </a:lnTo>
                  <a:lnTo>
                    <a:pt x="11585" y="265970"/>
                  </a:lnTo>
                  <a:lnTo>
                    <a:pt x="0" y="265970"/>
                  </a:lnTo>
                  <a:lnTo>
                    <a:pt x="0" y="115114"/>
                  </a:lnTo>
                  <a:lnTo>
                    <a:pt x="11092" y="94901"/>
                  </a:lnTo>
                  <a:lnTo>
                    <a:pt x="83562" y="94901"/>
                  </a:lnTo>
                  <a:lnTo>
                    <a:pt x="113142" y="60392"/>
                  </a:lnTo>
                  <a:cubicBezTo>
                    <a:pt x="120372" y="51846"/>
                    <a:pt x="130890" y="47574"/>
                    <a:pt x="144693" y="47574"/>
                  </a:cubicBezTo>
                  <a:lnTo>
                    <a:pt x="248961" y="47574"/>
                  </a:lnTo>
                  <a:lnTo>
                    <a:pt x="255617" y="69019"/>
                  </a:lnTo>
                  <a:lnTo>
                    <a:pt x="279774" y="46588"/>
                  </a:lnTo>
                  <a:cubicBezTo>
                    <a:pt x="269585" y="41494"/>
                    <a:pt x="264491" y="34592"/>
                    <a:pt x="264491" y="25882"/>
                  </a:cubicBezTo>
                  <a:cubicBezTo>
                    <a:pt x="264491" y="17830"/>
                    <a:pt x="268763" y="11257"/>
                    <a:pt x="277309" y="6162"/>
                  </a:cubicBezTo>
                  <a:cubicBezTo>
                    <a:pt x="284539" y="2054"/>
                    <a:pt x="292591" y="0"/>
                    <a:pt x="301465" y="0"/>
                  </a:cubicBezTo>
                  <a:close/>
                  <a:moveTo>
                    <a:pt x="174273" y="61378"/>
                  </a:moveTo>
                  <a:cubicBezTo>
                    <a:pt x="154882" y="61378"/>
                    <a:pt x="142393" y="62774"/>
                    <a:pt x="136806" y="65568"/>
                  </a:cubicBezTo>
                  <a:cubicBezTo>
                    <a:pt x="129904" y="69019"/>
                    <a:pt x="122016" y="78797"/>
                    <a:pt x="113142" y="94901"/>
                  </a:cubicBezTo>
                  <a:lnTo>
                    <a:pt x="230721" y="94901"/>
                  </a:lnTo>
                  <a:cubicBezTo>
                    <a:pt x="229077" y="74853"/>
                    <a:pt x="225051" y="64253"/>
                    <a:pt x="218642" y="63103"/>
                  </a:cubicBezTo>
                  <a:cubicBezTo>
                    <a:pt x="212233" y="61953"/>
                    <a:pt x="197444" y="61378"/>
                    <a:pt x="174273" y="61378"/>
                  </a:cubicBezTo>
                  <a:close/>
                  <a:moveTo>
                    <a:pt x="49792" y="119797"/>
                  </a:moveTo>
                  <a:lnTo>
                    <a:pt x="49792" y="239841"/>
                  </a:lnTo>
                  <a:lnTo>
                    <a:pt x="214945" y="239841"/>
                  </a:lnTo>
                  <a:lnTo>
                    <a:pt x="214945" y="119797"/>
                  </a:lnTo>
                  <a:lnTo>
                    <a:pt x="49792" y="11979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913065" y="1841013"/>
              <a:ext cx="165153" cy="120044"/>
            </a:xfrm>
            <a:custGeom>
              <a:avLst/>
              <a:gdLst/>
              <a:ahLst/>
              <a:cxnLst/>
              <a:rect l="l" t="t" r="r" b="b"/>
              <a:pathLst>
                <a:path w="165153" h="120044">
                  <a:moveTo>
                    <a:pt x="0" y="0"/>
                  </a:moveTo>
                  <a:lnTo>
                    <a:pt x="165153" y="0"/>
                  </a:lnTo>
                  <a:lnTo>
                    <a:pt x="165153" y="120044"/>
                  </a:lnTo>
                  <a:lnTo>
                    <a:pt x="0" y="120044"/>
                  </a:lnTo>
                  <a:lnTo>
                    <a:pt x="0" y="0"/>
                  </a:lnTo>
                  <a:close/>
                  <a:moveTo>
                    <a:pt x="6409" y="6409"/>
                  </a:moveTo>
                  <a:lnTo>
                    <a:pt x="6409" y="111663"/>
                  </a:lnTo>
                  <a:lnTo>
                    <a:pt x="157758" y="111663"/>
                  </a:lnTo>
                  <a:lnTo>
                    <a:pt x="157758" y="6409"/>
                  </a:lnTo>
                  <a:lnTo>
                    <a:pt x="6409" y="6409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944370" y="1862459"/>
              <a:ext cx="97859" cy="24897"/>
            </a:xfrm>
            <a:custGeom>
              <a:avLst/>
              <a:gdLst/>
              <a:ahLst/>
              <a:cxnLst/>
              <a:rect l="l" t="t" r="r" b="b"/>
              <a:pathLst>
                <a:path w="97859" h="24897">
                  <a:moveTo>
                    <a:pt x="0" y="0"/>
                  </a:moveTo>
                  <a:lnTo>
                    <a:pt x="97859" y="0"/>
                  </a:lnTo>
                  <a:lnTo>
                    <a:pt x="97859" y="24897"/>
                  </a:lnTo>
                  <a:lnTo>
                    <a:pt x="0" y="24897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352550"/>
            <a:ext cx="340042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0" y="1352550"/>
            <a:ext cx="34671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4322763" y="1352550"/>
            <a:ext cx="1676400" cy="48323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pPr>
              <a:spcAft>
                <a:spcPts val="900"/>
              </a:spcAft>
            </a:pPr>
            <a:endParaRPr lang="en-US" altLang="zh-CN" sz="2400" dirty="0" smtClean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>
              <a:spcAft>
                <a:spcPts val="900"/>
              </a:spcAft>
            </a:pPr>
            <a:r>
              <a:rPr lang="en-US" altLang="zh-CN" sz="2400" dirty="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Unyielding</a:t>
            </a:r>
            <a:endParaRPr lang="en-US" altLang="zh-CN" sz="24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>
              <a:spcAft>
                <a:spcPts val="900"/>
              </a:spcAft>
            </a:pPr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I would like to extend a cordial invitation to you </a:t>
            </a:r>
            <a:r>
              <a:rPr lang="en-US" altLang="zh-CN" sz="2000" dirty="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attend </a:t>
            </a:r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2006 Symposium On Writing to be have planned a symposium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26175" y="1352550"/>
            <a:ext cx="1676400" cy="48323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pPr>
              <a:spcAft>
                <a:spcPts val="900"/>
              </a:spcAft>
            </a:pPr>
            <a:endParaRPr lang="en-US" altLang="zh-CN" sz="2000" dirty="0" smtClean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>
              <a:spcAft>
                <a:spcPts val="900"/>
              </a:spcAft>
            </a:pPr>
            <a:r>
              <a:rPr lang="en-US" altLang="zh-CN" sz="2400" dirty="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Unyielding</a:t>
            </a:r>
            <a:endParaRPr lang="en-US" altLang="zh-CN" sz="24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>
              <a:spcAft>
                <a:spcPts val="900"/>
              </a:spcAft>
            </a:pPr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I would like to extend a cordial invitation to you </a:t>
            </a:r>
            <a:r>
              <a:rPr lang="en-US" altLang="zh-CN" sz="2000" dirty="0" smtClean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attend </a:t>
            </a:r>
            <a:r>
              <a:rPr lang="en-US" altLang="zh-CN" sz="20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2006 Symposium On Writing to be have planned a symposium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457700" y="2305050"/>
            <a:ext cx="1370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378575" y="2324100"/>
            <a:ext cx="1370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175" y="2667000"/>
            <a:ext cx="216217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50" y="1358900"/>
            <a:ext cx="3629025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13" y="2854325"/>
            <a:ext cx="1836737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5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58900"/>
            <a:ext cx="2792413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762000" y="4686300"/>
            <a:ext cx="2792413" cy="16002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554413" y="1358900"/>
            <a:ext cx="1836737" cy="14954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391150" y="4125913"/>
            <a:ext cx="3629025" cy="216058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020175" y="1358900"/>
            <a:ext cx="2162175" cy="13081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813425" y="4545013"/>
            <a:ext cx="2738438" cy="6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1400"/>
              </a:spcAft>
            </a:pPr>
            <a:r>
              <a:rPr lang="en-US" altLang="zh-CN" sz="3600" b="1">
                <a:solidFill>
                  <a:schemeClr val="bg1"/>
                </a:solidFill>
              </a:rPr>
              <a:t>Unyielding</a:t>
            </a:r>
            <a:endParaRPr lang="en-US" altLang="zh-CN" sz="3600" b="1">
              <a:solidFill>
                <a:schemeClr val="bg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6059488" y="5180013"/>
            <a:ext cx="22463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5845569" y="5272941"/>
            <a:ext cx="2674149" cy="92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chemeClr val="bg1"/>
                </a:solidFill>
              </a:rPr>
              <a:t>When I am differnent</a:t>
            </a:r>
            <a:endParaRPr lang="en-US" altLang="zh-CN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zh-CN">
                <a:solidFill>
                  <a:schemeClr val="bg1"/>
                </a:solidFill>
              </a:rPr>
              <a:t>from the world </a:t>
            </a:r>
            <a:endParaRPr lang="zh-CN" altLang="en-US">
              <a:solidFill>
                <a:schemeClr val="bg1"/>
              </a:solidFill>
            </a:endParaRPr>
          </a:p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" name="文本框 20"/>
          <p:cNvSpPr txBox="1">
            <a:spLocks noChangeArrowheads="1"/>
          </p:cNvSpPr>
          <p:nvPr/>
        </p:nvSpPr>
        <p:spPr bwMode="auto">
          <a:xfrm>
            <a:off x="762000" y="4867275"/>
            <a:ext cx="2738438" cy="6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1400"/>
              </a:spcAft>
            </a:pPr>
            <a:r>
              <a:rPr lang="en-US" altLang="zh-CN" sz="3600" b="1">
                <a:solidFill>
                  <a:schemeClr val="bg1"/>
                </a:solidFill>
              </a:rPr>
              <a:t>Unyielding</a:t>
            </a:r>
            <a:endParaRPr lang="en-US" altLang="zh-CN" sz="3600" b="1">
              <a:solidFill>
                <a:schemeClr val="bg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 bwMode="auto">
          <a:xfrm>
            <a:off x="1008063" y="5502275"/>
            <a:ext cx="22463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2"/>
          <p:cNvSpPr txBox="1">
            <a:spLocks noChangeArrowheads="1"/>
          </p:cNvSpPr>
          <p:nvPr/>
        </p:nvSpPr>
        <p:spPr bwMode="auto">
          <a:xfrm>
            <a:off x="794144" y="5595203"/>
            <a:ext cx="2674149" cy="92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chemeClr val="bg1"/>
                </a:solidFill>
              </a:rPr>
              <a:t>When I am differnent</a:t>
            </a:r>
            <a:endParaRPr lang="en-US" altLang="zh-CN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zh-CN">
                <a:solidFill>
                  <a:schemeClr val="bg1"/>
                </a:solidFill>
              </a:rPr>
              <a:t>from the world </a:t>
            </a:r>
            <a:endParaRPr lang="zh-CN" altLang="en-US">
              <a:solidFill>
                <a:schemeClr val="bg1"/>
              </a:solidFill>
            </a:endParaRPr>
          </a:p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文本框 24"/>
          <p:cNvSpPr txBox="1">
            <a:spLocks noChangeArrowheads="1"/>
          </p:cNvSpPr>
          <p:nvPr/>
        </p:nvSpPr>
        <p:spPr bwMode="auto">
          <a:xfrm>
            <a:off x="3435350" y="1381125"/>
            <a:ext cx="2106613" cy="58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1400"/>
              </a:spcAft>
            </a:pPr>
            <a:r>
              <a:rPr lang="en-US" altLang="zh-CN" sz="2800" b="1">
                <a:solidFill>
                  <a:schemeClr val="bg1"/>
                </a:solidFill>
              </a:rPr>
              <a:t>Unyieldin</a:t>
            </a:r>
            <a:r>
              <a:rPr lang="en-US" altLang="zh-CN" sz="3200" b="1">
                <a:solidFill>
                  <a:schemeClr val="bg1"/>
                </a:solidFill>
              </a:rPr>
              <a:t>g</a:t>
            </a:r>
            <a:endParaRPr lang="en-US" altLang="zh-CN" sz="3200" b="1">
              <a:solidFill>
                <a:schemeClr val="bg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 bwMode="auto">
          <a:xfrm>
            <a:off x="3624263" y="1943100"/>
            <a:ext cx="17287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6"/>
          <p:cNvSpPr txBox="1">
            <a:spLocks noChangeArrowheads="1"/>
          </p:cNvSpPr>
          <p:nvPr/>
        </p:nvSpPr>
        <p:spPr bwMode="auto">
          <a:xfrm>
            <a:off x="3460078" y="2013872"/>
            <a:ext cx="2057157" cy="83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chemeClr val="bg1"/>
                </a:solidFill>
              </a:rPr>
              <a:t>When I am </a:t>
            </a:r>
            <a:r>
              <a:rPr lang="en-US" altLang="zh-CN" sz="1600" dirty="0" err="1">
                <a:solidFill>
                  <a:schemeClr val="bg1"/>
                </a:solidFill>
              </a:rPr>
              <a:t>differnent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zh-CN" sz="1600" dirty="0">
                <a:solidFill>
                  <a:schemeClr val="bg1"/>
                </a:solidFill>
              </a:rPr>
              <a:t>from the world </a:t>
            </a:r>
            <a:endParaRPr lang="zh-CN" altLang="en-US" sz="1600" dirty="0">
              <a:solidFill>
                <a:schemeClr val="bg1"/>
              </a:solidFill>
            </a:endParaRPr>
          </a:p>
          <a:p>
            <a:pPr eaLnBrk="1" hangingPunct="1"/>
            <a:endParaRPr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8" name="文本框 34"/>
          <p:cNvSpPr txBox="1">
            <a:spLocks noChangeArrowheads="1"/>
          </p:cNvSpPr>
          <p:nvPr/>
        </p:nvSpPr>
        <p:spPr bwMode="auto">
          <a:xfrm>
            <a:off x="9048750" y="1406525"/>
            <a:ext cx="2105025" cy="58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1400"/>
              </a:spcAft>
            </a:pPr>
            <a:r>
              <a:rPr lang="en-US" altLang="zh-CN" sz="2800" b="1">
                <a:solidFill>
                  <a:schemeClr val="bg1"/>
                </a:solidFill>
              </a:rPr>
              <a:t>Unyieldin</a:t>
            </a:r>
            <a:r>
              <a:rPr lang="en-US" altLang="zh-CN" sz="3200" b="1">
                <a:solidFill>
                  <a:schemeClr val="bg1"/>
                </a:solidFill>
              </a:rPr>
              <a:t>g</a:t>
            </a:r>
            <a:endParaRPr lang="en-US" altLang="zh-CN" sz="3200" b="1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 bwMode="auto">
          <a:xfrm>
            <a:off x="9237663" y="1968500"/>
            <a:ext cx="172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36"/>
          <p:cNvSpPr txBox="1">
            <a:spLocks noChangeArrowheads="1"/>
          </p:cNvSpPr>
          <p:nvPr/>
        </p:nvSpPr>
        <p:spPr bwMode="auto">
          <a:xfrm>
            <a:off x="9073459" y="2039272"/>
            <a:ext cx="2055606" cy="83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chemeClr val="bg1"/>
                </a:solidFill>
              </a:rPr>
              <a:t>When I am differnent</a:t>
            </a:r>
            <a:endParaRPr lang="en-US" altLang="zh-CN" sz="1600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zh-CN" sz="1600">
                <a:solidFill>
                  <a:schemeClr val="bg1"/>
                </a:solidFill>
              </a:rPr>
              <a:t>from the world </a:t>
            </a:r>
            <a:endParaRPr lang="zh-CN" altLang="en-US" sz="1600">
              <a:solidFill>
                <a:schemeClr val="bg1"/>
              </a:solidFill>
            </a:endParaRPr>
          </a:p>
          <a:p>
            <a:pPr eaLnBrk="1" hangingPunct="1"/>
            <a:endParaRPr lang="zh-CN" altLang="en-US"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47848"/>
            <a:ext cx="2635370" cy="439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570" y="1847848"/>
            <a:ext cx="2621706" cy="439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76" y="1847848"/>
            <a:ext cx="2635370" cy="439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6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82" y="1847848"/>
            <a:ext cx="2635370" cy="439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 bwMode="auto">
          <a:xfrm>
            <a:off x="838200" y="4267200"/>
            <a:ext cx="2635250" cy="19764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</a:rPr>
              <a:t>Unyielding</a:t>
            </a:r>
            <a:endParaRPr lang="en-US" altLang="zh-CN" sz="3200" dirty="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 dirty="0">
                <a:solidFill>
                  <a:schemeClr val="bg1"/>
                </a:solidFill>
              </a:rPr>
              <a:t>I would like to extend a cordial invitation to you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467100" y="1847850"/>
            <a:ext cx="2635250" cy="24193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</a:rPr>
              <a:t>Unyielding</a:t>
            </a:r>
            <a:endParaRPr lang="en-US" altLang="zh-CN" sz="3200" dirty="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 dirty="0">
                <a:solidFill>
                  <a:schemeClr val="bg1"/>
                </a:solidFill>
              </a:rPr>
              <a:t>I would like to extend a cordial invitation to you </a:t>
            </a:r>
            <a:r>
              <a:rPr lang="en-US" altLang="zh-CN" dirty="0" smtClean="0">
                <a:solidFill>
                  <a:schemeClr val="bg1"/>
                </a:solidFill>
              </a:rPr>
              <a:t>attend </a:t>
            </a:r>
            <a:r>
              <a:rPr lang="en-US" altLang="zh-CN" dirty="0">
                <a:solidFill>
                  <a:schemeClr val="bg1"/>
                </a:solidFill>
              </a:rPr>
              <a:t>the 2006 Symposium On Writing to be have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6096000" y="4267200"/>
            <a:ext cx="2635250" cy="197643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 sz="3200">
                <a:solidFill>
                  <a:schemeClr val="bg1"/>
                </a:solidFill>
              </a:rPr>
              <a:t>Unyielding</a:t>
            </a:r>
            <a:endParaRPr lang="en-US" altLang="zh-CN" sz="320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>
                <a:solidFill>
                  <a:schemeClr val="bg1"/>
                </a:solidFill>
              </a:rPr>
              <a:t>I would like to extend a cordial invitation to you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8724721" y="1841679"/>
            <a:ext cx="2621566" cy="241264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 sz="3200">
                <a:solidFill>
                  <a:schemeClr val="bg1"/>
                </a:solidFill>
              </a:rPr>
              <a:t>Unyielding</a:t>
            </a:r>
            <a:endParaRPr lang="en-US" altLang="zh-CN" sz="320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900"/>
              </a:spcAft>
              <a:defRPr/>
            </a:pPr>
            <a:r>
              <a:rPr lang="en-US" altLang="zh-CN">
                <a:solidFill>
                  <a:schemeClr val="bg1"/>
                </a:solidFill>
              </a:rPr>
              <a:t>I would like to extend a cordial invitation to you tou attend the 2006 Symposium On Writing to be have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378491" y="-1003443"/>
            <a:ext cx="10426380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PART 2</a:t>
            </a:r>
            <a:endParaRPr lang="zh-CN" altLang="en-US" sz="287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9905" y="2818539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4800" dirty="0"/>
              <a:t>这里</a:t>
            </a:r>
            <a:r>
              <a:rPr lang="zh-CN" altLang="en-US" sz="4800" dirty="0" smtClean="0"/>
              <a:t>输入你</a:t>
            </a:r>
            <a:r>
              <a:rPr lang="zh-CN" altLang="en-US" sz="4800" dirty="0"/>
              <a:t>的标题</a:t>
            </a:r>
            <a:endParaRPr lang="zh-CN" altLang="en-US" sz="4800" dirty="0"/>
          </a:p>
        </p:txBody>
      </p:sp>
      <p:sp>
        <p:nvSpPr>
          <p:cNvPr id="4" name="文本框 3"/>
          <p:cNvSpPr txBox="1"/>
          <p:nvPr/>
        </p:nvSpPr>
        <p:spPr>
          <a:xfrm>
            <a:off x="6757790" y="3810217"/>
            <a:ext cx="3599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2400" spc="300" dirty="0" smtClean="0"/>
              <a:t>Here Text Your Title</a:t>
            </a:r>
            <a:endParaRPr lang="zh-CN" altLang="en-US" sz="2400" spc="300" dirty="0"/>
          </a:p>
        </p:txBody>
      </p:sp>
      <p:sp>
        <p:nvSpPr>
          <p:cNvPr id="5" name="椭圆 4"/>
          <p:cNvSpPr/>
          <p:nvPr/>
        </p:nvSpPr>
        <p:spPr>
          <a:xfrm>
            <a:off x="1045518" y="4194787"/>
            <a:ext cx="2383813" cy="2383813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8787" y="4713762"/>
            <a:ext cx="22172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15 MIN</a:t>
            </a:r>
            <a:endParaRPr lang="zh-CN" altLang="en-US" sz="60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38387" y="5844062"/>
            <a:ext cx="108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Need</a:t>
            </a:r>
            <a:endParaRPr lang="zh-CN" altLang="en-US" sz="36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606800" y="3657600"/>
            <a:ext cx="55753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6224588" y="909865"/>
            <a:ext cx="5281612" cy="5281613"/>
            <a:chOff x="5310188" y="488950"/>
            <a:chExt cx="5281612" cy="5281613"/>
          </a:xfrm>
        </p:grpSpPr>
        <p:sp>
          <p:nvSpPr>
            <p:cNvPr id="42" name="Freeform 5"/>
            <p:cNvSpPr/>
            <p:nvPr/>
          </p:nvSpPr>
          <p:spPr bwMode="auto">
            <a:xfrm>
              <a:off x="6143625" y="488950"/>
              <a:ext cx="1727200" cy="1638300"/>
            </a:xfrm>
            <a:custGeom>
              <a:avLst/>
              <a:gdLst>
                <a:gd name="T0" fmla="*/ 539 w 564"/>
                <a:gd name="T1" fmla="*/ 3 h 535"/>
                <a:gd name="T2" fmla="*/ 19 w 564"/>
                <a:gd name="T3" fmla="*/ 218 h 535"/>
                <a:gd name="T4" fmla="*/ 16 w 564"/>
                <a:gd name="T5" fmla="*/ 252 h 535"/>
                <a:gd name="T6" fmla="*/ 280 w 564"/>
                <a:gd name="T7" fmla="*/ 515 h 535"/>
                <a:gd name="T8" fmla="*/ 312 w 564"/>
                <a:gd name="T9" fmla="*/ 517 h 535"/>
                <a:gd name="T10" fmla="*/ 376 w 564"/>
                <a:gd name="T11" fmla="*/ 474 h 535"/>
                <a:gd name="T12" fmla="*/ 455 w 564"/>
                <a:gd name="T13" fmla="*/ 535 h 535"/>
                <a:gd name="T14" fmla="*/ 468 w 564"/>
                <a:gd name="T15" fmla="*/ 436 h 535"/>
                <a:gd name="T16" fmla="*/ 547 w 564"/>
                <a:gd name="T17" fmla="*/ 421 h 535"/>
                <a:gd name="T18" fmla="*/ 564 w 564"/>
                <a:gd name="T19" fmla="*/ 398 h 535"/>
                <a:gd name="T20" fmla="*/ 564 w 564"/>
                <a:gd name="T21" fmla="*/ 25 h 535"/>
                <a:gd name="T22" fmla="*/ 539 w 564"/>
                <a:gd name="T23" fmla="*/ 3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4" h="535">
                  <a:moveTo>
                    <a:pt x="539" y="3"/>
                  </a:moveTo>
                  <a:cubicBezTo>
                    <a:pt x="340" y="14"/>
                    <a:pt x="159" y="94"/>
                    <a:pt x="19" y="218"/>
                  </a:cubicBezTo>
                  <a:cubicBezTo>
                    <a:pt x="19" y="218"/>
                    <a:pt x="0" y="234"/>
                    <a:pt x="16" y="252"/>
                  </a:cubicBezTo>
                  <a:cubicBezTo>
                    <a:pt x="280" y="515"/>
                    <a:pt x="280" y="515"/>
                    <a:pt x="280" y="515"/>
                  </a:cubicBezTo>
                  <a:cubicBezTo>
                    <a:pt x="294" y="530"/>
                    <a:pt x="312" y="517"/>
                    <a:pt x="312" y="517"/>
                  </a:cubicBezTo>
                  <a:cubicBezTo>
                    <a:pt x="332" y="501"/>
                    <a:pt x="353" y="487"/>
                    <a:pt x="376" y="474"/>
                  </a:cubicBezTo>
                  <a:cubicBezTo>
                    <a:pt x="455" y="535"/>
                    <a:pt x="455" y="535"/>
                    <a:pt x="455" y="535"/>
                  </a:cubicBezTo>
                  <a:cubicBezTo>
                    <a:pt x="468" y="436"/>
                    <a:pt x="468" y="436"/>
                    <a:pt x="468" y="436"/>
                  </a:cubicBezTo>
                  <a:cubicBezTo>
                    <a:pt x="493" y="429"/>
                    <a:pt x="520" y="424"/>
                    <a:pt x="547" y="421"/>
                  </a:cubicBezTo>
                  <a:cubicBezTo>
                    <a:pt x="547" y="421"/>
                    <a:pt x="564" y="419"/>
                    <a:pt x="564" y="398"/>
                  </a:cubicBezTo>
                  <a:cubicBezTo>
                    <a:pt x="564" y="25"/>
                    <a:pt x="564" y="25"/>
                    <a:pt x="564" y="25"/>
                  </a:cubicBezTo>
                  <a:cubicBezTo>
                    <a:pt x="564" y="0"/>
                    <a:pt x="539" y="3"/>
                    <a:pt x="5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43" name="Freeform 6"/>
            <p:cNvSpPr/>
            <p:nvPr/>
          </p:nvSpPr>
          <p:spPr bwMode="auto">
            <a:xfrm>
              <a:off x="6272213" y="587375"/>
              <a:ext cx="1509712" cy="1404938"/>
            </a:xfrm>
            <a:custGeom>
              <a:avLst/>
              <a:gdLst>
                <a:gd name="T0" fmla="*/ 0 w 493"/>
                <a:gd name="T1" fmla="*/ 204 h 459"/>
                <a:gd name="T2" fmla="*/ 226 w 493"/>
                <a:gd name="T3" fmla="*/ 63 h 459"/>
                <a:gd name="T4" fmla="*/ 493 w 493"/>
                <a:gd name="T5" fmla="*/ 0 h 459"/>
                <a:gd name="T6" fmla="*/ 493 w 493"/>
                <a:gd name="T7" fmla="*/ 361 h 459"/>
                <a:gd name="T8" fmla="*/ 255 w 493"/>
                <a:gd name="T9" fmla="*/ 459 h 459"/>
                <a:gd name="T10" fmla="*/ 0 w 493"/>
                <a:gd name="T11" fmla="*/ 20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3" h="459">
                  <a:moveTo>
                    <a:pt x="0" y="204"/>
                  </a:moveTo>
                  <a:cubicBezTo>
                    <a:pt x="68" y="145"/>
                    <a:pt x="144" y="98"/>
                    <a:pt x="226" y="63"/>
                  </a:cubicBezTo>
                  <a:cubicBezTo>
                    <a:pt x="311" y="27"/>
                    <a:pt x="401" y="6"/>
                    <a:pt x="493" y="0"/>
                  </a:cubicBezTo>
                  <a:cubicBezTo>
                    <a:pt x="493" y="361"/>
                    <a:pt x="493" y="361"/>
                    <a:pt x="493" y="361"/>
                  </a:cubicBezTo>
                  <a:cubicBezTo>
                    <a:pt x="406" y="371"/>
                    <a:pt x="324" y="405"/>
                    <a:pt x="255" y="459"/>
                  </a:cubicBezTo>
                  <a:lnTo>
                    <a:pt x="0" y="20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F3E96"/>
                </a:gs>
                <a:gs pos="100000">
                  <a:srgbClr val="B785B9"/>
                </a:gs>
              </a:gsLst>
              <a:lin ang="2700000" scaled="0"/>
              <a:tileRect/>
            </a:gradFill>
            <a:ln w="28575" cap="flat" cmpd="sng" algn="ctr">
              <a:gradFill flip="none" rotWithShape="1">
                <a:gsLst>
                  <a:gs pos="0">
                    <a:srgbClr val="2F3E96"/>
                  </a:gs>
                  <a:gs pos="100000">
                    <a:srgbClr val="B785B9"/>
                  </a:gs>
                </a:gsLst>
                <a:lin ang="0" scaled="0"/>
                <a:tileRect/>
              </a:gradFill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8026400" y="488950"/>
              <a:ext cx="1731962" cy="1638300"/>
            </a:xfrm>
            <a:custGeom>
              <a:avLst/>
              <a:gdLst>
                <a:gd name="T0" fmla="*/ 546 w 566"/>
                <a:gd name="T1" fmla="*/ 218 h 535"/>
                <a:gd name="T2" fmla="*/ 26 w 566"/>
                <a:gd name="T3" fmla="*/ 3 h 535"/>
                <a:gd name="T4" fmla="*/ 0 w 566"/>
                <a:gd name="T5" fmla="*/ 25 h 535"/>
                <a:gd name="T6" fmla="*/ 1 w 566"/>
                <a:gd name="T7" fmla="*/ 397 h 535"/>
                <a:gd name="T8" fmla="*/ 22 w 566"/>
                <a:gd name="T9" fmla="*/ 421 h 535"/>
                <a:gd name="T10" fmla="*/ 97 w 566"/>
                <a:gd name="T11" fmla="*/ 436 h 535"/>
                <a:gd name="T12" fmla="*/ 111 w 566"/>
                <a:gd name="T13" fmla="*/ 535 h 535"/>
                <a:gd name="T14" fmla="*/ 190 w 566"/>
                <a:gd name="T15" fmla="*/ 474 h 535"/>
                <a:gd name="T16" fmla="*/ 256 w 566"/>
                <a:gd name="T17" fmla="*/ 519 h 535"/>
                <a:gd name="T18" fmla="*/ 285 w 566"/>
                <a:gd name="T19" fmla="*/ 515 h 535"/>
                <a:gd name="T20" fmla="*/ 549 w 566"/>
                <a:gd name="T21" fmla="*/ 251 h 535"/>
                <a:gd name="T22" fmla="*/ 546 w 566"/>
                <a:gd name="T23" fmla="*/ 218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6" h="535">
                  <a:moveTo>
                    <a:pt x="546" y="218"/>
                  </a:moveTo>
                  <a:cubicBezTo>
                    <a:pt x="397" y="85"/>
                    <a:pt x="213" y="14"/>
                    <a:pt x="26" y="3"/>
                  </a:cubicBezTo>
                  <a:cubicBezTo>
                    <a:pt x="26" y="3"/>
                    <a:pt x="1" y="0"/>
                    <a:pt x="0" y="25"/>
                  </a:cubicBezTo>
                  <a:cubicBezTo>
                    <a:pt x="1" y="397"/>
                    <a:pt x="1" y="397"/>
                    <a:pt x="1" y="397"/>
                  </a:cubicBezTo>
                  <a:cubicBezTo>
                    <a:pt x="1" y="418"/>
                    <a:pt x="22" y="421"/>
                    <a:pt x="22" y="421"/>
                  </a:cubicBezTo>
                  <a:cubicBezTo>
                    <a:pt x="47" y="424"/>
                    <a:pt x="73" y="429"/>
                    <a:pt x="97" y="436"/>
                  </a:cubicBezTo>
                  <a:cubicBezTo>
                    <a:pt x="111" y="535"/>
                    <a:pt x="111" y="535"/>
                    <a:pt x="111" y="535"/>
                  </a:cubicBezTo>
                  <a:cubicBezTo>
                    <a:pt x="190" y="474"/>
                    <a:pt x="190" y="474"/>
                    <a:pt x="190" y="474"/>
                  </a:cubicBezTo>
                  <a:cubicBezTo>
                    <a:pt x="213" y="487"/>
                    <a:pt x="235" y="502"/>
                    <a:pt x="256" y="519"/>
                  </a:cubicBezTo>
                  <a:cubicBezTo>
                    <a:pt x="256" y="519"/>
                    <a:pt x="270" y="530"/>
                    <a:pt x="285" y="515"/>
                  </a:cubicBezTo>
                  <a:cubicBezTo>
                    <a:pt x="549" y="251"/>
                    <a:pt x="549" y="251"/>
                    <a:pt x="549" y="251"/>
                  </a:cubicBezTo>
                  <a:cubicBezTo>
                    <a:pt x="566" y="233"/>
                    <a:pt x="546" y="218"/>
                    <a:pt x="546" y="2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8115300" y="587375"/>
              <a:ext cx="1511300" cy="1404938"/>
            </a:xfrm>
            <a:custGeom>
              <a:avLst/>
              <a:gdLst>
                <a:gd name="T0" fmla="*/ 0 w 494"/>
                <a:gd name="T1" fmla="*/ 0 h 459"/>
                <a:gd name="T2" fmla="*/ 260 w 494"/>
                <a:gd name="T3" fmla="*/ 60 h 459"/>
                <a:gd name="T4" fmla="*/ 494 w 494"/>
                <a:gd name="T5" fmla="*/ 204 h 459"/>
                <a:gd name="T6" fmla="*/ 239 w 494"/>
                <a:gd name="T7" fmla="*/ 459 h 459"/>
                <a:gd name="T8" fmla="*/ 1 w 494"/>
                <a:gd name="T9" fmla="*/ 361 h 459"/>
                <a:gd name="T10" fmla="*/ 0 w 494"/>
                <a:gd name="T1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4" h="459">
                  <a:moveTo>
                    <a:pt x="0" y="0"/>
                  </a:moveTo>
                  <a:cubicBezTo>
                    <a:pt x="90" y="6"/>
                    <a:pt x="178" y="26"/>
                    <a:pt x="260" y="60"/>
                  </a:cubicBezTo>
                  <a:cubicBezTo>
                    <a:pt x="346" y="94"/>
                    <a:pt x="424" y="143"/>
                    <a:pt x="494" y="204"/>
                  </a:cubicBezTo>
                  <a:cubicBezTo>
                    <a:pt x="239" y="459"/>
                    <a:pt x="239" y="459"/>
                    <a:pt x="239" y="459"/>
                  </a:cubicBezTo>
                  <a:cubicBezTo>
                    <a:pt x="170" y="405"/>
                    <a:pt x="88" y="371"/>
                    <a:pt x="1" y="36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5DAD"/>
                </a:gs>
                <a:gs pos="100000">
                  <a:srgbClr val="5796D0"/>
                </a:gs>
              </a:gsLst>
              <a:lin ang="2700000" scaled="0"/>
              <a:tileRect/>
            </a:gradFill>
            <a:ln w="28575" cap="flat" cmpd="sng" algn="ctr">
              <a:gradFill flip="none" rotWithShape="1">
                <a:gsLst>
                  <a:gs pos="0">
                    <a:srgbClr val="005DAD"/>
                  </a:gs>
                  <a:gs pos="100000">
                    <a:srgbClr val="5796D0"/>
                  </a:gs>
                </a:gsLst>
                <a:lin ang="0" scaled="0"/>
                <a:tileRect/>
              </a:gradFill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46" name="Freeform 9"/>
            <p:cNvSpPr/>
            <p:nvPr/>
          </p:nvSpPr>
          <p:spPr bwMode="auto">
            <a:xfrm>
              <a:off x="8950325" y="1319213"/>
              <a:ext cx="1641475" cy="1728788"/>
            </a:xfrm>
            <a:custGeom>
              <a:avLst/>
              <a:gdLst>
                <a:gd name="T0" fmla="*/ 533 w 536"/>
                <a:gd name="T1" fmla="*/ 540 h 565"/>
                <a:gd name="T2" fmla="*/ 318 w 536"/>
                <a:gd name="T3" fmla="*/ 20 h 565"/>
                <a:gd name="T4" fmla="*/ 283 w 536"/>
                <a:gd name="T5" fmla="*/ 17 h 565"/>
                <a:gd name="T6" fmla="*/ 20 w 536"/>
                <a:gd name="T7" fmla="*/ 281 h 565"/>
                <a:gd name="T8" fmla="*/ 18 w 536"/>
                <a:gd name="T9" fmla="*/ 313 h 565"/>
                <a:gd name="T10" fmla="*/ 61 w 536"/>
                <a:gd name="T11" fmla="*/ 376 h 565"/>
                <a:gd name="T12" fmla="*/ 0 w 536"/>
                <a:gd name="T13" fmla="*/ 456 h 565"/>
                <a:gd name="T14" fmla="*/ 100 w 536"/>
                <a:gd name="T15" fmla="*/ 469 h 565"/>
                <a:gd name="T16" fmla="*/ 115 w 536"/>
                <a:gd name="T17" fmla="*/ 548 h 565"/>
                <a:gd name="T18" fmla="*/ 138 w 536"/>
                <a:gd name="T19" fmla="*/ 565 h 565"/>
                <a:gd name="T20" fmla="*/ 511 w 536"/>
                <a:gd name="T21" fmla="*/ 565 h 565"/>
                <a:gd name="T22" fmla="*/ 533 w 536"/>
                <a:gd name="T23" fmla="*/ 5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6" h="565">
                  <a:moveTo>
                    <a:pt x="533" y="540"/>
                  </a:moveTo>
                  <a:cubicBezTo>
                    <a:pt x="521" y="341"/>
                    <a:pt x="442" y="160"/>
                    <a:pt x="318" y="20"/>
                  </a:cubicBezTo>
                  <a:cubicBezTo>
                    <a:pt x="318" y="20"/>
                    <a:pt x="301" y="0"/>
                    <a:pt x="283" y="17"/>
                  </a:cubicBezTo>
                  <a:cubicBezTo>
                    <a:pt x="20" y="281"/>
                    <a:pt x="20" y="281"/>
                    <a:pt x="20" y="281"/>
                  </a:cubicBezTo>
                  <a:cubicBezTo>
                    <a:pt x="6" y="295"/>
                    <a:pt x="18" y="313"/>
                    <a:pt x="18" y="313"/>
                  </a:cubicBezTo>
                  <a:cubicBezTo>
                    <a:pt x="34" y="332"/>
                    <a:pt x="49" y="354"/>
                    <a:pt x="61" y="376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100" y="469"/>
                    <a:pt x="100" y="469"/>
                    <a:pt x="100" y="469"/>
                  </a:cubicBezTo>
                  <a:cubicBezTo>
                    <a:pt x="107" y="494"/>
                    <a:pt x="112" y="521"/>
                    <a:pt x="115" y="548"/>
                  </a:cubicBezTo>
                  <a:cubicBezTo>
                    <a:pt x="115" y="548"/>
                    <a:pt x="117" y="565"/>
                    <a:pt x="138" y="565"/>
                  </a:cubicBezTo>
                  <a:cubicBezTo>
                    <a:pt x="511" y="565"/>
                    <a:pt x="511" y="565"/>
                    <a:pt x="511" y="565"/>
                  </a:cubicBezTo>
                  <a:cubicBezTo>
                    <a:pt x="536" y="565"/>
                    <a:pt x="533" y="540"/>
                    <a:pt x="533" y="5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47" name="Freeform 10"/>
            <p:cNvSpPr/>
            <p:nvPr/>
          </p:nvSpPr>
          <p:spPr bwMode="auto">
            <a:xfrm>
              <a:off x="9085263" y="1450975"/>
              <a:ext cx="1404937" cy="1508125"/>
            </a:xfrm>
            <a:custGeom>
              <a:avLst/>
              <a:gdLst>
                <a:gd name="T0" fmla="*/ 255 w 459"/>
                <a:gd name="T1" fmla="*/ 0 h 493"/>
                <a:gd name="T2" fmla="*/ 397 w 459"/>
                <a:gd name="T3" fmla="*/ 226 h 493"/>
                <a:gd name="T4" fmla="*/ 459 w 459"/>
                <a:gd name="T5" fmla="*/ 493 h 493"/>
                <a:gd name="T6" fmla="*/ 99 w 459"/>
                <a:gd name="T7" fmla="*/ 493 h 493"/>
                <a:gd name="T8" fmla="*/ 0 w 459"/>
                <a:gd name="T9" fmla="*/ 255 h 493"/>
                <a:gd name="T10" fmla="*/ 255 w 459"/>
                <a:gd name="T11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9" h="493">
                  <a:moveTo>
                    <a:pt x="255" y="0"/>
                  </a:moveTo>
                  <a:cubicBezTo>
                    <a:pt x="314" y="67"/>
                    <a:pt x="362" y="143"/>
                    <a:pt x="397" y="226"/>
                  </a:cubicBezTo>
                  <a:cubicBezTo>
                    <a:pt x="432" y="311"/>
                    <a:pt x="453" y="401"/>
                    <a:pt x="459" y="493"/>
                  </a:cubicBezTo>
                  <a:cubicBezTo>
                    <a:pt x="99" y="493"/>
                    <a:pt x="99" y="493"/>
                    <a:pt x="99" y="493"/>
                  </a:cubicBezTo>
                  <a:cubicBezTo>
                    <a:pt x="89" y="406"/>
                    <a:pt x="55" y="324"/>
                    <a:pt x="0" y="255"/>
                  </a:cubicBezTo>
                  <a:lnTo>
                    <a:pt x="255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A6D39A"/>
                </a:gs>
                <a:gs pos="0">
                  <a:srgbClr val="007DC9"/>
                </a:gs>
              </a:gsLst>
              <a:lin ang="2700000" scaled="0"/>
              <a:tileRect/>
            </a:gradFill>
            <a:ln w="28575" cap="flat" cmpd="sng" algn="ctr">
              <a:gradFill flip="none" rotWithShape="1">
                <a:gsLst>
                  <a:gs pos="0">
                    <a:srgbClr val="A6D39A"/>
                  </a:gs>
                  <a:gs pos="100000">
                    <a:srgbClr val="007DC9"/>
                  </a:gs>
                </a:gsLst>
                <a:lin ang="2700000" scaled="0"/>
                <a:tileRect/>
              </a:gradFill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48" name="Freeform 11"/>
            <p:cNvSpPr/>
            <p:nvPr/>
          </p:nvSpPr>
          <p:spPr bwMode="auto">
            <a:xfrm>
              <a:off x="8950325" y="3208338"/>
              <a:ext cx="1638300" cy="1731963"/>
            </a:xfrm>
            <a:custGeom>
              <a:avLst/>
              <a:gdLst>
                <a:gd name="T0" fmla="*/ 317 w 535"/>
                <a:gd name="T1" fmla="*/ 546 h 566"/>
                <a:gd name="T2" fmla="*/ 533 w 535"/>
                <a:gd name="T3" fmla="*/ 26 h 566"/>
                <a:gd name="T4" fmla="*/ 511 w 535"/>
                <a:gd name="T5" fmla="*/ 0 h 566"/>
                <a:gd name="T6" fmla="*/ 138 w 535"/>
                <a:gd name="T7" fmla="*/ 0 h 566"/>
                <a:gd name="T8" fmla="*/ 114 w 535"/>
                <a:gd name="T9" fmla="*/ 21 h 566"/>
                <a:gd name="T10" fmla="*/ 100 w 535"/>
                <a:gd name="T11" fmla="*/ 97 h 566"/>
                <a:gd name="T12" fmla="*/ 0 w 535"/>
                <a:gd name="T13" fmla="*/ 110 h 566"/>
                <a:gd name="T14" fmla="*/ 61 w 535"/>
                <a:gd name="T15" fmla="*/ 189 h 566"/>
                <a:gd name="T16" fmla="*/ 16 w 535"/>
                <a:gd name="T17" fmla="*/ 256 h 566"/>
                <a:gd name="T18" fmla="*/ 20 w 535"/>
                <a:gd name="T19" fmla="*/ 285 h 566"/>
                <a:gd name="T20" fmla="*/ 284 w 535"/>
                <a:gd name="T21" fmla="*/ 548 h 566"/>
                <a:gd name="T22" fmla="*/ 317 w 535"/>
                <a:gd name="T23" fmla="*/ 54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5" h="566">
                  <a:moveTo>
                    <a:pt x="317" y="546"/>
                  </a:moveTo>
                  <a:cubicBezTo>
                    <a:pt x="450" y="397"/>
                    <a:pt x="522" y="213"/>
                    <a:pt x="533" y="26"/>
                  </a:cubicBezTo>
                  <a:cubicBezTo>
                    <a:pt x="533" y="26"/>
                    <a:pt x="535" y="1"/>
                    <a:pt x="511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18" y="0"/>
                    <a:pt x="114" y="21"/>
                    <a:pt x="114" y="21"/>
                  </a:cubicBezTo>
                  <a:cubicBezTo>
                    <a:pt x="112" y="47"/>
                    <a:pt x="107" y="72"/>
                    <a:pt x="100" y="9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61" y="189"/>
                    <a:pt x="61" y="189"/>
                    <a:pt x="61" y="189"/>
                  </a:cubicBezTo>
                  <a:cubicBezTo>
                    <a:pt x="48" y="212"/>
                    <a:pt x="33" y="235"/>
                    <a:pt x="16" y="256"/>
                  </a:cubicBezTo>
                  <a:cubicBezTo>
                    <a:pt x="16" y="256"/>
                    <a:pt x="5" y="269"/>
                    <a:pt x="20" y="285"/>
                  </a:cubicBezTo>
                  <a:cubicBezTo>
                    <a:pt x="284" y="548"/>
                    <a:pt x="284" y="548"/>
                    <a:pt x="284" y="548"/>
                  </a:cubicBezTo>
                  <a:cubicBezTo>
                    <a:pt x="302" y="566"/>
                    <a:pt x="317" y="546"/>
                    <a:pt x="317" y="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49" name="Freeform 12"/>
            <p:cNvSpPr/>
            <p:nvPr/>
          </p:nvSpPr>
          <p:spPr bwMode="auto">
            <a:xfrm>
              <a:off x="9085263" y="3297238"/>
              <a:ext cx="1404937" cy="1508125"/>
            </a:xfrm>
            <a:custGeom>
              <a:avLst/>
              <a:gdLst>
                <a:gd name="T0" fmla="*/ 459 w 459"/>
                <a:gd name="T1" fmla="*/ 0 h 493"/>
                <a:gd name="T2" fmla="*/ 400 w 459"/>
                <a:gd name="T3" fmla="*/ 260 h 493"/>
                <a:gd name="T4" fmla="*/ 255 w 459"/>
                <a:gd name="T5" fmla="*/ 493 h 493"/>
                <a:gd name="T6" fmla="*/ 0 w 459"/>
                <a:gd name="T7" fmla="*/ 238 h 493"/>
                <a:gd name="T8" fmla="*/ 99 w 459"/>
                <a:gd name="T9" fmla="*/ 0 h 493"/>
                <a:gd name="T10" fmla="*/ 459 w 459"/>
                <a:gd name="T11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9" h="493">
                  <a:moveTo>
                    <a:pt x="459" y="0"/>
                  </a:moveTo>
                  <a:cubicBezTo>
                    <a:pt x="454" y="90"/>
                    <a:pt x="434" y="177"/>
                    <a:pt x="400" y="260"/>
                  </a:cubicBezTo>
                  <a:cubicBezTo>
                    <a:pt x="365" y="345"/>
                    <a:pt x="316" y="424"/>
                    <a:pt x="255" y="493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55" y="170"/>
                    <a:pt x="89" y="88"/>
                    <a:pt x="99" y="0"/>
                  </a:cubicBezTo>
                  <a:lnTo>
                    <a:pt x="459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A6CD47"/>
                </a:gs>
                <a:gs pos="0">
                  <a:srgbClr val="009A5C"/>
                </a:gs>
              </a:gsLst>
              <a:lin ang="2700000" scaled="0"/>
              <a:tileRect/>
            </a:gradFill>
            <a:ln w="28575" cap="flat" cmpd="sng" algn="ctr">
              <a:gradFill flip="none" rotWithShape="1">
                <a:gsLst>
                  <a:gs pos="0">
                    <a:srgbClr val="A6CD47"/>
                  </a:gs>
                  <a:gs pos="100000">
                    <a:srgbClr val="009A5C"/>
                  </a:gs>
                </a:gsLst>
                <a:lin ang="2700000" scaled="0"/>
                <a:tileRect/>
              </a:gradFill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8029575" y="4132263"/>
              <a:ext cx="1728787" cy="1638300"/>
            </a:xfrm>
            <a:custGeom>
              <a:avLst/>
              <a:gdLst>
                <a:gd name="T0" fmla="*/ 25 w 565"/>
                <a:gd name="T1" fmla="*/ 532 h 535"/>
                <a:gd name="T2" fmla="*/ 545 w 565"/>
                <a:gd name="T3" fmla="*/ 317 h 535"/>
                <a:gd name="T4" fmla="*/ 548 w 565"/>
                <a:gd name="T5" fmla="*/ 283 h 535"/>
                <a:gd name="T6" fmla="*/ 285 w 565"/>
                <a:gd name="T7" fmla="*/ 19 h 535"/>
                <a:gd name="T8" fmla="*/ 253 w 565"/>
                <a:gd name="T9" fmla="*/ 17 h 535"/>
                <a:gd name="T10" fmla="*/ 189 w 565"/>
                <a:gd name="T11" fmla="*/ 60 h 535"/>
                <a:gd name="T12" fmla="*/ 110 w 565"/>
                <a:gd name="T13" fmla="*/ 0 h 535"/>
                <a:gd name="T14" fmla="*/ 96 w 565"/>
                <a:gd name="T15" fmla="*/ 99 h 535"/>
                <a:gd name="T16" fmla="*/ 18 w 565"/>
                <a:gd name="T17" fmla="*/ 114 h 535"/>
                <a:gd name="T18" fmla="*/ 0 w 565"/>
                <a:gd name="T19" fmla="*/ 137 h 535"/>
                <a:gd name="T20" fmla="*/ 0 w 565"/>
                <a:gd name="T21" fmla="*/ 510 h 535"/>
                <a:gd name="T22" fmla="*/ 25 w 565"/>
                <a:gd name="T23" fmla="*/ 53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5" h="535">
                  <a:moveTo>
                    <a:pt x="25" y="532"/>
                  </a:moveTo>
                  <a:cubicBezTo>
                    <a:pt x="224" y="520"/>
                    <a:pt x="405" y="441"/>
                    <a:pt x="545" y="317"/>
                  </a:cubicBezTo>
                  <a:cubicBezTo>
                    <a:pt x="545" y="317"/>
                    <a:pt x="565" y="301"/>
                    <a:pt x="548" y="283"/>
                  </a:cubicBezTo>
                  <a:cubicBezTo>
                    <a:pt x="285" y="19"/>
                    <a:pt x="285" y="19"/>
                    <a:pt x="285" y="19"/>
                  </a:cubicBezTo>
                  <a:cubicBezTo>
                    <a:pt x="270" y="5"/>
                    <a:pt x="253" y="17"/>
                    <a:pt x="253" y="17"/>
                  </a:cubicBezTo>
                  <a:cubicBezTo>
                    <a:pt x="233" y="34"/>
                    <a:pt x="211" y="48"/>
                    <a:pt x="189" y="6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6" y="99"/>
                    <a:pt x="96" y="99"/>
                    <a:pt x="96" y="99"/>
                  </a:cubicBezTo>
                  <a:cubicBezTo>
                    <a:pt x="71" y="106"/>
                    <a:pt x="45" y="111"/>
                    <a:pt x="18" y="114"/>
                  </a:cubicBezTo>
                  <a:cubicBezTo>
                    <a:pt x="18" y="114"/>
                    <a:pt x="0" y="116"/>
                    <a:pt x="0" y="137"/>
                  </a:cubicBezTo>
                  <a:cubicBezTo>
                    <a:pt x="0" y="510"/>
                    <a:pt x="0" y="510"/>
                    <a:pt x="0" y="510"/>
                  </a:cubicBezTo>
                  <a:cubicBezTo>
                    <a:pt x="0" y="535"/>
                    <a:pt x="25" y="532"/>
                    <a:pt x="25" y="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1" name="Freeform 14"/>
            <p:cNvSpPr/>
            <p:nvPr/>
          </p:nvSpPr>
          <p:spPr bwMode="auto">
            <a:xfrm>
              <a:off x="8118475" y="4264025"/>
              <a:ext cx="1508125" cy="1408113"/>
            </a:xfrm>
            <a:custGeom>
              <a:avLst/>
              <a:gdLst>
                <a:gd name="T0" fmla="*/ 493 w 493"/>
                <a:gd name="T1" fmla="*/ 255 h 460"/>
                <a:gd name="T2" fmla="*/ 267 w 493"/>
                <a:gd name="T3" fmla="*/ 397 h 460"/>
                <a:gd name="T4" fmla="*/ 0 w 493"/>
                <a:gd name="T5" fmla="*/ 460 h 460"/>
                <a:gd name="T6" fmla="*/ 0 w 493"/>
                <a:gd name="T7" fmla="*/ 99 h 460"/>
                <a:gd name="T8" fmla="*/ 238 w 493"/>
                <a:gd name="T9" fmla="*/ 0 h 460"/>
                <a:gd name="T10" fmla="*/ 493 w 493"/>
                <a:gd name="T11" fmla="*/ 2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3" h="460">
                  <a:moveTo>
                    <a:pt x="493" y="255"/>
                  </a:moveTo>
                  <a:cubicBezTo>
                    <a:pt x="426" y="315"/>
                    <a:pt x="350" y="362"/>
                    <a:pt x="267" y="397"/>
                  </a:cubicBezTo>
                  <a:cubicBezTo>
                    <a:pt x="182" y="432"/>
                    <a:pt x="92" y="454"/>
                    <a:pt x="0" y="46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87" y="89"/>
                    <a:pt x="169" y="55"/>
                    <a:pt x="238" y="0"/>
                  </a:cubicBezTo>
                  <a:lnTo>
                    <a:pt x="493" y="25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FE800"/>
                </a:gs>
                <a:gs pos="0">
                  <a:srgbClr val="A6CD47"/>
                </a:gs>
              </a:gsLst>
              <a:lin ang="2700000" scaled="0"/>
              <a:tileRect/>
            </a:gradFill>
            <a:ln w="28575" cap="flat" cmpd="sng" algn="ctr">
              <a:gradFill flip="none" rotWithShape="1">
                <a:gsLst>
                  <a:gs pos="0">
                    <a:srgbClr val="EFE800"/>
                  </a:gs>
                  <a:gs pos="100000">
                    <a:srgbClr val="A6CD47"/>
                  </a:gs>
                </a:gsLst>
                <a:lin ang="2700000" scaled="0"/>
                <a:tileRect/>
              </a:gradFill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52" name="Freeform 15"/>
            <p:cNvSpPr/>
            <p:nvPr/>
          </p:nvSpPr>
          <p:spPr bwMode="auto">
            <a:xfrm>
              <a:off x="6140450" y="4129088"/>
              <a:ext cx="1730375" cy="1638300"/>
            </a:xfrm>
            <a:custGeom>
              <a:avLst/>
              <a:gdLst>
                <a:gd name="T0" fmla="*/ 19 w 565"/>
                <a:gd name="T1" fmla="*/ 317 h 535"/>
                <a:gd name="T2" fmla="*/ 539 w 565"/>
                <a:gd name="T3" fmla="*/ 533 h 535"/>
                <a:gd name="T4" fmla="*/ 565 w 565"/>
                <a:gd name="T5" fmla="*/ 511 h 535"/>
                <a:gd name="T6" fmla="*/ 565 w 565"/>
                <a:gd name="T7" fmla="*/ 138 h 535"/>
                <a:gd name="T8" fmla="*/ 544 w 565"/>
                <a:gd name="T9" fmla="*/ 114 h 535"/>
                <a:gd name="T10" fmla="*/ 469 w 565"/>
                <a:gd name="T11" fmla="*/ 100 h 535"/>
                <a:gd name="T12" fmla="*/ 456 w 565"/>
                <a:gd name="T13" fmla="*/ 0 h 535"/>
                <a:gd name="T14" fmla="*/ 376 w 565"/>
                <a:gd name="T15" fmla="*/ 61 h 535"/>
                <a:gd name="T16" fmla="*/ 310 w 565"/>
                <a:gd name="T17" fmla="*/ 16 h 535"/>
                <a:gd name="T18" fmla="*/ 281 w 565"/>
                <a:gd name="T19" fmla="*/ 20 h 535"/>
                <a:gd name="T20" fmla="*/ 17 w 565"/>
                <a:gd name="T21" fmla="*/ 284 h 535"/>
                <a:gd name="T22" fmla="*/ 19 w 565"/>
                <a:gd name="T23" fmla="*/ 31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5" h="535">
                  <a:moveTo>
                    <a:pt x="19" y="317"/>
                  </a:moveTo>
                  <a:cubicBezTo>
                    <a:pt x="168" y="450"/>
                    <a:pt x="352" y="522"/>
                    <a:pt x="539" y="533"/>
                  </a:cubicBezTo>
                  <a:cubicBezTo>
                    <a:pt x="539" y="533"/>
                    <a:pt x="565" y="535"/>
                    <a:pt x="565" y="511"/>
                  </a:cubicBezTo>
                  <a:cubicBezTo>
                    <a:pt x="565" y="138"/>
                    <a:pt x="565" y="138"/>
                    <a:pt x="565" y="138"/>
                  </a:cubicBezTo>
                  <a:cubicBezTo>
                    <a:pt x="565" y="118"/>
                    <a:pt x="544" y="114"/>
                    <a:pt x="544" y="114"/>
                  </a:cubicBezTo>
                  <a:cubicBezTo>
                    <a:pt x="519" y="112"/>
                    <a:pt x="493" y="107"/>
                    <a:pt x="469" y="10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376" y="61"/>
                    <a:pt x="376" y="61"/>
                    <a:pt x="376" y="61"/>
                  </a:cubicBezTo>
                  <a:cubicBezTo>
                    <a:pt x="353" y="48"/>
                    <a:pt x="331" y="33"/>
                    <a:pt x="310" y="16"/>
                  </a:cubicBezTo>
                  <a:cubicBezTo>
                    <a:pt x="310" y="16"/>
                    <a:pt x="296" y="5"/>
                    <a:pt x="281" y="20"/>
                  </a:cubicBezTo>
                  <a:cubicBezTo>
                    <a:pt x="17" y="284"/>
                    <a:pt x="17" y="284"/>
                    <a:pt x="17" y="284"/>
                  </a:cubicBezTo>
                  <a:cubicBezTo>
                    <a:pt x="0" y="302"/>
                    <a:pt x="19" y="317"/>
                    <a:pt x="19" y="3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3" name="Freeform 16"/>
            <p:cNvSpPr/>
            <p:nvPr/>
          </p:nvSpPr>
          <p:spPr bwMode="auto">
            <a:xfrm>
              <a:off x="6272213" y="4264025"/>
              <a:ext cx="1509712" cy="1408113"/>
            </a:xfrm>
            <a:custGeom>
              <a:avLst/>
              <a:gdLst>
                <a:gd name="T0" fmla="*/ 493 w 493"/>
                <a:gd name="T1" fmla="*/ 460 h 460"/>
                <a:gd name="T2" fmla="*/ 233 w 493"/>
                <a:gd name="T3" fmla="*/ 400 h 460"/>
                <a:gd name="T4" fmla="*/ 0 w 493"/>
                <a:gd name="T5" fmla="*/ 255 h 460"/>
                <a:gd name="T6" fmla="*/ 255 w 493"/>
                <a:gd name="T7" fmla="*/ 0 h 460"/>
                <a:gd name="T8" fmla="*/ 493 w 493"/>
                <a:gd name="T9" fmla="*/ 99 h 460"/>
                <a:gd name="T10" fmla="*/ 493 w 493"/>
                <a:gd name="T11" fmla="*/ 46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3" h="460">
                  <a:moveTo>
                    <a:pt x="493" y="460"/>
                  </a:moveTo>
                  <a:cubicBezTo>
                    <a:pt x="403" y="454"/>
                    <a:pt x="316" y="433"/>
                    <a:pt x="233" y="400"/>
                  </a:cubicBezTo>
                  <a:cubicBezTo>
                    <a:pt x="148" y="365"/>
                    <a:pt x="70" y="316"/>
                    <a:pt x="0" y="255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324" y="55"/>
                    <a:pt x="406" y="89"/>
                    <a:pt x="493" y="99"/>
                  </a:cubicBezTo>
                  <a:lnTo>
                    <a:pt x="493" y="460"/>
                  </a:lnTo>
                  <a:close/>
                </a:path>
              </a:pathLst>
            </a:custGeom>
            <a:gradFill>
              <a:gsLst>
                <a:gs pos="100000">
                  <a:srgbClr val="FFE141"/>
                </a:gs>
                <a:gs pos="0">
                  <a:srgbClr val="F5A400"/>
                </a:gs>
              </a:gsLst>
              <a:lin ang="2700000" scaled="0"/>
            </a:gradFill>
            <a:ln w="28575" cap="flat">
              <a:gradFill>
                <a:gsLst>
                  <a:gs pos="0">
                    <a:srgbClr val="FFE141"/>
                  </a:gs>
                  <a:gs pos="100000">
                    <a:srgbClr val="F5A400"/>
                  </a:gs>
                </a:gsLst>
                <a:lin ang="2700000" scaled="0"/>
              </a:gra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4" name="Freeform 17"/>
            <p:cNvSpPr/>
            <p:nvPr/>
          </p:nvSpPr>
          <p:spPr bwMode="auto">
            <a:xfrm>
              <a:off x="5310188" y="3208338"/>
              <a:ext cx="1638300" cy="1728788"/>
            </a:xfrm>
            <a:custGeom>
              <a:avLst/>
              <a:gdLst>
                <a:gd name="T0" fmla="*/ 3 w 535"/>
                <a:gd name="T1" fmla="*/ 25 h 565"/>
                <a:gd name="T2" fmla="*/ 218 w 535"/>
                <a:gd name="T3" fmla="*/ 546 h 565"/>
                <a:gd name="T4" fmla="*/ 252 w 535"/>
                <a:gd name="T5" fmla="*/ 548 h 565"/>
                <a:gd name="T6" fmla="*/ 515 w 535"/>
                <a:gd name="T7" fmla="*/ 285 h 565"/>
                <a:gd name="T8" fmla="*/ 517 w 535"/>
                <a:gd name="T9" fmla="*/ 253 h 565"/>
                <a:gd name="T10" fmla="*/ 474 w 535"/>
                <a:gd name="T11" fmla="*/ 189 h 565"/>
                <a:gd name="T12" fmla="*/ 535 w 535"/>
                <a:gd name="T13" fmla="*/ 110 h 565"/>
                <a:gd name="T14" fmla="*/ 436 w 535"/>
                <a:gd name="T15" fmla="*/ 97 h 565"/>
                <a:gd name="T16" fmla="*/ 421 w 535"/>
                <a:gd name="T17" fmla="*/ 18 h 565"/>
                <a:gd name="T18" fmla="*/ 398 w 535"/>
                <a:gd name="T19" fmla="*/ 0 h 565"/>
                <a:gd name="T20" fmla="*/ 25 w 535"/>
                <a:gd name="T21" fmla="*/ 0 h 565"/>
                <a:gd name="T22" fmla="*/ 3 w 535"/>
                <a:gd name="T23" fmla="*/ 2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5" h="565">
                  <a:moveTo>
                    <a:pt x="3" y="25"/>
                  </a:moveTo>
                  <a:cubicBezTo>
                    <a:pt x="14" y="224"/>
                    <a:pt x="93" y="405"/>
                    <a:pt x="218" y="546"/>
                  </a:cubicBezTo>
                  <a:cubicBezTo>
                    <a:pt x="218" y="546"/>
                    <a:pt x="234" y="565"/>
                    <a:pt x="252" y="548"/>
                  </a:cubicBezTo>
                  <a:cubicBezTo>
                    <a:pt x="515" y="285"/>
                    <a:pt x="515" y="285"/>
                    <a:pt x="515" y="285"/>
                  </a:cubicBezTo>
                  <a:cubicBezTo>
                    <a:pt x="530" y="270"/>
                    <a:pt x="517" y="253"/>
                    <a:pt x="517" y="253"/>
                  </a:cubicBezTo>
                  <a:cubicBezTo>
                    <a:pt x="501" y="233"/>
                    <a:pt x="487" y="212"/>
                    <a:pt x="474" y="189"/>
                  </a:cubicBezTo>
                  <a:cubicBezTo>
                    <a:pt x="535" y="110"/>
                    <a:pt x="535" y="110"/>
                    <a:pt x="535" y="110"/>
                  </a:cubicBezTo>
                  <a:cubicBezTo>
                    <a:pt x="436" y="97"/>
                    <a:pt x="436" y="97"/>
                    <a:pt x="436" y="97"/>
                  </a:cubicBezTo>
                  <a:cubicBezTo>
                    <a:pt x="429" y="71"/>
                    <a:pt x="424" y="45"/>
                    <a:pt x="421" y="18"/>
                  </a:cubicBezTo>
                  <a:cubicBezTo>
                    <a:pt x="421" y="18"/>
                    <a:pt x="419" y="0"/>
                    <a:pt x="39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1"/>
                    <a:pt x="3" y="25"/>
                    <a:pt x="3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5" name="Freeform 18"/>
            <p:cNvSpPr/>
            <p:nvPr/>
          </p:nvSpPr>
          <p:spPr bwMode="auto">
            <a:xfrm>
              <a:off x="5408613" y="3297238"/>
              <a:ext cx="1404937" cy="1508125"/>
            </a:xfrm>
            <a:custGeom>
              <a:avLst/>
              <a:gdLst>
                <a:gd name="T0" fmla="*/ 204 w 459"/>
                <a:gd name="T1" fmla="*/ 493 h 493"/>
                <a:gd name="T2" fmla="*/ 63 w 459"/>
                <a:gd name="T3" fmla="*/ 267 h 493"/>
                <a:gd name="T4" fmla="*/ 0 w 459"/>
                <a:gd name="T5" fmla="*/ 0 h 493"/>
                <a:gd name="T6" fmla="*/ 361 w 459"/>
                <a:gd name="T7" fmla="*/ 0 h 493"/>
                <a:gd name="T8" fmla="*/ 459 w 459"/>
                <a:gd name="T9" fmla="*/ 238 h 493"/>
                <a:gd name="T10" fmla="*/ 204 w 459"/>
                <a:gd name="T11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9" h="493">
                  <a:moveTo>
                    <a:pt x="204" y="493"/>
                  </a:moveTo>
                  <a:cubicBezTo>
                    <a:pt x="145" y="426"/>
                    <a:pt x="97" y="350"/>
                    <a:pt x="63" y="267"/>
                  </a:cubicBezTo>
                  <a:cubicBezTo>
                    <a:pt x="27" y="182"/>
                    <a:pt x="6" y="93"/>
                    <a:pt x="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1" y="87"/>
                    <a:pt x="405" y="169"/>
                    <a:pt x="459" y="238"/>
                  </a:cubicBezTo>
                  <a:lnTo>
                    <a:pt x="204" y="493"/>
                  </a:lnTo>
                  <a:close/>
                </a:path>
              </a:pathLst>
            </a:custGeom>
            <a:gradFill>
              <a:gsLst>
                <a:gs pos="100000">
                  <a:srgbClr val="F5A500"/>
                </a:gs>
                <a:gs pos="0">
                  <a:srgbClr val="E60012"/>
                </a:gs>
              </a:gsLst>
              <a:lin ang="2700000" scaled="0"/>
            </a:gradFill>
            <a:ln w="28575" cap="flat">
              <a:gradFill>
                <a:gsLst>
                  <a:gs pos="0">
                    <a:srgbClr val="F5A500"/>
                  </a:gs>
                  <a:gs pos="100000">
                    <a:srgbClr val="E60012"/>
                  </a:gs>
                </a:gsLst>
                <a:lin ang="2700000" scaled="0"/>
              </a:gra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6" name="Freeform 19"/>
            <p:cNvSpPr/>
            <p:nvPr/>
          </p:nvSpPr>
          <p:spPr bwMode="auto">
            <a:xfrm>
              <a:off x="5310188" y="1319213"/>
              <a:ext cx="1638300" cy="1728788"/>
            </a:xfrm>
            <a:custGeom>
              <a:avLst/>
              <a:gdLst>
                <a:gd name="T0" fmla="*/ 218 w 535"/>
                <a:gd name="T1" fmla="*/ 19 h 565"/>
                <a:gd name="T2" fmla="*/ 3 w 535"/>
                <a:gd name="T3" fmla="*/ 539 h 565"/>
                <a:gd name="T4" fmla="*/ 25 w 535"/>
                <a:gd name="T5" fmla="*/ 565 h 565"/>
                <a:gd name="T6" fmla="*/ 397 w 535"/>
                <a:gd name="T7" fmla="*/ 565 h 565"/>
                <a:gd name="T8" fmla="*/ 421 w 535"/>
                <a:gd name="T9" fmla="*/ 544 h 565"/>
                <a:gd name="T10" fmla="*/ 436 w 535"/>
                <a:gd name="T11" fmla="*/ 469 h 565"/>
                <a:gd name="T12" fmla="*/ 535 w 535"/>
                <a:gd name="T13" fmla="*/ 455 h 565"/>
                <a:gd name="T14" fmla="*/ 474 w 535"/>
                <a:gd name="T15" fmla="*/ 376 h 565"/>
                <a:gd name="T16" fmla="*/ 520 w 535"/>
                <a:gd name="T17" fmla="*/ 310 h 565"/>
                <a:gd name="T18" fmla="*/ 516 w 535"/>
                <a:gd name="T19" fmla="*/ 281 h 565"/>
                <a:gd name="T20" fmla="*/ 252 w 535"/>
                <a:gd name="T21" fmla="*/ 17 h 565"/>
                <a:gd name="T22" fmla="*/ 218 w 535"/>
                <a:gd name="T23" fmla="*/ 19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5" h="565">
                  <a:moveTo>
                    <a:pt x="218" y="19"/>
                  </a:moveTo>
                  <a:cubicBezTo>
                    <a:pt x="86" y="168"/>
                    <a:pt x="14" y="352"/>
                    <a:pt x="3" y="539"/>
                  </a:cubicBezTo>
                  <a:cubicBezTo>
                    <a:pt x="3" y="539"/>
                    <a:pt x="0" y="564"/>
                    <a:pt x="25" y="565"/>
                  </a:cubicBezTo>
                  <a:cubicBezTo>
                    <a:pt x="397" y="565"/>
                    <a:pt x="397" y="565"/>
                    <a:pt x="397" y="565"/>
                  </a:cubicBezTo>
                  <a:cubicBezTo>
                    <a:pt x="418" y="565"/>
                    <a:pt x="421" y="544"/>
                    <a:pt x="421" y="544"/>
                  </a:cubicBezTo>
                  <a:cubicBezTo>
                    <a:pt x="424" y="519"/>
                    <a:pt x="429" y="493"/>
                    <a:pt x="436" y="469"/>
                  </a:cubicBezTo>
                  <a:cubicBezTo>
                    <a:pt x="535" y="455"/>
                    <a:pt x="535" y="455"/>
                    <a:pt x="535" y="455"/>
                  </a:cubicBezTo>
                  <a:cubicBezTo>
                    <a:pt x="474" y="376"/>
                    <a:pt x="474" y="376"/>
                    <a:pt x="474" y="376"/>
                  </a:cubicBezTo>
                  <a:cubicBezTo>
                    <a:pt x="487" y="353"/>
                    <a:pt x="502" y="331"/>
                    <a:pt x="520" y="310"/>
                  </a:cubicBezTo>
                  <a:cubicBezTo>
                    <a:pt x="520" y="310"/>
                    <a:pt x="530" y="296"/>
                    <a:pt x="516" y="281"/>
                  </a:cubicBezTo>
                  <a:cubicBezTo>
                    <a:pt x="252" y="17"/>
                    <a:pt x="252" y="17"/>
                    <a:pt x="252" y="17"/>
                  </a:cubicBezTo>
                  <a:cubicBezTo>
                    <a:pt x="234" y="0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52400" dist="101600" dir="2700000" sx="102000" sy="102000" algn="tl" rotWithShape="0">
                <a:prstClr val="black">
                  <a:alpha val="2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7" name="Freeform 20"/>
            <p:cNvSpPr/>
            <p:nvPr/>
          </p:nvSpPr>
          <p:spPr bwMode="auto">
            <a:xfrm>
              <a:off x="5408613" y="1450975"/>
              <a:ext cx="1408112" cy="1508125"/>
            </a:xfrm>
            <a:custGeom>
              <a:avLst/>
              <a:gdLst>
                <a:gd name="T0" fmla="*/ 0 w 460"/>
                <a:gd name="T1" fmla="*/ 493 h 493"/>
                <a:gd name="T2" fmla="*/ 60 w 460"/>
                <a:gd name="T3" fmla="*/ 233 h 493"/>
                <a:gd name="T4" fmla="*/ 205 w 460"/>
                <a:gd name="T5" fmla="*/ 0 h 493"/>
                <a:gd name="T6" fmla="*/ 460 w 460"/>
                <a:gd name="T7" fmla="*/ 255 h 493"/>
                <a:gd name="T8" fmla="*/ 361 w 460"/>
                <a:gd name="T9" fmla="*/ 493 h 493"/>
                <a:gd name="T10" fmla="*/ 0 w 460"/>
                <a:gd name="T11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493">
                  <a:moveTo>
                    <a:pt x="0" y="493"/>
                  </a:moveTo>
                  <a:cubicBezTo>
                    <a:pt x="6" y="403"/>
                    <a:pt x="26" y="316"/>
                    <a:pt x="60" y="233"/>
                  </a:cubicBezTo>
                  <a:cubicBezTo>
                    <a:pt x="95" y="148"/>
                    <a:pt x="144" y="69"/>
                    <a:pt x="205" y="0"/>
                  </a:cubicBezTo>
                  <a:cubicBezTo>
                    <a:pt x="460" y="255"/>
                    <a:pt x="460" y="255"/>
                    <a:pt x="460" y="255"/>
                  </a:cubicBezTo>
                  <a:cubicBezTo>
                    <a:pt x="405" y="324"/>
                    <a:pt x="371" y="406"/>
                    <a:pt x="361" y="493"/>
                  </a:cubicBezTo>
                  <a:lnTo>
                    <a:pt x="0" y="493"/>
                  </a:lnTo>
                  <a:close/>
                </a:path>
              </a:pathLst>
            </a:custGeom>
            <a:gradFill>
              <a:gsLst>
                <a:gs pos="100000">
                  <a:srgbClr val="E8609E"/>
                </a:gs>
                <a:gs pos="0">
                  <a:srgbClr val="A80082"/>
                </a:gs>
              </a:gsLst>
              <a:lin ang="2700000" scaled="0"/>
            </a:gradFill>
            <a:ln w="28575" cap="flat">
              <a:gradFill>
                <a:gsLst>
                  <a:gs pos="0">
                    <a:srgbClr val="E8609E"/>
                  </a:gs>
                  <a:gs pos="100000">
                    <a:srgbClr val="A80082"/>
                  </a:gs>
                </a:gsLst>
                <a:lin ang="2700000" scaled="0"/>
              </a:gra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</p:grpSp>
      <p:sp>
        <p:nvSpPr>
          <p:cNvPr id="58" name="Freeform 910"/>
          <p:cNvSpPr/>
          <p:nvPr/>
        </p:nvSpPr>
        <p:spPr bwMode="auto">
          <a:xfrm>
            <a:off x="6652334" y="2514996"/>
            <a:ext cx="706818" cy="713205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59" name="Freeform 307"/>
          <p:cNvSpPr>
            <a:spLocks noChangeAspect="1" noEditPoints="1"/>
          </p:cNvSpPr>
          <p:nvPr/>
        </p:nvSpPr>
        <p:spPr bwMode="auto">
          <a:xfrm>
            <a:off x="9381547" y="5016905"/>
            <a:ext cx="538741" cy="787048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60" name="Freeform 266"/>
          <p:cNvSpPr>
            <a:spLocks noChangeAspect="1" noEditPoints="1"/>
          </p:cNvSpPr>
          <p:nvPr/>
        </p:nvSpPr>
        <p:spPr bwMode="auto">
          <a:xfrm>
            <a:off x="10439192" y="3980354"/>
            <a:ext cx="674613" cy="739124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10318459" y="2367065"/>
            <a:ext cx="730831" cy="625724"/>
            <a:chOff x="2162176" y="-104775"/>
            <a:chExt cx="1655763" cy="1417638"/>
          </a:xfrm>
          <a:solidFill>
            <a:sysClr val="window" lastClr="FFFFFF"/>
          </a:solidFill>
        </p:grpSpPr>
        <p:sp>
          <p:nvSpPr>
            <p:cNvPr id="62" name="Freeform 3767"/>
            <p:cNvSpPr/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3" name="Freeform 3768"/>
            <p:cNvSpPr/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</p:grp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7670533" y="1398430"/>
            <a:ext cx="787049" cy="598126"/>
            <a:chOff x="10004425" y="1971676"/>
            <a:chExt cx="1593850" cy="1211262"/>
          </a:xfrm>
          <a:solidFill>
            <a:sysClr val="window" lastClr="FFFFFF"/>
          </a:solidFill>
        </p:grpSpPr>
        <p:sp>
          <p:nvSpPr>
            <p:cNvPr id="65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6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7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8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9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70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</p:grpSp>
      <p:sp>
        <p:nvSpPr>
          <p:cNvPr id="71" name="Freeform 63"/>
          <p:cNvSpPr>
            <a:spLocks noChangeAspect="1" noEditPoints="1"/>
          </p:cNvSpPr>
          <p:nvPr/>
        </p:nvSpPr>
        <p:spPr bwMode="auto">
          <a:xfrm>
            <a:off x="9274600" y="1331338"/>
            <a:ext cx="674613" cy="766239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72" name="Freeform 285"/>
          <p:cNvSpPr>
            <a:spLocks noEditPoints="1"/>
          </p:cNvSpPr>
          <p:nvPr/>
        </p:nvSpPr>
        <p:spPr bwMode="auto">
          <a:xfrm>
            <a:off x="7807325" y="5016905"/>
            <a:ext cx="638818" cy="646765"/>
          </a:xfrm>
          <a:custGeom>
            <a:avLst/>
            <a:gdLst>
              <a:gd name="T0" fmla="*/ 101 w 201"/>
              <a:gd name="T1" fmla="*/ 60 h 203"/>
              <a:gd name="T2" fmla="*/ 58 w 201"/>
              <a:gd name="T3" fmla="*/ 103 h 203"/>
              <a:gd name="T4" fmla="*/ 101 w 201"/>
              <a:gd name="T5" fmla="*/ 147 h 203"/>
              <a:gd name="T6" fmla="*/ 144 w 201"/>
              <a:gd name="T7" fmla="*/ 103 h 203"/>
              <a:gd name="T8" fmla="*/ 101 w 201"/>
              <a:gd name="T9" fmla="*/ 60 h 203"/>
              <a:gd name="T10" fmla="*/ 180 w 201"/>
              <a:gd name="T11" fmla="*/ 101 h 203"/>
              <a:gd name="T12" fmla="*/ 180 w 201"/>
              <a:gd name="T13" fmla="*/ 95 h 203"/>
              <a:gd name="T14" fmla="*/ 201 w 201"/>
              <a:gd name="T15" fmla="*/ 90 h 203"/>
              <a:gd name="T16" fmla="*/ 193 w 201"/>
              <a:gd name="T17" fmla="*/ 61 h 203"/>
              <a:gd name="T18" fmla="*/ 172 w 201"/>
              <a:gd name="T19" fmla="*/ 67 h 203"/>
              <a:gd name="T20" fmla="*/ 162 w 201"/>
              <a:gd name="T21" fmla="*/ 51 h 203"/>
              <a:gd name="T22" fmla="*/ 176 w 201"/>
              <a:gd name="T23" fmla="*/ 34 h 203"/>
              <a:gd name="T24" fmla="*/ 153 w 201"/>
              <a:gd name="T25" fmla="*/ 15 h 203"/>
              <a:gd name="T26" fmla="*/ 139 w 201"/>
              <a:gd name="T27" fmla="*/ 32 h 203"/>
              <a:gd name="T28" fmla="*/ 115 w 201"/>
              <a:gd name="T29" fmla="*/ 23 h 203"/>
              <a:gd name="T30" fmla="*/ 115 w 201"/>
              <a:gd name="T31" fmla="*/ 1 h 203"/>
              <a:gd name="T32" fmla="*/ 101 w 201"/>
              <a:gd name="T33" fmla="*/ 0 h 203"/>
              <a:gd name="T34" fmla="*/ 86 w 201"/>
              <a:gd name="T35" fmla="*/ 1 h 203"/>
              <a:gd name="T36" fmla="*/ 86 w 201"/>
              <a:gd name="T37" fmla="*/ 23 h 203"/>
              <a:gd name="T38" fmla="*/ 68 w 201"/>
              <a:gd name="T39" fmla="*/ 29 h 203"/>
              <a:gd name="T40" fmla="*/ 55 w 201"/>
              <a:gd name="T41" fmla="*/ 11 h 203"/>
              <a:gd name="T42" fmla="*/ 31 w 201"/>
              <a:gd name="T43" fmla="*/ 28 h 203"/>
              <a:gd name="T44" fmla="*/ 43 w 201"/>
              <a:gd name="T45" fmla="*/ 46 h 203"/>
              <a:gd name="T46" fmla="*/ 32 w 201"/>
              <a:gd name="T47" fmla="*/ 60 h 203"/>
              <a:gd name="T48" fmla="*/ 12 w 201"/>
              <a:gd name="T49" fmla="*/ 53 h 203"/>
              <a:gd name="T50" fmla="*/ 1 w 201"/>
              <a:gd name="T51" fmla="*/ 81 h 203"/>
              <a:gd name="T52" fmla="*/ 22 w 201"/>
              <a:gd name="T53" fmla="*/ 88 h 203"/>
              <a:gd name="T54" fmla="*/ 21 w 201"/>
              <a:gd name="T55" fmla="*/ 101 h 203"/>
              <a:gd name="T56" fmla="*/ 21 w 201"/>
              <a:gd name="T57" fmla="*/ 107 h 203"/>
              <a:gd name="T58" fmla="*/ 0 w 201"/>
              <a:gd name="T59" fmla="*/ 113 h 203"/>
              <a:gd name="T60" fmla="*/ 7 w 201"/>
              <a:gd name="T61" fmla="*/ 142 h 203"/>
              <a:gd name="T62" fmla="*/ 28 w 201"/>
              <a:gd name="T63" fmla="*/ 136 h 203"/>
              <a:gd name="T64" fmla="*/ 39 w 201"/>
              <a:gd name="T65" fmla="*/ 152 h 203"/>
              <a:gd name="T66" fmla="*/ 25 w 201"/>
              <a:gd name="T67" fmla="*/ 169 h 203"/>
              <a:gd name="T68" fmla="*/ 47 w 201"/>
              <a:gd name="T69" fmla="*/ 188 h 203"/>
              <a:gd name="T70" fmla="*/ 61 w 201"/>
              <a:gd name="T71" fmla="*/ 171 h 203"/>
              <a:gd name="T72" fmla="*/ 86 w 201"/>
              <a:gd name="T73" fmla="*/ 180 h 203"/>
              <a:gd name="T74" fmla="*/ 86 w 201"/>
              <a:gd name="T75" fmla="*/ 202 h 203"/>
              <a:gd name="T76" fmla="*/ 101 w 201"/>
              <a:gd name="T77" fmla="*/ 203 h 203"/>
              <a:gd name="T78" fmla="*/ 115 w 201"/>
              <a:gd name="T79" fmla="*/ 202 h 203"/>
              <a:gd name="T80" fmla="*/ 115 w 201"/>
              <a:gd name="T81" fmla="*/ 180 h 203"/>
              <a:gd name="T82" fmla="*/ 134 w 201"/>
              <a:gd name="T83" fmla="*/ 174 h 203"/>
              <a:gd name="T84" fmla="*/ 146 w 201"/>
              <a:gd name="T85" fmla="*/ 192 h 203"/>
              <a:gd name="T86" fmla="*/ 170 w 201"/>
              <a:gd name="T87" fmla="*/ 175 h 203"/>
              <a:gd name="T88" fmla="*/ 158 w 201"/>
              <a:gd name="T89" fmla="*/ 157 h 203"/>
              <a:gd name="T90" fmla="*/ 169 w 201"/>
              <a:gd name="T91" fmla="*/ 142 h 203"/>
              <a:gd name="T92" fmla="*/ 190 w 201"/>
              <a:gd name="T93" fmla="*/ 150 h 203"/>
              <a:gd name="T94" fmla="*/ 200 w 201"/>
              <a:gd name="T95" fmla="*/ 121 h 203"/>
              <a:gd name="T96" fmla="*/ 179 w 201"/>
              <a:gd name="T97" fmla="*/ 114 h 203"/>
              <a:gd name="T98" fmla="*/ 180 w 201"/>
              <a:gd name="T99" fmla="*/ 101 h 203"/>
              <a:gd name="T100" fmla="*/ 101 w 201"/>
              <a:gd name="T101" fmla="*/ 158 h 203"/>
              <a:gd name="T102" fmla="*/ 47 w 201"/>
              <a:gd name="T103" fmla="*/ 103 h 203"/>
              <a:gd name="T104" fmla="*/ 101 w 201"/>
              <a:gd name="T105" fmla="*/ 49 h 203"/>
              <a:gd name="T106" fmla="*/ 155 w 201"/>
              <a:gd name="T107" fmla="*/ 103 h 203"/>
              <a:gd name="T108" fmla="*/ 101 w 201"/>
              <a:gd name="T109" fmla="*/ 15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1" h="203">
                <a:moveTo>
                  <a:pt x="101" y="60"/>
                </a:moveTo>
                <a:cubicBezTo>
                  <a:pt x="77" y="60"/>
                  <a:pt x="58" y="80"/>
                  <a:pt x="58" y="103"/>
                </a:cubicBezTo>
                <a:cubicBezTo>
                  <a:pt x="58" y="127"/>
                  <a:pt x="77" y="147"/>
                  <a:pt x="101" y="147"/>
                </a:cubicBezTo>
                <a:cubicBezTo>
                  <a:pt x="125" y="147"/>
                  <a:pt x="144" y="127"/>
                  <a:pt x="144" y="103"/>
                </a:cubicBezTo>
                <a:cubicBezTo>
                  <a:pt x="144" y="80"/>
                  <a:pt x="125" y="60"/>
                  <a:pt x="101" y="60"/>
                </a:cubicBezTo>
                <a:close/>
                <a:moveTo>
                  <a:pt x="180" y="101"/>
                </a:moveTo>
                <a:cubicBezTo>
                  <a:pt x="180" y="99"/>
                  <a:pt x="180" y="97"/>
                  <a:pt x="180" y="95"/>
                </a:cubicBezTo>
                <a:cubicBezTo>
                  <a:pt x="201" y="90"/>
                  <a:pt x="201" y="90"/>
                  <a:pt x="201" y="90"/>
                </a:cubicBezTo>
                <a:cubicBezTo>
                  <a:pt x="200" y="80"/>
                  <a:pt x="197" y="70"/>
                  <a:pt x="193" y="61"/>
                </a:cubicBezTo>
                <a:cubicBezTo>
                  <a:pt x="172" y="67"/>
                  <a:pt x="172" y="67"/>
                  <a:pt x="172" y="67"/>
                </a:cubicBezTo>
                <a:cubicBezTo>
                  <a:pt x="170" y="61"/>
                  <a:pt x="166" y="56"/>
                  <a:pt x="162" y="51"/>
                </a:cubicBezTo>
                <a:cubicBezTo>
                  <a:pt x="176" y="34"/>
                  <a:pt x="176" y="34"/>
                  <a:pt x="176" y="34"/>
                </a:cubicBezTo>
                <a:cubicBezTo>
                  <a:pt x="170" y="27"/>
                  <a:pt x="162" y="20"/>
                  <a:pt x="153" y="15"/>
                </a:cubicBezTo>
                <a:cubicBezTo>
                  <a:pt x="139" y="32"/>
                  <a:pt x="139" y="32"/>
                  <a:pt x="139" y="32"/>
                </a:cubicBezTo>
                <a:cubicBezTo>
                  <a:pt x="132" y="28"/>
                  <a:pt x="124" y="25"/>
                  <a:pt x="115" y="23"/>
                </a:cubicBezTo>
                <a:cubicBezTo>
                  <a:pt x="115" y="1"/>
                  <a:pt x="115" y="1"/>
                  <a:pt x="115" y="1"/>
                </a:cubicBezTo>
                <a:cubicBezTo>
                  <a:pt x="111" y="1"/>
                  <a:pt x="106" y="0"/>
                  <a:pt x="101" y="0"/>
                </a:cubicBezTo>
                <a:cubicBezTo>
                  <a:pt x="95" y="0"/>
                  <a:pt x="91" y="1"/>
                  <a:pt x="86" y="1"/>
                </a:cubicBezTo>
                <a:cubicBezTo>
                  <a:pt x="86" y="23"/>
                  <a:pt x="86" y="23"/>
                  <a:pt x="86" y="23"/>
                </a:cubicBezTo>
                <a:cubicBezTo>
                  <a:pt x="79" y="24"/>
                  <a:pt x="73" y="26"/>
                  <a:pt x="68" y="29"/>
                </a:cubicBezTo>
                <a:cubicBezTo>
                  <a:pt x="55" y="11"/>
                  <a:pt x="55" y="11"/>
                  <a:pt x="55" y="11"/>
                </a:cubicBezTo>
                <a:cubicBezTo>
                  <a:pt x="46" y="15"/>
                  <a:pt x="38" y="21"/>
                  <a:pt x="31" y="28"/>
                </a:cubicBezTo>
                <a:cubicBezTo>
                  <a:pt x="43" y="46"/>
                  <a:pt x="43" y="46"/>
                  <a:pt x="43" y="46"/>
                </a:cubicBezTo>
                <a:cubicBezTo>
                  <a:pt x="39" y="50"/>
                  <a:pt x="35" y="55"/>
                  <a:pt x="32" y="60"/>
                </a:cubicBezTo>
                <a:cubicBezTo>
                  <a:pt x="12" y="53"/>
                  <a:pt x="12" y="53"/>
                  <a:pt x="12" y="53"/>
                </a:cubicBezTo>
                <a:cubicBezTo>
                  <a:pt x="7" y="62"/>
                  <a:pt x="3" y="71"/>
                  <a:pt x="1" y="81"/>
                </a:cubicBezTo>
                <a:cubicBezTo>
                  <a:pt x="22" y="88"/>
                  <a:pt x="22" y="88"/>
                  <a:pt x="22" y="88"/>
                </a:cubicBezTo>
                <a:cubicBezTo>
                  <a:pt x="21" y="93"/>
                  <a:pt x="21" y="97"/>
                  <a:pt x="21" y="101"/>
                </a:cubicBezTo>
                <a:cubicBezTo>
                  <a:pt x="21" y="103"/>
                  <a:pt x="21" y="105"/>
                  <a:pt x="21" y="107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23"/>
                  <a:pt x="4" y="133"/>
                  <a:pt x="7" y="142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1" y="142"/>
                  <a:pt x="35" y="147"/>
                  <a:pt x="39" y="152"/>
                </a:cubicBezTo>
                <a:cubicBezTo>
                  <a:pt x="25" y="169"/>
                  <a:pt x="25" y="169"/>
                  <a:pt x="25" y="169"/>
                </a:cubicBezTo>
                <a:cubicBezTo>
                  <a:pt x="31" y="176"/>
                  <a:pt x="39" y="182"/>
                  <a:pt x="47" y="188"/>
                </a:cubicBezTo>
                <a:cubicBezTo>
                  <a:pt x="61" y="171"/>
                  <a:pt x="61" y="171"/>
                  <a:pt x="61" y="171"/>
                </a:cubicBezTo>
                <a:cubicBezTo>
                  <a:pt x="69" y="175"/>
                  <a:pt x="77" y="178"/>
                  <a:pt x="86" y="180"/>
                </a:cubicBezTo>
                <a:cubicBezTo>
                  <a:pt x="86" y="202"/>
                  <a:pt x="86" y="202"/>
                  <a:pt x="86" y="202"/>
                </a:cubicBezTo>
                <a:cubicBezTo>
                  <a:pt x="91" y="202"/>
                  <a:pt x="95" y="203"/>
                  <a:pt x="101" y="203"/>
                </a:cubicBezTo>
                <a:cubicBezTo>
                  <a:pt x="106" y="203"/>
                  <a:pt x="111" y="202"/>
                  <a:pt x="115" y="202"/>
                </a:cubicBezTo>
                <a:cubicBezTo>
                  <a:pt x="115" y="180"/>
                  <a:pt x="115" y="180"/>
                  <a:pt x="115" y="180"/>
                </a:cubicBezTo>
                <a:cubicBezTo>
                  <a:pt x="122" y="179"/>
                  <a:pt x="128" y="177"/>
                  <a:pt x="134" y="174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55" y="188"/>
                  <a:pt x="163" y="182"/>
                  <a:pt x="170" y="175"/>
                </a:cubicBezTo>
                <a:cubicBezTo>
                  <a:pt x="158" y="157"/>
                  <a:pt x="158" y="157"/>
                  <a:pt x="158" y="157"/>
                </a:cubicBezTo>
                <a:cubicBezTo>
                  <a:pt x="162" y="153"/>
                  <a:pt x="166" y="148"/>
                  <a:pt x="169" y="142"/>
                </a:cubicBezTo>
                <a:cubicBezTo>
                  <a:pt x="190" y="150"/>
                  <a:pt x="190" y="150"/>
                  <a:pt x="190" y="150"/>
                </a:cubicBezTo>
                <a:cubicBezTo>
                  <a:pt x="194" y="141"/>
                  <a:pt x="198" y="131"/>
                  <a:pt x="200" y="121"/>
                </a:cubicBezTo>
                <a:cubicBezTo>
                  <a:pt x="179" y="114"/>
                  <a:pt x="179" y="114"/>
                  <a:pt x="179" y="114"/>
                </a:cubicBezTo>
                <a:cubicBezTo>
                  <a:pt x="180" y="110"/>
                  <a:pt x="180" y="106"/>
                  <a:pt x="180" y="101"/>
                </a:cubicBezTo>
                <a:close/>
                <a:moveTo>
                  <a:pt x="101" y="158"/>
                </a:moveTo>
                <a:cubicBezTo>
                  <a:pt x="71" y="158"/>
                  <a:pt x="47" y="133"/>
                  <a:pt x="47" y="103"/>
                </a:cubicBezTo>
                <a:cubicBezTo>
                  <a:pt x="47" y="73"/>
                  <a:pt x="71" y="49"/>
                  <a:pt x="101" y="49"/>
                </a:cubicBezTo>
                <a:cubicBezTo>
                  <a:pt x="131" y="49"/>
                  <a:pt x="155" y="73"/>
                  <a:pt x="155" y="103"/>
                </a:cubicBezTo>
                <a:cubicBezTo>
                  <a:pt x="155" y="133"/>
                  <a:pt x="131" y="158"/>
                  <a:pt x="101" y="15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73" name="Freeform 10"/>
          <p:cNvSpPr>
            <a:spLocks noEditPoints="1"/>
          </p:cNvSpPr>
          <p:nvPr/>
        </p:nvSpPr>
        <p:spPr bwMode="auto">
          <a:xfrm>
            <a:off x="6631545" y="3898796"/>
            <a:ext cx="787872" cy="740439"/>
          </a:xfrm>
          <a:custGeom>
            <a:avLst/>
            <a:gdLst>
              <a:gd name="T0" fmla="*/ 401 w 415"/>
              <a:gd name="T1" fmla="*/ 70 h 390"/>
              <a:gd name="T2" fmla="*/ 102 w 415"/>
              <a:gd name="T3" fmla="*/ 70 h 390"/>
              <a:gd name="T4" fmla="*/ 82 w 415"/>
              <a:gd name="T5" fmla="*/ 27 h 390"/>
              <a:gd name="T6" fmla="*/ 3 w 415"/>
              <a:gd name="T7" fmla="*/ 10 h 390"/>
              <a:gd name="T8" fmla="*/ 66 w 415"/>
              <a:gd name="T9" fmla="*/ 49 h 390"/>
              <a:gd name="T10" fmla="*/ 128 w 415"/>
              <a:gd name="T11" fmla="*/ 254 h 390"/>
              <a:gd name="T12" fmla="*/ 110 w 415"/>
              <a:gd name="T13" fmla="*/ 319 h 390"/>
              <a:gd name="T14" fmla="*/ 129 w 415"/>
              <a:gd name="T15" fmla="*/ 324 h 390"/>
              <a:gd name="T16" fmla="*/ 159 w 415"/>
              <a:gd name="T17" fmla="*/ 390 h 390"/>
              <a:gd name="T18" fmla="*/ 188 w 415"/>
              <a:gd name="T19" fmla="*/ 324 h 390"/>
              <a:gd name="T20" fmla="*/ 265 w 415"/>
              <a:gd name="T21" fmla="*/ 351 h 390"/>
              <a:gd name="T22" fmla="*/ 344 w 415"/>
              <a:gd name="T23" fmla="*/ 351 h 390"/>
              <a:gd name="T24" fmla="*/ 346 w 415"/>
              <a:gd name="T25" fmla="*/ 324 h 390"/>
              <a:gd name="T26" fmla="*/ 346 w 415"/>
              <a:gd name="T27" fmla="*/ 302 h 390"/>
              <a:gd name="T28" fmla="*/ 147 w 415"/>
              <a:gd name="T29" fmla="*/ 268 h 390"/>
              <a:gd name="T30" fmla="*/ 346 w 415"/>
              <a:gd name="T31" fmla="*/ 269 h 390"/>
              <a:gd name="T32" fmla="*/ 414 w 415"/>
              <a:gd name="T33" fmla="*/ 87 h 390"/>
              <a:gd name="T34" fmla="*/ 159 w 415"/>
              <a:gd name="T35" fmla="*/ 368 h 390"/>
              <a:gd name="T36" fmla="*/ 159 w 415"/>
              <a:gd name="T37" fmla="*/ 333 h 390"/>
              <a:gd name="T38" fmla="*/ 159 w 415"/>
              <a:gd name="T39" fmla="*/ 368 h 390"/>
              <a:gd name="T40" fmla="*/ 287 w 415"/>
              <a:gd name="T41" fmla="*/ 351 h 390"/>
              <a:gd name="T42" fmla="*/ 322 w 415"/>
              <a:gd name="T43" fmla="*/ 351 h 390"/>
              <a:gd name="T44" fmla="*/ 374 w 415"/>
              <a:gd name="T45" fmla="*/ 126 h 390"/>
              <a:gd name="T46" fmla="*/ 306 w 415"/>
              <a:gd name="T47" fmla="*/ 97 h 390"/>
              <a:gd name="T48" fmla="*/ 374 w 415"/>
              <a:gd name="T49" fmla="*/ 126 h 390"/>
              <a:gd name="T50" fmla="*/ 306 w 415"/>
              <a:gd name="T51" fmla="*/ 187 h 390"/>
              <a:gd name="T52" fmla="*/ 365 w 415"/>
              <a:gd name="T53" fmla="*/ 153 h 390"/>
              <a:gd name="T54" fmla="*/ 219 w 415"/>
              <a:gd name="T55" fmla="*/ 153 h 390"/>
              <a:gd name="T56" fmla="*/ 280 w 415"/>
              <a:gd name="T57" fmla="*/ 187 h 390"/>
              <a:gd name="T58" fmla="*/ 219 w 415"/>
              <a:gd name="T59" fmla="*/ 153 h 390"/>
              <a:gd name="T60" fmla="*/ 219 w 415"/>
              <a:gd name="T61" fmla="*/ 242 h 390"/>
              <a:gd name="T62" fmla="*/ 280 w 415"/>
              <a:gd name="T63" fmla="*/ 214 h 390"/>
              <a:gd name="T64" fmla="*/ 130 w 415"/>
              <a:gd name="T65" fmla="*/ 153 h 390"/>
              <a:gd name="T66" fmla="*/ 192 w 415"/>
              <a:gd name="T67" fmla="*/ 187 h 390"/>
              <a:gd name="T68" fmla="*/ 130 w 415"/>
              <a:gd name="T69" fmla="*/ 153 h 390"/>
              <a:gd name="T70" fmla="*/ 280 w 415"/>
              <a:gd name="T71" fmla="*/ 97 h 390"/>
              <a:gd name="T72" fmla="*/ 219 w 415"/>
              <a:gd name="T73" fmla="*/ 126 h 390"/>
              <a:gd name="T74" fmla="*/ 192 w 415"/>
              <a:gd name="T75" fmla="*/ 97 h 390"/>
              <a:gd name="T76" fmla="*/ 121 w 415"/>
              <a:gd name="T77" fmla="*/ 126 h 390"/>
              <a:gd name="T78" fmla="*/ 192 w 415"/>
              <a:gd name="T79" fmla="*/ 97 h 390"/>
              <a:gd name="T80" fmla="*/ 192 w 415"/>
              <a:gd name="T81" fmla="*/ 214 h 390"/>
              <a:gd name="T82" fmla="*/ 161 w 415"/>
              <a:gd name="T83" fmla="*/ 242 h 390"/>
              <a:gd name="T84" fmla="*/ 306 w 415"/>
              <a:gd name="T85" fmla="*/ 242 h 390"/>
              <a:gd name="T86" fmla="*/ 346 w 415"/>
              <a:gd name="T87" fmla="*/ 214 h 390"/>
              <a:gd name="T88" fmla="*/ 306 w 415"/>
              <a:gd name="T89" fmla="*/ 242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5" h="390">
                <a:moveTo>
                  <a:pt x="412" y="76"/>
                </a:moveTo>
                <a:cubicBezTo>
                  <a:pt x="410" y="72"/>
                  <a:pt x="406" y="70"/>
                  <a:pt x="401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2" y="70"/>
                  <a:pt x="102" y="70"/>
                </a:cubicBezTo>
                <a:cubicBezTo>
                  <a:pt x="89" y="35"/>
                  <a:pt x="89" y="35"/>
                  <a:pt x="89" y="35"/>
                </a:cubicBezTo>
                <a:cubicBezTo>
                  <a:pt x="88" y="31"/>
                  <a:pt x="85" y="28"/>
                  <a:pt x="82" y="27"/>
                </a:cubicBezTo>
                <a:cubicBezTo>
                  <a:pt x="20" y="3"/>
                  <a:pt x="20" y="3"/>
                  <a:pt x="20" y="3"/>
                </a:cubicBezTo>
                <a:cubicBezTo>
                  <a:pt x="13" y="0"/>
                  <a:pt x="5" y="3"/>
                  <a:pt x="3" y="10"/>
                </a:cubicBezTo>
                <a:cubicBezTo>
                  <a:pt x="0" y="17"/>
                  <a:pt x="3" y="25"/>
                  <a:pt x="10" y="27"/>
                </a:cubicBezTo>
                <a:cubicBezTo>
                  <a:pt x="66" y="49"/>
                  <a:pt x="66" y="49"/>
                  <a:pt x="66" y="49"/>
                </a:cubicBezTo>
                <a:cubicBezTo>
                  <a:pt x="135" y="247"/>
                  <a:pt x="135" y="247"/>
                  <a:pt x="135" y="247"/>
                </a:cubicBezTo>
                <a:cubicBezTo>
                  <a:pt x="132" y="248"/>
                  <a:pt x="130" y="251"/>
                  <a:pt x="128" y="254"/>
                </a:cubicBezTo>
                <a:cubicBezTo>
                  <a:pt x="109" y="309"/>
                  <a:pt x="109" y="309"/>
                  <a:pt x="109" y="309"/>
                </a:cubicBezTo>
                <a:cubicBezTo>
                  <a:pt x="107" y="313"/>
                  <a:pt x="108" y="316"/>
                  <a:pt x="110" y="319"/>
                </a:cubicBezTo>
                <a:cubicBezTo>
                  <a:pt x="112" y="322"/>
                  <a:pt x="115" y="324"/>
                  <a:pt x="119" y="324"/>
                </a:cubicBezTo>
                <a:cubicBezTo>
                  <a:pt x="129" y="324"/>
                  <a:pt x="129" y="324"/>
                  <a:pt x="129" y="324"/>
                </a:cubicBezTo>
                <a:cubicBezTo>
                  <a:pt x="123" y="331"/>
                  <a:pt x="119" y="340"/>
                  <a:pt x="119" y="351"/>
                </a:cubicBezTo>
                <a:cubicBezTo>
                  <a:pt x="119" y="372"/>
                  <a:pt x="137" y="390"/>
                  <a:pt x="159" y="390"/>
                </a:cubicBezTo>
                <a:cubicBezTo>
                  <a:pt x="181" y="390"/>
                  <a:pt x="198" y="372"/>
                  <a:pt x="198" y="351"/>
                </a:cubicBezTo>
                <a:cubicBezTo>
                  <a:pt x="198" y="340"/>
                  <a:pt x="194" y="331"/>
                  <a:pt x="188" y="324"/>
                </a:cubicBezTo>
                <a:cubicBezTo>
                  <a:pt x="275" y="324"/>
                  <a:pt x="275" y="324"/>
                  <a:pt x="275" y="324"/>
                </a:cubicBezTo>
                <a:cubicBezTo>
                  <a:pt x="268" y="331"/>
                  <a:pt x="265" y="340"/>
                  <a:pt x="265" y="351"/>
                </a:cubicBezTo>
                <a:cubicBezTo>
                  <a:pt x="265" y="372"/>
                  <a:pt x="282" y="390"/>
                  <a:pt x="304" y="390"/>
                </a:cubicBezTo>
                <a:cubicBezTo>
                  <a:pt x="326" y="390"/>
                  <a:pt x="344" y="372"/>
                  <a:pt x="344" y="351"/>
                </a:cubicBezTo>
                <a:cubicBezTo>
                  <a:pt x="344" y="340"/>
                  <a:pt x="340" y="331"/>
                  <a:pt x="334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52" y="324"/>
                  <a:pt x="357" y="319"/>
                  <a:pt x="357" y="313"/>
                </a:cubicBezTo>
                <a:cubicBezTo>
                  <a:pt x="357" y="307"/>
                  <a:pt x="352" y="302"/>
                  <a:pt x="346" y="302"/>
                </a:cubicBezTo>
                <a:cubicBezTo>
                  <a:pt x="135" y="302"/>
                  <a:pt x="135" y="302"/>
                  <a:pt x="135" y="302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48" y="268"/>
                  <a:pt x="150" y="269"/>
                  <a:pt x="152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52" y="269"/>
                  <a:pt x="357" y="265"/>
                  <a:pt x="359" y="260"/>
                </a:cubicBezTo>
                <a:cubicBezTo>
                  <a:pt x="414" y="87"/>
                  <a:pt x="414" y="87"/>
                  <a:pt x="414" y="87"/>
                </a:cubicBezTo>
                <a:cubicBezTo>
                  <a:pt x="415" y="83"/>
                  <a:pt x="415" y="79"/>
                  <a:pt x="412" y="76"/>
                </a:cubicBezTo>
                <a:moveTo>
                  <a:pt x="159" y="368"/>
                </a:moveTo>
                <a:cubicBezTo>
                  <a:pt x="149" y="368"/>
                  <a:pt x="141" y="360"/>
                  <a:pt x="141" y="351"/>
                </a:cubicBezTo>
                <a:cubicBezTo>
                  <a:pt x="141" y="341"/>
                  <a:pt x="149" y="333"/>
                  <a:pt x="159" y="333"/>
                </a:cubicBezTo>
                <a:cubicBezTo>
                  <a:pt x="168" y="333"/>
                  <a:pt x="176" y="341"/>
                  <a:pt x="176" y="351"/>
                </a:cubicBezTo>
                <a:cubicBezTo>
                  <a:pt x="176" y="360"/>
                  <a:pt x="168" y="368"/>
                  <a:pt x="159" y="368"/>
                </a:cubicBezTo>
                <a:moveTo>
                  <a:pt x="304" y="368"/>
                </a:moveTo>
                <a:cubicBezTo>
                  <a:pt x="295" y="368"/>
                  <a:pt x="287" y="360"/>
                  <a:pt x="287" y="351"/>
                </a:cubicBezTo>
                <a:cubicBezTo>
                  <a:pt x="287" y="341"/>
                  <a:pt x="295" y="333"/>
                  <a:pt x="304" y="333"/>
                </a:cubicBezTo>
                <a:cubicBezTo>
                  <a:pt x="314" y="333"/>
                  <a:pt x="322" y="341"/>
                  <a:pt x="322" y="351"/>
                </a:cubicBezTo>
                <a:cubicBezTo>
                  <a:pt x="322" y="360"/>
                  <a:pt x="314" y="368"/>
                  <a:pt x="304" y="368"/>
                </a:cubicBezTo>
                <a:moveTo>
                  <a:pt x="374" y="126"/>
                </a:moveTo>
                <a:cubicBezTo>
                  <a:pt x="306" y="126"/>
                  <a:pt x="306" y="126"/>
                  <a:pt x="306" y="126"/>
                </a:cubicBezTo>
                <a:cubicBezTo>
                  <a:pt x="306" y="97"/>
                  <a:pt x="306" y="97"/>
                  <a:pt x="306" y="97"/>
                </a:cubicBezTo>
                <a:cubicBezTo>
                  <a:pt x="383" y="97"/>
                  <a:pt x="383" y="97"/>
                  <a:pt x="383" y="97"/>
                </a:cubicBezTo>
                <a:lnTo>
                  <a:pt x="374" y="126"/>
                </a:lnTo>
                <a:close/>
                <a:moveTo>
                  <a:pt x="354" y="187"/>
                </a:moveTo>
                <a:cubicBezTo>
                  <a:pt x="306" y="187"/>
                  <a:pt x="306" y="187"/>
                  <a:pt x="306" y="187"/>
                </a:cubicBezTo>
                <a:cubicBezTo>
                  <a:pt x="306" y="153"/>
                  <a:pt x="306" y="153"/>
                  <a:pt x="306" y="153"/>
                </a:cubicBezTo>
                <a:cubicBezTo>
                  <a:pt x="365" y="153"/>
                  <a:pt x="365" y="153"/>
                  <a:pt x="365" y="153"/>
                </a:cubicBezTo>
                <a:lnTo>
                  <a:pt x="354" y="187"/>
                </a:lnTo>
                <a:close/>
                <a:moveTo>
                  <a:pt x="219" y="153"/>
                </a:moveTo>
                <a:cubicBezTo>
                  <a:pt x="280" y="153"/>
                  <a:pt x="280" y="153"/>
                  <a:pt x="280" y="153"/>
                </a:cubicBezTo>
                <a:cubicBezTo>
                  <a:pt x="280" y="187"/>
                  <a:pt x="280" y="187"/>
                  <a:pt x="280" y="187"/>
                </a:cubicBezTo>
                <a:cubicBezTo>
                  <a:pt x="219" y="187"/>
                  <a:pt x="219" y="187"/>
                  <a:pt x="219" y="187"/>
                </a:cubicBezTo>
                <a:lnTo>
                  <a:pt x="219" y="153"/>
                </a:lnTo>
                <a:close/>
                <a:moveTo>
                  <a:pt x="280" y="242"/>
                </a:moveTo>
                <a:cubicBezTo>
                  <a:pt x="219" y="242"/>
                  <a:pt x="219" y="242"/>
                  <a:pt x="219" y="242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280" y="214"/>
                  <a:pt x="280" y="214"/>
                  <a:pt x="280" y="214"/>
                </a:cubicBezTo>
                <a:lnTo>
                  <a:pt x="280" y="242"/>
                </a:lnTo>
                <a:close/>
                <a:moveTo>
                  <a:pt x="130" y="153"/>
                </a:moveTo>
                <a:cubicBezTo>
                  <a:pt x="192" y="153"/>
                  <a:pt x="192" y="153"/>
                  <a:pt x="192" y="153"/>
                </a:cubicBezTo>
                <a:cubicBezTo>
                  <a:pt x="192" y="187"/>
                  <a:pt x="192" y="187"/>
                  <a:pt x="192" y="187"/>
                </a:cubicBezTo>
                <a:cubicBezTo>
                  <a:pt x="142" y="187"/>
                  <a:pt x="142" y="187"/>
                  <a:pt x="142" y="187"/>
                </a:cubicBezTo>
                <a:lnTo>
                  <a:pt x="130" y="153"/>
                </a:lnTo>
                <a:close/>
                <a:moveTo>
                  <a:pt x="219" y="97"/>
                </a:moveTo>
                <a:cubicBezTo>
                  <a:pt x="280" y="97"/>
                  <a:pt x="280" y="97"/>
                  <a:pt x="280" y="97"/>
                </a:cubicBezTo>
                <a:cubicBezTo>
                  <a:pt x="280" y="126"/>
                  <a:pt x="280" y="126"/>
                  <a:pt x="280" y="126"/>
                </a:cubicBezTo>
                <a:cubicBezTo>
                  <a:pt x="219" y="126"/>
                  <a:pt x="219" y="126"/>
                  <a:pt x="219" y="126"/>
                </a:cubicBezTo>
                <a:lnTo>
                  <a:pt x="219" y="97"/>
                </a:lnTo>
                <a:close/>
                <a:moveTo>
                  <a:pt x="192" y="97"/>
                </a:moveTo>
                <a:cubicBezTo>
                  <a:pt x="192" y="126"/>
                  <a:pt x="192" y="126"/>
                  <a:pt x="192" y="126"/>
                </a:cubicBezTo>
                <a:cubicBezTo>
                  <a:pt x="121" y="126"/>
                  <a:pt x="121" y="126"/>
                  <a:pt x="121" y="126"/>
                </a:cubicBezTo>
                <a:cubicBezTo>
                  <a:pt x="111" y="97"/>
                  <a:pt x="111" y="97"/>
                  <a:pt x="111" y="97"/>
                </a:cubicBezTo>
                <a:lnTo>
                  <a:pt x="192" y="97"/>
                </a:lnTo>
                <a:close/>
                <a:moveTo>
                  <a:pt x="151" y="214"/>
                </a:moveTo>
                <a:cubicBezTo>
                  <a:pt x="192" y="214"/>
                  <a:pt x="192" y="214"/>
                  <a:pt x="192" y="214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161" y="242"/>
                  <a:pt x="161" y="242"/>
                  <a:pt x="161" y="242"/>
                </a:cubicBezTo>
                <a:lnTo>
                  <a:pt x="151" y="214"/>
                </a:lnTo>
                <a:close/>
                <a:moveTo>
                  <a:pt x="306" y="242"/>
                </a:moveTo>
                <a:cubicBezTo>
                  <a:pt x="306" y="214"/>
                  <a:pt x="306" y="214"/>
                  <a:pt x="306" y="214"/>
                </a:cubicBezTo>
                <a:cubicBezTo>
                  <a:pt x="346" y="214"/>
                  <a:pt x="346" y="214"/>
                  <a:pt x="346" y="214"/>
                </a:cubicBezTo>
                <a:cubicBezTo>
                  <a:pt x="337" y="242"/>
                  <a:pt x="337" y="242"/>
                  <a:pt x="337" y="242"/>
                </a:cubicBezTo>
                <a:lnTo>
                  <a:pt x="306" y="24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386730" y="4289123"/>
            <a:ext cx="40926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  <a:sym typeface="Calibri" panose="020F0502020204030204" pitchFamily="34" charset="0"/>
              </a:rPr>
              <a:t>This is a sample text. Insert your desired text here. Again, this is a dummy text, enter your own text here.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Calibri" panose="020F0502020204030204" pitchFamily="34" charset="0"/>
            </a:endParaRPr>
          </a:p>
          <a:p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Calibri" panose="020F0502020204030204" pitchFamily="34" charset="0"/>
            </a:endParaRPr>
          </a:p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  <a:sym typeface="Calibri" panose="020F0502020204030204" pitchFamily="34" charset="0"/>
              </a:rPr>
              <a:t>This is a sample text. Insert your desired text here. Again, this is a dummy text, enter your own text here.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宋体" panose="02010600030101010101" pitchFamily="2" charset="-122"/>
            </a:endParaRPr>
          </a:p>
        </p:txBody>
      </p:sp>
      <p:sp>
        <p:nvSpPr>
          <p:cNvPr id="75" name="文本框 48"/>
          <p:cNvSpPr>
            <a:spLocks noChangeArrowheads="1"/>
          </p:cNvSpPr>
          <p:nvPr/>
        </p:nvSpPr>
        <p:spPr bwMode="auto">
          <a:xfrm>
            <a:off x="1386730" y="3560643"/>
            <a:ext cx="41156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YOUR TITLE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 HERE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1386730" y="4198927"/>
            <a:ext cx="3826148" cy="0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dash"/>
            <a:miter lim="800000"/>
          </a:ln>
          <a:effectLst/>
        </p:spPr>
      </p:cxnSp>
      <p:grpSp>
        <p:nvGrpSpPr>
          <p:cNvPr id="77" name="组合 76"/>
          <p:cNvGrpSpPr/>
          <p:nvPr/>
        </p:nvGrpSpPr>
        <p:grpSpPr>
          <a:xfrm>
            <a:off x="7970612" y="3011345"/>
            <a:ext cx="1796391" cy="1070751"/>
            <a:chOff x="5800725" y="3102211"/>
            <a:chExt cx="2370368" cy="1412875"/>
          </a:xfrm>
          <a:solidFill>
            <a:schemeClr val="bg1"/>
          </a:solidFill>
        </p:grpSpPr>
        <p:sp>
          <p:nvSpPr>
            <p:cNvPr id="78" name="Freeform 5"/>
            <p:cNvSpPr>
              <a:spLocks noEditPoints="1"/>
            </p:cNvSpPr>
            <p:nvPr/>
          </p:nvSpPr>
          <p:spPr bwMode="auto">
            <a:xfrm>
              <a:off x="6758218" y="3102211"/>
              <a:ext cx="1412875" cy="1412875"/>
            </a:xfrm>
            <a:custGeom>
              <a:avLst/>
              <a:gdLst>
                <a:gd name="T0" fmla="*/ 1228 w 1228"/>
                <a:gd name="T1" fmla="*/ 614 h 1228"/>
                <a:gd name="T2" fmla="*/ 1067 w 1228"/>
                <a:gd name="T3" fmla="*/ 538 h 1228"/>
                <a:gd name="T4" fmla="*/ 1118 w 1228"/>
                <a:gd name="T5" fmla="*/ 411 h 1228"/>
                <a:gd name="T6" fmla="*/ 1042 w 1228"/>
                <a:gd name="T7" fmla="*/ 280 h 1228"/>
                <a:gd name="T8" fmla="*/ 907 w 1228"/>
                <a:gd name="T9" fmla="*/ 259 h 1228"/>
                <a:gd name="T10" fmla="*/ 921 w 1228"/>
                <a:gd name="T11" fmla="*/ 83 h 1228"/>
                <a:gd name="T12" fmla="*/ 775 w 1228"/>
                <a:gd name="T13" fmla="*/ 184 h 1228"/>
                <a:gd name="T14" fmla="*/ 690 w 1228"/>
                <a:gd name="T15" fmla="*/ 76 h 1228"/>
                <a:gd name="T16" fmla="*/ 538 w 1228"/>
                <a:gd name="T17" fmla="*/ 76 h 1228"/>
                <a:gd name="T18" fmla="*/ 453 w 1228"/>
                <a:gd name="T19" fmla="*/ 184 h 1228"/>
                <a:gd name="T20" fmla="*/ 307 w 1228"/>
                <a:gd name="T21" fmla="*/ 83 h 1228"/>
                <a:gd name="T22" fmla="*/ 322 w 1228"/>
                <a:gd name="T23" fmla="*/ 259 h 1228"/>
                <a:gd name="T24" fmla="*/ 186 w 1228"/>
                <a:gd name="T25" fmla="*/ 280 h 1228"/>
                <a:gd name="T26" fmla="*/ 110 w 1228"/>
                <a:gd name="T27" fmla="*/ 411 h 1228"/>
                <a:gd name="T28" fmla="*/ 161 w 1228"/>
                <a:gd name="T29" fmla="*/ 538 h 1228"/>
                <a:gd name="T30" fmla="*/ 0 w 1228"/>
                <a:gd name="T31" fmla="*/ 614 h 1228"/>
                <a:gd name="T32" fmla="*/ 161 w 1228"/>
                <a:gd name="T33" fmla="*/ 690 h 1228"/>
                <a:gd name="T34" fmla="*/ 110 w 1228"/>
                <a:gd name="T35" fmla="*/ 818 h 1228"/>
                <a:gd name="T36" fmla="*/ 186 w 1228"/>
                <a:gd name="T37" fmla="*/ 949 h 1228"/>
                <a:gd name="T38" fmla="*/ 322 w 1228"/>
                <a:gd name="T39" fmla="*/ 969 h 1228"/>
                <a:gd name="T40" fmla="*/ 307 w 1228"/>
                <a:gd name="T41" fmla="*/ 1146 h 1228"/>
                <a:gd name="T42" fmla="*/ 453 w 1228"/>
                <a:gd name="T43" fmla="*/ 1045 h 1228"/>
                <a:gd name="T44" fmla="*/ 538 w 1228"/>
                <a:gd name="T45" fmla="*/ 1152 h 1228"/>
                <a:gd name="T46" fmla="*/ 690 w 1228"/>
                <a:gd name="T47" fmla="*/ 1152 h 1228"/>
                <a:gd name="T48" fmla="*/ 775 w 1228"/>
                <a:gd name="T49" fmla="*/ 1045 h 1228"/>
                <a:gd name="T50" fmla="*/ 921 w 1228"/>
                <a:gd name="T51" fmla="*/ 1146 h 1228"/>
                <a:gd name="T52" fmla="*/ 907 w 1228"/>
                <a:gd name="T53" fmla="*/ 969 h 1228"/>
                <a:gd name="T54" fmla="*/ 1042 w 1228"/>
                <a:gd name="T55" fmla="*/ 949 h 1228"/>
                <a:gd name="T56" fmla="*/ 1118 w 1228"/>
                <a:gd name="T57" fmla="*/ 818 h 1228"/>
                <a:gd name="T58" fmla="*/ 1067 w 1228"/>
                <a:gd name="T59" fmla="*/ 690 h 1228"/>
                <a:gd name="T60" fmla="*/ 614 w 1228"/>
                <a:gd name="T61" fmla="*/ 998 h 1228"/>
                <a:gd name="T62" fmla="*/ 614 w 1228"/>
                <a:gd name="T63" fmla="*/ 230 h 1228"/>
                <a:gd name="T64" fmla="*/ 614 w 1228"/>
                <a:gd name="T65" fmla="*/ 998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8" h="1228">
                  <a:moveTo>
                    <a:pt x="1152" y="690"/>
                  </a:moveTo>
                  <a:cubicBezTo>
                    <a:pt x="1194" y="690"/>
                    <a:pt x="1228" y="656"/>
                    <a:pt x="1228" y="614"/>
                  </a:cubicBezTo>
                  <a:cubicBezTo>
                    <a:pt x="1228" y="572"/>
                    <a:pt x="1194" y="538"/>
                    <a:pt x="1152" y="538"/>
                  </a:cubicBezTo>
                  <a:cubicBezTo>
                    <a:pt x="1067" y="538"/>
                    <a:pt x="1067" y="538"/>
                    <a:pt x="1067" y="538"/>
                  </a:cubicBezTo>
                  <a:cubicBezTo>
                    <a:pt x="1062" y="509"/>
                    <a:pt x="1055" y="481"/>
                    <a:pt x="1045" y="453"/>
                  </a:cubicBezTo>
                  <a:cubicBezTo>
                    <a:pt x="1118" y="411"/>
                    <a:pt x="1118" y="411"/>
                    <a:pt x="1118" y="411"/>
                  </a:cubicBezTo>
                  <a:cubicBezTo>
                    <a:pt x="1154" y="390"/>
                    <a:pt x="1167" y="344"/>
                    <a:pt x="1146" y="307"/>
                  </a:cubicBezTo>
                  <a:cubicBezTo>
                    <a:pt x="1125" y="271"/>
                    <a:pt x="1078" y="259"/>
                    <a:pt x="1042" y="280"/>
                  </a:cubicBezTo>
                  <a:cubicBezTo>
                    <a:pt x="969" y="322"/>
                    <a:pt x="969" y="322"/>
                    <a:pt x="969" y="322"/>
                  </a:cubicBezTo>
                  <a:cubicBezTo>
                    <a:pt x="950" y="299"/>
                    <a:pt x="929" y="278"/>
                    <a:pt x="907" y="259"/>
                  </a:cubicBezTo>
                  <a:cubicBezTo>
                    <a:pt x="949" y="186"/>
                    <a:pt x="949" y="186"/>
                    <a:pt x="949" y="186"/>
                  </a:cubicBezTo>
                  <a:cubicBezTo>
                    <a:pt x="970" y="150"/>
                    <a:pt x="957" y="104"/>
                    <a:pt x="921" y="83"/>
                  </a:cubicBezTo>
                  <a:cubicBezTo>
                    <a:pt x="885" y="62"/>
                    <a:pt x="838" y="74"/>
                    <a:pt x="818" y="110"/>
                  </a:cubicBezTo>
                  <a:cubicBezTo>
                    <a:pt x="775" y="184"/>
                    <a:pt x="775" y="184"/>
                    <a:pt x="775" y="184"/>
                  </a:cubicBezTo>
                  <a:cubicBezTo>
                    <a:pt x="748" y="174"/>
                    <a:pt x="719" y="166"/>
                    <a:pt x="690" y="161"/>
                  </a:cubicBezTo>
                  <a:cubicBezTo>
                    <a:pt x="690" y="76"/>
                    <a:pt x="690" y="76"/>
                    <a:pt x="690" y="76"/>
                  </a:cubicBezTo>
                  <a:cubicBezTo>
                    <a:pt x="690" y="34"/>
                    <a:pt x="656" y="0"/>
                    <a:pt x="614" y="0"/>
                  </a:cubicBezTo>
                  <a:cubicBezTo>
                    <a:pt x="572" y="0"/>
                    <a:pt x="538" y="34"/>
                    <a:pt x="538" y="76"/>
                  </a:cubicBezTo>
                  <a:cubicBezTo>
                    <a:pt x="538" y="161"/>
                    <a:pt x="538" y="161"/>
                    <a:pt x="538" y="161"/>
                  </a:cubicBezTo>
                  <a:cubicBezTo>
                    <a:pt x="509" y="166"/>
                    <a:pt x="480" y="174"/>
                    <a:pt x="453" y="184"/>
                  </a:cubicBezTo>
                  <a:cubicBezTo>
                    <a:pt x="411" y="110"/>
                    <a:pt x="411" y="110"/>
                    <a:pt x="411" y="110"/>
                  </a:cubicBezTo>
                  <a:cubicBezTo>
                    <a:pt x="390" y="74"/>
                    <a:pt x="343" y="62"/>
                    <a:pt x="307" y="83"/>
                  </a:cubicBezTo>
                  <a:cubicBezTo>
                    <a:pt x="271" y="104"/>
                    <a:pt x="259" y="150"/>
                    <a:pt x="279" y="186"/>
                  </a:cubicBezTo>
                  <a:cubicBezTo>
                    <a:pt x="322" y="259"/>
                    <a:pt x="322" y="259"/>
                    <a:pt x="322" y="259"/>
                  </a:cubicBezTo>
                  <a:cubicBezTo>
                    <a:pt x="299" y="278"/>
                    <a:pt x="278" y="299"/>
                    <a:pt x="259" y="322"/>
                  </a:cubicBezTo>
                  <a:cubicBezTo>
                    <a:pt x="186" y="280"/>
                    <a:pt x="186" y="280"/>
                    <a:pt x="186" y="280"/>
                  </a:cubicBezTo>
                  <a:cubicBezTo>
                    <a:pt x="150" y="259"/>
                    <a:pt x="103" y="271"/>
                    <a:pt x="82" y="307"/>
                  </a:cubicBezTo>
                  <a:cubicBezTo>
                    <a:pt x="62" y="344"/>
                    <a:pt x="74" y="390"/>
                    <a:pt x="110" y="411"/>
                  </a:cubicBezTo>
                  <a:cubicBezTo>
                    <a:pt x="184" y="453"/>
                    <a:pt x="184" y="453"/>
                    <a:pt x="184" y="453"/>
                  </a:cubicBezTo>
                  <a:cubicBezTo>
                    <a:pt x="174" y="481"/>
                    <a:pt x="166" y="509"/>
                    <a:pt x="161" y="538"/>
                  </a:cubicBezTo>
                  <a:cubicBezTo>
                    <a:pt x="76" y="538"/>
                    <a:pt x="76" y="538"/>
                    <a:pt x="76" y="538"/>
                  </a:cubicBezTo>
                  <a:cubicBezTo>
                    <a:pt x="34" y="538"/>
                    <a:pt x="0" y="572"/>
                    <a:pt x="0" y="614"/>
                  </a:cubicBezTo>
                  <a:cubicBezTo>
                    <a:pt x="0" y="656"/>
                    <a:pt x="34" y="690"/>
                    <a:pt x="76" y="690"/>
                  </a:cubicBezTo>
                  <a:cubicBezTo>
                    <a:pt x="161" y="690"/>
                    <a:pt x="161" y="690"/>
                    <a:pt x="161" y="690"/>
                  </a:cubicBezTo>
                  <a:cubicBezTo>
                    <a:pt x="166" y="719"/>
                    <a:pt x="174" y="748"/>
                    <a:pt x="184" y="775"/>
                  </a:cubicBezTo>
                  <a:cubicBezTo>
                    <a:pt x="110" y="818"/>
                    <a:pt x="110" y="818"/>
                    <a:pt x="110" y="818"/>
                  </a:cubicBezTo>
                  <a:cubicBezTo>
                    <a:pt x="74" y="839"/>
                    <a:pt x="62" y="885"/>
                    <a:pt x="82" y="921"/>
                  </a:cubicBezTo>
                  <a:cubicBezTo>
                    <a:pt x="103" y="957"/>
                    <a:pt x="150" y="970"/>
                    <a:pt x="186" y="949"/>
                  </a:cubicBezTo>
                  <a:cubicBezTo>
                    <a:pt x="259" y="907"/>
                    <a:pt x="259" y="907"/>
                    <a:pt x="259" y="907"/>
                  </a:cubicBezTo>
                  <a:cubicBezTo>
                    <a:pt x="278" y="929"/>
                    <a:pt x="299" y="950"/>
                    <a:pt x="322" y="969"/>
                  </a:cubicBezTo>
                  <a:cubicBezTo>
                    <a:pt x="279" y="1042"/>
                    <a:pt x="279" y="1042"/>
                    <a:pt x="279" y="1042"/>
                  </a:cubicBezTo>
                  <a:cubicBezTo>
                    <a:pt x="259" y="1079"/>
                    <a:pt x="271" y="1125"/>
                    <a:pt x="307" y="1146"/>
                  </a:cubicBezTo>
                  <a:cubicBezTo>
                    <a:pt x="343" y="1167"/>
                    <a:pt x="390" y="1154"/>
                    <a:pt x="411" y="1118"/>
                  </a:cubicBezTo>
                  <a:cubicBezTo>
                    <a:pt x="453" y="1045"/>
                    <a:pt x="453" y="1045"/>
                    <a:pt x="453" y="1045"/>
                  </a:cubicBezTo>
                  <a:cubicBezTo>
                    <a:pt x="480" y="1055"/>
                    <a:pt x="509" y="1063"/>
                    <a:pt x="538" y="1067"/>
                  </a:cubicBezTo>
                  <a:cubicBezTo>
                    <a:pt x="538" y="1152"/>
                    <a:pt x="538" y="1152"/>
                    <a:pt x="538" y="1152"/>
                  </a:cubicBezTo>
                  <a:cubicBezTo>
                    <a:pt x="538" y="1194"/>
                    <a:pt x="572" y="1228"/>
                    <a:pt x="614" y="1228"/>
                  </a:cubicBezTo>
                  <a:cubicBezTo>
                    <a:pt x="656" y="1228"/>
                    <a:pt x="690" y="1194"/>
                    <a:pt x="690" y="1152"/>
                  </a:cubicBezTo>
                  <a:cubicBezTo>
                    <a:pt x="690" y="1067"/>
                    <a:pt x="690" y="1067"/>
                    <a:pt x="690" y="1067"/>
                  </a:cubicBezTo>
                  <a:cubicBezTo>
                    <a:pt x="719" y="1063"/>
                    <a:pt x="748" y="1055"/>
                    <a:pt x="775" y="1045"/>
                  </a:cubicBezTo>
                  <a:cubicBezTo>
                    <a:pt x="818" y="1118"/>
                    <a:pt x="818" y="1118"/>
                    <a:pt x="818" y="1118"/>
                  </a:cubicBezTo>
                  <a:cubicBezTo>
                    <a:pt x="838" y="1154"/>
                    <a:pt x="885" y="1167"/>
                    <a:pt x="921" y="1146"/>
                  </a:cubicBezTo>
                  <a:cubicBezTo>
                    <a:pt x="957" y="1125"/>
                    <a:pt x="970" y="1079"/>
                    <a:pt x="949" y="1042"/>
                  </a:cubicBezTo>
                  <a:cubicBezTo>
                    <a:pt x="907" y="969"/>
                    <a:pt x="907" y="969"/>
                    <a:pt x="907" y="969"/>
                  </a:cubicBezTo>
                  <a:cubicBezTo>
                    <a:pt x="929" y="950"/>
                    <a:pt x="950" y="929"/>
                    <a:pt x="969" y="907"/>
                  </a:cubicBezTo>
                  <a:cubicBezTo>
                    <a:pt x="1042" y="949"/>
                    <a:pt x="1042" y="949"/>
                    <a:pt x="1042" y="949"/>
                  </a:cubicBezTo>
                  <a:cubicBezTo>
                    <a:pt x="1078" y="970"/>
                    <a:pt x="1125" y="957"/>
                    <a:pt x="1146" y="921"/>
                  </a:cubicBezTo>
                  <a:cubicBezTo>
                    <a:pt x="1167" y="885"/>
                    <a:pt x="1154" y="839"/>
                    <a:pt x="1118" y="818"/>
                  </a:cubicBezTo>
                  <a:cubicBezTo>
                    <a:pt x="1045" y="775"/>
                    <a:pt x="1045" y="775"/>
                    <a:pt x="1045" y="775"/>
                  </a:cubicBezTo>
                  <a:cubicBezTo>
                    <a:pt x="1055" y="748"/>
                    <a:pt x="1062" y="719"/>
                    <a:pt x="1067" y="690"/>
                  </a:cubicBezTo>
                  <a:lnTo>
                    <a:pt x="1152" y="690"/>
                  </a:lnTo>
                  <a:close/>
                  <a:moveTo>
                    <a:pt x="614" y="998"/>
                  </a:moveTo>
                  <a:cubicBezTo>
                    <a:pt x="402" y="998"/>
                    <a:pt x="230" y="826"/>
                    <a:pt x="230" y="614"/>
                  </a:cubicBezTo>
                  <a:cubicBezTo>
                    <a:pt x="230" y="402"/>
                    <a:pt x="402" y="230"/>
                    <a:pt x="614" y="230"/>
                  </a:cubicBezTo>
                  <a:cubicBezTo>
                    <a:pt x="826" y="230"/>
                    <a:pt x="998" y="402"/>
                    <a:pt x="998" y="614"/>
                  </a:cubicBezTo>
                  <a:cubicBezTo>
                    <a:pt x="998" y="826"/>
                    <a:pt x="826" y="998"/>
                    <a:pt x="614" y="998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6"/>
            <p:cNvSpPr>
              <a:spLocks noEditPoints="1"/>
            </p:cNvSpPr>
            <p:nvPr/>
          </p:nvSpPr>
          <p:spPr bwMode="auto">
            <a:xfrm>
              <a:off x="5800725" y="3494088"/>
              <a:ext cx="936625" cy="938213"/>
            </a:xfrm>
            <a:custGeom>
              <a:avLst/>
              <a:gdLst>
                <a:gd name="T0" fmla="*/ 739 w 814"/>
                <a:gd name="T1" fmla="*/ 332 h 815"/>
                <a:gd name="T2" fmla="*/ 668 w 814"/>
                <a:gd name="T3" fmla="*/ 332 h 815"/>
                <a:gd name="T4" fmla="*/ 645 w 814"/>
                <a:gd name="T5" fmla="*/ 277 h 815"/>
                <a:gd name="T6" fmla="*/ 695 w 814"/>
                <a:gd name="T7" fmla="*/ 227 h 815"/>
                <a:gd name="T8" fmla="*/ 695 w 814"/>
                <a:gd name="T9" fmla="*/ 120 h 815"/>
                <a:gd name="T10" fmla="*/ 588 w 814"/>
                <a:gd name="T11" fmla="*/ 120 h 815"/>
                <a:gd name="T12" fmla="*/ 538 w 814"/>
                <a:gd name="T13" fmla="*/ 169 h 815"/>
                <a:gd name="T14" fmla="*/ 483 w 814"/>
                <a:gd name="T15" fmla="*/ 147 h 815"/>
                <a:gd name="T16" fmla="*/ 483 w 814"/>
                <a:gd name="T17" fmla="*/ 76 h 815"/>
                <a:gd name="T18" fmla="*/ 407 w 814"/>
                <a:gd name="T19" fmla="*/ 0 h 815"/>
                <a:gd name="T20" fmla="*/ 331 w 814"/>
                <a:gd name="T21" fmla="*/ 76 h 815"/>
                <a:gd name="T22" fmla="*/ 331 w 814"/>
                <a:gd name="T23" fmla="*/ 147 h 815"/>
                <a:gd name="T24" fmla="*/ 276 w 814"/>
                <a:gd name="T25" fmla="*/ 169 h 815"/>
                <a:gd name="T26" fmla="*/ 226 w 814"/>
                <a:gd name="T27" fmla="*/ 120 h 815"/>
                <a:gd name="T28" fmla="*/ 119 w 814"/>
                <a:gd name="T29" fmla="*/ 120 h 815"/>
                <a:gd name="T30" fmla="*/ 119 w 814"/>
                <a:gd name="T31" fmla="*/ 227 h 815"/>
                <a:gd name="T32" fmla="*/ 169 w 814"/>
                <a:gd name="T33" fmla="*/ 277 h 815"/>
                <a:gd name="T34" fmla="*/ 146 w 814"/>
                <a:gd name="T35" fmla="*/ 332 h 815"/>
                <a:gd name="T36" fmla="*/ 76 w 814"/>
                <a:gd name="T37" fmla="*/ 332 h 815"/>
                <a:gd name="T38" fmla="*/ 0 w 814"/>
                <a:gd name="T39" fmla="*/ 408 h 815"/>
                <a:gd name="T40" fmla="*/ 76 w 814"/>
                <a:gd name="T41" fmla="*/ 483 h 815"/>
                <a:gd name="T42" fmla="*/ 146 w 814"/>
                <a:gd name="T43" fmla="*/ 483 h 815"/>
                <a:gd name="T44" fmla="*/ 169 w 814"/>
                <a:gd name="T45" fmla="*/ 539 h 815"/>
                <a:gd name="T46" fmla="*/ 119 w 814"/>
                <a:gd name="T47" fmla="*/ 588 h 815"/>
                <a:gd name="T48" fmla="*/ 119 w 814"/>
                <a:gd name="T49" fmla="*/ 695 h 815"/>
                <a:gd name="T50" fmla="*/ 226 w 814"/>
                <a:gd name="T51" fmla="*/ 696 h 815"/>
                <a:gd name="T52" fmla="*/ 276 w 814"/>
                <a:gd name="T53" fmla="*/ 646 h 815"/>
                <a:gd name="T54" fmla="*/ 331 w 814"/>
                <a:gd name="T55" fmla="*/ 669 h 815"/>
                <a:gd name="T56" fmla="*/ 331 w 814"/>
                <a:gd name="T57" fmla="*/ 739 h 815"/>
                <a:gd name="T58" fmla="*/ 407 w 814"/>
                <a:gd name="T59" fmla="*/ 815 h 815"/>
                <a:gd name="T60" fmla="*/ 483 w 814"/>
                <a:gd name="T61" fmla="*/ 739 h 815"/>
                <a:gd name="T62" fmla="*/ 483 w 814"/>
                <a:gd name="T63" fmla="*/ 669 h 815"/>
                <a:gd name="T64" fmla="*/ 538 w 814"/>
                <a:gd name="T65" fmla="*/ 646 h 815"/>
                <a:gd name="T66" fmla="*/ 588 w 814"/>
                <a:gd name="T67" fmla="*/ 695 h 815"/>
                <a:gd name="T68" fmla="*/ 695 w 814"/>
                <a:gd name="T69" fmla="*/ 695 h 815"/>
                <a:gd name="T70" fmla="*/ 695 w 814"/>
                <a:gd name="T71" fmla="*/ 588 h 815"/>
                <a:gd name="T72" fmla="*/ 645 w 814"/>
                <a:gd name="T73" fmla="*/ 539 h 815"/>
                <a:gd name="T74" fmla="*/ 668 w 814"/>
                <a:gd name="T75" fmla="*/ 483 h 815"/>
                <a:gd name="T76" fmla="*/ 739 w 814"/>
                <a:gd name="T77" fmla="*/ 483 h 815"/>
                <a:gd name="T78" fmla="*/ 814 w 814"/>
                <a:gd name="T79" fmla="*/ 408 h 815"/>
                <a:gd name="T80" fmla="*/ 739 w 814"/>
                <a:gd name="T81" fmla="*/ 332 h 815"/>
                <a:gd name="T82" fmla="*/ 407 w 814"/>
                <a:gd name="T83" fmla="*/ 604 h 815"/>
                <a:gd name="T84" fmla="*/ 211 w 814"/>
                <a:gd name="T85" fmla="*/ 408 h 815"/>
                <a:gd name="T86" fmla="*/ 407 w 814"/>
                <a:gd name="T87" fmla="*/ 211 h 815"/>
                <a:gd name="T88" fmla="*/ 603 w 814"/>
                <a:gd name="T89" fmla="*/ 408 h 815"/>
                <a:gd name="T90" fmla="*/ 407 w 814"/>
                <a:gd name="T91" fmla="*/ 604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4" h="815">
                  <a:moveTo>
                    <a:pt x="739" y="332"/>
                  </a:moveTo>
                  <a:cubicBezTo>
                    <a:pt x="668" y="332"/>
                    <a:pt x="668" y="332"/>
                    <a:pt x="668" y="332"/>
                  </a:cubicBezTo>
                  <a:cubicBezTo>
                    <a:pt x="662" y="312"/>
                    <a:pt x="655" y="294"/>
                    <a:pt x="645" y="277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725" y="197"/>
                    <a:pt x="725" y="149"/>
                    <a:pt x="695" y="120"/>
                  </a:cubicBezTo>
                  <a:cubicBezTo>
                    <a:pt x="665" y="90"/>
                    <a:pt x="618" y="90"/>
                    <a:pt x="588" y="120"/>
                  </a:cubicBezTo>
                  <a:cubicBezTo>
                    <a:pt x="538" y="169"/>
                    <a:pt x="538" y="169"/>
                    <a:pt x="538" y="169"/>
                  </a:cubicBezTo>
                  <a:cubicBezTo>
                    <a:pt x="521" y="160"/>
                    <a:pt x="502" y="152"/>
                    <a:pt x="483" y="147"/>
                  </a:cubicBezTo>
                  <a:cubicBezTo>
                    <a:pt x="483" y="76"/>
                    <a:pt x="483" y="76"/>
                    <a:pt x="483" y="76"/>
                  </a:cubicBezTo>
                  <a:cubicBezTo>
                    <a:pt x="483" y="34"/>
                    <a:pt x="449" y="0"/>
                    <a:pt x="407" y="0"/>
                  </a:cubicBezTo>
                  <a:cubicBezTo>
                    <a:pt x="365" y="0"/>
                    <a:pt x="331" y="34"/>
                    <a:pt x="331" y="76"/>
                  </a:cubicBezTo>
                  <a:cubicBezTo>
                    <a:pt x="331" y="147"/>
                    <a:pt x="331" y="147"/>
                    <a:pt x="331" y="147"/>
                  </a:cubicBezTo>
                  <a:cubicBezTo>
                    <a:pt x="312" y="152"/>
                    <a:pt x="293" y="160"/>
                    <a:pt x="276" y="169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197" y="90"/>
                    <a:pt x="149" y="90"/>
                    <a:pt x="119" y="120"/>
                  </a:cubicBezTo>
                  <a:cubicBezTo>
                    <a:pt x="90" y="149"/>
                    <a:pt x="90" y="197"/>
                    <a:pt x="119" y="227"/>
                  </a:cubicBezTo>
                  <a:cubicBezTo>
                    <a:pt x="169" y="277"/>
                    <a:pt x="169" y="277"/>
                    <a:pt x="169" y="277"/>
                  </a:cubicBezTo>
                  <a:cubicBezTo>
                    <a:pt x="159" y="294"/>
                    <a:pt x="152" y="312"/>
                    <a:pt x="146" y="332"/>
                  </a:cubicBezTo>
                  <a:cubicBezTo>
                    <a:pt x="76" y="332"/>
                    <a:pt x="76" y="332"/>
                    <a:pt x="76" y="332"/>
                  </a:cubicBezTo>
                  <a:cubicBezTo>
                    <a:pt x="34" y="332"/>
                    <a:pt x="0" y="366"/>
                    <a:pt x="0" y="408"/>
                  </a:cubicBezTo>
                  <a:cubicBezTo>
                    <a:pt x="0" y="449"/>
                    <a:pt x="34" y="483"/>
                    <a:pt x="76" y="483"/>
                  </a:cubicBezTo>
                  <a:cubicBezTo>
                    <a:pt x="146" y="483"/>
                    <a:pt x="146" y="483"/>
                    <a:pt x="146" y="483"/>
                  </a:cubicBezTo>
                  <a:cubicBezTo>
                    <a:pt x="152" y="503"/>
                    <a:pt x="159" y="521"/>
                    <a:pt x="169" y="539"/>
                  </a:cubicBezTo>
                  <a:cubicBezTo>
                    <a:pt x="119" y="588"/>
                    <a:pt x="119" y="588"/>
                    <a:pt x="119" y="588"/>
                  </a:cubicBezTo>
                  <a:cubicBezTo>
                    <a:pt x="90" y="618"/>
                    <a:pt x="90" y="666"/>
                    <a:pt x="119" y="695"/>
                  </a:cubicBezTo>
                  <a:cubicBezTo>
                    <a:pt x="149" y="725"/>
                    <a:pt x="197" y="725"/>
                    <a:pt x="226" y="696"/>
                  </a:cubicBezTo>
                  <a:cubicBezTo>
                    <a:pt x="276" y="646"/>
                    <a:pt x="276" y="646"/>
                    <a:pt x="276" y="646"/>
                  </a:cubicBezTo>
                  <a:cubicBezTo>
                    <a:pt x="294" y="655"/>
                    <a:pt x="312" y="663"/>
                    <a:pt x="331" y="669"/>
                  </a:cubicBezTo>
                  <a:cubicBezTo>
                    <a:pt x="331" y="739"/>
                    <a:pt x="331" y="739"/>
                    <a:pt x="331" y="739"/>
                  </a:cubicBezTo>
                  <a:cubicBezTo>
                    <a:pt x="331" y="781"/>
                    <a:pt x="365" y="815"/>
                    <a:pt x="407" y="815"/>
                  </a:cubicBezTo>
                  <a:cubicBezTo>
                    <a:pt x="449" y="815"/>
                    <a:pt x="483" y="781"/>
                    <a:pt x="483" y="739"/>
                  </a:cubicBezTo>
                  <a:cubicBezTo>
                    <a:pt x="483" y="669"/>
                    <a:pt x="483" y="669"/>
                    <a:pt x="483" y="669"/>
                  </a:cubicBezTo>
                  <a:cubicBezTo>
                    <a:pt x="502" y="663"/>
                    <a:pt x="521" y="655"/>
                    <a:pt x="538" y="646"/>
                  </a:cubicBezTo>
                  <a:cubicBezTo>
                    <a:pt x="588" y="695"/>
                    <a:pt x="588" y="695"/>
                    <a:pt x="588" y="695"/>
                  </a:cubicBezTo>
                  <a:cubicBezTo>
                    <a:pt x="618" y="725"/>
                    <a:pt x="666" y="725"/>
                    <a:pt x="695" y="695"/>
                  </a:cubicBezTo>
                  <a:cubicBezTo>
                    <a:pt x="725" y="666"/>
                    <a:pt x="725" y="618"/>
                    <a:pt x="695" y="588"/>
                  </a:cubicBezTo>
                  <a:cubicBezTo>
                    <a:pt x="645" y="539"/>
                    <a:pt x="645" y="539"/>
                    <a:pt x="645" y="539"/>
                  </a:cubicBezTo>
                  <a:cubicBezTo>
                    <a:pt x="655" y="521"/>
                    <a:pt x="662" y="503"/>
                    <a:pt x="668" y="483"/>
                  </a:cubicBezTo>
                  <a:cubicBezTo>
                    <a:pt x="739" y="483"/>
                    <a:pt x="739" y="483"/>
                    <a:pt x="739" y="483"/>
                  </a:cubicBezTo>
                  <a:cubicBezTo>
                    <a:pt x="780" y="483"/>
                    <a:pt x="814" y="449"/>
                    <a:pt x="814" y="408"/>
                  </a:cubicBezTo>
                  <a:cubicBezTo>
                    <a:pt x="814" y="366"/>
                    <a:pt x="780" y="332"/>
                    <a:pt x="739" y="332"/>
                  </a:cubicBezTo>
                  <a:close/>
                  <a:moveTo>
                    <a:pt x="407" y="604"/>
                  </a:moveTo>
                  <a:cubicBezTo>
                    <a:pt x="299" y="604"/>
                    <a:pt x="211" y="516"/>
                    <a:pt x="211" y="408"/>
                  </a:cubicBezTo>
                  <a:cubicBezTo>
                    <a:pt x="211" y="299"/>
                    <a:pt x="299" y="211"/>
                    <a:pt x="407" y="211"/>
                  </a:cubicBezTo>
                  <a:cubicBezTo>
                    <a:pt x="515" y="211"/>
                    <a:pt x="603" y="299"/>
                    <a:pt x="603" y="408"/>
                  </a:cubicBezTo>
                  <a:cubicBezTo>
                    <a:pt x="603" y="516"/>
                    <a:pt x="515" y="604"/>
                    <a:pt x="407" y="60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157"/>
          <p:cNvSpPr/>
          <p:nvPr/>
        </p:nvSpPr>
        <p:spPr bwMode="auto">
          <a:xfrm>
            <a:off x="5772338" y="192088"/>
            <a:ext cx="6135687" cy="5470525"/>
          </a:xfrm>
          <a:custGeom>
            <a:avLst/>
            <a:gdLst>
              <a:gd name="T0" fmla="*/ 1052 w 2106"/>
              <a:gd name="T1" fmla="*/ 0 h 1878"/>
              <a:gd name="T2" fmla="*/ 726 w 2106"/>
              <a:gd name="T3" fmla="*/ 325 h 1878"/>
              <a:gd name="T4" fmla="*/ 819 w 2106"/>
              <a:gd name="T5" fmla="*/ 553 h 1878"/>
              <a:gd name="T6" fmla="*/ 830 w 2106"/>
              <a:gd name="T7" fmla="*/ 564 h 1878"/>
              <a:gd name="T8" fmla="*/ 957 w 2106"/>
              <a:gd name="T9" fmla="*/ 812 h 1878"/>
              <a:gd name="T10" fmla="*/ 892 w 2106"/>
              <a:gd name="T11" fmla="*/ 1021 h 1878"/>
              <a:gd name="T12" fmla="*/ 756 w 2106"/>
              <a:gd name="T13" fmla="*/ 1173 h 1878"/>
              <a:gd name="T14" fmla="*/ 694 w 2106"/>
              <a:gd name="T15" fmla="*/ 1205 h 1878"/>
              <a:gd name="T16" fmla="*/ 670 w 2106"/>
              <a:gd name="T17" fmla="*/ 1212 h 1878"/>
              <a:gd name="T18" fmla="*/ 468 w 2106"/>
              <a:gd name="T19" fmla="*/ 1195 h 1878"/>
              <a:gd name="T20" fmla="*/ 452 w 2106"/>
              <a:gd name="T21" fmla="*/ 1190 h 1878"/>
              <a:gd name="T22" fmla="*/ 209 w 2106"/>
              <a:gd name="T23" fmla="*/ 1224 h 1878"/>
              <a:gd name="T24" fmla="*/ 90 w 2106"/>
              <a:gd name="T25" fmla="*/ 1668 h 1878"/>
              <a:gd name="T26" fmla="*/ 534 w 2106"/>
              <a:gd name="T27" fmla="*/ 1788 h 1878"/>
              <a:gd name="T28" fmla="*/ 685 w 2106"/>
              <a:gd name="T29" fmla="*/ 1593 h 1878"/>
              <a:gd name="T30" fmla="*/ 689 w 2106"/>
              <a:gd name="T31" fmla="*/ 1578 h 1878"/>
              <a:gd name="T32" fmla="*/ 841 w 2106"/>
              <a:gd name="T33" fmla="*/ 1344 h 1878"/>
              <a:gd name="T34" fmla="*/ 1053 w 2106"/>
              <a:gd name="T35" fmla="*/ 1296 h 1878"/>
              <a:gd name="T36" fmla="*/ 1254 w 2106"/>
              <a:gd name="T37" fmla="*/ 1338 h 1878"/>
              <a:gd name="T38" fmla="*/ 1313 w 2106"/>
              <a:gd name="T39" fmla="*/ 1376 h 1878"/>
              <a:gd name="T40" fmla="*/ 1330 w 2106"/>
              <a:gd name="T41" fmla="*/ 1393 h 1878"/>
              <a:gd name="T42" fmla="*/ 1416 w 2106"/>
              <a:gd name="T43" fmla="*/ 1577 h 1878"/>
              <a:gd name="T44" fmla="*/ 1420 w 2106"/>
              <a:gd name="T45" fmla="*/ 1592 h 1878"/>
              <a:gd name="T46" fmla="*/ 1571 w 2106"/>
              <a:gd name="T47" fmla="*/ 1787 h 1878"/>
              <a:gd name="T48" fmla="*/ 2016 w 2106"/>
              <a:gd name="T49" fmla="*/ 1667 h 1878"/>
              <a:gd name="T50" fmla="*/ 1897 w 2106"/>
              <a:gd name="T51" fmla="*/ 1223 h 1878"/>
              <a:gd name="T52" fmla="*/ 1653 w 2106"/>
              <a:gd name="T53" fmla="*/ 1189 h 1878"/>
              <a:gd name="T54" fmla="*/ 1638 w 2106"/>
              <a:gd name="T55" fmla="*/ 1194 h 1878"/>
              <a:gd name="T56" fmla="*/ 1359 w 2106"/>
              <a:gd name="T57" fmla="*/ 1179 h 1878"/>
              <a:gd name="T58" fmla="*/ 1211 w 2106"/>
              <a:gd name="T59" fmla="*/ 1019 h 1878"/>
              <a:gd name="T60" fmla="*/ 1148 w 2106"/>
              <a:gd name="T61" fmla="*/ 825 h 1878"/>
              <a:gd name="T62" fmla="*/ 1151 w 2106"/>
              <a:gd name="T63" fmla="*/ 753 h 1878"/>
              <a:gd name="T64" fmla="*/ 1157 w 2106"/>
              <a:gd name="T65" fmla="*/ 731 h 1878"/>
              <a:gd name="T66" fmla="*/ 1273 w 2106"/>
              <a:gd name="T67" fmla="*/ 564 h 1878"/>
              <a:gd name="T68" fmla="*/ 1284 w 2106"/>
              <a:gd name="T69" fmla="*/ 553 h 1878"/>
              <a:gd name="T70" fmla="*/ 1377 w 2106"/>
              <a:gd name="T71" fmla="*/ 325 h 1878"/>
              <a:gd name="T72" fmla="*/ 1052 w 2106"/>
              <a:gd name="T73" fmla="*/ 0 h 1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06" h="1878">
                <a:moveTo>
                  <a:pt x="1052" y="0"/>
                </a:moveTo>
                <a:cubicBezTo>
                  <a:pt x="872" y="0"/>
                  <a:pt x="726" y="145"/>
                  <a:pt x="726" y="325"/>
                </a:cubicBezTo>
                <a:cubicBezTo>
                  <a:pt x="726" y="414"/>
                  <a:pt x="762" y="494"/>
                  <a:pt x="819" y="553"/>
                </a:cubicBezTo>
                <a:cubicBezTo>
                  <a:pt x="823" y="557"/>
                  <a:pt x="827" y="560"/>
                  <a:pt x="830" y="564"/>
                </a:cubicBezTo>
                <a:cubicBezTo>
                  <a:pt x="919" y="647"/>
                  <a:pt x="962" y="729"/>
                  <a:pt x="957" y="812"/>
                </a:cubicBezTo>
                <a:cubicBezTo>
                  <a:pt x="955" y="875"/>
                  <a:pt x="934" y="949"/>
                  <a:pt x="892" y="1021"/>
                </a:cubicBezTo>
                <a:cubicBezTo>
                  <a:pt x="854" y="1087"/>
                  <a:pt x="806" y="1139"/>
                  <a:pt x="756" y="1173"/>
                </a:cubicBezTo>
                <a:cubicBezTo>
                  <a:pt x="737" y="1187"/>
                  <a:pt x="716" y="1198"/>
                  <a:pt x="694" y="1205"/>
                </a:cubicBezTo>
                <a:cubicBezTo>
                  <a:pt x="686" y="1208"/>
                  <a:pt x="678" y="1210"/>
                  <a:pt x="670" y="1212"/>
                </a:cubicBezTo>
                <a:cubicBezTo>
                  <a:pt x="613" y="1224"/>
                  <a:pt x="545" y="1218"/>
                  <a:pt x="468" y="1195"/>
                </a:cubicBezTo>
                <a:cubicBezTo>
                  <a:pt x="463" y="1193"/>
                  <a:pt x="458" y="1192"/>
                  <a:pt x="452" y="1190"/>
                </a:cubicBezTo>
                <a:cubicBezTo>
                  <a:pt x="373" y="1170"/>
                  <a:pt x="286" y="1179"/>
                  <a:pt x="209" y="1224"/>
                </a:cubicBezTo>
                <a:cubicBezTo>
                  <a:pt x="53" y="1314"/>
                  <a:pt x="0" y="1513"/>
                  <a:pt x="90" y="1668"/>
                </a:cubicBezTo>
                <a:cubicBezTo>
                  <a:pt x="179" y="1824"/>
                  <a:pt x="379" y="1878"/>
                  <a:pt x="534" y="1788"/>
                </a:cubicBezTo>
                <a:cubicBezTo>
                  <a:pt x="611" y="1743"/>
                  <a:pt x="663" y="1672"/>
                  <a:pt x="685" y="1593"/>
                </a:cubicBezTo>
                <a:cubicBezTo>
                  <a:pt x="686" y="1588"/>
                  <a:pt x="688" y="1583"/>
                  <a:pt x="689" y="1578"/>
                </a:cubicBezTo>
                <a:cubicBezTo>
                  <a:pt x="716" y="1460"/>
                  <a:pt x="767" y="1382"/>
                  <a:pt x="841" y="1344"/>
                </a:cubicBezTo>
                <a:cubicBezTo>
                  <a:pt x="896" y="1314"/>
                  <a:pt x="971" y="1296"/>
                  <a:pt x="1053" y="1296"/>
                </a:cubicBezTo>
                <a:cubicBezTo>
                  <a:pt x="1130" y="1296"/>
                  <a:pt x="1200" y="1312"/>
                  <a:pt x="1254" y="1338"/>
                </a:cubicBezTo>
                <a:cubicBezTo>
                  <a:pt x="1275" y="1347"/>
                  <a:pt x="1295" y="1360"/>
                  <a:pt x="1313" y="1376"/>
                </a:cubicBezTo>
                <a:cubicBezTo>
                  <a:pt x="1319" y="1382"/>
                  <a:pt x="1325" y="1387"/>
                  <a:pt x="1330" y="1393"/>
                </a:cubicBezTo>
                <a:cubicBezTo>
                  <a:pt x="1369" y="1436"/>
                  <a:pt x="1398" y="1497"/>
                  <a:pt x="1416" y="1577"/>
                </a:cubicBezTo>
                <a:cubicBezTo>
                  <a:pt x="1418" y="1582"/>
                  <a:pt x="1419" y="1587"/>
                  <a:pt x="1420" y="1592"/>
                </a:cubicBezTo>
                <a:cubicBezTo>
                  <a:pt x="1443" y="1671"/>
                  <a:pt x="1494" y="1742"/>
                  <a:pt x="1571" y="1787"/>
                </a:cubicBezTo>
                <a:cubicBezTo>
                  <a:pt x="1727" y="1876"/>
                  <a:pt x="1926" y="1823"/>
                  <a:pt x="2016" y="1667"/>
                </a:cubicBezTo>
                <a:cubicBezTo>
                  <a:pt x="2106" y="1512"/>
                  <a:pt x="2052" y="1312"/>
                  <a:pt x="1897" y="1223"/>
                </a:cubicBezTo>
                <a:cubicBezTo>
                  <a:pt x="1820" y="1178"/>
                  <a:pt x="1733" y="1169"/>
                  <a:pt x="1653" y="1189"/>
                </a:cubicBezTo>
                <a:cubicBezTo>
                  <a:pt x="1648" y="1191"/>
                  <a:pt x="1643" y="1192"/>
                  <a:pt x="1638" y="1194"/>
                </a:cubicBezTo>
                <a:cubicBezTo>
                  <a:pt x="1522" y="1229"/>
                  <a:pt x="1429" y="1224"/>
                  <a:pt x="1359" y="1179"/>
                </a:cubicBezTo>
                <a:cubicBezTo>
                  <a:pt x="1306" y="1146"/>
                  <a:pt x="1253" y="1090"/>
                  <a:pt x="1211" y="1019"/>
                </a:cubicBezTo>
                <a:cubicBezTo>
                  <a:pt x="1173" y="953"/>
                  <a:pt x="1152" y="884"/>
                  <a:pt x="1148" y="825"/>
                </a:cubicBezTo>
                <a:cubicBezTo>
                  <a:pt x="1145" y="801"/>
                  <a:pt x="1146" y="777"/>
                  <a:pt x="1151" y="753"/>
                </a:cubicBezTo>
                <a:cubicBezTo>
                  <a:pt x="1153" y="746"/>
                  <a:pt x="1155" y="738"/>
                  <a:pt x="1157" y="731"/>
                </a:cubicBezTo>
                <a:cubicBezTo>
                  <a:pt x="1175" y="675"/>
                  <a:pt x="1213" y="620"/>
                  <a:pt x="1273" y="564"/>
                </a:cubicBezTo>
                <a:cubicBezTo>
                  <a:pt x="1277" y="560"/>
                  <a:pt x="1281" y="557"/>
                  <a:pt x="1284" y="553"/>
                </a:cubicBezTo>
                <a:cubicBezTo>
                  <a:pt x="1342" y="494"/>
                  <a:pt x="1377" y="414"/>
                  <a:pt x="1377" y="325"/>
                </a:cubicBezTo>
                <a:cubicBezTo>
                  <a:pt x="1377" y="145"/>
                  <a:pt x="1232" y="0"/>
                  <a:pt x="1052" y="0"/>
                </a:cubicBezTo>
                <a:close/>
              </a:path>
            </a:pathLst>
          </a:custGeom>
          <a:gradFill flip="none" rotWithShape="1">
            <a:gsLst>
              <a:gs pos="0">
                <a:srgbClr val="F7F7F7"/>
              </a:gs>
              <a:gs pos="100000">
                <a:srgbClr val="F0F0F0"/>
              </a:gs>
            </a:gsLst>
            <a:lin ang="18900000" scaled="1"/>
            <a:tileRect/>
          </a:gradFill>
          <a:ln w="19050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DDDDF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254000" dist="114300" dir="8100000" sx="102000" sy="102000" algn="tr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3" name="Freeform 163"/>
          <p:cNvSpPr/>
          <p:nvPr/>
        </p:nvSpPr>
        <p:spPr bwMode="auto">
          <a:xfrm>
            <a:off x="5769163" y="1198563"/>
            <a:ext cx="6135687" cy="5470525"/>
          </a:xfrm>
          <a:custGeom>
            <a:avLst/>
            <a:gdLst>
              <a:gd name="T0" fmla="*/ 2016 w 2106"/>
              <a:gd name="T1" fmla="*/ 209 h 1878"/>
              <a:gd name="T2" fmla="*/ 1572 w 2106"/>
              <a:gd name="T3" fmla="*/ 90 h 1878"/>
              <a:gd name="T4" fmla="*/ 1421 w 2106"/>
              <a:gd name="T5" fmla="*/ 284 h 1878"/>
              <a:gd name="T6" fmla="*/ 1417 w 2106"/>
              <a:gd name="T7" fmla="*/ 300 h 1878"/>
              <a:gd name="T8" fmla="*/ 1265 w 2106"/>
              <a:gd name="T9" fmla="*/ 533 h 1878"/>
              <a:gd name="T10" fmla="*/ 1052 w 2106"/>
              <a:gd name="T11" fmla="*/ 582 h 1878"/>
              <a:gd name="T12" fmla="*/ 852 w 2106"/>
              <a:gd name="T13" fmla="*/ 540 h 1878"/>
              <a:gd name="T14" fmla="*/ 793 w 2106"/>
              <a:gd name="T15" fmla="*/ 502 h 1878"/>
              <a:gd name="T16" fmla="*/ 776 w 2106"/>
              <a:gd name="T17" fmla="*/ 484 h 1878"/>
              <a:gd name="T18" fmla="*/ 689 w 2106"/>
              <a:gd name="T19" fmla="*/ 301 h 1878"/>
              <a:gd name="T20" fmla="*/ 685 w 2106"/>
              <a:gd name="T21" fmla="*/ 285 h 1878"/>
              <a:gd name="T22" fmla="*/ 535 w 2106"/>
              <a:gd name="T23" fmla="*/ 91 h 1878"/>
              <a:gd name="T24" fmla="*/ 90 w 2106"/>
              <a:gd name="T25" fmla="*/ 210 h 1878"/>
              <a:gd name="T26" fmla="*/ 209 w 2106"/>
              <a:gd name="T27" fmla="*/ 655 h 1878"/>
              <a:gd name="T28" fmla="*/ 453 w 2106"/>
              <a:gd name="T29" fmla="*/ 688 h 1878"/>
              <a:gd name="T30" fmla="*/ 468 w 2106"/>
              <a:gd name="T31" fmla="*/ 684 h 1878"/>
              <a:gd name="T32" fmla="*/ 746 w 2106"/>
              <a:gd name="T33" fmla="*/ 699 h 1878"/>
              <a:gd name="T34" fmla="*/ 894 w 2106"/>
              <a:gd name="T35" fmla="*/ 859 h 1878"/>
              <a:gd name="T36" fmla="*/ 958 w 2106"/>
              <a:gd name="T37" fmla="*/ 1053 h 1878"/>
              <a:gd name="T38" fmla="*/ 955 w 2106"/>
              <a:gd name="T39" fmla="*/ 1124 h 1878"/>
              <a:gd name="T40" fmla="*/ 949 w 2106"/>
              <a:gd name="T41" fmla="*/ 1147 h 1878"/>
              <a:gd name="T42" fmla="*/ 833 w 2106"/>
              <a:gd name="T43" fmla="*/ 1314 h 1878"/>
              <a:gd name="T44" fmla="*/ 821 w 2106"/>
              <a:gd name="T45" fmla="*/ 1325 h 1878"/>
              <a:gd name="T46" fmla="*/ 728 w 2106"/>
              <a:gd name="T47" fmla="*/ 1552 h 1878"/>
              <a:gd name="T48" fmla="*/ 1054 w 2106"/>
              <a:gd name="T49" fmla="*/ 1878 h 1878"/>
              <a:gd name="T50" fmla="*/ 1380 w 2106"/>
              <a:gd name="T51" fmla="*/ 1552 h 1878"/>
              <a:gd name="T52" fmla="*/ 1287 w 2106"/>
              <a:gd name="T53" fmla="*/ 1325 h 1878"/>
              <a:gd name="T54" fmla="*/ 1275 w 2106"/>
              <a:gd name="T55" fmla="*/ 1314 h 1878"/>
              <a:gd name="T56" fmla="*/ 1149 w 2106"/>
              <a:gd name="T57" fmla="*/ 1065 h 1878"/>
              <a:gd name="T58" fmla="*/ 1213 w 2106"/>
              <a:gd name="T59" fmla="*/ 857 h 1878"/>
              <a:gd name="T60" fmla="*/ 1350 w 2106"/>
              <a:gd name="T61" fmla="*/ 705 h 1878"/>
              <a:gd name="T62" fmla="*/ 1413 w 2106"/>
              <a:gd name="T63" fmla="*/ 672 h 1878"/>
              <a:gd name="T64" fmla="*/ 1436 w 2106"/>
              <a:gd name="T65" fmla="*/ 666 h 1878"/>
              <a:gd name="T66" fmla="*/ 1638 w 2106"/>
              <a:gd name="T67" fmla="*/ 683 h 1878"/>
              <a:gd name="T68" fmla="*/ 1653 w 2106"/>
              <a:gd name="T69" fmla="*/ 687 h 1878"/>
              <a:gd name="T70" fmla="*/ 1897 w 2106"/>
              <a:gd name="T71" fmla="*/ 654 h 1878"/>
              <a:gd name="T72" fmla="*/ 2016 w 2106"/>
              <a:gd name="T73" fmla="*/ 209 h 1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06" h="1878">
                <a:moveTo>
                  <a:pt x="2016" y="209"/>
                </a:moveTo>
                <a:cubicBezTo>
                  <a:pt x="1926" y="53"/>
                  <a:pt x="1727" y="0"/>
                  <a:pt x="1572" y="90"/>
                </a:cubicBezTo>
                <a:cubicBezTo>
                  <a:pt x="1495" y="134"/>
                  <a:pt x="1443" y="205"/>
                  <a:pt x="1421" y="284"/>
                </a:cubicBezTo>
                <a:cubicBezTo>
                  <a:pt x="1419" y="289"/>
                  <a:pt x="1418" y="295"/>
                  <a:pt x="1417" y="300"/>
                </a:cubicBezTo>
                <a:cubicBezTo>
                  <a:pt x="1390" y="418"/>
                  <a:pt x="1339" y="496"/>
                  <a:pt x="1265" y="533"/>
                </a:cubicBezTo>
                <a:cubicBezTo>
                  <a:pt x="1210" y="563"/>
                  <a:pt x="1135" y="582"/>
                  <a:pt x="1052" y="582"/>
                </a:cubicBezTo>
                <a:cubicBezTo>
                  <a:pt x="976" y="582"/>
                  <a:pt x="906" y="566"/>
                  <a:pt x="852" y="540"/>
                </a:cubicBezTo>
                <a:cubicBezTo>
                  <a:pt x="831" y="530"/>
                  <a:pt x="811" y="518"/>
                  <a:pt x="793" y="502"/>
                </a:cubicBezTo>
                <a:cubicBezTo>
                  <a:pt x="787" y="496"/>
                  <a:pt x="781" y="490"/>
                  <a:pt x="776" y="484"/>
                </a:cubicBezTo>
                <a:cubicBezTo>
                  <a:pt x="736" y="441"/>
                  <a:pt x="708" y="380"/>
                  <a:pt x="689" y="301"/>
                </a:cubicBezTo>
                <a:cubicBezTo>
                  <a:pt x="688" y="296"/>
                  <a:pt x="687" y="291"/>
                  <a:pt x="685" y="285"/>
                </a:cubicBezTo>
                <a:cubicBezTo>
                  <a:pt x="663" y="206"/>
                  <a:pt x="611" y="135"/>
                  <a:pt x="535" y="91"/>
                </a:cubicBezTo>
                <a:cubicBezTo>
                  <a:pt x="379" y="1"/>
                  <a:pt x="180" y="55"/>
                  <a:pt x="90" y="210"/>
                </a:cubicBezTo>
                <a:cubicBezTo>
                  <a:pt x="0" y="366"/>
                  <a:pt x="53" y="565"/>
                  <a:pt x="209" y="655"/>
                </a:cubicBezTo>
                <a:cubicBezTo>
                  <a:pt x="286" y="699"/>
                  <a:pt x="373" y="709"/>
                  <a:pt x="453" y="688"/>
                </a:cubicBezTo>
                <a:cubicBezTo>
                  <a:pt x="458" y="687"/>
                  <a:pt x="463" y="686"/>
                  <a:pt x="468" y="684"/>
                </a:cubicBezTo>
                <a:cubicBezTo>
                  <a:pt x="584" y="648"/>
                  <a:pt x="677" y="653"/>
                  <a:pt x="746" y="699"/>
                </a:cubicBezTo>
                <a:cubicBezTo>
                  <a:pt x="800" y="732"/>
                  <a:pt x="853" y="787"/>
                  <a:pt x="894" y="859"/>
                </a:cubicBezTo>
                <a:cubicBezTo>
                  <a:pt x="933" y="925"/>
                  <a:pt x="954" y="993"/>
                  <a:pt x="958" y="1053"/>
                </a:cubicBezTo>
                <a:cubicBezTo>
                  <a:pt x="961" y="1077"/>
                  <a:pt x="960" y="1100"/>
                  <a:pt x="955" y="1124"/>
                </a:cubicBezTo>
                <a:cubicBezTo>
                  <a:pt x="953" y="1132"/>
                  <a:pt x="951" y="1140"/>
                  <a:pt x="949" y="1147"/>
                </a:cubicBezTo>
                <a:cubicBezTo>
                  <a:pt x="931" y="1202"/>
                  <a:pt x="893" y="1258"/>
                  <a:pt x="833" y="1314"/>
                </a:cubicBezTo>
                <a:cubicBezTo>
                  <a:pt x="829" y="1317"/>
                  <a:pt x="825" y="1321"/>
                  <a:pt x="821" y="1325"/>
                </a:cubicBezTo>
                <a:cubicBezTo>
                  <a:pt x="764" y="1383"/>
                  <a:pt x="728" y="1464"/>
                  <a:pt x="728" y="1552"/>
                </a:cubicBezTo>
                <a:cubicBezTo>
                  <a:pt x="728" y="1732"/>
                  <a:pt x="874" y="1878"/>
                  <a:pt x="1054" y="1878"/>
                </a:cubicBezTo>
                <a:cubicBezTo>
                  <a:pt x="1234" y="1878"/>
                  <a:pt x="1380" y="1732"/>
                  <a:pt x="1380" y="1552"/>
                </a:cubicBezTo>
                <a:cubicBezTo>
                  <a:pt x="1380" y="1464"/>
                  <a:pt x="1344" y="1383"/>
                  <a:pt x="1287" y="1325"/>
                </a:cubicBezTo>
                <a:cubicBezTo>
                  <a:pt x="1283" y="1321"/>
                  <a:pt x="1279" y="1317"/>
                  <a:pt x="1275" y="1314"/>
                </a:cubicBezTo>
                <a:cubicBezTo>
                  <a:pt x="1186" y="1231"/>
                  <a:pt x="1144" y="1148"/>
                  <a:pt x="1149" y="1065"/>
                </a:cubicBezTo>
                <a:cubicBezTo>
                  <a:pt x="1151" y="1002"/>
                  <a:pt x="1172" y="928"/>
                  <a:pt x="1213" y="857"/>
                </a:cubicBezTo>
                <a:cubicBezTo>
                  <a:pt x="1252" y="791"/>
                  <a:pt x="1300" y="738"/>
                  <a:pt x="1350" y="705"/>
                </a:cubicBezTo>
                <a:cubicBezTo>
                  <a:pt x="1369" y="690"/>
                  <a:pt x="1390" y="680"/>
                  <a:pt x="1413" y="672"/>
                </a:cubicBezTo>
                <a:cubicBezTo>
                  <a:pt x="1421" y="670"/>
                  <a:pt x="1428" y="667"/>
                  <a:pt x="1436" y="666"/>
                </a:cubicBezTo>
                <a:cubicBezTo>
                  <a:pt x="1493" y="653"/>
                  <a:pt x="1560" y="659"/>
                  <a:pt x="1638" y="683"/>
                </a:cubicBezTo>
                <a:cubicBezTo>
                  <a:pt x="1643" y="685"/>
                  <a:pt x="1648" y="686"/>
                  <a:pt x="1653" y="687"/>
                </a:cubicBezTo>
                <a:cubicBezTo>
                  <a:pt x="1733" y="708"/>
                  <a:pt x="1820" y="698"/>
                  <a:pt x="1897" y="654"/>
                </a:cubicBezTo>
                <a:cubicBezTo>
                  <a:pt x="2053" y="564"/>
                  <a:pt x="2106" y="365"/>
                  <a:pt x="2016" y="209"/>
                </a:cubicBezTo>
                <a:close/>
              </a:path>
            </a:pathLst>
          </a:custGeom>
          <a:gradFill flip="none" rotWithShape="1">
            <a:gsLst>
              <a:gs pos="0">
                <a:srgbClr val="F7F7F7"/>
              </a:gs>
              <a:gs pos="100000">
                <a:srgbClr val="F0F0F0"/>
              </a:gs>
            </a:gsLst>
            <a:lin ang="18900000" scaled="1"/>
            <a:tileRect/>
          </a:gradFill>
          <a:ln w="19050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DDDDF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254000" dist="114300" dir="8100000" sx="102000" sy="102000" algn="tr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0025292" y="3793884"/>
            <a:ext cx="1584000" cy="1584000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046593" y="4952207"/>
            <a:ext cx="1584000" cy="1584000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062160" y="3789751"/>
            <a:ext cx="1584000" cy="1584000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337124" y="2940628"/>
            <a:ext cx="1002938" cy="1002938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064357" y="1505276"/>
            <a:ext cx="1584000" cy="1584000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8046593" y="340682"/>
            <a:ext cx="1584000" cy="1584000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10025292" y="1505276"/>
            <a:ext cx="1584000" cy="1584000"/>
          </a:xfrm>
          <a:prstGeom prst="ellipse">
            <a:avLst/>
          </a:prstGeom>
          <a:gradFill flip="none" rotWithShape="1">
            <a:gsLst>
              <a:gs pos="0">
                <a:srgbClr val="A5B0B1"/>
              </a:gs>
              <a:gs pos="100000">
                <a:srgbClr val="BABEC1"/>
              </a:gs>
            </a:gsLst>
            <a:lin ang="18900000" scaled="1"/>
            <a:tileRect/>
          </a:gradFill>
          <a:ln w="666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1" name="Freeform 180"/>
          <p:cNvSpPr/>
          <p:nvPr/>
        </p:nvSpPr>
        <p:spPr bwMode="auto">
          <a:xfrm>
            <a:off x="10017312" y="3768726"/>
            <a:ext cx="1622425" cy="1625600"/>
          </a:xfrm>
          <a:custGeom>
            <a:avLst/>
            <a:gdLst>
              <a:gd name="T0" fmla="*/ 67 w 557"/>
              <a:gd name="T1" fmla="*/ 157 h 558"/>
              <a:gd name="T2" fmla="*/ 400 w 557"/>
              <a:gd name="T3" fmla="*/ 68 h 558"/>
              <a:gd name="T4" fmla="*/ 490 w 557"/>
              <a:gd name="T5" fmla="*/ 401 h 558"/>
              <a:gd name="T6" fmla="*/ 156 w 557"/>
              <a:gd name="T7" fmla="*/ 490 h 558"/>
              <a:gd name="T8" fmla="*/ 67 w 557"/>
              <a:gd name="T9" fmla="*/ 157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7" h="558">
                <a:moveTo>
                  <a:pt x="67" y="157"/>
                </a:moveTo>
                <a:cubicBezTo>
                  <a:pt x="134" y="40"/>
                  <a:pt x="284" y="0"/>
                  <a:pt x="400" y="68"/>
                </a:cubicBezTo>
                <a:cubicBezTo>
                  <a:pt x="517" y="135"/>
                  <a:pt x="557" y="284"/>
                  <a:pt x="490" y="401"/>
                </a:cubicBezTo>
                <a:cubicBezTo>
                  <a:pt x="422" y="518"/>
                  <a:pt x="273" y="558"/>
                  <a:pt x="156" y="490"/>
                </a:cubicBezTo>
                <a:cubicBezTo>
                  <a:pt x="40" y="423"/>
                  <a:pt x="0" y="274"/>
                  <a:pt x="67" y="157"/>
                </a:cubicBezTo>
                <a:close/>
              </a:path>
            </a:pathLst>
          </a:custGeom>
          <a:gradFill flip="none" rotWithShape="1">
            <a:gsLst>
              <a:gs pos="100000">
                <a:srgbClr val="FDFCFD"/>
              </a:gs>
              <a:gs pos="0">
                <a:srgbClr val="E2E0E2"/>
              </a:gs>
            </a:gsLst>
            <a:lin ang="18900000" scaled="1"/>
            <a:tileRect/>
          </a:gradFill>
          <a:ln w="12700" cap="flat" cmpd="sng" algn="ctr">
            <a:gradFill flip="none" rotWithShape="1">
              <a:gsLst>
                <a:gs pos="0">
                  <a:srgbClr val="FDFCFD"/>
                </a:gs>
                <a:gs pos="100000">
                  <a:srgbClr val="E2E0E2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190500" dist="101600" dir="8100000" algn="tr" rotWithShape="0">
              <a:prstClr val="black">
                <a:alpha val="2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2" name="Freeform 181"/>
          <p:cNvSpPr/>
          <p:nvPr/>
        </p:nvSpPr>
        <p:spPr bwMode="auto">
          <a:xfrm>
            <a:off x="10136375" y="3887788"/>
            <a:ext cx="1384300" cy="1385888"/>
          </a:xfrm>
          <a:custGeom>
            <a:avLst/>
            <a:gdLst>
              <a:gd name="T0" fmla="*/ 57 w 475"/>
              <a:gd name="T1" fmla="*/ 134 h 476"/>
              <a:gd name="T2" fmla="*/ 341 w 475"/>
              <a:gd name="T3" fmla="*/ 58 h 476"/>
              <a:gd name="T4" fmla="*/ 418 w 475"/>
              <a:gd name="T5" fmla="*/ 342 h 476"/>
              <a:gd name="T6" fmla="*/ 133 w 475"/>
              <a:gd name="T7" fmla="*/ 418 h 476"/>
              <a:gd name="T8" fmla="*/ 57 w 475"/>
              <a:gd name="T9" fmla="*/ 134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5" h="476">
                <a:moveTo>
                  <a:pt x="57" y="134"/>
                </a:moveTo>
                <a:cubicBezTo>
                  <a:pt x="115" y="34"/>
                  <a:pt x="242" y="0"/>
                  <a:pt x="341" y="58"/>
                </a:cubicBezTo>
                <a:cubicBezTo>
                  <a:pt x="441" y="115"/>
                  <a:pt x="475" y="242"/>
                  <a:pt x="418" y="342"/>
                </a:cubicBezTo>
                <a:cubicBezTo>
                  <a:pt x="360" y="441"/>
                  <a:pt x="233" y="476"/>
                  <a:pt x="133" y="418"/>
                </a:cubicBezTo>
                <a:cubicBezTo>
                  <a:pt x="34" y="361"/>
                  <a:pt x="0" y="233"/>
                  <a:pt x="57" y="134"/>
                </a:cubicBezTo>
                <a:close/>
              </a:path>
            </a:pathLst>
          </a:custGeom>
          <a:gradFill flip="none" rotWithShape="1">
            <a:gsLst>
              <a:gs pos="100000">
                <a:srgbClr val="A6CD47"/>
              </a:gs>
              <a:gs pos="0">
                <a:srgbClr val="009A5C"/>
              </a:gs>
            </a:gsLst>
            <a:lin ang="2700000" scaled="0"/>
            <a:tileRect/>
          </a:gradFill>
          <a:ln w="28575" cap="flat" cmpd="sng" algn="ctr">
            <a:noFill/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3" name="Freeform 177"/>
          <p:cNvSpPr/>
          <p:nvPr/>
        </p:nvSpPr>
        <p:spPr bwMode="auto">
          <a:xfrm>
            <a:off x="6034275" y="3765551"/>
            <a:ext cx="1625600" cy="1622425"/>
          </a:xfrm>
          <a:custGeom>
            <a:avLst/>
            <a:gdLst>
              <a:gd name="T0" fmla="*/ 490 w 558"/>
              <a:gd name="T1" fmla="*/ 157 h 557"/>
              <a:gd name="T2" fmla="*/ 401 w 558"/>
              <a:gd name="T3" fmla="*/ 490 h 557"/>
              <a:gd name="T4" fmla="*/ 68 w 558"/>
              <a:gd name="T5" fmla="*/ 401 h 557"/>
              <a:gd name="T6" fmla="*/ 157 w 558"/>
              <a:gd name="T7" fmla="*/ 67 h 557"/>
              <a:gd name="T8" fmla="*/ 490 w 558"/>
              <a:gd name="T9" fmla="*/ 157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8" h="557">
                <a:moveTo>
                  <a:pt x="490" y="157"/>
                </a:moveTo>
                <a:cubicBezTo>
                  <a:pt x="558" y="273"/>
                  <a:pt x="518" y="423"/>
                  <a:pt x="401" y="490"/>
                </a:cubicBezTo>
                <a:cubicBezTo>
                  <a:pt x="284" y="557"/>
                  <a:pt x="135" y="517"/>
                  <a:pt x="68" y="401"/>
                </a:cubicBezTo>
                <a:cubicBezTo>
                  <a:pt x="0" y="284"/>
                  <a:pt x="40" y="135"/>
                  <a:pt x="157" y="67"/>
                </a:cubicBezTo>
                <a:cubicBezTo>
                  <a:pt x="274" y="0"/>
                  <a:pt x="423" y="40"/>
                  <a:pt x="490" y="157"/>
                </a:cubicBezTo>
                <a:close/>
              </a:path>
            </a:pathLst>
          </a:custGeom>
          <a:gradFill flip="none" rotWithShape="1">
            <a:gsLst>
              <a:gs pos="100000">
                <a:srgbClr val="FDFCFD"/>
              </a:gs>
              <a:gs pos="0">
                <a:srgbClr val="E2E0E2"/>
              </a:gs>
            </a:gsLst>
            <a:lin ang="18900000" scaled="1"/>
            <a:tileRect/>
          </a:gradFill>
          <a:ln w="12700" cap="flat" cmpd="sng" algn="ctr">
            <a:gradFill flip="none" rotWithShape="1">
              <a:gsLst>
                <a:gs pos="0">
                  <a:srgbClr val="FDFCFD"/>
                </a:gs>
                <a:gs pos="100000">
                  <a:srgbClr val="E2E0E2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190500" dist="101600" dir="8100000" algn="tr" rotWithShape="0">
              <a:prstClr val="black">
                <a:alpha val="2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4" name="Freeform 178"/>
          <p:cNvSpPr/>
          <p:nvPr/>
        </p:nvSpPr>
        <p:spPr bwMode="auto">
          <a:xfrm>
            <a:off x="6154925" y="3884613"/>
            <a:ext cx="1385887" cy="1384300"/>
          </a:xfrm>
          <a:custGeom>
            <a:avLst/>
            <a:gdLst>
              <a:gd name="T0" fmla="*/ 418 w 476"/>
              <a:gd name="T1" fmla="*/ 134 h 475"/>
              <a:gd name="T2" fmla="*/ 342 w 476"/>
              <a:gd name="T3" fmla="*/ 418 h 475"/>
              <a:gd name="T4" fmla="*/ 58 w 476"/>
              <a:gd name="T5" fmla="*/ 342 h 475"/>
              <a:gd name="T6" fmla="*/ 134 w 476"/>
              <a:gd name="T7" fmla="*/ 57 h 475"/>
              <a:gd name="T8" fmla="*/ 418 w 476"/>
              <a:gd name="T9" fmla="*/ 134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6" h="475">
                <a:moveTo>
                  <a:pt x="418" y="134"/>
                </a:moveTo>
                <a:cubicBezTo>
                  <a:pt x="476" y="233"/>
                  <a:pt x="442" y="361"/>
                  <a:pt x="342" y="418"/>
                </a:cubicBezTo>
                <a:cubicBezTo>
                  <a:pt x="242" y="475"/>
                  <a:pt x="115" y="441"/>
                  <a:pt x="58" y="342"/>
                </a:cubicBezTo>
                <a:cubicBezTo>
                  <a:pt x="0" y="242"/>
                  <a:pt x="34" y="115"/>
                  <a:pt x="134" y="57"/>
                </a:cubicBezTo>
                <a:cubicBezTo>
                  <a:pt x="233" y="0"/>
                  <a:pt x="361" y="34"/>
                  <a:pt x="418" y="134"/>
                </a:cubicBezTo>
                <a:close/>
              </a:path>
            </a:pathLst>
          </a:custGeom>
          <a:gradFill>
            <a:gsLst>
              <a:gs pos="100000">
                <a:srgbClr val="FFE141"/>
              </a:gs>
              <a:gs pos="0">
                <a:srgbClr val="F5A400"/>
              </a:gs>
            </a:gsLst>
            <a:lin ang="2700000" scaled="0"/>
          </a:gra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微软雅黑" panose="020B0503020204020204" charset="-122"/>
            </a:endParaRPr>
          </a:p>
        </p:txBody>
      </p:sp>
      <p:sp>
        <p:nvSpPr>
          <p:cNvPr id="55" name="Oval 174"/>
          <p:cNvSpPr>
            <a:spLocks noChangeArrowheads="1"/>
          </p:cNvSpPr>
          <p:nvPr/>
        </p:nvSpPr>
        <p:spPr bwMode="auto">
          <a:xfrm>
            <a:off x="8129775" y="422276"/>
            <a:ext cx="1420812" cy="1420813"/>
          </a:xfrm>
          <a:prstGeom prst="ellipse">
            <a:avLst/>
          </a:prstGeom>
          <a:gradFill flip="none" rotWithShape="1">
            <a:gsLst>
              <a:gs pos="100000">
                <a:srgbClr val="FDFCFD"/>
              </a:gs>
              <a:gs pos="0">
                <a:srgbClr val="E2E0E2"/>
              </a:gs>
            </a:gsLst>
            <a:lin ang="18900000" scaled="1"/>
            <a:tileRect/>
          </a:gradFill>
          <a:ln w="12700" cap="flat" cmpd="sng" algn="ctr">
            <a:gradFill flip="none" rotWithShape="1">
              <a:gsLst>
                <a:gs pos="0">
                  <a:srgbClr val="FDFCFD"/>
                </a:gs>
                <a:gs pos="100000">
                  <a:srgbClr val="E2E0E2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190500" dist="101600" dir="8100000" algn="tr" rotWithShape="0">
              <a:prstClr val="black">
                <a:alpha val="2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6" name="Oval 175"/>
          <p:cNvSpPr>
            <a:spLocks noChangeArrowheads="1"/>
          </p:cNvSpPr>
          <p:nvPr/>
        </p:nvSpPr>
        <p:spPr bwMode="auto">
          <a:xfrm>
            <a:off x="8234550" y="527051"/>
            <a:ext cx="1211262" cy="1211263"/>
          </a:xfrm>
          <a:prstGeom prst="ellipse">
            <a:avLst/>
          </a:prstGeom>
          <a:gradFill flip="none" rotWithShape="1">
            <a:gsLst>
              <a:gs pos="0">
                <a:srgbClr val="2F3E96"/>
              </a:gs>
              <a:gs pos="100000">
                <a:srgbClr val="B785B9"/>
              </a:gs>
            </a:gsLst>
            <a:lin ang="2700000" scaled="0"/>
            <a:tileRect/>
          </a:gradFill>
          <a:ln w="28575" cap="flat" cmpd="sng" algn="ctr">
            <a:noFill/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7" name="Freeform 166"/>
          <p:cNvSpPr/>
          <p:nvPr/>
        </p:nvSpPr>
        <p:spPr bwMode="auto">
          <a:xfrm>
            <a:off x="10017312" y="1470026"/>
            <a:ext cx="1625600" cy="1625600"/>
          </a:xfrm>
          <a:custGeom>
            <a:avLst/>
            <a:gdLst>
              <a:gd name="T0" fmla="*/ 68 w 558"/>
              <a:gd name="T1" fmla="*/ 401 h 558"/>
              <a:gd name="T2" fmla="*/ 157 w 558"/>
              <a:gd name="T3" fmla="*/ 68 h 558"/>
              <a:gd name="T4" fmla="*/ 490 w 558"/>
              <a:gd name="T5" fmla="*/ 157 h 558"/>
              <a:gd name="T6" fmla="*/ 401 w 558"/>
              <a:gd name="T7" fmla="*/ 490 h 558"/>
              <a:gd name="T8" fmla="*/ 68 w 558"/>
              <a:gd name="T9" fmla="*/ 401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8" h="558">
                <a:moveTo>
                  <a:pt x="68" y="401"/>
                </a:moveTo>
                <a:cubicBezTo>
                  <a:pt x="0" y="284"/>
                  <a:pt x="40" y="135"/>
                  <a:pt x="157" y="68"/>
                </a:cubicBezTo>
                <a:cubicBezTo>
                  <a:pt x="274" y="0"/>
                  <a:pt x="423" y="40"/>
                  <a:pt x="490" y="157"/>
                </a:cubicBezTo>
                <a:cubicBezTo>
                  <a:pt x="558" y="274"/>
                  <a:pt x="518" y="423"/>
                  <a:pt x="401" y="490"/>
                </a:cubicBezTo>
                <a:cubicBezTo>
                  <a:pt x="284" y="558"/>
                  <a:pt x="135" y="518"/>
                  <a:pt x="68" y="401"/>
                </a:cubicBezTo>
                <a:close/>
              </a:path>
            </a:pathLst>
          </a:custGeom>
          <a:gradFill flip="none" rotWithShape="1">
            <a:gsLst>
              <a:gs pos="100000">
                <a:srgbClr val="FDFCFD"/>
              </a:gs>
              <a:gs pos="0">
                <a:srgbClr val="E2E0E2"/>
              </a:gs>
            </a:gsLst>
            <a:lin ang="18900000" scaled="1"/>
            <a:tileRect/>
          </a:gradFill>
          <a:ln w="12700" cap="flat" cmpd="sng" algn="ctr">
            <a:gradFill flip="none" rotWithShape="1">
              <a:gsLst>
                <a:gs pos="0">
                  <a:srgbClr val="FDFCFD"/>
                </a:gs>
                <a:gs pos="100000">
                  <a:srgbClr val="E2E0E2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190500" dist="101600" dir="8100000" algn="tr" rotWithShape="0">
              <a:prstClr val="black">
                <a:alpha val="2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8" name="Freeform 169"/>
          <p:cNvSpPr/>
          <p:nvPr/>
        </p:nvSpPr>
        <p:spPr bwMode="auto">
          <a:xfrm>
            <a:off x="6037450" y="1466851"/>
            <a:ext cx="1622425" cy="1622425"/>
          </a:xfrm>
          <a:custGeom>
            <a:avLst/>
            <a:gdLst>
              <a:gd name="T0" fmla="*/ 490 w 557"/>
              <a:gd name="T1" fmla="*/ 401 h 557"/>
              <a:gd name="T2" fmla="*/ 157 w 557"/>
              <a:gd name="T3" fmla="*/ 490 h 557"/>
              <a:gd name="T4" fmla="*/ 67 w 557"/>
              <a:gd name="T5" fmla="*/ 157 h 557"/>
              <a:gd name="T6" fmla="*/ 401 w 557"/>
              <a:gd name="T7" fmla="*/ 67 h 557"/>
              <a:gd name="T8" fmla="*/ 490 w 557"/>
              <a:gd name="T9" fmla="*/ 401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7" h="557">
                <a:moveTo>
                  <a:pt x="490" y="401"/>
                </a:moveTo>
                <a:cubicBezTo>
                  <a:pt x="422" y="517"/>
                  <a:pt x="273" y="557"/>
                  <a:pt x="157" y="490"/>
                </a:cubicBezTo>
                <a:cubicBezTo>
                  <a:pt x="40" y="423"/>
                  <a:pt x="0" y="273"/>
                  <a:pt x="67" y="157"/>
                </a:cubicBezTo>
                <a:cubicBezTo>
                  <a:pt x="135" y="40"/>
                  <a:pt x="284" y="0"/>
                  <a:pt x="401" y="67"/>
                </a:cubicBezTo>
                <a:cubicBezTo>
                  <a:pt x="517" y="135"/>
                  <a:pt x="557" y="284"/>
                  <a:pt x="490" y="401"/>
                </a:cubicBezTo>
                <a:close/>
              </a:path>
            </a:pathLst>
          </a:custGeom>
          <a:gradFill flip="none" rotWithShape="1">
            <a:gsLst>
              <a:gs pos="100000">
                <a:srgbClr val="FDFCFD"/>
              </a:gs>
              <a:gs pos="0">
                <a:srgbClr val="E2E0E2"/>
              </a:gs>
            </a:gsLst>
            <a:lin ang="18900000" scaled="1"/>
            <a:tileRect/>
          </a:gradFill>
          <a:ln w="12700" cap="flat" cmpd="sng" algn="ctr">
            <a:gradFill flip="none" rotWithShape="1">
              <a:gsLst>
                <a:gs pos="0">
                  <a:srgbClr val="FDFCFD"/>
                </a:gs>
                <a:gs pos="100000">
                  <a:srgbClr val="E2E0E2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190500" dist="101600" dir="8100000" algn="tr" rotWithShape="0">
              <a:prstClr val="black">
                <a:alpha val="2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59" name="Oval 171"/>
          <p:cNvSpPr>
            <a:spLocks noChangeArrowheads="1"/>
          </p:cNvSpPr>
          <p:nvPr/>
        </p:nvSpPr>
        <p:spPr bwMode="auto">
          <a:xfrm>
            <a:off x="8126600" y="5018088"/>
            <a:ext cx="1420812" cy="1420813"/>
          </a:xfrm>
          <a:prstGeom prst="ellipse">
            <a:avLst/>
          </a:prstGeom>
          <a:gradFill flip="none" rotWithShape="1">
            <a:gsLst>
              <a:gs pos="100000">
                <a:srgbClr val="FDFCFD"/>
              </a:gs>
              <a:gs pos="0">
                <a:srgbClr val="E2E0E2"/>
              </a:gs>
            </a:gsLst>
            <a:lin ang="18900000" scaled="1"/>
            <a:tileRect/>
          </a:gradFill>
          <a:ln w="12700" cap="flat" cmpd="sng" algn="ctr">
            <a:gradFill flip="none" rotWithShape="1">
              <a:gsLst>
                <a:gs pos="0">
                  <a:srgbClr val="FDFCFD"/>
                </a:gs>
                <a:gs pos="100000">
                  <a:srgbClr val="E2E0E2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190500" dist="101600" dir="8100000" algn="tr" rotWithShape="0">
              <a:prstClr val="black">
                <a:alpha val="2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60" name="Freeform 167"/>
          <p:cNvSpPr/>
          <p:nvPr/>
        </p:nvSpPr>
        <p:spPr bwMode="auto">
          <a:xfrm>
            <a:off x="10136375" y="1589088"/>
            <a:ext cx="1387475" cy="1387475"/>
          </a:xfrm>
          <a:custGeom>
            <a:avLst/>
            <a:gdLst>
              <a:gd name="T0" fmla="*/ 58 w 476"/>
              <a:gd name="T1" fmla="*/ 342 h 476"/>
              <a:gd name="T2" fmla="*/ 134 w 476"/>
              <a:gd name="T3" fmla="*/ 58 h 476"/>
              <a:gd name="T4" fmla="*/ 418 w 476"/>
              <a:gd name="T5" fmla="*/ 134 h 476"/>
              <a:gd name="T6" fmla="*/ 342 w 476"/>
              <a:gd name="T7" fmla="*/ 418 h 476"/>
              <a:gd name="T8" fmla="*/ 58 w 476"/>
              <a:gd name="T9" fmla="*/ 342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6" h="476">
                <a:moveTo>
                  <a:pt x="58" y="342"/>
                </a:moveTo>
                <a:cubicBezTo>
                  <a:pt x="0" y="242"/>
                  <a:pt x="34" y="115"/>
                  <a:pt x="134" y="58"/>
                </a:cubicBezTo>
                <a:cubicBezTo>
                  <a:pt x="233" y="0"/>
                  <a:pt x="361" y="34"/>
                  <a:pt x="418" y="134"/>
                </a:cubicBezTo>
                <a:cubicBezTo>
                  <a:pt x="476" y="233"/>
                  <a:pt x="442" y="361"/>
                  <a:pt x="342" y="418"/>
                </a:cubicBezTo>
                <a:cubicBezTo>
                  <a:pt x="242" y="476"/>
                  <a:pt x="115" y="442"/>
                  <a:pt x="58" y="342"/>
                </a:cubicBezTo>
                <a:close/>
              </a:path>
            </a:pathLst>
          </a:custGeom>
          <a:gradFill flip="none" rotWithShape="1">
            <a:gsLst>
              <a:gs pos="0">
                <a:srgbClr val="005DAD"/>
              </a:gs>
              <a:gs pos="100000">
                <a:srgbClr val="5796D0"/>
              </a:gs>
            </a:gsLst>
            <a:lin ang="2700000" scaled="0"/>
            <a:tileRect/>
          </a:gradFill>
          <a:ln w="28575" cap="flat" cmpd="sng" algn="ctr">
            <a:noFill/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61" name="Freeform 170"/>
          <p:cNvSpPr/>
          <p:nvPr/>
        </p:nvSpPr>
        <p:spPr bwMode="auto">
          <a:xfrm>
            <a:off x="6158100" y="1587501"/>
            <a:ext cx="1382712" cy="1385888"/>
          </a:xfrm>
          <a:custGeom>
            <a:avLst/>
            <a:gdLst>
              <a:gd name="T0" fmla="*/ 418 w 475"/>
              <a:gd name="T1" fmla="*/ 342 h 476"/>
              <a:gd name="T2" fmla="*/ 133 w 475"/>
              <a:gd name="T3" fmla="*/ 418 h 476"/>
              <a:gd name="T4" fmla="*/ 57 w 475"/>
              <a:gd name="T5" fmla="*/ 134 h 476"/>
              <a:gd name="T6" fmla="*/ 342 w 475"/>
              <a:gd name="T7" fmla="*/ 58 h 476"/>
              <a:gd name="T8" fmla="*/ 418 w 475"/>
              <a:gd name="T9" fmla="*/ 342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5" h="476">
                <a:moveTo>
                  <a:pt x="418" y="342"/>
                </a:moveTo>
                <a:cubicBezTo>
                  <a:pt x="360" y="441"/>
                  <a:pt x="233" y="476"/>
                  <a:pt x="133" y="418"/>
                </a:cubicBezTo>
                <a:cubicBezTo>
                  <a:pt x="34" y="361"/>
                  <a:pt x="0" y="233"/>
                  <a:pt x="57" y="134"/>
                </a:cubicBezTo>
                <a:cubicBezTo>
                  <a:pt x="115" y="34"/>
                  <a:pt x="242" y="0"/>
                  <a:pt x="342" y="58"/>
                </a:cubicBezTo>
                <a:cubicBezTo>
                  <a:pt x="441" y="115"/>
                  <a:pt x="475" y="242"/>
                  <a:pt x="418" y="342"/>
                </a:cubicBezTo>
                <a:close/>
              </a:path>
            </a:pathLst>
          </a:custGeom>
          <a:gradFill>
            <a:gsLst>
              <a:gs pos="100000">
                <a:srgbClr val="F5A500"/>
              </a:gs>
              <a:gs pos="0">
                <a:srgbClr val="E60012"/>
              </a:gs>
            </a:gsLst>
            <a:lin ang="2700000" scaled="0"/>
          </a:gra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微软雅黑" panose="020B0503020204020204" charset="-122"/>
            </a:endParaRPr>
          </a:p>
        </p:txBody>
      </p:sp>
      <p:sp>
        <p:nvSpPr>
          <p:cNvPr id="62" name="Oval 172"/>
          <p:cNvSpPr>
            <a:spLocks noChangeArrowheads="1"/>
          </p:cNvSpPr>
          <p:nvPr/>
        </p:nvSpPr>
        <p:spPr bwMode="auto">
          <a:xfrm>
            <a:off x="8231375" y="5122863"/>
            <a:ext cx="1211262" cy="1211263"/>
          </a:xfrm>
          <a:prstGeom prst="ellipse">
            <a:avLst/>
          </a:prstGeom>
          <a:gradFill flip="none" rotWithShape="1">
            <a:gsLst>
              <a:gs pos="100000">
                <a:srgbClr val="EFE800"/>
              </a:gs>
              <a:gs pos="0">
                <a:srgbClr val="A6CD47"/>
              </a:gs>
            </a:gsLst>
            <a:lin ang="2700000" scaled="0"/>
            <a:tileRect/>
          </a:gradFill>
          <a:ln w="28575" cap="flat" cmpd="sng" algn="ctr">
            <a:noFill/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63" name="Freeform 164"/>
          <p:cNvSpPr/>
          <p:nvPr/>
        </p:nvSpPr>
        <p:spPr bwMode="auto">
          <a:xfrm>
            <a:off x="8388593" y="2992097"/>
            <a:ext cx="900000" cy="900000"/>
          </a:xfrm>
          <a:custGeom>
            <a:avLst/>
            <a:gdLst>
              <a:gd name="T0" fmla="*/ 57 w 319"/>
              <a:gd name="T1" fmla="*/ 263 h 319"/>
              <a:gd name="T2" fmla="*/ 57 w 319"/>
              <a:gd name="T3" fmla="*/ 57 h 319"/>
              <a:gd name="T4" fmla="*/ 262 w 319"/>
              <a:gd name="T5" fmla="*/ 57 h 319"/>
              <a:gd name="T6" fmla="*/ 262 w 319"/>
              <a:gd name="T7" fmla="*/ 263 h 319"/>
              <a:gd name="T8" fmla="*/ 57 w 319"/>
              <a:gd name="T9" fmla="*/ 263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9" h="319">
                <a:moveTo>
                  <a:pt x="57" y="263"/>
                </a:moveTo>
                <a:cubicBezTo>
                  <a:pt x="0" y="206"/>
                  <a:pt x="0" y="114"/>
                  <a:pt x="57" y="57"/>
                </a:cubicBezTo>
                <a:cubicBezTo>
                  <a:pt x="113" y="0"/>
                  <a:pt x="205" y="0"/>
                  <a:pt x="262" y="57"/>
                </a:cubicBezTo>
                <a:cubicBezTo>
                  <a:pt x="319" y="114"/>
                  <a:pt x="319" y="206"/>
                  <a:pt x="262" y="263"/>
                </a:cubicBezTo>
                <a:cubicBezTo>
                  <a:pt x="205" y="319"/>
                  <a:pt x="113" y="319"/>
                  <a:pt x="57" y="263"/>
                </a:cubicBezTo>
                <a:close/>
              </a:path>
            </a:pathLst>
          </a:custGeom>
          <a:gradFill flip="none" rotWithShape="1">
            <a:gsLst>
              <a:gs pos="0">
                <a:srgbClr val="FBFBFB"/>
              </a:gs>
              <a:gs pos="100000">
                <a:srgbClr val="E2E1E3"/>
              </a:gs>
            </a:gsLst>
            <a:lin ang="18900000" scaled="1"/>
            <a:tileRect/>
          </a:gradFill>
          <a:ln w="666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DDDDF"/>
                </a:gs>
              </a:gsLst>
              <a:lin ang="8100000" scaled="0"/>
              <a:tileRect/>
            </a:gradFill>
            <a:prstDash val="solid"/>
            <a:miter lim="800000"/>
          </a:ln>
          <a:effectLst>
            <a:outerShdw blurRad="254000" dist="114300" dir="8100000" sx="102000" sy="102000" algn="tr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64" name="Freeform 910"/>
          <p:cNvSpPr/>
          <p:nvPr/>
        </p:nvSpPr>
        <p:spPr bwMode="auto">
          <a:xfrm>
            <a:off x="10480433" y="1940673"/>
            <a:ext cx="706818" cy="713205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65" name="Freeform 307"/>
          <p:cNvSpPr>
            <a:spLocks noChangeAspect="1" noEditPoints="1"/>
          </p:cNvSpPr>
          <p:nvPr/>
        </p:nvSpPr>
        <p:spPr bwMode="auto">
          <a:xfrm>
            <a:off x="6564522" y="4171954"/>
            <a:ext cx="538741" cy="787048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66" name="Freeform 266"/>
          <p:cNvSpPr>
            <a:spLocks noChangeAspect="1" noEditPoints="1"/>
          </p:cNvSpPr>
          <p:nvPr/>
        </p:nvSpPr>
        <p:spPr bwMode="auto">
          <a:xfrm>
            <a:off x="10491217" y="4235775"/>
            <a:ext cx="674613" cy="739124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grpSp>
        <p:nvGrpSpPr>
          <p:cNvPr id="67" name="组合 66"/>
          <p:cNvGrpSpPr>
            <a:grpSpLocks noChangeAspect="1"/>
          </p:cNvGrpSpPr>
          <p:nvPr/>
        </p:nvGrpSpPr>
        <p:grpSpPr>
          <a:xfrm>
            <a:off x="8556838" y="3144739"/>
            <a:ext cx="560336" cy="479749"/>
            <a:chOff x="2162176" y="-104775"/>
            <a:chExt cx="1655763" cy="1417638"/>
          </a:xfrm>
          <a:solidFill>
            <a:sysClr val="windowText" lastClr="000000">
              <a:lumMod val="65000"/>
              <a:lumOff val="35000"/>
            </a:sysClr>
          </a:solidFill>
        </p:grpSpPr>
        <p:sp>
          <p:nvSpPr>
            <p:cNvPr id="68" name="Freeform 3767"/>
            <p:cNvSpPr/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9" name="Freeform 3768"/>
            <p:cNvSpPr/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</p:grp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6414011" y="1990062"/>
            <a:ext cx="787049" cy="598126"/>
            <a:chOff x="10004425" y="1971676"/>
            <a:chExt cx="1593850" cy="1211262"/>
          </a:xfrm>
          <a:solidFill>
            <a:sysClr val="window" lastClr="FFFFFF"/>
          </a:solidFill>
        </p:grpSpPr>
        <p:sp>
          <p:nvSpPr>
            <p:cNvPr id="71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72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73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74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75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76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</p:grpSp>
      <p:sp>
        <p:nvSpPr>
          <p:cNvPr id="77" name="Freeform 63"/>
          <p:cNvSpPr>
            <a:spLocks noChangeAspect="1" noEditPoints="1"/>
          </p:cNvSpPr>
          <p:nvPr/>
        </p:nvSpPr>
        <p:spPr bwMode="auto">
          <a:xfrm>
            <a:off x="8471351" y="760171"/>
            <a:ext cx="674613" cy="766239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78" name="Freeform 10"/>
          <p:cNvSpPr>
            <a:spLocks noEditPoints="1"/>
          </p:cNvSpPr>
          <p:nvPr/>
        </p:nvSpPr>
        <p:spPr bwMode="auto">
          <a:xfrm>
            <a:off x="8464008" y="5318128"/>
            <a:ext cx="787872" cy="740439"/>
          </a:xfrm>
          <a:custGeom>
            <a:avLst/>
            <a:gdLst>
              <a:gd name="T0" fmla="*/ 401 w 415"/>
              <a:gd name="T1" fmla="*/ 70 h 390"/>
              <a:gd name="T2" fmla="*/ 102 w 415"/>
              <a:gd name="T3" fmla="*/ 70 h 390"/>
              <a:gd name="T4" fmla="*/ 82 w 415"/>
              <a:gd name="T5" fmla="*/ 27 h 390"/>
              <a:gd name="T6" fmla="*/ 3 w 415"/>
              <a:gd name="T7" fmla="*/ 10 h 390"/>
              <a:gd name="T8" fmla="*/ 66 w 415"/>
              <a:gd name="T9" fmla="*/ 49 h 390"/>
              <a:gd name="T10" fmla="*/ 128 w 415"/>
              <a:gd name="T11" fmla="*/ 254 h 390"/>
              <a:gd name="T12" fmla="*/ 110 w 415"/>
              <a:gd name="T13" fmla="*/ 319 h 390"/>
              <a:gd name="T14" fmla="*/ 129 w 415"/>
              <a:gd name="T15" fmla="*/ 324 h 390"/>
              <a:gd name="T16" fmla="*/ 159 w 415"/>
              <a:gd name="T17" fmla="*/ 390 h 390"/>
              <a:gd name="T18" fmla="*/ 188 w 415"/>
              <a:gd name="T19" fmla="*/ 324 h 390"/>
              <a:gd name="T20" fmla="*/ 265 w 415"/>
              <a:gd name="T21" fmla="*/ 351 h 390"/>
              <a:gd name="T22" fmla="*/ 344 w 415"/>
              <a:gd name="T23" fmla="*/ 351 h 390"/>
              <a:gd name="T24" fmla="*/ 346 w 415"/>
              <a:gd name="T25" fmla="*/ 324 h 390"/>
              <a:gd name="T26" fmla="*/ 346 w 415"/>
              <a:gd name="T27" fmla="*/ 302 h 390"/>
              <a:gd name="T28" fmla="*/ 147 w 415"/>
              <a:gd name="T29" fmla="*/ 268 h 390"/>
              <a:gd name="T30" fmla="*/ 346 w 415"/>
              <a:gd name="T31" fmla="*/ 269 h 390"/>
              <a:gd name="T32" fmla="*/ 414 w 415"/>
              <a:gd name="T33" fmla="*/ 87 h 390"/>
              <a:gd name="T34" fmla="*/ 159 w 415"/>
              <a:gd name="T35" fmla="*/ 368 h 390"/>
              <a:gd name="T36" fmla="*/ 159 w 415"/>
              <a:gd name="T37" fmla="*/ 333 h 390"/>
              <a:gd name="T38" fmla="*/ 159 w 415"/>
              <a:gd name="T39" fmla="*/ 368 h 390"/>
              <a:gd name="T40" fmla="*/ 287 w 415"/>
              <a:gd name="T41" fmla="*/ 351 h 390"/>
              <a:gd name="T42" fmla="*/ 322 w 415"/>
              <a:gd name="T43" fmla="*/ 351 h 390"/>
              <a:gd name="T44" fmla="*/ 374 w 415"/>
              <a:gd name="T45" fmla="*/ 126 h 390"/>
              <a:gd name="T46" fmla="*/ 306 w 415"/>
              <a:gd name="T47" fmla="*/ 97 h 390"/>
              <a:gd name="T48" fmla="*/ 374 w 415"/>
              <a:gd name="T49" fmla="*/ 126 h 390"/>
              <a:gd name="T50" fmla="*/ 306 w 415"/>
              <a:gd name="T51" fmla="*/ 187 h 390"/>
              <a:gd name="T52" fmla="*/ 365 w 415"/>
              <a:gd name="T53" fmla="*/ 153 h 390"/>
              <a:gd name="T54" fmla="*/ 219 w 415"/>
              <a:gd name="T55" fmla="*/ 153 h 390"/>
              <a:gd name="T56" fmla="*/ 280 w 415"/>
              <a:gd name="T57" fmla="*/ 187 h 390"/>
              <a:gd name="T58" fmla="*/ 219 w 415"/>
              <a:gd name="T59" fmla="*/ 153 h 390"/>
              <a:gd name="T60" fmla="*/ 219 w 415"/>
              <a:gd name="T61" fmla="*/ 242 h 390"/>
              <a:gd name="T62" fmla="*/ 280 w 415"/>
              <a:gd name="T63" fmla="*/ 214 h 390"/>
              <a:gd name="T64" fmla="*/ 130 w 415"/>
              <a:gd name="T65" fmla="*/ 153 h 390"/>
              <a:gd name="T66" fmla="*/ 192 w 415"/>
              <a:gd name="T67" fmla="*/ 187 h 390"/>
              <a:gd name="T68" fmla="*/ 130 w 415"/>
              <a:gd name="T69" fmla="*/ 153 h 390"/>
              <a:gd name="T70" fmla="*/ 280 w 415"/>
              <a:gd name="T71" fmla="*/ 97 h 390"/>
              <a:gd name="T72" fmla="*/ 219 w 415"/>
              <a:gd name="T73" fmla="*/ 126 h 390"/>
              <a:gd name="T74" fmla="*/ 192 w 415"/>
              <a:gd name="T75" fmla="*/ 97 h 390"/>
              <a:gd name="T76" fmla="*/ 121 w 415"/>
              <a:gd name="T77" fmla="*/ 126 h 390"/>
              <a:gd name="T78" fmla="*/ 192 w 415"/>
              <a:gd name="T79" fmla="*/ 97 h 390"/>
              <a:gd name="T80" fmla="*/ 192 w 415"/>
              <a:gd name="T81" fmla="*/ 214 h 390"/>
              <a:gd name="T82" fmla="*/ 161 w 415"/>
              <a:gd name="T83" fmla="*/ 242 h 390"/>
              <a:gd name="T84" fmla="*/ 306 w 415"/>
              <a:gd name="T85" fmla="*/ 242 h 390"/>
              <a:gd name="T86" fmla="*/ 346 w 415"/>
              <a:gd name="T87" fmla="*/ 214 h 390"/>
              <a:gd name="T88" fmla="*/ 306 w 415"/>
              <a:gd name="T89" fmla="*/ 242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5" h="390">
                <a:moveTo>
                  <a:pt x="412" y="76"/>
                </a:moveTo>
                <a:cubicBezTo>
                  <a:pt x="410" y="72"/>
                  <a:pt x="406" y="70"/>
                  <a:pt x="401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2" y="70"/>
                  <a:pt x="102" y="70"/>
                </a:cubicBezTo>
                <a:cubicBezTo>
                  <a:pt x="89" y="35"/>
                  <a:pt x="89" y="35"/>
                  <a:pt x="89" y="35"/>
                </a:cubicBezTo>
                <a:cubicBezTo>
                  <a:pt x="88" y="31"/>
                  <a:pt x="85" y="28"/>
                  <a:pt x="82" y="27"/>
                </a:cubicBezTo>
                <a:cubicBezTo>
                  <a:pt x="20" y="3"/>
                  <a:pt x="20" y="3"/>
                  <a:pt x="20" y="3"/>
                </a:cubicBezTo>
                <a:cubicBezTo>
                  <a:pt x="13" y="0"/>
                  <a:pt x="5" y="3"/>
                  <a:pt x="3" y="10"/>
                </a:cubicBezTo>
                <a:cubicBezTo>
                  <a:pt x="0" y="17"/>
                  <a:pt x="3" y="25"/>
                  <a:pt x="10" y="27"/>
                </a:cubicBezTo>
                <a:cubicBezTo>
                  <a:pt x="66" y="49"/>
                  <a:pt x="66" y="49"/>
                  <a:pt x="66" y="49"/>
                </a:cubicBezTo>
                <a:cubicBezTo>
                  <a:pt x="135" y="247"/>
                  <a:pt x="135" y="247"/>
                  <a:pt x="135" y="247"/>
                </a:cubicBezTo>
                <a:cubicBezTo>
                  <a:pt x="132" y="248"/>
                  <a:pt x="130" y="251"/>
                  <a:pt x="128" y="254"/>
                </a:cubicBezTo>
                <a:cubicBezTo>
                  <a:pt x="109" y="309"/>
                  <a:pt x="109" y="309"/>
                  <a:pt x="109" y="309"/>
                </a:cubicBezTo>
                <a:cubicBezTo>
                  <a:pt x="107" y="313"/>
                  <a:pt x="108" y="316"/>
                  <a:pt x="110" y="319"/>
                </a:cubicBezTo>
                <a:cubicBezTo>
                  <a:pt x="112" y="322"/>
                  <a:pt x="115" y="324"/>
                  <a:pt x="119" y="324"/>
                </a:cubicBezTo>
                <a:cubicBezTo>
                  <a:pt x="129" y="324"/>
                  <a:pt x="129" y="324"/>
                  <a:pt x="129" y="324"/>
                </a:cubicBezTo>
                <a:cubicBezTo>
                  <a:pt x="123" y="331"/>
                  <a:pt x="119" y="340"/>
                  <a:pt x="119" y="351"/>
                </a:cubicBezTo>
                <a:cubicBezTo>
                  <a:pt x="119" y="372"/>
                  <a:pt x="137" y="390"/>
                  <a:pt x="159" y="390"/>
                </a:cubicBezTo>
                <a:cubicBezTo>
                  <a:pt x="181" y="390"/>
                  <a:pt x="198" y="372"/>
                  <a:pt x="198" y="351"/>
                </a:cubicBezTo>
                <a:cubicBezTo>
                  <a:pt x="198" y="340"/>
                  <a:pt x="194" y="331"/>
                  <a:pt x="188" y="324"/>
                </a:cubicBezTo>
                <a:cubicBezTo>
                  <a:pt x="275" y="324"/>
                  <a:pt x="275" y="324"/>
                  <a:pt x="275" y="324"/>
                </a:cubicBezTo>
                <a:cubicBezTo>
                  <a:pt x="268" y="331"/>
                  <a:pt x="265" y="340"/>
                  <a:pt x="265" y="351"/>
                </a:cubicBezTo>
                <a:cubicBezTo>
                  <a:pt x="265" y="372"/>
                  <a:pt x="282" y="390"/>
                  <a:pt x="304" y="390"/>
                </a:cubicBezTo>
                <a:cubicBezTo>
                  <a:pt x="326" y="390"/>
                  <a:pt x="344" y="372"/>
                  <a:pt x="344" y="351"/>
                </a:cubicBezTo>
                <a:cubicBezTo>
                  <a:pt x="344" y="340"/>
                  <a:pt x="340" y="331"/>
                  <a:pt x="334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52" y="324"/>
                  <a:pt x="357" y="319"/>
                  <a:pt x="357" y="313"/>
                </a:cubicBezTo>
                <a:cubicBezTo>
                  <a:pt x="357" y="307"/>
                  <a:pt x="352" y="302"/>
                  <a:pt x="346" y="302"/>
                </a:cubicBezTo>
                <a:cubicBezTo>
                  <a:pt x="135" y="302"/>
                  <a:pt x="135" y="302"/>
                  <a:pt x="135" y="302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48" y="268"/>
                  <a:pt x="150" y="269"/>
                  <a:pt x="152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52" y="269"/>
                  <a:pt x="357" y="265"/>
                  <a:pt x="359" y="260"/>
                </a:cubicBezTo>
                <a:cubicBezTo>
                  <a:pt x="414" y="87"/>
                  <a:pt x="414" y="87"/>
                  <a:pt x="414" y="87"/>
                </a:cubicBezTo>
                <a:cubicBezTo>
                  <a:pt x="415" y="83"/>
                  <a:pt x="415" y="79"/>
                  <a:pt x="412" y="76"/>
                </a:cubicBezTo>
                <a:moveTo>
                  <a:pt x="159" y="368"/>
                </a:moveTo>
                <a:cubicBezTo>
                  <a:pt x="149" y="368"/>
                  <a:pt x="141" y="360"/>
                  <a:pt x="141" y="351"/>
                </a:cubicBezTo>
                <a:cubicBezTo>
                  <a:pt x="141" y="341"/>
                  <a:pt x="149" y="333"/>
                  <a:pt x="159" y="333"/>
                </a:cubicBezTo>
                <a:cubicBezTo>
                  <a:pt x="168" y="333"/>
                  <a:pt x="176" y="341"/>
                  <a:pt x="176" y="351"/>
                </a:cubicBezTo>
                <a:cubicBezTo>
                  <a:pt x="176" y="360"/>
                  <a:pt x="168" y="368"/>
                  <a:pt x="159" y="368"/>
                </a:cubicBezTo>
                <a:moveTo>
                  <a:pt x="304" y="368"/>
                </a:moveTo>
                <a:cubicBezTo>
                  <a:pt x="295" y="368"/>
                  <a:pt x="287" y="360"/>
                  <a:pt x="287" y="351"/>
                </a:cubicBezTo>
                <a:cubicBezTo>
                  <a:pt x="287" y="341"/>
                  <a:pt x="295" y="333"/>
                  <a:pt x="304" y="333"/>
                </a:cubicBezTo>
                <a:cubicBezTo>
                  <a:pt x="314" y="333"/>
                  <a:pt x="322" y="341"/>
                  <a:pt x="322" y="351"/>
                </a:cubicBezTo>
                <a:cubicBezTo>
                  <a:pt x="322" y="360"/>
                  <a:pt x="314" y="368"/>
                  <a:pt x="304" y="368"/>
                </a:cubicBezTo>
                <a:moveTo>
                  <a:pt x="374" y="126"/>
                </a:moveTo>
                <a:cubicBezTo>
                  <a:pt x="306" y="126"/>
                  <a:pt x="306" y="126"/>
                  <a:pt x="306" y="126"/>
                </a:cubicBezTo>
                <a:cubicBezTo>
                  <a:pt x="306" y="97"/>
                  <a:pt x="306" y="97"/>
                  <a:pt x="306" y="97"/>
                </a:cubicBezTo>
                <a:cubicBezTo>
                  <a:pt x="383" y="97"/>
                  <a:pt x="383" y="97"/>
                  <a:pt x="383" y="97"/>
                </a:cubicBezTo>
                <a:lnTo>
                  <a:pt x="374" y="126"/>
                </a:lnTo>
                <a:close/>
                <a:moveTo>
                  <a:pt x="354" y="187"/>
                </a:moveTo>
                <a:cubicBezTo>
                  <a:pt x="306" y="187"/>
                  <a:pt x="306" y="187"/>
                  <a:pt x="306" y="187"/>
                </a:cubicBezTo>
                <a:cubicBezTo>
                  <a:pt x="306" y="153"/>
                  <a:pt x="306" y="153"/>
                  <a:pt x="306" y="153"/>
                </a:cubicBezTo>
                <a:cubicBezTo>
                  <a:pt x="365" y="153"/>
                  <a:pt x="365" y="153"/>
                  <a:pt x="365" y="153"/>
                </a:cubicBezTo>
                <a:lnTo>
                  <a:pt x="354" y="187"/>
                </a:lnTo>
                <a:close/>
                <a:moveTo>
                  <a:pt x="219" y="153"/>
                </a:moveTo>
                <a:cubicBezTo>
                  <a:pt x="280" y="153"/>
                  <a:pt x="280" y="153"/>
                  <a:pt x="280" y="153"/>
                </a:cubicBezTo>
                <a:cubicBezTo>
                  <a:pt x="280" y="187"/>
                  <a:pt x="280" y="187"/>
                  <a:pt x="280" y="187"/>
                </a:cubicBezTo>
                <a:cubicBezTo>
                  <a:pt x="219" y="187"/>
                  <a:pt x="219" y="187"/>
                  <a:pt x="219" y="187"/>
                </a:cubicBezTo>
                <a:lnTo>
                  <a:pt x="219" y="153"/>
                </a:lnTo>
                <a:close/>
                <a:moveTo>
                  <a:pt x="280" y="242"/>
                </a:moveTo>
                <a:cubicBezTo>
                  <a:pt x="219" y="242"/>
                  <a:pt x="219" y="242"/>
                  <a:pt x="219" y="242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280" y="214"/>
                  <a:pt x="280" y="214"/>
                  <a:pt x="280" y="214"/>
                </a:cubicBezTo>
                <a:lnTo>
                  <a:pt x="280" y="242"/>
                </a:lnTo>
                <a:close/>
                <a:moveTo>
                  <a:pt x="130" y="153"/>
                </a:moveTo>
                <a:cubicBezTo>
                  <a:pt x="192" y="153"/>
                  <a:pt x="192" y="153"/>
                  <a:pt x="192" y="153"/>
                </a:cubicBezTo>
                <a:cubicBezTo>
                  <a:pt x="192" y="187"/>
                  <a:pt x="192" y="187"/>
                  <a:pt x="192" y="187"/>
                </a:cubicBezTo>
                <a:cubicBezTo>
                  <a:pt x="142" y="187"/>
                  <a:pt x="142" y="187"/>
                  <a:pt x="142" y="187"/>
                </a:cubicBezTo>
                <a:lnTo>
                  <a:pt x="130" y="153"/>
                </a:lnTo>
                <a:close/>
                <a:moveTo>
                  <a:pt x="219" y="97"/>
                </a:moveTo>
                <a:cubicBezTo>
                  <a:pt x="280" y="97"/>
                  <a:pt x="280" y="97"/>
                  <a:pt x="280" y="97"/>
                </a:cubicBezTo>
                <a:cubicBezTo>
                  <a:pt x="280" y="126"/>
                  <a:pt x="280" y="126"/>
                  <a:pt x="280" y="126"/>
                </a:cubicBezTo>
                <a:cubicBezTo>
                  <a:pt x="219" y="126"/>
                  <a:pt x="219" y="126"/>
                  <a:pt x="219" y="126"/>
                </a:cubicBezTo>
                <a:lnTo>
                  <a:pt x="219" y="97"/>
                </a:lnTo>
                <a:close/>
                <a:moveTo>
                  <a:pt x="192" y="97"/>
                </a:moveTo>
                <a:cubicBezTo>
                  <a:pt x="192" y="126"/>
                  <a:pt x="192" y="126"/>
                  <a:pt x="192" y="126"/>
                </a:cubicBezTo>
                <a:cubicBezTo>
                  <a:pt x="121" y="126"/>
                  <a:pt x="121" y="126"/>
                  <a:pt x="121" y="126"/>
                </a:cubicBezTo>
                <a:cubicBezTo>
                  <a:pt x="111" y="97"/>
                  <a:pt x="111" y="97"/>
                  <a:pt x="111" y="97"/>
                </a:cubicBezTo>
                <a:lnTo>
                  <a:pt x="192" y="97"/>
                </a:lnTo>
                <a:close/>
                <a:moveTo>
                  <a:pt x="151" y="214"/>
                </a:moveTo>
                <a:cubicBezTo>
                  <a:pt x="192" y="214"/>
                  <a:pt x="192" y="214"/>
                  <a:pt x="192" y="214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161" y="242"/>
                  <a:pt x="161" y="242"/>
                  <a:pt x="161" y="242"/>
                </a:cubicBezTo>
                <a:lnTo>
                  <a:pt x="151" y="214"/>
                </a:lnTo>
                <a:close/>
                <a:moveTo>
                  <a:pt x="306" y="242"/>
                </a:moveTo>
                <a:cubicBezTo>
                  <a:pt x="306" y="214"/>
                  <a:pt x="306" y="214"/>
                  <a:pt x="306" y="214"/>
                </a:cubicBezTo>
                <a:cubicBezTo>
                  <a:pt x="346" y="214"/>
                  <a:pt x="346" y="214"/>
                  <a:pt x="346" y="214"/>
                </a:cubicBezTo>
                <a:cubicBezTo>
                  <a:pt x="337" y="242"/>
                  <a:pt x="337" y="242"/>
                  <a:pt x="337" y="242"/>
                </a:cubicBezTo>
                <a:lnTo>
                  <a:pt x="306" y="24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1232183" y="4263365"/>
            <a:ext cx="40926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  <a:sym typeface="Calibri" panose="020F0502020204030204" pitchFamily="34" charset="0"/>
              </a:rPr>
              <a:t>This is a sample text. Insert your desired text here. Again, this is a dummy text, enter your own text here.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Calibri" panose="020F0502020204030204" pitchFamily="34" charset="0"/>
            </a:endParaRPr>
          </a:p>
          <a:p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Calibri" panose="020F0502020204030204" pitchFamily="34" charset="0"/>
            </a:endParaRPr>
          </a:p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  <a:sym typeface="Calibri" panose="020F0502020204030204" pitchFamily="34" charset="0"/>
              </a:rPr>
              <a:t>This is a sample text. Insert your desired text here. Again, this is a dummy text, enter your own text here.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宋体" panose="02010600030101010101" pitchFamily="2" charset="-122"/>
            </a:endParaRPr>
          </a:p>
        </p:txBody>
      </p:sp>
      <p:sp>
        <p:nvSpPr>
          <p:cNvPr id="80" name="文本框 48"/>
          <p:cNvSpPr>
            <a:spLocks noChangeArrowheads="1"/>
          </p:cNvSpPr>
          <p:nvPr/>
        </p:nvSpPr>
        <p:spPr bwMode="auto">
          <a:xfrm>
            <a:off x="1232183" y="3534885"/>
            <a:ext cx="41156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YOUR TITLE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 HERE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1232183" y="4173169"/>
            <a:ext cx="3826148" cy="0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dash"/>
            <a:miter lim="800000"/>
          </a:ln>
          <a:effectLst/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247578" y="3289300"/>
            <a:ext cx="3572347" cy="3568700"/>
            <a:chOff x="1822450" y="1933575"/>
            <a:chExt cx="4664075" cy="4659313"/>
          </a:xfrm>
          <a:solidFill>
            <a:srgbClr val="FFFFFF">
              <a:alpha val="54902"/>
            </a:srgbClr>
          </a:solidFill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1822450" y="1933575"/>
              <a:ext cx="4664075" cy="4659313"/>
            </a:xfrm>
            <a:prstGeom prst="ellipse">
              <a:avLst/>
            </a:prstGeom>
            <a:solidFill>
              <a:srgbClr val="000000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065338" y="1933575"/>
              <a:ext cx="4421187" cy="4659313"/>
              <a:chOff x="2065338" y="1933575"/>
              <a:chExt cx="4421187" cy="4659313"/>
            </a:xfrm>
            <a:grpFill/>
          </p:grpSpPr>
          <p:sp>
            <p:nvSpPr>
              <p:cNvPr id="22" name="Freeform 10"/>
              <p:cNvSpPr/>
              <p:nvPr/>
            </p:nvSpPr>
            <p:spPr bwMode="auto">
              <a:xfrm>
                <a:off x="2065338" y="2470150"/>
                <a:ext cx="2830512" cy="4122738"/>
              </a:xfrm>
              <a:custGeom>
                <a:avLst/>
                <a:gdLst>
                  <a:gd name="T0" fmla="*/ 233 w 753"/>
                  <a:gd name="T1" fmla="*/ 61 h 1098"/>
                  <a:gd name="T2" fmla="*/ 167 w 753"/>
                  <a:gd name="T3" fmla="*/ 51 h 1098"/>
                  <a:gd name="T4" fmla="*/ 134 w 753"/>
                  <a:gd name="T5" fmla="*/ 57 h 1098"/>
                  <a:gd name="T6" fmla="*/ 0 w 753"/>
                  <a:gd name="T7" fmla="*/ 200 h 1098"/>
                  <a:gd name="T8" fmla="*/ 66 w 753"/>
                  <a:gd name="T9" fmla="*/ 284 h 1098"/>
                  <a:gd name="T10" fmla="*/ 61 w 753"/>
                  <a:gd name="T11" fmla="*/ 293 h 1098"/>
                  <a:gd name="T12" fmla="*/ 103 w 753"/>
                  <a:gd name="T13" fmla="*/ 423 h 1098"/>
                  <a:gd name="T14" fmla="*/ 145 w 753"/>
                  <a:gd name="T15" fmla="*/ 487 h 1098"/>
                  <a:gd name="T16" fmla="*/ 162 w 753"/>
                  <a:gd name="T17" fmla="*/ 490 h 1098"/>
                  <a:gd name="T18" fmla="*/ 173 w 753"/>
                  <a:gd name="T19" fmla="*/ 486 h 1098"/>
                  <a:gd name="T20" fmla="*/ 229 w 753"/>
                  <a:gd name="T21" fmla="*/ 563 h 1098"/>
                  <a:gd name="T22" fmla="*/ 306 w 753"/>
                  <a:gd name="T23" fmla="*/ 595 h 1098"/>
                  <a:gd name="T24" fmla="*/ 399 w 753"/>
                  <a:gd name="T25" fmla="*/ 654 h 1098"/>
                  <a:gd name="T26" fmla="*/ 422 w 753"/>
                  <a:gd name="T27" fmla="*/ 691 h 1098"/>
                  <a:gd name="T28" fmla="*/ 437 w 753"/>
                  <a:gd name="T29" fmla="*/ 803 h 1098"/>
                  <a:gd name="T30" fmla="*/ 504 w 753"/>
                  <a:gd name="T31" fmla="*/ 954 h 1098"/>
                  <a:gd name="T32" fmla="*/ 513 w 753"/>
                  <a:gd name="T33" fmla="*/ 1071 h 1098"/>
                  <a:gd name="T34" fmla="*/ 573 w 753"/>
                  <a:gd name="T35" fmla="*/ 1067 h 1098"/>
                  <a:gd name="T36" fmla="*/ 602 w 753"/>
                  <a:gd name="T37" fmla="*/ 1049 h 1098"/>
                  <a:gd name="T38" fmla="*/ 641 w 753"/>
                  <a:gd name="T39" fmla="*/ 1009 h 1098"/>
                  <a:gd name="T40" fmla="*/ 698 w 753"/>
                  <a:gd name="T41" fmla="*/ 913 h 1098"/>
                  <a:gd name="T42" fmla="*/ 731 w 753"/>
                  <a:gd name="T43" fmla="*/ 822 h 1098"/>
                  <a:gd name="T44" fmla="*/ 736 w 753"/>
                  <a:gd name="T45" fmla="*/ 759 h 1098"/>
                  <a:gd name="T46" fmla="*/ 698 w 753"/>
                  <a:gd name="T47" fmla="*/ 741 h 1098"/>
                  <a:gd name="T48" fmla="*/ 650 w 753"/>
                  <a:gd name="T49" fmla="*/ 722 h 1098"/>
                  <a:gd name="T50" fmla="*/ 598 w 753"/>
                  <a:gd name="T51" fmla="*/ 668 h 1098"/>
                  <a:gd name="T52" fmla="*/ 538 w 753"/>
                  <a:gd name="T53" fmla="*/ 640 h 1098"/>
                  <a:gd name="T54" fmla="*/ 475 w 753"/>
                  <a:gd name="T55" fmla="*/ 619 h 1098"/>
                  <a:gd name="T56" fmla="*/ 457 w 753"/>
                  <a:gd name="T57" fmla="*/ 613 h 1098"/>
                  <a:gd name="T58" fmla="*/ 409 w 753"/>
                  <a:gd name="T59" fmla="*/ 634 h 1098"/>
                  <a:gd name="T60" fmla="*/ 371 w 753"/>
                  <a:gd name="T61" fmla="*/ 594 h 1098"/>
                  <a:gd name="T62" fmla="*/ 333 w 753"/>
                  <a:gd name="T63" fmla="*/ 566 h 1098"/>
                  <a:gd name="T64" fmla="*/ 312 w 753"/>
                  <a:gd name="T65" fmla="*/ 555 h 1098"/>
                  <a:gd name="T66" fmla="*/ 261 w 753"/>
                  <a:gd name="T67" fmla="*/ 509 h 1098"/>
                  <a:gd name="T68" fmla="*/ 302 w 753"/>
                  <a:gd name="T69" fmla="*/ 467 h 1098"/>
                  <a:gd name="T70" fmla="*/ 339 w 753"/>
                  <a:gd name="T71" fmla="*/ 461 h 1098"/>
                  <a:gd name="T72" fmla="*/ 376 w 753"/>
                  <a:gd name="T73" fmla="*/ 504 h 1098"/>
                  <a:gd name="T74" fmla="*/ 385 w 753"/>
                  <a:gd name="T75" fmla="*/ 426 h 1098"/>
                  <a:gd name="T76" fmla="*/ 415 w 753"/>
                  <a:gd name="T77" fmla="*/ 360 h 1098"/>
                  <a:gd name="T78" fmla="*/ 448 w 753"/>
                  <a:gd name="T79" fmla="*/ 315 h 1098"/>
                  <a:gd name="T80" fmla="*/ 459 w 753"/>
                  <a:gd name="T81" fmla="*/ 305 h 1098"/>
                  <a:gd name="T82" fmla="*/ 462 w 753"/>
                  <a:gd name="T83" fmla="*/ 306 h 1098"/>
                  <a:gd name="T84" fmla="*/ 465 w 753"/>
                  <a:gd name="T85" fmla="*/ 306 h 1098"/>
                  <a:gd name="T86" fmla="*/ 473 w 753"/>
                  <a:gd name="T87" fmla="*/ 268 h 1098"/>
                  <a:gd name="T88" fmla="*/ 494 w 753"/>
                  <a:gd name="T89" fmla="*/ 256 h 1098"/>
                  <a:gd name="T90" fmla="*/ 499 w 753"/>
                  <a:gd name="T91" fmla="*/ 221 h 1098"/>
                  <a:gd name="T92" fmla="*/ 429 w 753"/>
                  <a:gd name="T93" fmla="*/ 175 h 1098"/>
                  <a:gd name="T94" fmla="*/ 403 w 753"/>
                  <a:gd name="T95" fmla="*/ 146 h 1098"/>
                  <a:gd name="T96" fmla="*/ 356 w 753"/>
                  <a:gd name="T97" fmla="*/ 171 h 1098"/>
                  <a:gd name="T98" fmla="*/ 356 w 753"/>
                  <a:gd name="T99" fmla="*/ 258 h 1098"/>
                  <a:gd name="T100" fmla="*/ 317 w 753"/>
                  <a:gd name="T101" fmla="*/ 213 h 1098"/>
                  <a:gd name="T102" fmla="*/ 269 w 753"/>
                  <a:gd name="T103" fmla="*/ 194 h 1098"/>
                  <a:gd name="T104" fmla="*/ 273 w 753"/>
                  <a:gd name="T105" fmla="*/ 112 h 1098"/>
                  <a:gd name="T106" fmla="*/ 287 w 753"/>
                  <a:gd name="T107" fmla="*/ 88 h 1098"/>
                  <a:gd name="T108" fmla="*/ 311 w 753"/>
                  <a:gd name="T109" fmla="*/ 76 h 1098"/>
                  <a:gd name="T110" fmla="*/ 318 w 753"/>
                  <a:gd name="T111" fmla="*/ 51 h 1098"/>
                  <a:gd name="T112" fmla="*/ 301 w 753"/>
                  <a:gd name="T113" fmla="*/ 29 h 1098"/>
                  <a:gd name="T114" fmla="*/ 283 w 753"/>
                  <a:gd name="T115" fmla="*/ 46 h 1098"/>
                  <a:gd name="T116" fmla="*/ 257 w 753"/>
                  <a:gd name="T117" fmla="*/ 31 h 1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3" h="1098">
                    <a:moveTo>
                      <a:pt x="238" y="0"/>
                    </a:moveTo>
                    <a:cubicBezTo>
                      <a:pt x="234" y="0"/>
                      <a:pt x="228" y="8"/>
                      <a:pt x="225" y="11"/>
                    </a:cubicBezTo>
                    <a:cubicBezTo>
                      <a:pt x="222" y="15"/>
                      <a:pt x="230" y="26"/>
                      <a:pt x="235" y="31"/>
                    </a:cubicBezTo>
                    <a:cubicBezTo>
                      <a:pt x="240" y="36"/>
                      <a:pt x="245" y="44"/>
                      <a:pt x="242" y="46"/>
                    </a:cubicBezTo>
                    <a:cubicBezTo>
                      <a:pt x="238" y="49"/>
                      <a:pt x="236" y="54"/>
                      <a:pt x="236" y="59"/>
                    </a:cubicBezTo>
                    <a:cubicBezTo>
                      <a:pt x="236" y="60"/>
                      <a:pt x="235" y="61"/>
                      <a:pt x="233" y="61"/>
                    </a:cubicBezTo>
                    <a:cubicBezTo>
                      <a:pt x="229" y="61"/>
                      <a:pt x="222" y="56"/>
                      <a:pt x="220" y="55"/>
                    </a:cubicBezTo>
                    <a:cubicBezTo>
                      <a:pt x="219" y="54"/>
                      <a:pt x="218" y="54"/>
                      <a:pt x="217" y="54"/>
                    </a:cubicBezTo>
                    <a:cubicBezTo>
                      <a:pt x="214" y="54"/>
                      <a:pt x="210" y="56"/>
                      <a:pt x="208" y="56"/>
                    </a:cubicBezTo>
                    <a:cubicBezTo>
                      <a:pt x="205" y="56"/>
                      <a:pt x="198" y="57"/>
                      <a:pt x="194" y="57"/>
                    </a:cubicBezTo>
                    <a:cubicBezTo>
                      <a:pt x="193" y="57"/>
                      <a:pt x="193" y="57"/>
                      <a:pt x="192" y="57"/>
                    </a:cubicBezTo>
                    <a:cubicBezTo>
                      <a:pt x="190" y="56"/>
                      <a:pt x="173" y="51"/>
                      <a:pt x="167" y="51"/>
                    </a:cubicBezTo>
                    <a:cubicBezTo>
                      <a:pt x="167" y="51"/>
                      <a:pt x="167" y="51"/>
                      <a:pt x="166" y="51"/>
                    </a:cubicBezTo>
                    <a:cubicBezTo>
                      <a:pt x="161" y="52"/>
                      <a:pt x="162" y="61"/>
                      <a:pt x="160" y="65"/>
                    </a:cubicBezTo>
                    <a:cubicBezTo>
                      <a:pt x="159" y="66"/>
                      <a:pt x="158" y="68"/>
                      <a:pt x="157" y="68"/>
                    </a:cubicBezTo>
                    <a:cubicBezTo>
                      <a:pt x="156" y="68"/>
                      <a:pt x="155" y="66"/>
                      <a:pt x="154" y="63"/>
                    </a:cubicBezTo>
                    <a:cubicBezTo>
                      <a:pt x="153" y="57"/>
                      <a:pt x="139" y="58"/>
                      <a:pt x="135" y="57"/>
                    </a:cubicBezTo>
                    <a:cubicBezTo>
                      <a:pt x="135" y="57"/>
                      <a:pt x="134" y="57"/>
                      <a:pt x="134" y="57"/>
                    </a:cubicBezTo>
                    <a:cubicBezTo>
                      <a:pt x="131" y="57"/>
                      <a:pt x="128" y="57"/>
                      <a:pt x="125" y="58"/>
                    </a:cubicBezTo>
                    <a:cubicBezTo>
                      <a:pt x="121" y="58"/>
                      <a:pt x="118" y="59"/>
                      <a:pt x="115" y="59"/>
                    </a:cubicBezTo>
                    <a:cubicBezTo>
                      <a:pt x="113" y="59"/>
                      <a:pt x="112" y="59"/>
                      <a:pt x="112" y="58"/>
                    </a:cubicBezTo>
                    <a:cubicBezTo>
                      <a:pt x="107" y="57"/>
                      <a:pt x="118" y="50"/>
                      <a:pt x="118" y="47"/>
                    </a:cubicBezTo>
                    <a:cubicBezTo>
                      <a:pt x="118" y="46"/>
                      <a:pt x="115" y="45"/>
                      <a:pt x="112" y="44"/>
                    </a:cubicBezTo>
                    <a:cubicBezTo>
                      <a:pt x="67" y="90"/>
                      <a:pt x="29" y="142"/>
                      <a:pt x="0" y="200"/>
                    </a:cubicBezTo>
                    <a:cubicBezTo>
                      <a:pt x="5" y="203"/>
                      <a:pt x="10" y="203"/>
                      <a:pt x="13" y="207"/>
                    </a:cubicBezTo>
                    <a:cubicBezTo>
                      <a:pt x="19" y="211"/>
                      <a:pt x="22" y="217"/>
                      <a:pt x="22" y="223"/>
                    </a:cubicBezTo>
                    <a:cubicBezTo>
                      <a:pt x="22" y="229"/>
                      <a:pt x="29" y="239"/>
                      <a:pt x="40" y="247"/>
                    </a:cubicBezTo>
                    <a:cubicBezTo>
                      <a:pt x="51" y="256"/>
                      <a:pt x="48" y="252"/>
                      <a:pt x="51" y="258"/>
                    </a:cubicBezTo>
                    <a:cubicBezTo>
                      <a:pt x="53" y="264"/>
                      <a:pt x="65" y="268"/>
                      <a:pt x="67" y="272"/>
                    </a:cubicBezTo>
                    <a:cubicBezTo>
                      <a:pt x="70" y="276"/>
                      <a:pt x="68" y="284"/>
                      <a:pt x="66" y="284"/>
                    </a:cubicBezTo>
                    <a:cubicBezTo>
                      <a:pt x="66" y="284"/>
                      <a:pt x="65" y="284"/>
                      <a:pt x="65" y="284"/>
                    </a:cubicBezTo>
                    <a:cubicBezTo>
                      <a:pt x="63" y="281"/>
                      <a:pt x="55" y="268"/>
                      <a:pt x="52" y="266"/>
                    </a:cubicBezTo>
                    <a:cubicBezTo>
                      <a:pt x="51" y="265"/>
                      <a:pt x="49" y="264"/>
                      <a:pt x="47" y="264"/>
                    </a:cubicBezTo>
                    <a:cubicBezTo>
                      <a:pt x="43" y="264"/>
                      <a:pt x="38" y="265"/>
                      <a:pt x="38" y="265"/>
                    </a:cubicBezTo>
                    <a:cubicBezTo>
                      <a:pt x="38" y="265"/>
                      <a:pt x="46" y="273"/>
                      <a:pt x="50" y="277"/>
                    </a:cubicBezTo>
                    <a:cubicBezTo>
                      <a:pt x="55" y="280"/>
                      <a:pt x="59" y="286"/>
                      <a:pt x="61" y="293"/>
                    </a:cubicBezTo>
                    <a:cubicBezTo>
                      <a:pt x="64" y="301"/>
                      <a:pt x="65" y="304"/>
                      <a:pt x="66" y="308"/>
                    </a:cubicBezTo>
                    <a:cubicBezTo>
                      <a:pt x="67" y="312"/>
                      <a:pt x="66" y="341"/>
                      <a:pt x="66" y="345"/>
                    </a:cubicBezTo>
                    <a:cubicBezTo>
                      <a:pt x="66" y="349"/>
                      <a:pt x="66" y="361"/>
                      <a:pt x="67" y="365"/>
                    </a:cubicBezTo>
                    <a:cubicBezTo>
                      <a:pt x="67" y="370"/>
                      <a:pt x="78" y="385"/>
                      <a:pt x="78" y="388"/>
                    </a:cubicBezTo>
                    <a:cubicBezTo>
                      <a:pt x="79" y="392"/>
                      <a:pt x="92" y="412"/>
                      <a:pt x="92" y="412"/>
                    </a:cubicBezTo>
                    <a:cubicBezTo>
                      <a:pt x="92" y="412"/>
                      <a:pt x="98" y="419"/>
                      <a:pt x="103" y="423"/>
                    </a:cubicBezTo>
                    <a:cubicBezTo>
                      <a:pt x="108" y="426"/>
                      <a:pt x="111" y="427"/>
                      <a:pt x="116" y="432"/>
                    </a:cubicBezTo>
                    <a:cubicBezTo>
                      <a:pt x="121" y="436"/>
                      <a:pt x="127" y="451"/>
                      <a:pt x="129" y="455"/>
                    </a:cubicBezTo>
                    <a:cubicBezTo>
                      <a:pt x="130" y="460"/>
                      <a:pt x="140" y="471"/>
                      <a:pt x="142" y="475"/>
                    </a:cubicBezTo>
                    <a:cubicBezTo>
                      <a:pt x="144" y="477"/>
                      <a:pt x="141" y="478"/>
                      <a:pt x="139" y="478"/>
                    </a:cubicBezTo>
                    <a:cubicBezTo>
                      <a:pt x="138" y="478"/>
                      <a:pt x="137" y="478"/>
                      <a:pt x="137" y="478"/>
                    </a:cubicBezTo>
                    <a:cubicBezTo>
                      <a:pt x="137" y="478"/>
                      <a:pt x="142" y="484"/>
                      <a:pt x="145" y="487"/>
                    </a:cubicBezTo>
                    <a:cubicBezTo>
                      <a:pt x="148" y="491"/>
                      <a:pt x="149" y="491"/>
                      <a:pt x="154" y="494"/>
                    </a:cubicBezTo>
                    <a:cubicBezTo>
                      <a:pt x="159" y="497"/>
                      <a:pt x="156" y="499"/>
                      <a:pt x="158" y="504"/>
                    </a:cubicBezTo>
                    <a:cubicBezTo>
                      <a:pt x="159" y="508"/>
                      <a:pt x="177" y="522"/>
                      <a:pt x="177" y="522"/>
                    </a:cubicBezTo>
                    <a:cubicBezTo>
                      <a:pt x="177" y="522"/>
                      <a:pt x="179" y="516"/>
                      <a:pt x="176" y="513"/>
                    </a:cubicBezTo>
                    <a:cubicBezTo>
                      <a:pt x="174" y="509"/>
                      <a:pt x="169" y="504"/>
                      <a:pt x="168" y="502"/>
                    </a:cubicBezTo>
                    <a:cubicBezTo>
                      <a:pt x="167" y="499"/>
                      <a:pt x="164" y="492"/>
                      <a:pt x="162" y="490"/>
                    </a:cubicBezTo>
                    <a:cubicBezTo>
                      <a:pt x="160" y="488"/>
                      <a:pt x="154" y="480"/>
                      <a:pt x="153" y="476"/>
                    </a:cubicBezTo>
                    <a:cubicBezTo>
                      <a:pt x="153" y="473"/>
                      <a:pt x="143" y="464"/>
                      <a:pt x="140" y="461"/>
                    </a:cubicBezTo>
                    <a:cubicBezTo>
                      <a:pt x="138" y="458"/>
                      <a:pt x="138" y="445"/>
                      <a:pt x="138" y="445"/>
                    </a:cubicBezTo>
                    <a:cubicBezTo>
                      <a:pt x="138" y="445"/>
                      <a:pt x="149" y="453"/>
                      <a:pt x="150" y="458"/>
                    </a:cubicBezTo>
                    <a:cubicBezTo>
                      <a:pt x="151" y="462"/>
                      <a:pt x="157" y="470"/>
                      <a:pt x="160" y="473"/>
                    </a:cubicBezTo>
                    <a:cubicBezTo>
                      <a:pt x="164" y="476"/>
                      <a:pt x="173" y="486"/>
                      <a:pt x="173" y="486"/>
                    </a:cubicBezTo>
                    <a:cubicBezTo>
                      <a:pt x="173" y="486"/>
                      <a:pt x="179" y="495"/>
                      <a:pt x="179" y="500"/>
                    </a:cubicBezTo>
                    <a:cubicBezTo>
                      <a:pt x="178" y="504"/>
                      <a:pt x="185" y="504"/>
                      <a:pt x="190" y="505"/>
                    </a:cubicBezTo>
                    <a:cubicBezTo>
                      <a:pt x="194" y="507"/>
                      <a:pt x="197" y="515"/>
                      <a:pt x="200" y="518"/>
                    </a:cubicBezTo>
                    <a:cubicBezTo>
                      <a:pt x="203" y="521"/>
                      <a:pt x="207" y="529"/>
                      <a:pt x="208" y="535"/>
                    </a:cubicBezTo>
                    <a:cubicBezTo>
                      <a:pt x="208" y="542"/>
                      <a:pt x="212" y="549"/>
                      <a:pt x="217" y="552"/>
                    </a:cubicBezTo>
                    <a:cubicBezTo>
                      <a:pt x="222" y="555"/>
                      <a:pt x="227" y="562"/>
                      <a:pt x="229" y="563"/>
                    </a:cubicBezTo>
                    <a:cubicBezTo>
                      <a:pt x="232" y="563"/>
                      <a:pt x="241" y="567"/>
                      <a:pt x="243" y="570"/>
                    </a:cubicBezTo>
                    <a:cubicBezTo>
                      <a:pt x="245" y="574"/>
                      <a:pt x="270" y="582"/>
                      <a:pt x="270" y="582"/>
                    </a:cubicBezTo>
                    <a:cubicBezTo>
                      <a:pt x="270" y="582"/>
                      <a:pt x="270" y="582"/>
                      <a:pt x="271" y="582"/>
                    </a:cubicBezTo>
                    <a:cubicBezTo>
                      <a:pt x="273" y="582"/>
                      <a:pt x="283" y="582"/>
                      <a:pt x="289" y="580"/>
                    </a:cubicBezTo>
                    <a:cubicBezTo>
                      <a:pt x="289" y="580"/>
                      <a:pt x="290" y="580"/>
                      <a:pt x="290" y="580"/>
                    </a:cubicBezTo>
                    <a:cubicBezTo>
                      <a:pt x="297" y="580"/>
                      <a:pt x="304" y="591"/>
                      <a:pt x="306" y="595"/>
                    </a:cubicBezTo>
                    <a:cubicBezTo>
                      <a:pt x="309" y="599"/>
                      <a:pt x="316" y="597"/>
                      <a:pt x="321" y="601"/>
                    </a:cubicBezTo>
                    <a:cubicBezTo>
                      <a:pt x="325" y="606"/>
                      <a:pt x="333" y="605"/>
                      <a:pt x="338" y="606"/>
                    </a:cubicBezTo>
                    <a:cubicBezTo>
                      <a:pt x="343" y="606"/>
                      <a:pt x="350" y="611"/>
                      <a:pt x="353" y="618"/>
                    </a:cubicBezTo>
                    <a:cubicBezTo>
                      <a:pt x="356" y="625"/>
                      <a:pt x="359" y="632"/>
                      <a:pt x="367" y="635"/>
                    </a:cubicBezTo>
                    <a:cubicBezTo>
                      <a:pt x="375" y="639"/>
                      <a:pt x="377" y="642"/>
                      <a:pt x="382" y="645"/>
                    </a:cubicBezTo>
                    <a:cubicBezTo>
                      <a:pt x="386" y="648"/>
                      <a:pt x="395" y="654"/>
                      <a:pt x="399" y="654"/>
                    </a:cubicBezTo>
                    <a:cubicBezTo>
                      <a:pt x="400" y="654"/>
                      <a:pt x="400" y="654"/>
                      <a:pt x="400" y="654"/>
                    </a:cubicBezTo>
                    <a:cubicBezTo>
                      <a:pt x="403" y="653"/>
                      <a:pt x="401" y="645"/>
                      <a:pt x="404" y="643"/>
                    </a:cubicBezTo>
                    <a:cubicBezTo>
                      <a:pt x="404" y="643"/>
                      <a:pt x="404" y="643"/>
                      <a:pt x="404" y="643"/>
                    </a:cubicBezTo>
                    <a:cubicBezTo>
                      <a:pt x="408" y="643"/>
                      <a:pt x="416" y="654"/>
                      <a:pt x="416" y="654"/>
                    </a:cubicBezTo>
                    <a:cubicBezTo>
                      <a:pt x="416" y="654"/>
                      <a:pt x="421" y="665"/>
                      <a:pt x="423" y="671"/>
                    </a:cubicBezTo>
                    <a:cubicBezTo>
                      <a:pt x="424" y="677"/>
                      <a:pt x="424" y="688"/>
                      <a:pt x="422" y="691"/>
                    </a:cubicBezTo>
                    <a:cubicBezTo>
                      <a:pt x="421" y="693"/>
                      <a:pt x="412" y="709"/>
                      <a:pt x="406" y="713"/>
                    </a:cubicBezTo>
                    <a:cubicBezTo>
                      <a:pt x="400" y="717"/>
                      <a:pt x="406" y="727"/>
                      <a:pt x="410" y="735"/>
                    </a:cubicBezTo>
                    <a:cubicBezTo>
                      <a:pt x="413" y="743"/>
                      <a:pt x="405" y="745"/>
                      <a:pt x="405" y="751"/>
                    </a:cubicBezTo>
                    <a:cubicBezTo>
                      <a:pt x="406" y="757"/>
                      <a:pt x="407" y="762"/>
                      <a:pt x="409" y="766"/>
                    </a:cubicBezTo>
                    <a:cubicBezTo>
                      <a:pt x="411" y="769"/>
                      <a:pt x="422" y="773"/>
                      <a:pt x="430" y="786"/>
                    </a:cubicBezTo>
                    <a:cubicBezTo>
                      <a:pt x="438" y="800"/>
                      <a:pt x="435" y="798"/>
                      <a:pt x="437" y="803"/>
                    </a:cubicBezTo>
                    <a:cubicBezTo>
                      <a:pt x="439" y="809"/>
                      <a:pt x="450" y="820"/>
                      <a:pt x="451" y="827"/>
                    </a:cubicBezTo>
                    <a:cubicBezTo>
                      <a:pt x="452" y="834"/>
                      <a:pt x="467" y="841"/>
                      <a:pt x="473" y="845"/>
                    </a:cubicBezTo>
                    <a:cubicBezTo>
                      <a:pt x="478" y="849"/>
                      <a:pt x="497" y="861"/>
                      <a:pt x="502" y="867"/>
                    </a:cubicBezTo>
                    <a:cubicBezTo>
                      <a:pt x="506" y="873"/>
                      <a:pt x="506" y="885"/>
                      <a:pt x="505" y="893"/>
                    </a:cubicBezTo>
                    <a:cubicBezTo>
                      <a:pt x="503" y="901"/>
                      <a:pt x="507" y="915"/>
                      <a:pt x="507" y="925"/>
                    </a:cubicBezTo>
                    <a:cubicBezTo>
                      <a:pt x="508" y="934"/>
                      <a:pt x="509" y="942"/>
                      <a:pt x="504" y="954"/>
                    </a:cubicBezTo>
                    <a:cubicBezTo>
                      <a:pt x="500" y="966"/>
                      <a:pt x="511" y="995"/>
                      <a:pt x="509" y="1012"/>
                    </a:cubicBezTo>
                    <a:cubicBezTo>
                      <a:pt x="507" y="1029"/>
                      <a:pt x="500" y="1028"/>
                      <a:pt x="501" y="1037"/>
                    </a:cubicBezTo>
                    <a:cubicBezTo>
                      <a:pt x="502" y="1046"/>
                      <a:pt x="505" y="1055"/>
                      <a:pt x="505" y="1061"/>
                    </a:cubicBezTo>
                    <a:cubicBezTo>
                      <a:pt x="504" y="1066"/>
                      <a:pt x="504" y="1078"/>
                      <a:pt x="504" y="1086"/>
                    </a:cubicBezTo>
                    <a:cubicBezTo>
                      <a:pt x="504" y="1087"/>
                      <a:pt x="504" y="1088"/>
                      <a:pt x="504" y="1088"/>
                    </a:cubicBezTo>
                    <a:cubicBezTo>
                      <a:pt x="506" y="1088"/>
                      <a:pt x="510" y="1074"/>
                      <a:pt x="513" y="1071"/>
                    </a:cubicBezTo>
                    <a:cubicBezTo>
                      <a:pt x="514" y="1070"/>
                      <a:pt x="514" y="1070"/>
                      <a:pt x="514" y="1070"/>
                    </a:cubicBezTo>
                    <a:cubicBezTo>
                      <a:pt x="516" y="1070"/>
                      <a:pt x="515" y="1085"/>
                      <a:pt x="514" y="1097"/>
                    </a:cubicBezTo>
                    <a:cubicBezTo>
                      <a:pt x="527" y="1098"/>
                      <a:pt x="541" y="1098"/>
                      <a:pt x="555" y="1098"/>
                    </a:cubicBezTo>
                    <a:cubicBezTo>
                      <a:pt x="562" y="1098"/>
                      <a:pt x="568" y="1098"/>
                      <a:pt x="574" y="1098"/>
                    </a:cubicBezTo>
                    <a:cubicBezTo>
                      <a:pt x="575" y="1094"/>
                      <a:pt x="576" y="1091"/>
                      <a:pt x="578" y="1087"/>
                    </a:cubicBezTo>
                    <a:cubicBezTo>
                      <a:pt x="581" y="1083"/>
                      <a:pt x="574" y="1073"/>
                      <a:pt x="573" y="1067"/>
                    </a:cubicBezTo>
                    <a:cubicBezTo>
                      <a:pt x="572" y="1065"/>
                      <a:pt x="574" y="1064"/>
                      <a:pt x="576" y="1064"/>
                    </a:cubicBezTo>
                    <a:cubicBezTo>
                      <a:pt x="579" y="1064"/>
                      <a:pt x="586" y="1067"/>
                      <a:pt x="589" y="1067"/>
                    </a:cubicBezTo>
                    <a:cubicBezTo>
                      <a:pt x="589" y="1067"/>
                      <a:pt x="589" y="1067"/>
                      <a:pt x="590" y="1067"/>
                    </a:cubicBezTo>
                    <a:cubicBezTo>
                      <a:pt x="593" y="1067"/>
                      <a:pt x="591" y="1061"/>
                      <a:pt x="591" y="1056"/>
                    </a:cubicBezTo>
                    <a:cubicBezTo>
                      <a:pt x="591" y="1049"/>
                      <a:pt x="599" y="1049"/>
                      <a:pt x="602" y="1049"/>
                    </a:cubicBezTo>
                    <a:cubicBezTo>
                      <a:pt x="602" y="1049"/>
                      <a:pt x="602" y="1049"/>
                      <a:pt x="602" y="1049"/>
                    </a:cubicBezTo>
                    <a:cubicBezTo>
                      <a:pt x="602" y="1049"/>
                      <a:pt x="602" y="1049"/>
                      <a:pt x="602" y="1049"/>
                    </a:cubicBezTo>
                    <a:cubicBezTo>
                      <a:pt x="605" y="1049"/>
                      <a:pt x="616" y="1045"/>
                      <a:pt x="622" y="1039"/>
                    </a:cubicBezTo>
                    <a:cubicBezTo>
                      <a:pt x="628" y="1032"/>
                      <a:pt x="624" y="1027"/>
                      <a:pt x="624" y="1022"/>
                    </a:cubicBezTo>
                    <a:cubicBezTo>
                      <a:pt x="623" y="1016"/>
                      <a:pt x="615" y="1007"/>
                      <a:pt x="615" y="1007"/>
                    </a:cubicBezTo>
                    <a:cubicBezTo>
                      <a:pt x="615" y="1007"/>
                      <a:pt x="631" y="1009"/>
                      <a:pt x="640" y="1009"/>
                    </a:cubicBezTo>
                    <a:cubicBezTo>
                      <a:pt x="640" y="1009"/>
                      <a:pt x="640" y="1009"/>
                      <a:pt x="641" y="1009"/>
                    </a:cubicBezTo>
                    <a:cubicBezTo>
                      <a:pt x="649" y="1009"/>
                      <a:pt x="651" y="1005"/>
                      <a:pt x="654" y="995"/>
                    </a:cubicBezTo>
                    <a:cubicBezTo>
                      <a:pt x="658" y="985"/>
                      <a:pt x="661" y="982"/>
                      <a:pt x="664" y="976"/>
                    </a:cubicBezTo>
                    <a:cubicBezTo>
                      <a:pt x="667" y="971"/>
                      <a:pt x="669" y="965"/>
                      <a:pt x="674" y="960"/>
                    </a:cubicBezTo>
                    <a:cubicBezTo>
                      <a:pt x="679" y="956"/>
                      <a:pt x="679" y="947"/>
                      <a:pt x="676" y="937"/>
                    </a:cubicBezTo>
                    <a:cubicBezTo>
                      <a:pt x="674" y="927"/>
                      <a:pt x="676" y="926"/>
                      <a:pt x="680" y="923"/>
                    </a:cubicBezTo>
                    <a:cubicBezTo>
                      <a:pt x="684" y="919"/>
                      <a:pt x="694" y="920"/>
                      <a:pt x="698" y="913"/>
                    </a:cubicBezTo>
                    <a:cubicBezTo>
                      <a:pt x="701" y="906"/>
                      <a:pt x="712" y="907"/>
                      <a:pt x="720" y="906"/>
                    </a:cubicBezTo>
                    <a:cubicBezTo>
                      <a:pt x="729" y="905"/>
                      <a:pt x="726" y="897"/>
                      <a:pt x="726" y="893"/>
                    </a:cubicBezTo>
                    <a:cubicBezTo>
                      <a:pt x="726" y="890"/>
                      <a:pt x="730" y="886"/>
                      <a:pt x="729" y="881"/>
                    </a:cubicBezTo>
                    <a:cubicBezTo>
                      <a:pt x="729" y="875"/>
                      <a:pt x="732" y="872"/>
                      <a:pt x="734" y="865"/>
                    </a:cubicBezTo>
                    <a:cubicBezTo>
                      <a:pt x="736" y="859"/>
                      <a:pt x="730" y="830"/>
                      <a:pt x="729" y="825"/>
                    </a:cubicBezTo>
                    <a:cubicBezTo>
                      <a:pt x="728" y="823"/>
                      <a:pt x="729" y="822"/>
                      <a:pt x="731" y="822"/>
                    </a:cubicBezTo>
                    <a:cubicBezTo>
                      <a:pt x="733" y="822"/>
                      <a:pt x="735" y="823"/>
                      <a:pt x="735" y="823"/>
                    </a:cubicBezTo>
                    <a:cubicBezTo>
                      <a:pt x="735" y="823"/>
                      <a:pt x="736" y="816"/>
                      <a:pt x="737" y="813"/>
                    </a:cubicBezTo>
                    <a:cubicBezTo>
                      <a:pt x="738" y="810"/>
                      <a:pt x="741" y="808"/>
                      <a:pt x="742" y="803"/>
                    </a:cubicBezTo>
                    <a:cubicBezTo>
                      <a:pt x="743" y="798"/>
                      <a:pt x="748" y="795"/>
                      <a:pt x="750" y="791"/>
                    </a:cubicBezTo>
                    <a:cubicBezTo>
                      <a:pt x="753" y="787"/>
                      <a:pt x="747" y="768"/>
                      <a:pt x="746" y="765"/>
                    </a:cubicBezTo>
                    <a:cubicBezTo>
                      <a:pt x="745" y="763"/>
                      <a:pt x="740" y="759"/>
                      <a:pt x="736" y="759"/>
                    </a:cubicBezTo>
                    <a:cubicBezTo>
                      <a:pt x="736" y="759"/>
                      <a:pt x="735" y="759"/>
                      <a:pt x="735" y="759"/>
                    </a:cubicBezTo>
                    <a:cubicBezTo>
                      <a:pt x="734" y="760"/>
                      <a:pt x="734" y="760"/>
                      <a:pt x="734" y="760"/>
                    </a:cubicBezTo>
                    <a:cubicBezTo>
                      <a:pt x="729" y="760"/>
                      <a:pt x="724" y="753"/>
                      <a:pt x="717" y="747"/>
                    </a:cubicBezTo>
                    <a:cubicBezTo>
                      <a:pt x="712" y="742"/>
                      <a:pt x="707" y="740"/>
                      <a:pt x="703" y="740"/>
                    </a:cubicBezTo>
                    <a:cubicBezTo>
                      <a:pt x="702" y="740"/>
                      <a:pt x="701" y="741"/>
                      <a:pt x="700" y="741"/>
                    </a:cubicBezTo>
                    <a:cubicBezTo>
                      <a:pt x="699" y="741"/>
                      <a:pt x="699" y="741"/>
                      <a:pt x="698" y="741"/>
                    </a:cubicBezTo>
                    <a:cubicBezTo>
                      <a:pt x="695" y="741"/>
                      <a:pt x="693" y="740"/>
                      <a:pt x="690" y="738"/>
                    </a:cubicBezTo>
                    <a:cubicBezTo>
                      <a:pt x="689" y="737"/>
                      <a:pt x="688" y="737"/>
                      <a:pt x="687" y="737"/>
                    </a:cubicBezTo>
                    <a:cubicBezTo>
                      <a:pt x="682" y="737"/>
                      <a:pt x="673" y="740"/>
                      <a:pt x="673" y="740"/>
                    </a:cubicBezTo>
                    <a:cubicBezTo>
                      <a:pt x="673" y="740"/>
                      <a:pt x="666" y="728"/>
                      <a:pt x="663" y="728"/>
                    </a:cubicBezTo>
                    <a:cubicBezTo>
                      <a:pt x="661" y="727"/>
                      <a:pt x="654" y="723"/>
                      <a:pt x="651" y="722"/>
                    </a:cubicBezTo>
                    <a:cubicBezTo>
                      <a:pt x="651" y="722"/>
                      <a:pt x="650" y="722"/>
                      <a:pt x="650" y="722"/>
                    </a:cubicBezTo>
                    <a:cubicBezTo>
                      <a:pt x="646" y="722"/>
                      <a:pt x="640" y="729"/>
                      <a:pt x="640" y="729"/>
                    </a:cubicBezTo>
                    <a:cubicBezTo>
                      <a:pt x="640" y="729"/>
                      <a:pt x="641" y="723"/>
                      <a:pt x="641" y="720"/>
                    </a:cubicBezTo>
                    <a:cubicBezTo>
                      <a:pt x="640" y="717"/>
                      <a:pt x="631" y="717"/>
                      <a:pt x="625" y="713"/>
                    </a:cubicBezTo>
                    <a:cubicBezTo>
                      <a:pt x="619" y="709"/>
                      <a:pt x="623" y="702"/>
                      <a:pt x="623" y="698"/>
                    </a:cubicBezTo>
                    <a:cubicBezTo>
                      <a:pt x="623" y="694"/>
                      <a:pt x="619" y="690"/>
                      <a:pt x="613" y="686"/>
                    </a:cubicBezTo>
                    <a:cubicBezTo>
                      <a:pt x="607" y="683"/>
                      <a:pt x="602" y="672"/>
                      <a:pt x="598" y="668"/>
                    </a:cubicBezTo>
                    <a:cubicBezTo>
                      <a:pt x="597" y="667"/>
                      <a:pt x="595" y="667"/>
                      <a:pt x="593" y="667"/>
                    </a:cubicBezTo>
                    <a:cubicBezTo>
                      <a:pt x="588" y="667"/>
                      <a:pt x="583" y="669"/>
                      <a:pt x="579" y="670"/>
                    </a:cubicBezTo>
                    <a:cubicBezTo>
                      <a:pt x="579" y="670"/>
                      <a:pt x="578" y="670"/>
                      <a:pt x="577" y="670"/>
                    </a:cubicBezTo>
                    <a:cubicBezTo>
                      <a:pt x="572" y="670"/>
                      <a:pt x="564" y="664"/>
                      <a:pt x="563" y="660"/>
                    </a:cubicBezTo>
                    <a:cubicBezTo>
                      <a:pt x="562" y="656"/>
                      <a:pt x="557" y="650"/>
                      <a:pt x="552" y="648"/>
                    </a:cubicBezTo>
                    <a:cubicBezTo>
                      <a:pt x="547" y="646"/>
                      <a:pt x="541" y="643"/>
                      <a:pt x="538" y="640"/>
                    </a:cubicBezTo>
                    <a:cubicBezTo>
                      <a:pt x="536" y="637"/>
                      <a:pt x="515" y="628"/>
                      <a:pt x="510" y="627"/>
                    </a:cubicBezTo>
                    <a:cubicBezTo>
                      <a:pt x="507" y="627"/>
                      <a:pt x="504" y="626"/>
                      <a:pt x="501" y="626"/>
                    </a:cubicBezTo>
                    <a:cubicBezTo>
                      <a:pt x="498" y="626"/>
                      <a:pt x="496" y="626"/>
                      <a:pt x="493" y="628"/>
                    </a:cubicBezTo>
                    <a:cubicBezTo>
                      <a:pt x="492" y="629"/>
                      <a:pt x="491" y="629"/>
                      <a:pt x="489" y="629"/>
                    </a:cubicBezTo>
                    <a:cubicBezTo>
                      <a:pt x="485" y="629"/>
                      <a:pt x="482" y="625"/>
                      <a:pt x="479" y="621"/>
                    </a:cubicBezTo>
                    <a:cubicBezTo>
                      <a:pt x="478" y="620"/>
                      <a:pt x="476" y="619"/>
                      <a:pt x="475" y="619"/>
                    </a:cubicBezTo>
                    <a:cubicBezTo>
                      <a:pt x="471" y="619"/>
                      <a:pt x="467" y="622"/>
                      <a:pt x="465" y="625"/>
                    </a:cubicBezTo>
                    <a:cubicBezTo>
                      <a:pt x="461" y="628"/>
                      <a:pt x="465" y="635"/>
                      <a:pt x="463" y="638"/>
                    </a:cubicBezTo>
                    <a:cubicBezTo>
                      <a:pt x="462" y="638"/>
                      <a:pt x="462" y="638"/>
                      <a:pt x="462" y="638"/>
                    </a:cubicBezTo>
                    <a:cubicBezTo>
                      <a:pt x="460" y="638"/>
                      <a:pt x="457" y="623"/>
                      <a:pt x="457" y="623"/>
                    </a:cubicBezTo>
                    <a:cubicBezTo>
                      <a:pt x="457" y="623"/>
                      <a:pt x="460" y="613"/>
                      <a:pt x="457" y="613"/>
                    </a:cubicBezTo>
                    <a:cubicBezTo>
                      <a:pt x="457" y="613"/>
                      <a:pt x="457" y="613"/>
                      <a:pt x="457" y="613"/>
                    </a:cubicBezTo>
                    <a:cubicBezTo>
                      <a:pt x="455" y="613"/>
                      <a:pt x="450" y="615"/>
                      <a:pt x="448" y="620"/>
                    </a:cubicBezTo>
                    <a:cubicBezTo>
                      <a:pt x="446" y="624"/>
                      <a:pt x="437" y="624"/>
                      <a:pt x="434" y="624"/>
                    </a:cubicBezTo>
                    <a:cubicBezTo>
                      <a:pt x="430" y="625"/>
                      <a:pt x="428" y="635"/>
                      <a:pt x="427" y="638"/>
                    </a:cubicBezTo>
                    <a:cubicBezTo>
                      <a:pt x="427" y="642"/>
                      <a:pt x="423" y="646"/>
                      <a:pt x="421" y="647"/>
                    </a:cubicBezTo>
                    <a:cubicBezTo>
                      <a:pt x="421" y="647"/>
                      <a:pt x="421" y="647"/>
                      <a:pt x="421" y="647"/>
                    </a:cubicBezTo>
                    <a:cubicBezTo>
                      <a:pt x="418" y="647"/>
                      <a:pt x="412" y="636"/>
                      <a:pt x="409" y="634"/>
                    </a:cubicBezTo>
                    <a:cubicBezTo>
                      <a:pt x="408" y="633"/>
                      <a:pt x="408" y="633"/>
                      <a:pt x="407" y="633"/>
                    </a:cubicBezTo>
                    <a:cubicBezTo>
                      <a:pt x="404" y="633"/>
                      <a:pt x="399" y="637"/>
                      <a:pt x="395" y="639"/>
                    </a:cubicBezTo>
                    <a:cubicBezTo>
                      <a:pt x="394" y="640"/>
                      <a:pt x="394" y="640"/>
                      <a:pt x="393" y="640"/>
                    </a:cubicBezTo>
                    <a:cubicBezTo>
                      <a:pt x="389" y="640"/>
                      <a:pt x="385" y="635"/>
                      <a:pt x="381" y="633"/>
                    </a:cubicBezTo>
                    <a:cubicBezTo>
                      <a:pt x="377" y="630"/>
                      <a:pt x="372" y="622"/>
                      <a:pt x="370" y="616"/>
                    </a:cubicBezTo>
                    <a:cubicBezTo>
                      <a:pt x="368" y="610"/>
                      <a:pt x="372" y="598"/>
                      <a:pt x="371" y="594"/>
                    </a:cubicBezTo>
                    <a:cubicBezTo>
                      <a:pt x="371" y="590"/>
                      <a:pt x="365" y="583"/>
                      <a:pt x="362" y="582"/>
                    </a:cubicBezTo>
                    <a:cubicBezTo>
                      <a:pt x="361" y="581"/>
                      <a:pt x="361" y="581"/>
                      <a:pt x="360" y="581"/>
                    </a:cubicBezTo>
                    <a:cubicBezTo>
                      <a:pt x="356" y="581"/>
                      <a:pt x="349" y="583"/>
                      <a:pt x="346" y="584"/>
                    </a:cubicBezTo>
                    <a:cubicBezTo>
                      <a:pt x="345" y="584"/>
                      <a:pt x="344" y="585"/>
                      <a:pt x="343" y="585"/>
                    </a:cubicBezTo>
                    <a:cubicBezTo>
                      <a:pt x="338" y="585"/>
                      <a:pt x="329" y="582"/>
                      <a:pt x="327" y="580"/>
                    </a:cubicBezTo>
                    <a:cubicBezTo>
                      <a:pt x="325" y="577"/>
                      <a:pt x="332" y="570"/>
                      <a:pt x="333" y="566"/>
                    </a:cubicBezTo>
                    <a:cubicBezTo>
                      <a:pt x="335" y="562"/>
                      <a:pt x="334" y="557"/>
                      <a:pt x="335" y="551"/>
                    </a:cubicBezTo>
                    <a:cubicBezTo>
                      <a:pt x="337" y="546"/>
                      <a:pt x="341" y="536"/>
                      <a:pt x="341" y="536"/>
                    </a:cubicBezTo>
                    <a:cubicBezTo>
                      <a:pt x="341" y="536"/>
                      <a:pt x="336" y="535"/>
                      <a:pt x="333" y="535"/>
                    </a:cubicBezTo>
                    <a:cubicBezTo>
                      <a:pt x="332" y="535"/>
                      <a:pt x="331" y="535"/>
                      <a:pt x="331" y="535"/>
                    </a:cubicBezTo>
                    <a:cubicBezTo>
                      <a:pt x="328" y="536"/>
                      <a:pt x="317" y="538"/>
                      <a:pt x="317" y="541"/>
                    </a:cubicBezTo>
                    <a:cubicBezTo>
                      <a:pt x="316" y="545"/>
                      <a:pt x="317" y="552"/>
                      <a:pt x="312" y="555"/>
                    </a:cubicBezTo>
                    <a:cubicBezTo>
                      <a:pt x="307" y="559"/>
                      <a:pt x="301" y="559"/>
                      <a:pt x="296" y="561"/>
                    </a:cubicBezTo>
                    <a:cubicBezTo>
                      <a:pt x="295" y="562"/>
                      <a:pt x="294" y="562"/>
                      <a:pt x="292" y="562"/>
                    </a:cubicBezTo>
                    <a:cubicBezTo>
                      <a:pt x="287" y="562"/>
                      <a:pt x="278" y="557"/>
                      <a:pt x="277" y="556"/>
                    </a:cubicBezTo>
                    <a:cubicBezTo>
                      <a:pt x="276" y="553"/>
                      <a:pt x="270" y="544"/>
                      <a:pt x="266" y="539"/>
                    </a:cubicBezTo>
                    <a:cubicBezTo>
                      <a:pt x="263" y="535"/>
                      <a:pt x="262" y="532"/>
                      <a:pt x="263" y="525"/>
                    </a:cubicBezTo>
                    <a:cubicBezTo>
                      <a:pt x="264" y="517"/>
                      <a:pt x="261" y="509"/>
                      <a:pt x="261" y="509"/>
                    </a:cubicBezTo>
                    <a:cubicBezTo>
                      <a:pt x="258" y="504"/>
                      <a:pt x="258" y="504"/>
                      <a:pt x="258" y="504"/>
                    </a:cubicBezTo>
                    <a:cubicBezTo>
                      <a:pt x="258" y="504"/>
                      <a:pt x="259" y="482"/>
                      <a:pt x="262" y="482"/>
                    </a:cubicBezTo>
                    <a:cubicBezTo>
                      <a:pt x="266" y="481"/>
                      <a:pt x="271" y="473"/>
                      <a:pt x="274" y="470"/>
                    </a:cubicBezTo>
                    <a:cubicBezTo>
                      <a:pt x="278" y="466"/>
                      <a:pt x="285" y="464"/>
                      <a:pt x="290" y="464"/>
                    </a:cubicBezTo>
                    <a:cubicBezTo>
                      <a:pt x="290" y="464"/>
                      <a:pt x="290" y="464"/>
                      <a:pt x="290" y="464"/>
                    </a:cubicBezTo>
                    <a:cubicBezTo>
                      <a:pt x="295" y="464"/>
                      <a:pt x="298" y="465"/>
                      <a:pt x="302" y="467"/>
                    </a:cubicBezTo>
                    <a:cubicBezTo>
                      <a:pt x="304" y="469"/>
                      <a:pt x="306" y="469"/>
                      <a:pt x="308" y="469"/>
                    </a:cubicBezTo>
                    <a:cubicBezTo>
                      <a:pt x="309" y="469"/>
                      <a:pt x="310" y="469"/>
                      <a:pt x="312" y="469"/>
                    </a:cubicBezTo>
                    <a:cubicBezTo>
                      <a:pt x="314" y="468"/>
                      <a:pt x="311" y="460"/>
                      <a:pt x="311" y="460"/>
                    </a:cubicBezTo>
                    <a:cubicBezTo>
                      <a:pt x="311" y="460"/>
                      <a:pt x="325" y="459"/>
                      <a:pt x="331" y="458"/>
                    </a:cubicBezTo>
                    <a:cubicBezTo>
                      <a:pt x="332" y="458"/>
                      <a:pt x="333" y="457"/>
                      <a:pt x="334" y="457"/>
                    </a:cubicBezTo>
                    <a:cubicBezTo>
                      <a:pt x="336" y="457"/>
                      <a:pt x="337" y="459"/>
                      <a:pt x="339" y="461"/>
                    </a:cubicBezTo>
                    <a:cubicBezTo>
                      <a:pt x="341" y="462"/>
                      <a:pt x="345" y="464"/>
                      <a:pt x="347" y="464"/>
                    </a:cubicBezTo>
                    <a:cubicBezTo>
                      <a:pt x="348" y="464"/>
                      <a:pt x="349" y="464"/>
                      <a:pt x="350" y="464"/>
                    </a:cubicBezTo>
                    <a:cubicBezTo>
                      <a:pt x="350" y="463"/>
                      <a:pt x="351" y="463"/>
                      <a:pt x="351" y="463"/>
                    </a:cubicBezTo>
                    <a:cubicBezTo>
                      <a:pt x="354" y="463"/>
                      <a:pt x="358" y="467"/>
                      <a:pt x="361" y="472"/>
                    </a:cubicBezTo>
                    <a:cubicBezTo>
                      <a:pt x="364" y="478"/>
                      <a:pt x="363" y="484"/>
                      <a:pt x="364" y="487"/>
                    </a:cubicBezTo>
                    <a:cubicBezTo>
                      <a:pt x="366" y="490"/>
                      <a:pt x="374" y="501"/>
                      <a:pt x="376" y="504"/>
                    </a:cubicBezTo>
                    <a:cubicBezTo>
                      <a:pt x="376" y="504"/>
                      <a:pt x="377" y="504"/>
                      <a:pt x="377" y="504"/>
                    </a:cubicBezTo>
                    <a:cubicBezTo>
                      <a:pt x="379" y="504"/>
                      <a:pt x="381" y="498"/>
                      <a:pt x="382" y="495"/>
                    </a:cubicBezTo>
                    <a:cubicBezTo>
                      <a:pt x="382" y="492"/>
                      <a:pt x="380" y="483"/>
                      <a:pt x="379" y="481"/>
                    </a:cubicBezTo>
                    <a:cubicBezTo>
                      <a:pt x="377" y="478"/>
                      <a:pt x="371" y="465"/>
                      <a:pt x="368" y="460"/>
                    </a:cubicBezTo>
                    <a:cubicBezTo>
                      <a:pt x="366" y="454"/>
                      <a:pt x="370" y="446"/>
                      <a:pt x="372" y="444"/>
                    </a:cubicBezTo>
                    <a:cubicBezTo>
                      <a:pt x="374" y="441"/>
                      <a:pt x="382" y="430"/>
                      <a:pt x="385" y="426"/>
                    </a:cubicBezTo>
                    <a:cubicBezTo>
                      <a:pt x="388" y="422"/>
                      <a:pt x="398" y="419"/>
                      <a:pt x="401" y="417"/>
                    </a:cubicBezTo>
                    <a:cubicBezTo>
                      <a:pt x="404" y="415"/>
                      <a:pt x="402" y="409"/>
                      <a:pt x="401" y="403"/>
                    </a:cubicBezTo>
                    <a:cubicBezTo>
                      <a:pt x="400" y="398"/>
                      <a:pt x="397" y="396"/>
                      <a:pt x="396" y="392"/>
                    </a:cubicBezTo>
                    <a:cubicBezTo>
                      <a:pt x="395" y="389"/>
                      <a:pt x="398" y="385"/>
                      <a:pt x="403" y="381"/>
                    </a:cubicBezTo>
                    <a:cubicBezTo>
                      <a:pt x="408" y="377"/>
                      <a:pt x="408" y="377"/>
                      <a:pt x="409" y="371"/>
                    </a:cubicBezTo>
                    <a:cubicBezTo>
                      <a:pt x="411" y="366"/>
                      <a:pt x="412" y="361"/>
                      <a:pt x="415" y="360"/>
                    </a:cubicBezTo>
                    <a:cubicBezTo>
                      <a:pt x="418" y="359"/>
                      <a:pt x="429" y="356"/>
                      <a:pt x="431" y="354"/>
                    </a:cubicBezTo>
                    <a:cubicBezTo>
                      <a:pt x="433" y="352"/>
                      <a:pt x="428" y="343"/>
                      <a:pt x="429" y="339"/>
                    </a:cubicBezTo>
                    <a:cubicBezTo>
                      <a:pt x="429" y="336"/>
                      <a:pt x="432" y="333"/>
                      <a:pt x="435" y="331"/>
                    </a:cubicBezTo>
                    <a:cubicBezTo>
                      <a:pt x="435" y="330"/>
                      <a:pt x="435" y="329"/>
                      <a:pt x="435" y="328"/>
                    </a:cubicBezTo>
                    <a:cubicBezTo>
                      <a:pt x="435" y="326"/>
                      <a:pt x="435" y="325"/>
                      <a:pt x="436" y="324"/>
                    </a:cubicBezTo>
                    <a:cubicBezTo>
                      <a:pt x="438" y="323"/>
                      <a:pt x="448" y="315"/>
                      <a:pt x="448" y="315"/>
                    </a:cubicBezTo>
                    <a:cubicBezTo>
                      <a:pt x="448" y="315"/>
                      <a:pt x="448" y="315"/>
                      <a:pt x="448" y="315"/>
                    </a:cubicBezTo>
                    <a:cubicBezTo>
                      <a:pt x="448" y="315"/>
                      <a:pt x="457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5"/>
                      <a:pt x="459" y="305"/>
                      <a:pt x="459" y="305"/>
                    </a:cubicBezTo>
                    <a:cubicBezTo>
                      <a:pt x="459" y="306"/>
                      <a:pt x="461" y="306"/>
                      <a:pt x="462" y="306"/>
                    </a:cubicBezTo>
                    <a:cubicBezTo>
                      <a:pt x="462" y="306"/>
                      <a:pt x="462" y="306"/>
                      <a:pt x="462" y="306"/>
                    </a:cubicBezTo>
                    <a:cubicBezTo>
                      <a:pt x="462" y="306"/>
                      <a:pt x="462" y="306"/>
                      <a:pt x="462" y="306"/>
                    </a:cubicBezTo>
                    <a:cubicBezTo>
                      <a:pt x="463" y="306"/>
                      <a:pt x="464" y="306"/>
                      <a:pt x="464" y="306"/>
                    </a:cubicBezTo>
                    <a:cubicBezTo>
                      <a:pt x="464" y="306"/>
                      <a:pt x="464" y="306"/>
                      <a:pt x="464" y="306"/>
                    </a:cubicBezTo>
                    <a:cubicBezTo>
                      <a:pt x="465" y="306"/>
                      <a:pt x="465" y="306"/>
                      <a:pt x="465" y="306"/>
                    </a:cubicBezTo>
                    <a:cubicBezTo>
                      <a:pt x="465" y="306"/>
                      <a:pt x="465" y="306"/>
                      <a:pt x="465" y="306"/>
                    </a:cubicBezTo>
                    <a:cubicBezTo>
                      <a:pt x="465" y="306"/>
                      <a:pt x="465" y="306"/>
                      <a:pt x="465" y="306"/>
                    </a:cubicBezTo>
                    <a:cubicBezTo>
                      <a:pt x="464" y="301"/>
                      <a:pt x="464" y="292"/>
                      <a:pt x="464" y="289"/>
                    </a:cubicBezTo>
                    <a:cubicBezTo>
                      <a:pt x="463" y="285"/>
                      <a:pt x="456" y="279"/>
                      <a:pt x="456" y="279"/>
                    </a:cubicBezTo>
                    <a:cubicBezTo>
                      <a:pt x="425" y="297"/>
                      <a:pt x="425" y="297"/>
                      <a:pt x="425" y="297"/>
                    </a:cubicBezTo>
                    <a:cubicBezTo>
                      <a:pt x="425" y="297"/>
                      <a:pt x="433" y="280"/>
                      <a:pt x="439" y="276"/>
                    </a:cubicBezTo>
                    <a:cubicBezTo>
                      <a:pt x="444" y="273"/>
                      <a:pt x="447" y="267"/>
                      <a:pt x="447" y="267"/>
                    </a:cubicBezTo>
                    <a:cubicBezTo>
                      <a:pt x="447" y="267"/>
                      <a:pt x="464" y="268"/>
                      <a:pt x="473" y="268"/>
                    </a:cubicBezTo>
                    <a:cubicBezTo>
                      <a:pt x="475" y="268"/>
                      <a:pt x="477" y="268"/>
                      <a:pt x="478" y="267"/>
                    </a:cubicBezTo>
                    <a:cubicBezTo>
                      <a:pt x="481" y="267"/>
                      <a:pt x="483" y="266"/>
                      <a:pt x="487" y="265"/>
                    </a:cubicBezTo>
                    <a:cubicBezTo>
                      <a:pt x="487" y="265"/>
                      <a:pt x="487" y="265"/>
                      <a:pt x="487" y="265"/>
                    </a:cubicBezTo>
                    <a:cubicBezTo>
                      <a:pt x="487" y="265"/>
                      <a:pt x="487" y="265"/>
                      <a:pt x="487" y="265"/>
                    </a:cubicBezTo>
                    <a:cubicBezTo>
                      <a:pt x="488" y="263"/>
                      <a:pt x="488" y="260"/>
                      <a:pt x="489" y="259"/>
                    </a:cubicBezTo>
                    <a:cubicBezTo>
                      <a:pt x="494" y="256"/>
                      <a:pt x="494" y="256"/>
                      <a:pt x="494" y="256"/>
                    </a:cubicBezTo>
                    <a:cubicBezTo>
                      <a:pt x="494" y="256"/>
                      <a:pt x="495" y="259"/>
                      <a:pt x="496" y="262"/>
                    </a:cubicBezTo>
                    <a:cubicBezTo>
                      <a:pt x="496" y="262"/>
                      <a:pt x="496" y="262"/>
                      <a:pt x="496" y="262"/>
                    </a:cubicBezTo>
                    <a:cubicBezTo>
                      <a:pt x="496" y="262"/>
                      <a:pt x="496" y="262"/>
                      <a:pt x="496" y="262"/>
                    </a:cubicBezTo>
                    <a:cubicBezTo>
                      <a:pt x="503" y="260"/>
                      <a:pt x="503" y="256"/>
                      <a:pt x="507" y="255"/>
                    </a:cubicBezTo>
                    <a:cubicBezTo>
                      <a:pt x="511" y="254"/>
                      <a:pt x="507" y="233"/>
                      <a:pt x="507" y="230"/>
                    </a:cubicBezTo>
                    <a:cubicBezTo>
                      <a:pt x="507" y="228"/>
                      <a:pt x="502" y="225"/>
                      <a:pt x="499" y="221"/>
                    </a:cubicBezTo>
                    <a:cubicBezTo>
                      <a:pt x="495" y="218"/>
                      <a:pt x="486" y="214"/>
                      <a:pt x="483" y="213"/>
                    </a:cubicBezTo>
                    <a:cubicBezTo>
                      <a:pt x="479" y="212"/>
                      <a:pt x="476" y="205"/>
                      <a:pt x="473" y="203"/>
                    </a:cubicBezTo>
                    <a:cubicBezTo>
                      <a:pt x="470" y="201"/>
                      <a:pt x="459" y="176"/>
                      <a:pt x="459" y="176"/>
                    </a:cubicBezTo>
                    <a:cubicBezTo>
                      <a:pt x="445" y="158"/>
                      <a:pt x="445" y="158"/>
                      <a:pt x="445" y="158"/>
                    </a:cubicBezTo>
                    <a:cubicBezTo>
                      <a:pt x="445" y="158"/>
                      <a:pt x="440" y="160"/>
                      <a:pt x="441" y="164"/>
                    </a:cubicBezTo>
                    <a:cubicBezTo>
                      <a:pt x="441" y="169"/>
                      <a:pt x="434" y="174"/>
                      <a:pt x="429" y="175"/>
                    </a:cubicBezTo>
                    <a:cubicBezTo>
                      <a:pt x="428" y="175"/>
                      <a:pt x="427" y="175"/>
                      <a:pt x="427" y="175"/>
                    </a:cubicBezTo>
                    <a:cubicBezTo>
                      <a:pt x="422" y="175"/>
                      <a:pt x="416" y="171"/>
                      <a:pt x="414" y="169"/>
                    </a:cubicBezTo>
                    <a:cubicBezTo>
                      <a:pt x="411" y="167"/>
                      <a:pt x="412" y="162"/>
                      <a:pt x="411" y="156"/>
                    </a:cubicBezTo>
                    <a:cubicBezTo>
                      <a:pt x="410" y="151"/>
                      <a:pt x="408" y="145"/>
                      <a:pt x="405" y="145"/>
                    </a:cubicBezTo>
                    <a:cubicBezTo>
                      <a:pt x="405" y="145"/>
                      <a:pt x="405" y="146"/>
                      <a:pt x="405" y="146"/>
                    </a:cubicBezTo>
                    <a:cubicBezTo>
                      <a:pt x="404" y="146"/>
                      <a:pt x="404" y="146"/>
                      <a:pt x="403" y="146"/>
                    </a:cubicBezTo>
                    <a:cubicBezTo>
                      <a:pt x="401" y="146"/>
                      <a:pt x="399" y="144"/>
                      <a:pt x="397" y="138"/>
                    </a:cubicBezTo>
                    <a:cubicBezTo>
                      <a:pt x="395" y="130"/>
                      <a:pt x="375" y="128"/>
                      <a:pt x="375" y="128"/>
                    </a:cubicBezTo>
                    <a:cubicBezTo>
                      <a:pt x="354" y="126"/>
                      <a:pt x="354" y="126"/>
                      <a:pt x="354" y="126"/>
                    </a:cubicBezTo>
                    <a:cubicBezTo>
                      <a:pt x="354" y="126"/>
                      <a:pt x="357" y="136"/>
                      <a:pt x="356" y="141"/>
                    </a:cubicBezTo>
                    <a:cubicBezTo>
                      <a:pt x="356" y="145"/>
                      <a:pt x="361" y="150"/>
                      <a:pt x="362" y="155"/>
                    </a:cubicBezTo>
                    <a:cubicBezTo>
                      <a:pt x="362" y="160"/>
                      <a:pt x="356" y="169"/>
                      <a:pt x="356" y="171"/>
                    </a:cubicBezTo>
                    <a:cubicBezTo>
                      <a:pt x="356" y="173"/>
                      <a:pt x="360" y="178"/>
                      <a:pt x="363" y="179"/>
                    </a:cubicBezTo>
                    <a:cubicBezTo>
                      <a:pt x="367" y="180"/>
                      <a:pt x="372" y="190"/>
                      <a:pt x="373" y="201"/>
                    </a:cubicBezTo>
                    <a:cubicBezTo>
                      <a:pt x="373" y="213"/>
                      <a:pt x="353" y="219"/>
                      <a:pt x="353" y="219"/>
                    </a:cubicBezTo>
                    <a:cubicBezTo>
                      <a:pt x="353" y="219"/>
                      <a:pt x="359" y="232"/>
                      <a:pt x="359" y="236"/>
                    </a:cubicBezTo>
                    <a:cubicBezTo>
                      <a:pt x="360" y="239"/>
                      <a:pt x="364" y="250"/>
                      <a:pt x="363" y="251"/>
                    </a:cubicBezTo>
                    <a:cubicBezTo>
                      <a:pt x="361" y="252"/>
                      <a:pt x="358" y="258"/>
                      <a:pt x="356" y="258"/>
                    </a:cubicBezTo>
                    <a:cubicBezTo>
                      <a:pt x="356" y="258"/>
                      <a:pt x="356" y="258"/>
                      <a:pt x="356" y="258"/>
                    </a:cubicBezTo>
                    <a:cubicBezTo>
                      <a:pt x="354" y="258"/>
                      <a:pt x="346" y="249"/>
                      <a:pt x="343" y="246"/>
                    </a:cubicBezTo>
                    <a:cubicBezTo>
                      <a:pt x="341" y="242"/>
                      <a:pt x="337" y="229"/>
                      <a:pt x="337" y="225"/>
                    </a:cubicBezTo>
                    <a:cubicBezTo>
                      <a:pt x="337" y="221"/>
                      <a:pt x="332" y="215"/>
                      <a:pt x="329" y="214"/>
                    </a:cubicBezTo>
                    <a:cubicBezTo>
                      <a:pt x="327" y="213"/>
                      <a:pt x="325" y="212"/>
                      <a:pt x="322" y="212"/>
                    </a:cubicBezTo>
                    <a:cubicBezTo>
                      <a:pt x="320" y="212"/>
                      <a:pt x="319" y="213"/>
                      <a:pt x="317" y="213"/>
                    </a:cubicBezTo>
                    <a:cubicBezTo>
                      <a:pt x="316" y="213"/>
                      <a:pt x="316" y="213"/>
                      <a:pt x="316" y="213"/>
                    </a:cubicBezTo>
                    <a:cubicBezTo>
                      <a:pt x="311" y="213"/>
                      <a:pt x="304" y="204"/>
                      <a:pt x="299" y="202"/>
                    </a:cubicBezTo>
                    <a:cubicBezTo>
                      <a:pt x="294" y="200"/>
                      <a:pt x="288" y="195"/>
                      <a:pt x="284" y="193"/>
                    </a:cubicBezTo>
                    <a:cubicBezTo>
                      <a:pt x="283" y="192"/>
                      <a:pt x="282" y="192"/>
                      <a:pt x="280" y="192"/>
                    </a:cubicBezTo>
                    <a:cubicBezTo>
                      <a:pt x="276" y="192"/>
                      <a:pt x="271" y="194"/>
                      <a:pt x="269" y="194"/>
                    </a:cubicBezTo>
                    <a:cubicBezTo>
                      <a:pt x="269" y="194"/>
                      <a:pt x="269" y="194"/>
                      <a:pt x="269" y="194"/>
                    </a:cubicBezTo>
                    <a:cubicBezTo>
                      <a:pt x="266" y="194"/>
                      <a:pt x="264" y="184"/>
                      <a:pt x="263" y="181"/>
                    </a:cubicBezTo>
                    <a:cubicBezTo>
                      <a:pt x="261" y="177"/>
                      <a:pt x="253" y="167"/>
                      <a:pt x="250" y="166"/>
                    </a:cubicBezTo>
                    <a:cubicBezTo>
                      <a:pt x="247" y="166"/>
                      <a:pt x="248" y="158"/>
                      <a:pt x="249" y="148"/>
                    </a:cubicBezTo>
                    <a:cubicBezTo>
                      <a:pt x="251" y="138"/>
                      <a:pt x="255" y="131"/>
                      <a:pt x="259" y="130"/>
                    </a:cubicBezTo>
                    <a:cubicBezTo>
                      <a:pt x="264" y="129"/>
                      <a:pt x="267" y="122"/>
                      <a:pt x="268" y="117"/>
                    </a:cubicBezTo>
                    <a:cubicBezTo>
                      <a:pt x="268" y="112"/>
                      <a:pt x="268" y="113"/>
                      <a:pt x="273" y="112"/>
                    </a:cubicBezTo>
                    <a:cubicBezTo>
                      <a:pt x="278" y="111"/>
                      <a:pt x="278" y="110"/>
                      <a:pt x="282" y="108"/>
                    </a:cubicBezTo>
                    <a:cubicBezTo>
                      <a:pt x="287" y="107"/>
                      <a:pt x="291" y="95"/>
                      <a:pt x="291" y="95"/>
                    </a:cubicBezTo>
                    <a:cubicBezTo>
                      <a:pt x="291" y="95"/>
                      <a:pt x="281" y="92"/>
                      <a:pt x="278" y="92"/>
                    </a:cubicBezTo>
                    <a:cubicBezTo>
                      <a:pt x="274" y="92"/>
                      <a:pt x="271" y="82"/>
                      <a:pt x="273" y="81"/>
                    </a:cubicBezTo>
                    <a:cubicBezTo>
                      <a:pt x="273" y="80"/>
                      <a:pt x="273" y="80"/>
                      <a:pt x="273" y="80"/>
                    </a:cubicBezTo>
                    <a:cubicBezTo>
                      <a:pt x="276" y="80"/>
                      <a:pt x="284" y="85"/>
                      <a:pt x="287" y="88"/>
                    </a:cubicBezTo>
                    <a:cubicBezTo>
                      <a:pt x="287" y="88"/>
                      <a:pt x="287" y="88"/>
                      <a:pt x="288" y="88"/>
                    </a:cubicBezTo>
                    <a:cubicBezTo>
                      <a:pt x="290" y="88"/>
                      <a:pt x="292" y="84"/>
                      <a:pt x="296" y="80"/>
                    </a:cubicBezTo>
                    <a:cubicBezTo>
                      <a:pt x="299" y="76"/>
                      <a:pt x="299" y="74"/>
                      <a:pt x="300" y="74"/>
                    </a:cubicBezTo>
                    <a:cubicBezTo>
                      <a:pt x="301" y="74"/>
                      <a:pt x="302" y="74"/>
                      <a:pt x="303" y="75"/>
                    </a:cubicBezTo>
                    <a:cubicBezTo>
                      <a:pt x="306" y="76"/>
                      <a:pt x="308" y="76"/>
                      <a:pt x="309" y="76"/>
                    </a:cubicBezTo>
                    <a:cubicBezTo>
                      <a:pt x="310" y="76"/>
                      <a:pt x="311" y="76"/>
                      <a:pt x="311" y="76"/>
                    </a:cubicBezTo>
                    <a:cubicBezTo>
                      <a:pt x="312" y="76"/>
                      <a:pt x="312" y="76"/>
                      <a:pt x="313" y="76"/>
                    </a:cubicBezTo>
                    <a:cubicBezTo>
                      <a:pt x="313" y="76"/>
                      <a:pt x="314" y="76"/>
                      <a:pt x="314" y="76"/>
                    </a:cubicBezTo>
                    <a:cubicBezTo>
                      <a:pt x="314" y="77"/>
                      <a:pt x="315" y="77"/>
                      <a:pt x="315" y="77"/>
                    </a:cubicBezTo>
                    <a:cubicBezTo>
                      <a:pt x="317" y="77"/>
                      <a:pt x="317" y="75"/>
                      <a:pt x="319" y="71"/>
                    </a:cubicBezTo>
                    <a:cubicBezTo>
                      <a:pt x="321" y="66"/>
                      <a:pt x="324" y="63"/>
                      <a:pt x="323" y="60"/>
                    </a:cubicBezTo>
                    <a:cubicBezTo>
                      <a:pt x="322" y="56"/>
                      <a:pt x="321" y="53"/>
                      <a:pt x="318" y="51"/>
                    </a:cubicBezTo>
                    <a:cubicBezTo>
                      <a:pt x="315" y="49"/>
                      <a:pt x="323" y="47"/>
                      <a:pt x="326" y="44"/>
                    </a:cubicBezTo>
                    <a:cubicBezTo>
                      <a:pt x="328" y="40"/>
                      <a:pt x="323" y="36"/>
                      <a:pt x="320" y="36"/>
                    </a:cubicBezTo>
                    <a:cubicBezTo>
                      <a:pt x="320" y="36"/>
                      <a:pt x="320" y="36"/>
                      <a:pt x="320" y="36"/>
                    </a:cubicBezTo>
                    <a:cubicBezTo>
                      <a:pt x="320" y="36"/>
                      <a:pt x="320" y="36"/>
                      <a:pt x="319" y="36"/>
                    </a:cubicBezTo>
                    <a:cubicBezTo>
                      <a:pt x="317" y="36"/>
                      <a:pt x="312" y="32"/>
                      <a:pt x="309" y="30"/>
                    </a:cubicBezTo>
                    <a:cubicBezTo>
                      <a:pt x="308" y="30"/>
                      <a:pt x="304" y="29"/>
                      <a:pt x="301" y="29"/>
                    </a:cubicBezTo>
                    <a:cubicBezTo>
                      <a:pt x="299" y="29"/>
                      <a:pt x="297" y="29"/>
                      <a:pt x="296" y="30"/>
                    </a:cubicBezTo>
                    <a:cubicBezTo>
                      <a:pt x="294" y="31"/>
                      <a:pt x="300" y="40"/>
                      <a:pt x="299" y="42"/>
                    </a:cubicBezTo>
                    <a:cubicBezTo>
                      <a:pt x="298" y="44"/>
                      <a:pt x="294" y="53"/>
                      <a:pt x="294" y="58"/>
                    </a:cubicBezTo>
                    <a:cubicBezTo>
                      <a:pt x="293" y="61"/>
                      <a:pt x="291" y="62"/>
                      <a:pt x="289" y="62"/>
                    </a:cubicBezTo>
                    <a:cubicBezTo>
                      <a:pt x="286" y="62"/>
                      <a:pt x="284" y="60"/>
                      <a:pt x="282" y="59"/>
                    </a:cubicBezTo>
                    <a:cubicBezTo>
                      <a:pt x="280" y="56"/>
                      <a:pt x="281" y="51"/>
                      <a:pt x="283" y="46"/>
                    </a:cubicBezTo>
                    <a:cubicBezTo>
                      <a:pt x="284" y="42"/>
                      <a:pt x="279" y="38"/>
                      <a:pt x="275" y="36"/>
                    </a:cubicBezTo>
                    <a:cubicBezTo>
                      <a:pt x="275" y="36"/>
                      <a:pt x="275" y="36"/>
                      <a:pt x="274" y="36"/>
                    </a:cubicBezTo>
                    <a:cubicBezTo>
                      <a:pt x="271" y="36"/>
                      <a:pt x="271" y="49"/>
                      <a:pt x="268" y="51"/>
                    </a:cubicBezTo>
                    <a:cubicBezTo>
                      <a:pt x="268" y="52"/>
                      <a:pt x="268" y="52"/>
                      <a:pt x="268" y="52"/>
                    </a:cubicBezTo>
                    <a:cubicBezTo>
                      <a:pt x="266" y="52"/>
                      <a:pt x="266" y="43"/>
                      <a:pt x="267" y="39"/>
                    </a:cubicBezTo>
                    <a:cubicBezTo>
                      <a:pt x="267" y="34"/>
                      <a:pt x="263" y="33"/>
                      <a:pt x="257" y="31"/>
                    </a:cubicBezTo>
                    <a:cubicBezTo>
                      <a:pt x="250" y="30"/>
                      <a:pt x="254" y="19"/>
                      <a:pt x="252" y="15"/>
                    </a:cubicBezTo>
                    <a:cubicBezTo>
                      <a:pt x="250" y="11"/>
                      <a:pt x="243" y="5"/>
                      <a:pt x="240" y="1"/>
                    </a:cubicBezTo>
                    <a:cubicBezTo>
                      <a:pt x="239" y="0"/>
                      <a:pt x="238" y="0"/>
                      <a:pt x="2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3309938" y="4400550"/>
                <a:ext cx="296862" cy="115888"/>
              </a:xfrm>
              <a:custGeom>
                <a:avLst/>
                <a:gdLst>
                  <a:gd name="T0" fmla="*/ 14 w 79"/>
                  <a:gd name="T1" fmla="*/ 0 h 31"/>
                  <a:gd name="T2" fmla="*/ 14 w 79"/>
                  <a:gd name="T3" fmla="*/ 0 h 31"/>
                  <a:gd name="T4" fmla="*/ 0 w 79"/>
                  <a:gd name="T5" fmla="*/ 10 h 31"/>
                  <a:gd name="T6" fmla="*/ 13 w 79"/>
                  <a:gd name="T7" fmla="*/ 6 h 31"/>
                  <a:gd name="T8" fmla="*/ 15 w 79"/>
                  <a:gd name="T9" fmla="*/ 5 h 31"/>
                  <a:gd name="T10" fmla="*/ 26 w 79"/>
                  <a:gd name="T11" fmla="*/ 11 h 31"/>
                  <a:gd name="T12" fmla="*/ 41 w 79"/>
                  <a:gd name="T13" fmla="*/ 17 h 31"/>
                  <a:gd name="T14" fmla="*/ 56 w 79"/>
                  <a:gd name="T15" fmla="*/ 29 h 31"/>
                  <a:gd name="T16" fmla="*/ 62 w 79"/>
                  <a:gd name="T17" fmla="*/ 31 h 31"/>
                  <a:gd name="T18" fmla="*/ 77 w 79"/>
                  <a:gd name="T19" fmla="*/ 24 h 31"/>
                  <a:gd name="T20" fmla="*/ 58 w 79"/>
                  <a:gd name="T21" fmla="*/ 15 h 31"/>
                  <a:gd name="T22" fmla="*/ 39 w 79"/>
                  <a:gd name="T23" fmla="*/ 7 h 31"/>
                  <a:gd name="T24" fmla="*/ 26 w 79"/>
                  <a:gd name="T25" fmla="*/ 2 h 31"/>
                  <a:gd name="T26" fmla="*/ 14 w 79"/>
                  <a:gd name="T2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31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0" y="10"/>
                      <a:pt x="0" y="10"/>
                    </a:cubicBezTo>
                    <a:cubicBezTo>
                      <a:pt x="0" y="10"/>
                      <a:pt x="10" y="9"/>
                      <a:pt x="13" y="6"/>
                    </a:cubicBezTo>
                    <a:cubicBezTo>
                      <a:pt x="14" y="6"/>
                      <a:pt x="14" y="5"/>
                      <a:pt x="15" y="5"/>
                    </a:cubicBezTo>
                    <a:cubicBezTo>
                      <a:pt x="19" y="5"/>
                      <a:pt x="24" y="9"/>
                      <a:pt x="26" y="11"/>
                    </a:cubicBezTo>
                    <a:cubicBezTo>
                      <a:pt x="29" y="13"/>
                      <a:pt x="36" y="15"/>
                      <a:pt x="41" y="17"/>
                    </a:cubicBezTo>
                    <a:cubicBezTo>
                      <a:pt x="47" y="19"/>
                      <a:pt x="50" y="24"/>
                      <a:pt x="56" y="29"/>
                    </a:cubicBezTo>
                    <a:cubicBezTo>
                      <a:pt x="57" y="30"/>
                      <a:pt x="59" y="31"/>
                      <a:pt x="62" y="31"/>
                    </a:cubicBezTo>
                    <a:cubicBezTo>
                      <a:pt x="69" y="31"/>
                      <a:pt x="79" y="26"/>
                      <a:pt x="77" y="24"/>
                    </a:cubicBezTo>
                    <a:cubicBezTo>
                      <a:pt x="75" y="20"/>
                      <a:pt x="62" y="17"/>
                      <a:pt x="58" y="15"/>
                    </a:cubicBezTo>
                    <a:cubicBezTo>
                      <a:pt x="54" y="14"/>
                      <a:pt x="44" y="8"/>
                      <a:pt x="39" y="7"/>
                    </a:cubicBezTo>
                    <a:cubicBezTo>
                      <a:pt x="34" y="5"/>
                      <a:pt x="29" y="3"/>
                      <a:pt x="26" y="2"/>
                    </a:cubicBezTo>
                    <a:cubicBezTo>
                      <a:pt x="23" y="1"/>
                      <a:pt x="17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3568700" y="4502150"/>
                <a:ext cx="188912" cy="58738"/>
              </a:xfrm>
              <a:custGeom>
                <a:avLst/>
                <a:gdLst>
                  <a:gd name="T0" fmla="*/ 14 w 50"/>
                  <a:gd name="T1" fmla="*/ 0 h 16"/>
                  <a:gd name="T2" fmla="*/ 14 w 50"/>
                  <a:gd name="T3" fmla="*/ 0 h 16"/>
                  <a:gd name="T4" fmla="*/ 11 w 50"/>
                  <a:gd name="T5" fmla="*/ 7 h 16"/>
                  <a:gd name="T6" fmla="*/ 0 w 50"/>
                  <a:gd name="T7" fmla="*/ 13 h 16"/>
                  <a:gd name="T8" fmla="*/ 13 w 50"/>
                  <a:gd name="T9" fmla="*/ 16 h 16"/>
                  <a:gd name="T10" fmla="*/ 26 w 50"/>
                  <a:gd name="T11" fmla="*/ 15 h 16"/>
                  <a:gd name="T12" fmla="*/ 26 w 50"/>
                  <a:gd name="T13" fmla="*/ 15 h 16"/>
                  <a:gd name="T14" fmla="*/ 46 w 50"/>
                  <a:gd name="T15" fmla="*/ 16 h 16"/>
                  <a:gd name="T16" fmla="*/ 47 w 50"/>
                  <a:gd name="T17" fmla="*/ 16 h 16"/>
                  <a:gd name="T18" fmla="*/ 40 w 50"/>
                  <a:gd name="T19" fmla="*/ 9 h 16"/>
                  <a:gd name="T20" fmla="*/ 32 w 50"/>
                  <a:gd name="T21" fmla="*/ 3 h 16"/>
                  <a:gd name="T22" fmla="*/ 23 w 50"/>
                  <a:gd name="T23" fmla="*/ 2 h 16"/>
                  <a:gd name="T24" fmla="*/ 23 w 50"/>
                  <a:gd name="T25" fmla="*/ 2 h 16"/>
                  <a:gd name="T26" fmla="*/ 23 w 50"/>
                  <a:gd name="T27" fmla="*/ 2 h 16"/>
                  <a:gd name="T28" fmla="*/ 19 w 50"/>
                  <a:gd name="T29" fmla="*/ 1 h 16"/>
                  <a:gd name="T30" fmla="*/ 14 w 50"/>
                  <a:gd name="T3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16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11" y="4"/>
                      <a:pt x="11" y="7"/>
                    </a:cubicBezTo>
                    <a:cubicBezTo>
                      <a:pt x="11" y="9"/>
                      <a:pt x="1" y="11"/>
                      <a:pt x="0" y="13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23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30" y="15"/>
                      <a:pt x="42" y="16"/>
                      <a:pt x="46" y="16"/>
                    </a:cubicBezTo>
                    <a:cubicBezTo>
                      <a:pt x="46" y="16"/>
                      <a:pt x="46" y="16"/>
                      <a:pt x="47" y="16"/>
                    </a:cubicBezTo>
                    <a:cubicBezTo>
                      <a:pt x="50" y="16"/>
                      <a:pt x="42" y="9"/>
                      <a:pt x="40" y="9"/>
                    </a:cubicBezTo>
                    <a:cubicBezTo>
                      <a:pt x="38" y="9"/>
                      <a:pt x="32" y="3"/>
                      <a:pt x="32" y="3"/>
                    </a:cubicBezTo>
                    <a:cubicBezTo>
                      <a:pt x="32" y="3"/>
                      <a:pt x="24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0" y="1"/>
                      <a:pt x="19" y="1"/>
                    </a:cubicBezTo>
                    <a:cubicBezTo>
                      <a:pt x="17" y="1"/>
                      <a:pt x="15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3700463" y="3697288"/>
                <a:ext cx="49212" cy="26988"/>
              </a:xfrm>
              <a:custGeom>
                <a:avLst/>
                <a:gdLst>
                  <a:gd name="T0" fmla="*/ 13 w 13"/>
                  <a:gd name="T1" fmla="*/ 0 h 7"/>
                  <a:gd name="T2" fmla="*/ 8 w 13"/>
                  <a:gd name="T3" fmla="*/ 1 h 7"/>
                  <a:gd name="T4" fmla="*/ 0 w 13"/>
                  <a:gd name="T5" fmla="*/ 4 h 7"/>
                  <a:gd name="T6" fmla="*/ 0 w 13"/>
                  <a:gd name="T7" fmla="*/ 7 h 7"/>
                  <a:gd name="T8" fmla="*/ 7 w 13"/>
                  <a:gd name="T9" fmla="*/ 5 h 7"/>
                  <a:gd name="T10" fmla="*/ 13 w 1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7">
                    <a:moveTo>
                      <a:pt x="13" y="0"/>
                    </a:moveTo>
                    <a:cubicBezTo>
                      <a:pt x="11" y="0"/>
                      <a:pt x="10" y="1"/>
                      <a:pt x="8" y="1"/>
                    </a:cubicBezTo>
                    <a:cubicBezTo>
                      <a:pt x="5" y="2"/>
                      <a:pt x="2" y="3"/>
                      <a:pt x="0" y="4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2"/>
                      <a:pt x="1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3802063" y="3603625"/>
                <a:ext cx="60325" cy="60325"/>
              </a:xfrm>
              <a:custGeom>
                <a:avLst/>
                <a:gdLst>
                  <a:gd name="T0" fmla="*/ 9 w 16"/>
                  <a:gd name="T1" fmla="*/ 0 h 16"/>
                  <a:gd name="T2" fmla="*/ 8 w 16"/>
                  <a:gd name="T3" fmla="*/ 1 h 16"/>
                  <a:gd name="T4" fmla="*/ 3 w 16"/>
                  <a:gd name="T5" fmla="*/ 4 h 16"/>
                  <a:gd name="T6" fmla="*/ 4 w 16"/>
                  <a:gd name="T7" fmla="*/ 7 h 16"/>
                  <a:gd name="T8" fmla="*/ 4 w 16"/>
                  <a:gd name="T9" fmla="*/ 8 h 16"/>
                  <a:gd name="T10" fmla="*/ 0 w 16"/>
                  <a:gd name="T11" fmla="*/ 16 h 16"/>
                  <a:gd name="T12" fmla="*/ 6 w 16"/>
                  <a:gd name="T13" fmla="*/ 14 h 16"/>
                  <a:gd name="T14" fmla="*/ 14 w 16"/>
                  <a:gd name="T15" fmla="*/ 8 h 16"/>
                  <a:gd name="T16" fmla="*/ 9 w 16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9" y="0"/>
                    </a:moveTo>
                    <a:cubicBezTo>
                      <a:pt x="8" y="0"/>
                      <a:pt x="8" y="0"/>
                      <a:pt x="8" y="1"/>
                    </a:cubicBezTo>
                    <a:cubicBezTo>
                      <a:pt x="7" y="2"/>
                      <a:pt x="5" y="3"/>
                      <a:pt x="3" y="4"/>
                    </a:cubicBezTo>
                    <a:cubicBezTo>
                      <a:pt x="3" y="5"/>
                      <a:pt x="3" y="6"/>
                      <a:pt x="4" y="7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10"/>
                      <a:pt x="2" y="14"/>
                      <a:pt x="0" y="16"/>
                    </a:cubicBezTo>
                    <a:cubicBezTo>
                      <a:pt x="2" y="16"/>
                      <a:pt x="4" y="15"/>
                      <a:pt x="6" y="14"/>
                    </a:cubicBezTo>
                    <a:cubicBezTo>
                      <a:pt x="10" y="12"/>
                      <a:pt x="11" y="9"/>
                      <a:pt x="14" y="8"/>
                    </a:cubicBezTo>
                    <a:cubicBezTo>
                      <a:pt x="16" y="6"/>
                      <a:pt x="11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3700463" y="3614738"/>
                <a:ext cx="117475" cy="98425"/>
              </a:xfrm>
              <a:custGeom>
                <a:avLst/>
                <a:gdLst>
                  <a:gd name="T0" fmla="*/ 24 w 31"/>
                  <a:gd name="T1" fmla="*/ 0 h 26"/>
                  <a:gd name="T2" fmla="*/ 24 w 31"/>
                  <a:gd name="T3" fmla="*/ 0 h 26"/>
                  <a:gd name="T4" fmla="*/ 13 w 31"/>
                  <a:gd name="T5" fmla="*/ 10 h 26"/>
                  <a:gd name="T6" fmla="*/ 13 w 31"/>
                  <a:gd name="T7" fmla="*/ 10 h 26"/>
                  <a:gd name="T8" fmla="*/ 1 w 31"/>
                  <a:gd name="T9" fmla="*/ 19 h 26"/>
                  <a:gd name="T10" fmla="*/ 0 w 31"/>
                  <a:gd name="T11" fmla="*/ 23 h 26"/>
                  <a:gd name="T12" fmla="*/ 0 w 31"/>
                  <a:gd name="T13" fmla="*/ 26 h 26"/>
                  <a:gd name="T14" fmla="*/ 8 w 31"/>
                  <a:gd name="T15" fmla="*/ 23 h 26"/>
                  <a:gd name="T16" fmla="*/ 13 w 31"/>
                  <a:gd name="T17" fmla="*/ 22 h 26"/>
                  <a:gd name="T18" fmla="*/ 19 w 31"/>
                  <a:gd name="T19" fmla="*/ 16 h 26"/>
                  <a:gd name="T20" fmla="*/ 27 w 31"/>
                  <a:gd name="T21" fmla="*/ 13 h 26"/>
                  <a:gd name="T22" fmla="*/ 31 w 31"/>
                  <a:gd name="T23" fmla="*/ 5 h 26"/>
                  <a:gd name="T24" fmla="*/ 31 w 31"/>
                  <a:gd name="T25" fmla="*/ 4 h 26"/>
                  <a:gd name="T26" fmla="*/ 30 w 31"/>
                  <a:gd name="T27" fmla="*/ 1 h 26"/>
                  <a:gd name="T28" fmla="*/ 30 w 31"/>
                  <a:gd name="T29" fmla="*/ 1 h 26"/>
                  <a:gd name="T30" fmla="*/ 30 w 31"/>
                  <a:gd name="T31" fmla="*/ 1 h 26"/>
                  <a:gd name="T32" fmla="*/ 30 w 31"/>
                  <a:gd name="T33" fmla="*/ 1 h 26"/>
                  <a:gd name="T34" fmla="*/ 30 w 31"/>
                  <a:gd name="T35" fmla="*/ 1 h 26"/>
                  <a:gd name="T36" fmla="*/ 29 w 31"/>
                  <a:gd name="T37" fmla="*/ 1 h 26"/>
                  <a:gd name="T38" fmla="*/ 29 w 31"/>
                  <a:gd name="T39" fmla="*/ 1 h 26"/>
                  <a:gd name="T40" fmla="*/ 27 w 31"/>
                  <a:gd name="T41" fmla="*/ 1 h 26"/>
                  <a:gd name="T42" fmla="*/ 27 w 31"/>
                  <a:gd name="T43" fmla="*/ 1 h 26"/>
                  <a:gd name="T44" fmla="*/ 27 w 31"/>
                  <a:gd name="T45" fmla="*/ 1 h 26"/>
                  <a:gd name="T46" fmla="*/ 27 w 31"/>
                  <a:gd name="T47" fmla="*/ 1 h 26"/>
                  <a:gd name="T48" fmla="*/ 24 w 31"/>
                  <a:gd name="T49" fmla="*/ 0 h 26"/>
                  <a:gd name="T50" fmla="*/ 24 w 31"/>
                  <a:gd name="T51" fmla="*/ 0 h 26"/>
                  <a:gd name="T52" fmla="*/ 24 w 31"/>
                  <a:gd name="T53" fmla="*/ 0 h 26"/>
                  <a:gd name="T54" fmla="*/ 24 w 31"/>
                  <a:gd name="T55" fmla="*/ 0 h 26"/>
                  <a:gd name="T56" fmla="*/ 24 w 31"/>
                  <a:gd name="T57" fmla="*/ 0 h 26"/>
                  <a:gd name="T58" fmla="*/ 24 w 31"/>
                  <a:gd name="T59" fmla="*/ 0 h 26"/>
                  <a:gd name="T60" fmla="*/ 24 w 31"/>
                  <a:gd name="T6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1" h="26"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3" y="18"/>
                      <a:pt x="1" y="19"/>
                    </a:cubicBezTo>
                    <a:cubicBezTo>
                      <a:pt x="0" y="20"/>
                      <a:pt x="0" y="21"/>
                      <a:pt x="0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2" y="25"/>
                      <a:pt x="5" y="24"/>
                      <a:pt x="8" y="23"/>
                    </a:cubicBezTo>
                    <a:cubicBezTo>
                      <a:pt x="10" y="23"/>
                      <a:pt x="11" y="22"/>
                      <a:pt x="13" y="22"/>
                    </a:cubicBezTo>
                    <a:cubicBezTo>
                      <a:pt x="15" y="19"/>
                      <a:pt x="18" y="17"/>
                      <a:pt x="19" y="16"/>
                    </a:cubicBezTo>
                    <a:cubicBezTo>
                      <a:pt x="20" y="16"/>
                      <a:pt x="23" y="15"/>
                      <a:pt x="27" y="13"/>
                    </a:cubicBezTo>
                    <a:cubicBezTo>
                      <a:pt x="29" y="11"/>
                      <a:pt x="31" y="7"/>
                      <a:pt x="31" y="5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0" y="3"/>
                      <a:pt x="30" y="2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30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8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4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3854450" y="3454400"/>
                <a:ext cx="196850" cy="153988"/>
              </a:xfrm>
              <a:custGeom>
                <a:avLst/>
                <a:gdLst>
                  <a:gd name="T0" fmla="*/ 20 w 52"/>
                  <a:gd name="T1" fmla="*/ 0 h 41"/>
                  <a:gd name="T2" fmla="*/ 20 w 52"/>
                  <a:gd name="T3" fmla="*/ 0 h 41"/>
                  <a:gd name="T4" fmla="*/ 19 w 52"/>
                  <a:gd name="T5" fmla="*/ 1 h 41"/>
                  <a:gd name="T6" fmla="*/ 11 w 52"/>
                  <a:gd name="T7" fmla="*/ 3 h 41"/>
                  <a:gd name="T8" fmla="*/ 11 w 52"/>
                  <a:gd name="T9" fmla="*/ 3 h 41"/>
                  <a:gd name="T10" fmla="*/ 11 w 52"/>
                  <a:gd name="T11" fmla="*/ 3 h 41"/>
                  <a:gd name="T12" fmla="*/ 7 w 52"/>
                  <a:gd name="T13" fmla="*/ 12 h 41"/>
                  <a:gd name="T14" fmla="*/ 0 w 52"/>
                  <a:gd name="T15" fmla="*/ 23 h 41"/>
                  <a:gd name="T16" fmla="*/ 23 w 52"/>
                  <a:gd name="T17" fmla="*/ 34 h 41"/>
                  <a:gd name="T18" fmla="*/ 23 w 52"/>
                  <a:gd name="T19" fmla="*/ 34 h 41"/>
                  <a:gd name="T20" fmla="*/ 33 w 52"/>
                  <a:gd name="T21" fmla="*/ 34 h 41"/>
                  <a:gd name="T22" fmla="*/ 34 w 52"/>
                  <a:gd name="T23" fmla="*/ 34 h 41"/>
                  <a:gd name="T24" fmla="*/ 49 w 52"/>
                  <a:gd name="T25" fmla="*/ 41 h 41"/>
                  <a:gd name="T26" fmla="*/ 50 w 52"/>
                  <a:gd name="T27" fmla="*/ 40 h 41"/>
                  <a:gd name="T28" fmla="*/ 39 w 52"/>
                  <a:gd name="T29" fmla="*/ 18 h 41"/>
                  <a:gd name="T30" fmla="*/ 32 w 52"/>
                  <a:gd name="T31" fmla="*/ 10 h 41"/>
                  <a:gd name="T32" fmla="*/ 21 w 52"/>
                  <a:gd name="T33" fmla="*/ 4 h 41"/>
                  <a:gd name="T34" fmla="*/ 20 w 52"/>
                  <a:gd name="T35" fmla="*/ 0 h 41"/>
                  <a:gd name="T36" fmla="*/ 20 w 52"/>
                  <a:gd name="T3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41"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6" y="1"/>
                      <a:pt x="13" y="2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7"/>
                      <a:pt x="8" y="11"/>
                      <a:pt x="7" y="12"/>
                    </a:cubicBezTo>
                    <a:cubicBezTo>
                      <a:pt x="4" y="13"/>
                      <a:pt x="0" y="23"/>
                      <a:pt x="0" y="23"/>
                    </a:cubicBezTo>
                    <a:cubicBezTo>
                      <a:pt x="0" y="23"/>
                      <a:pt x="19" y="34"/>
                      <a:pt x="23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6" y="34"/>
                      <a:pt x="30" y="34"/>
                      <a:pt x="33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4"/>
                      <a:pt x="45" y="41"/>
                      <a:pt x="49" y="41"/>
                    </a:cubicBezTo>
                    <a:cubicBezTo>
                      <a:pt x="50" y="41"/>
                      <a:pt x="50" y="40"/>
                      <a:pt x="50" y="40"/>
                    </a:cubicBezTo>
                    <a:cubicBezTo>
                      <a:pt x="52" y="37"/>
                      <a:pt x="39" y="22"/>
                      <a:pt x="39" y="18"/>
                    </a:cubicBezTo>
                    <a:cubicBezTo>
                      <a:pt x="38" y="15"/>
                      <a:pt x="35" y="11"/>
                      <a:pt x="32" y="10"/>
                    </a:cubicBezTo>
                    <a:cubicBezTo>
                      <a:pt x="28" y="10"/>
                      <a:pt x="21" y="8"/>
                      <a:pt x="21" y="4"/>
                    </a:cubicBezTo>
                    <a:cubicBezTo>
                      <a:pt x="21" y="3"/>
                      <a:pt x="21" y="2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3128963" y="2789238"/>
                <a:ext cx="207962" cy="123825"/>
              </a:xfrm>
              <a:custGeom>
                <a:avLst/>
                <a:gdLst>
                  <a:gd name="T0" fmla="*/ 19 w 55"/>
                  <a:gd name="T1" fmla="*/ 0 h 33"/>
                  <a:gd name="T2" fmla="*/ 14 w 55"/>
                  <a:gd name="T3" fmla="*/ 8 h 33"/>
                  <a:gd name="T4" fmla="*/ 12 w 55"/>
                  <a:gd name="T5" fmla="*/ 14 h 33"/>
                  <a:gd name="T6" fmla="*/ 2 w 55"/>
                  <a:gd name="T7" fmla="*/ 25 h 33"/>
                  <a:gd name="T8" fmla="*/ 18 w 55"/>
                  <a:gd name="T9" fmla="*/ 33 h 33"/>
                  <a:gd name="T10" fmla="*/ 33 w 55"/>
                  <a:gd name="T11" fmla="*/ 26 h 33"/>
                  <a:gd name="T12" fmla="*/ 35 w 55"/>
                  <a:gd name="T13" fmla="*/ 25 h 33"/>
                  <a:gd name="T14" fmla="*/ 51 w 55"/>
                  <a:gd name="T15" fmla="*/ 33 h 33"/>
                  <a:gd name="T16" fmla="*/ 52 w 55"/>
                  <a:gd name="T17" fmla="*/ 33 h 33"/>
                  <a:gd name="T18" fmla="*/ 48 w 55"/>
                  <a:gd name="T19" fmla="*/ 22 h 33"/>
                  <a:gd name="T20" fmla="*/ 37 w 55"/>
                  <a:gd name="T21" fmla="*/ 11 h 33"/>
                  <a:gd name="T22" fmla="*/ 27 w 55"/>
                  <a:gd name="T23" fmla="*/ 6 h 33"/>
                  <a:gd name="T24" fmla="*/ 19 w 55"/>
                  <a:gd name="T25" fmla="*/ 0 h 33"/>
                  <a:gd name="T26" fmla="*/ 19 w 55"/>
                  <a:gd name="T2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33">
                    <a:moveTo>
                      <a:pt x="19" y="0"/>
                    </a:moveTo>
                    <a:cubicBezTo>
                      <a:pt x="17" y="0"/>
                      <a:pt x="14" y="8"/>
                      <a:pt x="14" y="8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4" y="23"/>
                      <a:pt x="2" y="25"/>
                    </a:cubicBezTo>
                    <a:cubicBezTo>
                      <a:pt x="0" y="26"/>
                      <a:pt x="18" y="33"/>
                      <a:pt x="18" y="33"/>
                    </a:cubicBezTo>
                    <a:cubicBezTo>
                      <a:pt x="18" y="33"/>
                      <a:pt x="30" y="29"/>
                      <a:pt x="33" y="26"/>
                    </a:cubicBezTo>
                    <a:cubicBezTo>
                      <a:pt x="34" y="25"/>
                      <a:pt x="34" y="25"/>
                      <a:pt x="35" y="25"/>
                    </a:cubicBezTo>
                    <a:cubicBezTo>
                      <a:pt x="39" y="25"/>
                      <a:pt x="46" y="32"/>
                      <a:pt x="51" y="33"/>
                    </a:cubicBezTo>
                    <a:cubicBezTo>
                      <a:pt x="51" y="33"/>
                      <a:pt x="51" y="33"/>
                      <a:pt x="52" y="33"/>
                    </a:cubicBezTo>
                    <a:cubicBezTo>
                      <a:pt x="55" y="33"/>
                      <a:pt x="51" y="23"/>
                      <a:pt x="48" y="22"/>
                    </a:cubicBezTo>
                    <a:cubicBezTo>
                      <a:pt x="45" y="22"/>
                      <a:pt x="39" y="13"/>
                      <a:pt x="37" y="11"/>
                    </a:cubicBezTo>
                    <a:cubicBezTo>
                      <a:pt x="34" y="9"/>
                      <a:pt x="27" y="6"/>
                      <a:pt x="27" y="6"/>
                    </a:cubicBezTo>
                    <a:cubicBezTo>
                      <a:pt x="27" y="6"/>
                      <a:pt x="21" y="2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3046413" y="2354263"/>
                <a:ext cx="771525" cy="630238"/>
              </a:xfrm>
              <a:custGeom>
                <a:avLst/>
                <a:gdLst>
                  <a:gd name="T0" fmla="*/ 28 w 205"/>
                  <a:gd name="T1" fmla="*/ 0 h 168"/>
                  <a:gd name="T2" fmla="*/ 22 w 205"/>
                  <a:gd name="T3" fmla="*/ 0 h 168"/>
                  <a:gd name="T4" fmla="*/ 8 w 205"/>
                  <a:gd name="T5" fmla="*/ 10 h 168"/>
                  <a:gd name="T6" fmla="*/ 17 w 205"/>
                  <a:gd name="T7" fmla="*/ 43 h 168"/>
                  <a:gd name="T8" fmla="*/ 8 w 205"/>
                  <a:gd name="T9" fmla="*/ 51 h 168"/>
                  <a:gd name="T10" fmla="*/ 28 w 205"/>
                  <a:gd name="T11" fmla="*/ 57 h 168"/>
                  <a:gd name="T12" fmla="*/ 38 w 205"/>
                  <a:gd name="T13" fmla="*/ 56 h 168"/>
                  <a:gd name="T14" fmla="*/ 57 w 205"/>
                  <a:gd name="T15" fmla="*/ 59 h 168"/>
                  <a:gd name="T16" fmla="*/ 74 w 205"/>
                  <a:gd name="T17" fmla="*/ 61 h 168"/>
                  <a:gd name="T18" fmla="*/ 86 w 205"/>
                  <a:gd name="T19" fmla="*/ 59 h 168"/>
                  <a:gd name="T20" fmla="*/ 105 w 205"/>
                  <a:gd name="T21" fmla="*/ 76 h 168"/>
                  <a:gd name="T22" fmla="*/ 125 w 205"/>
                  <a:gd name="T23" fmla="*/ 101 h 168"/>
                  <a:gd name="T24" fmla="*/ 125 w 205"/>
                  <a:gd name="T25" fmla="*/ 101 h 168"/>
                  <a:gd name="T26" fmla="*/ 125 w 205"/>
                  <a:gd name="T27" fmla="*/ 119 h 168"/>
                  <a:gd name="T28" fmla="*/ 110 w 205"/>
                  <a:gd name="T29" fmla="*/ 120 h 168"/>
                  <a:gd name="T30" fmla="*/ 106 w 205"/>
                  <a:gd name="T31" fmla="*/ 126 h 168"/>
                  <a:gd name="T32" fmla="*/ 93 w 205"/>
                  <a:gd name="T33" fmla="*/ 120 h 168"/>
                  <a:gd name="T34" fmla="*/ 82 w 205"/>
                  <a:gd name="T35" fmla="*/ 128 h 168"/>
                  <a:gd name="T36" fmla="*/ 92 w 205"/>
                  <a:gd name="T37" fmla="*/ 137 h 168"/>
                  <a:gd name="T38" fmla="*/ 114 w 205"/>
                  <a:gd name="T39" fmla="*/ 132 h 168"/>
                  <a:gd name="T40" fmla="*/ 118 w 205"/>
                  <a:gd name="T41" fmla="*/ 131 h 168"/>
                  <a:gd name="T42" fmla="*/ 141 w 205"/>
                  <a:gd name="T43" fmla="*/ 153 h 168"/>
                  <a:gd name="T44" fmla="*/ 185 w 205"/>
                  <a:gd name="T45" fmla="*/ 168 h 168"/>
                  <a:gd name="T46" fmla="*/ 175 w 205"/>
                  <a:gd name="T47" fmla="*/ 157 h 168"/>
                  <a:gd name="T48" fmla="*/ 159 w 205"/>
                  <a:gd name="T49" fmla="*/ 140 h 168"/>
                  <a:gd name="T50" fmla="*/ 189 w 205"/>
                  <a:gd name="T51" fmla="*/ 156 h 168"/>
                  <a:gd name="T52" fmla="*/ 182 w 205"/>
                  <a:gd name="T53" fmla="*/ 132 h 168"/>
                  <a:gd name="T54" fmla="*/ 162 w 205"/>
                  <a:gd name="T55" fmla="*/ 107 h 168"/>
                  <a:gd name="T56" fmla="*/ 180 w 205"/>
                  <a:gd name="T57" fmla="*/ 115 h 168"/>
                  <a:gd name="T58" fmla="*/ 194 w 205"/>
                  <a:gd name="T59" fmla="*/ 127 h 168"/>
                  <a:gd name="T60" fmla="*/ 204 w 205"/>
                  <a:gd name="T61" fmla="*/ 105 h 168"/>
                  <a:gd name="T62" fmla="*/ 181 w 205"/>
                  <a:gd name="T63" fmla="*/ 89 h 168"/>
                  <a:gd name="T64" fmla="*/ 152 w 205"/>
                  <a:gd name="T65" fmla="*/ 73 h 168"/>
                  <a:gd name="T66" fmla="*/ 143 w 205"/>
                  <a:gd name="T67" fmla="*/ 52 h 168"/>
                  <a:gd name="T68" fmla="*/ 121 w 205"/>
                  <a:gd name="T69" fmla="*/ 39 h 168"/>
                  <a:gd name="T70" fmla="*/ 91 w 205"/>
                  <a:gd name="T71" fmla="*/ 23 h 168"/>
                  <a:gd name="T72" fmla="*/ 76 w 205"/>
                  <a:gd name="T73" fmla="*/ 30 h 168"/>
                  <a:gd name="T74" fmla="*/ 67 w 205"/>
                  <a:gd name="T75" fmla="*/ 18 h 168"/>
                  <a:gd name="T76" fmla="*/ 81 w 205"/>
                  <a:gd name="T77" fmla="*/ 5 h 168"/>
                  <a:gd name="T78" fmla="*/ 67 w 205"/>
                  <a:gd name="T79" fmla="*/ 5 h 168"/>
                  <a:gd name="T80" fmla="*/ 52 w 205"/>
                  <a:gd name="T81" fmla="*/ 4 h 168"/>
                  <a:gd name="T82" fmla="*/ 37 w 205"/>
                  <a:gd name="T83" fmla="*/ 9 h 168"/>
                  <a:gd name="T84" fmla="*/ 28 w 205"/>
                  <a:gd name="T85" fmla="*/ 30 h 168"/>
                  <a:gd name="T86" fmla="*/ 32 w 205"/>
                  <a:gd name="T8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5" h="168">
                    <a:moveTo>
                      <a:pt x="31" y="0"/>
                    </a:moveTo>
                    <a:cubicBezTo>
                      <a:pt x="30" y="0"/>
                      <a:pt x="29" y="0"/>
                      <a:pt x="28" y="0"/>
                    </a:cubicBezTo>
                    <a:cubicBezTo>
                      <a:pt x="27" y="0"/>
                      <a:pt x="26" y="0"/>
                      <a:pt x="24" y="0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7" y="0"/>
                      <a:pt x="11" y="7"/>
                      <a:pt x="8" y="10"/>
                    </a:cubicBezTo>
                    <a:cubicBezTo>
                      <a:pt x="4" y="14"/>
                      <a:pt x="0" y="27"/>
                      <a:pt x="0" y="31"/>
                    </a:cubicBezTo>
                    <a:cubicBezTo>
                      <a:pt x="0" y="37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6" y="50"/>
                      <a:pt x="8" y="51"/>
                    </a:cubicBezTo>
                    <a:cubicBezTo>
                      <a:pt x="10" y="53"/>
                      <a:pt x="22" y="53"/>
                      <a:pt x="24" y="56"/>
                    </a:cubicBezTo>
                    <a:cubicBezTo>
                      <a:pt x="24" y="57"/>
                      <a:pt x="26" y="57"/>
                      <a:pt x="28" y="57"/>
                    </a:cubicBezTo>
                    <a:cubicBezTo>
                      <a:pt x="30" y="57"/>
                      <a:pt x="32" y="57"/>
                      <a:pt x="34" y="56"/>
                    </a:cubicBezTo>
                    <a:cubicBezTo>
                      <a:pt x="35" y="56"/>
                      <a:pt x="37" y="56"/>
                      <a:pt x="38" y="56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41" y="56"/>
                      <a:pt x="55" y="57"/>
                      <a:pt x="57" y="59"/>
                    </a:cubicBezTo>
                    <a:cubicBezTo>
                      <a:pt x="59" y="61"/>
                      <a:pt x="64" y="61"/>
                      <a:pt x="69" y="61"/>
                    </a:cubicBezTo>
                    <a:cubicBezTo>
                      <a:pt x="71" y="61"/>
                      <a:pt x="73" y="61"/>
                      <a:pt x="74" y="61"/>
                    </a:cubicBezTo>
                    <a:cubicBezTo>
                      <a:pt x="76" y="59"/>
                      <a:pt x="73" y="48"/>
                      <a:pt x="73" y="48"/>
                    </a:cubicBezTo>
                    <a:cubicBezTo>
                      <a:pt x="73" y="48"/>
                      <a:pt x="83" y="57"/>
                      <a:pt x="86" y="59"/>
                    </a:cubicBezTo>
                    <a:cubicBezTo>
                      <a:pt x="88" y="61"/>
                      <a:pt x="94" y="66"/>
                      <a:pt x="95" y="69"/>
                    </a:cubicBezTo>
                    <a:cubicBezTo>
                      <a:pt x="97" y="73"/>
                      <a:pt x="101" y="74"/>
                      <a:pt x="105" y="76"/>
                    </a:cubicBezTo>
                    <a:cubicBezTo>
                      <a:pt x="109" y="77"/>
                      <a:pt x="120" y="85"/>
                      <a:pt x="121" y="87"/>
                    </a:cubicBezTo>
                    <a:cubicBezTo>
                      <a:pt x="122" y="89"/>
                      <a:pt x="128" y="101"/>
                      <a:pt x="125" y="101"/>
                    </a:cubicBezTo>
                    <a:cubicBezTo>
                      <a:pt x="125" y="101"/>
                      <a:pt x="125" y="101"/>
                      <a:pt x="125" y="101"/>
                    </a:cubicBezTo>
                    <a:cubicBezTo>
                      <a:pt x="125" y="101"/>
                      <a:pt x="125" y="101"/>
                      <a:pt x="125" y="101"/>
                    </a:cubicBezTo>
                    <a:cubicBezTo>
                      <a:pt x="122" y="101"/>
                      <a:pt x="118" y="106"/>
                      <a:pt x="115" y="107"/>
                    </a:cubicBezTo>
                    <a:cubicBezTo>
                      <a:pt x="112" y="108"/>
                      <a:pt x="125" y="117"/>
                      <a:pt x="125" y="119"/>
                    </a:cubicBezTo>
                    <a:cubicBezTo>
                      <a:pt x="125" y="120"/>
                      <a:pt x="121" y="120"/>
                      <a:pt x="117" y="120"/>
                    </a:cubicBezTo>
                    <a:cubicBezTo>
                      <a:pt x="114" y="120"/>
                      <a:pt x="111" y="120"/>
                      <a:pt x="110" y="12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08" y="120"/>
                      <a:pt x="106" y="126"/>
                      <a:pt x="106" y="126"/>
                    </a:cubicBezTo>
                    <a:cubicBezTo>
                      <a:pt x="102" y="121"/>
                      <a:pt x="102" y="121"/>
                      <a:pt x="102" y="121"/>
                    </a:cubicBezTo>
                    <a:cubicBezTo>
                      <a:pt x="102" y="121"/>
                      <a:pt x="97" y="120"/>
                      <a:pt x="93" y="120"/>
                    </a:cubicBezTo>
                    <a:cubicBezTo>
                      <a:pt x="92" y="120"/>
                      <a:pt x="91" y="120"/>
                      <a:pt x="90" y="121"/>
                    </a:cubicBezTo>
                    <a:cubicBezTo>
                      <a:pt x="88" y="121"/>
                      <a:pt x="82" y="128"/>
                      <a:pt x="82" y="128"/>
                    </a:cubicBezTo>
                    <a:cubicBezTo>
                      <a:pt x="82" y="128"/>
                      <a:pt x="88" y="137"/>
                      <a:pt x="92" y="137"/>
                    </a:cubicBezTo>
                    <a:cubicBezTo>
                      <a:pt x="92" y="137"/>
                      <a:pt x="92" y="137"/>
                      <a:pt x="92" y="137"/>
                    </a:cubicBezTo>
                    <a:cubicBezTo>
                      <a:pt x="96" y="137"/>
                      <a:pt x="106" y="131"/>
                      <a:pt x="106" y="131"/>
                    </a:cubicBezTo>
                    <a:cubicBezTo>
                      <a:pt x="106" y="131"/>
                      <a:pt x="110" y="132"/>
                      <a:pt x="114" y="132"/>
                    </a:cubicBezTo>
                    <a:cubicBezTo>
                      <a:pt x="115" y="132"/>
                      <a:pt x="116" y="132"/>
                      <a:pt x="117" y="131"/>
                    </a:cubicBezTo>
                    <a:cubicBezTo>
                      <a:pt x="117" y="131"/>
                      <a:pt x="118" y="131"/>
                      <a:pt x="118" y="131"/>
                    </a:cubicBezTo>
                    <a:cubicBezTo>
                      <a:pt x="121" y="131"/>
                      <a:pt x="129" y="141"/>
                      <a:pt x="132" y="143"/>
                    </a:cubicBezTo>
                    <a:cubicBezTo>
                      <a:pt x="135" y="144"/>
                      <a:pt x="138" y="152"/>
                      <a:pt x="141" y="153"/>
                    </a:cubicBezTo>
                    <a:cubicBezTo>
                      <a:pt x="144" y="155"/>
                      <a:pt x="157" y="159"/>
                      <a:pt x="159" y="162"/>
                    </a:cubicBezTo>
                    <a:cubicBezTo>
                      <a:pt x="161" y="164"/>
                      <a:pt x="179" y="168"/>
                      <a:pt x="185" y="168"/>
                    </a:cubicBezTo>
                    <a:cubicBezTo>
                      <a:pt x="186" y="168"/>
                      <a:pt x="186" y="168"/>
                      <a:pt x="187" y="168"/>
                    </a:cubicBezTo>
                    <a:cubicBezTo>
                      <a:pt x="187" y="166"/>
                      <a:pt x="178" y="158"/>
                      <a:pt x="175" y="157"/>
                    </a:cubicBezTo>
                    <a:cubicBezTo>
                      <a:pt x="172" y="157"/>
                      <a:pt x="157" y="145"/>
                      <a:pt x="158" y="141"/>
                    </a:cubicBezTo>
                    <a:cubicBezTo>
                      <a:pt x="158" y="140"/>
                      <a:pt x="159" y="140"/>
                      <a:pt x="159" y="140"/>
                    </a:cubicBezTo>
                    <a:cubicBezTo>
                      <a:pt x="165" y="140"/>
                      <a:pt x="186" y="154"/>
                      <a:pt x="189" y="155"/>
                    </a:cubicBezTo>
                    <a:cubicBezTo>
                      <a:pt x="189" y="155"/>
                      <a:pt x="189" y="156"/>
                      <a:pt x="189" y="156"/>
                    </a:cubicBezTo>
                    <a:cubicBezTo>
                      <a:pt x="190" y="156"/>
                      <a:pt x="188" y="150"/>
                      <a:pt x="187" y="146"/>
                    </a:cubicBezTo>
                    <a:cubicBezTo>
                      <a:pt x="186" y="141"/>
                      <a:pt x="184" y="136"/>
                      <a:pt x="182" y="132"/>
                    </a:cubicBezTo>
                    <a:cubicBezTo>
                      <a:pt x="180" y="129"/>
                      <a:pt x="168" y="124"/>
                      <a:pt x="166" y="121"/>
                    </a:cubicBezTo>
                    <a:cubicBezTo>
                      <a:pt x="164" y="119"/>
                      <a:pt x="159" y="112"/>
                      <a:pt x="162" y="107"/>
                    </a:cubicBezTo>
                    <a:cubicBezTo>
                      <a:pt x="163" y="106"/>
                      <a:pt x="164" y="106"/>
                      <a:pt x="165" y="106"/>
                    </a:cubicBezTo>
                    <a:cubicBezTo>
                      <a:pt x="169" y="106"/>
                      <a:pt x="177" y="112"/>
                      <a:pt x="180" y="115"/>
                    </a:cubicBezTo>
                    <a:cubicBezTo>
                      <a:pt x="183" y="117"/>
                      <a:pt x="187" y="124"/>
                      <a:pt x="193" y="127"/>
                    </a:cubicBezTo>
                    <a:cubicBezTo>
                      <a:pt x="193" y="127"/>
                      <a:pt x="194" y="127"/>
                      <a:pt x="194" y="127"/>
                    </a:cubicBezTo>
                    <a:cubicBezTo>
                      <a:pt x="198" y="127"/>
                      <a:pt x="198" y="119"/>
                      <a:pt x="199" y="116"/>
                    </a:cubicBezTo>
                    <a:cubicBezTo>
                      <a:pt x="200" y="113"/>
                      <a:pt x="205" y="109"/>
                      <a:pt x="204" y="105"/>
                    </a:cubicBezTo>
                    <a:cubicBezTo>
                      <a:pt x="203" y="101"/>
                      <a:pt x="198" y="101"/>
                      <a:pt x="193" y="101"/>
                    </a:cubicBezTo>
                    <a:cubicBezTo>
                      <a:pt x="188" y="100"/>
                      <a:pt x="184" y="91"/>
                      <a:pt x="181" y="89"/>
                    </a:cubicBezTo>
                    <a:cubicBezTo>
                      <a:pt x="179" y="86"/>
                      <a:pt x="167" y="85"/>
                      <a:pt x="164" y="85"/>
                    </a:cubicBezTo>
                    <a:cubicBezTo>
                      <a:pt x="161" y="85"/>
                      <a:pt x="153" y="76"/>
                      <a:pt x="152" y="73"/>
                    </a:cubicBezTo>
                    <a:cubicBezTo>
                      <a:pt x="151" y="70"/>
                      <a:pt x="156" y="65"/>
                      <a:pt x="155" y="60"/>
                    </a:cubicBezTo>
                    <a:cubicBezTo>
                      <a:pt x="153" y="56"/>
                      <a:pt x="148" y="53"/>
                      <a:pt x="143" y="52"/>
                    </a:cubicBezTo>
                    <a:cubicBezTo>
                      <a:pt x="139" y="51"/>
                      <a:pt x="131" y="51"/>
                      <a:pt x="131" y="46"/>
                    </a:cubicBezTo>
                    <a:cubicBezTo>
                      <a:pt x="131" y="42"/>
                      <a:pt x="125" y="41"/>
                      <a:pt x="121" y="39"/>
                    </a:cubicBezTo>
                    <a:cubicBezTo>
                      <a:pt x="117" y="37"/>
                      <a:pt x="106" y="32"/>
                      <a:pt x="102" y="30"/>
                    </a:cubicBezTo>
                    <a:cubicBezTo>
                      <a:pt x="99" y="29"/>
                      <a:pt x="95" y="25"/>
                      <a:pt x="91" y="23"/>
                    </a:cubicBezTo>
                    <a:cubicBezTo>
                      <a:pt x="91" y="23"/>
                      <a:pt x="90" y="23"/>
                      <a:pt x="89" y="23"/>
                    </a:cubicBezTo>
                    <a:cubicBezTo>
                      <a:pt x="85" y="23"/>
                      <a:pt x="79" y="29"/>
                      <a:pt x="76" y="30"/>
                    </a:cubicBezTo>
                    <a:cubicBezTo>
                      <a:pt x="76" y="30"/>
                      <a:pt x="76" y="30"/>
                      <a:pt x="76" y="30"/>
                    </a:cubicBezTo>
                    <a:cubicBezTo>
                      <a:pt x="72" y="30"/>
                      <a:pt x="65" y="20"/>
                      <a:pt x="67" y="18"/>
                    </a:cubicBezTo>
                    <a:cubicBezTo>
                      <a:pt x="70" y="17"/>
                      <a:pt x="85" y="18"/>
                      <a:pt x="87" y="16"/>
                    </a:cubicBezTo>
                    <a:cubicBezTo>
                      <a:pt x="89" y="13"/>
                      <a:pt x="84" y="8"/>
                      <a:pt x="81" y="5"/>
                    </a:cubicBezTo>
                    <a:cubicBezTo>
                      <a:pt x="80" y="4"/>
                      <a:pt x="78" y="4"/>
                      <a:pt x="75" y="4"/>
                    </a:cubicBezTo>
                    <a:cubicBezTo>
                      <a:pt x="72" y="4"/>
                      <a:pt x="69" y="4"/>
                      <a:pt x="67" y="5"/>
                    </a:cubicBezTo>
                    <a:cubicBezTo>
                      <a:pt x="66" y="5"/>
                      <a:pt x="65" y="5"/>
                      <a:pt x="63" y="5"/>
                    </a:cubicBezTo>
                    <a:cubicBezTo>
                      <a:pt x="59" y="5"/>
                      <a:pt x="54" y="4"/>
                      <a:pt x="52" y="4"/>
                    </a:cubicBezTo>
                    <a:cubicBezTo>
                      <a:pt x="52" y="4"/>
                      <a:pt x="52" y="4"/>
                      <a:pt x="51" y="4"/>
                    </a:cubicBezTo>
                    <a:cubicBezTo>
                      <a:pt x="48" y="4"/>
                      <a:pt x="40" y="7"/>
                      <a:pt x="37" y="9"/>
                    </a:cubicBezTo>
                    <a:cubicBezTo>
                      <a:pt x="34" y="10"/>
                      <a:pt x="31" y="23"/>
                      <a:pt x="29" y="28"/>
                    </a:cubicBezTo>
                    <a:cubicBezTo>
                      <a:pt x="29" y="29"/>
                      <a:pt x="28" y="30"/>
                      <a:pt x="28" y="30"/>
                    </a:cubicBezTo>
                    <a:cubicBezTo>
                      <a:pt x="27" y="30"/>
                      <a:pt x="25" y="25"/>
                      <a:pt x="24" y="21"/>
                    </a:cubicBezTo>
                    <a:cubicBezTo>
                      <a:pt x="23" y="16"/>
                      <a:pt x="31" y="3"/>
                      <a:pt x="32" y="0"/>
                    </a:cubicBezTo>
                    <a:cubicBezTo>
                      <a:pt x="33" y="0"/>
                      <a:pt x="32" y="0"/>
                      <a:pt x="3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Freeform 19"/>
              <p:cNvSpPr/>
              <p:nvPr/>
            </p:nvSpPr>
            <p:spPr bwMode="auto">
              <a:xfrm>
                <a:off x="3362325" y="2662238"/>
                <a:ext cx="79375" cy="47625"/>
              </a:xfrm>
              <a:custGeom>
                <a:avLst/>
                <a:gdLst>
                  <a:gd name="T0" fmla="*/ 13 w 21"/>
                  <a:gd name="T1" fmla="*/ 0 h 13"/>
                  <a:gd name="T2" fmla="*/ 8 w 21"/>
                  <a:gd name="T3" fmla="*/ 0 h 13"/>
                  <a:gd name="T4" fmla="*/ 2 w 21"/>
                  <a:gd name="T5" fmla="*/ 7 h 13"/>
                  <a:gd name="T6" fmla="*/ 15 w 21"/>
                  <a:gd name="T7" fmla="*/ 13 h 13"/>
                  <a:gd name="T8" fmla="*/ 18 w 21"/>
                  <a:gd name="T9" fmla="*/ 12 h 13"/>
                  <a:gd name="T10" fmla="*/ 17 w 21"/>
                  <a:gd name="T11" fmla="*/ 2 h 13"/>
                  <a:gd name="T12" fmla="*/ 13 w 21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3">
                    <a:moveTo>
                      <a:pt x="13" y="0"/>
                    </a:moveTo>
                    <a:cubicBezTo>
                      <a:pt x="12" y="0"/>
                      <a:pt x="10" y="0"/>
                      <a:pt x="8" y="0"/>
                    </a:cubicBezTo>
                    <a:cubicBezTo>
                      <a:pt x="5" y="0"/>
                      <a:pt x="0" y="4"/>
                      <a:pt x="2" y="7"/>
                    </a:cubicBezTo>
                    <a:cubicBezTo>
                      <a:pt x="5" y="11"/>
                      <a:pt x="11" y="13"/>
                      <a:pt x="15" y="13"/>
                    </a:cubicBezTo>
                    <a:cubicBezTo>
                      <a:pt x="16" y="13"/>
                      <a:pt x="17" y="12"/>
                      <a:pt x="18" y="12"/>
                    </a:cubicBezTo>
                    <a:cubicBezTo>
                      <a:pt x="21" y="11"/>
                      <a:pt x="18" y="4"/>
                      <a:pt x="17" y="2"/>
                    </a:cubicBezTo>
                    <a:cubicBezTo>
                      <a:pt x="16" y="0"/>
                      <a:pt x="15" y="0"/>
                      <a:pt x="1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2501900" y="2432050"/>
                <a:ext cx="368300" cy="219075"/>
              </a:xfrm>
              <a:custGeom>
                <a:avLst/>
                <a:gdLst>
                  <a:gd name="T0" fmla="*/ 55 w 98"/>
                  <a:gd name="T1" fmla="*/ 0 h 58"/>
                  <a:gd name="T2" fmla="*/ 45 w 98"/>
                  <a:gd name="T3" fmla="*/ 9 h 58"/>
                  <a:gd name="T4" fmla="*/ 46 w 98"/>
                  <a:gd name="T5" fmla="*/ 12 h 58"/>
                  <a:gd name="T6" fmla="*/ 45 w 98"/>
                  <a:gd name="T7" fmla="*/ 14 h 58"/>
                  <a:gd name="T8" fmla="*/ 40 w 98"/>
                  <a:gd name="T9" fmla="*/ 12 h 58"/>
                  <a:gd name="T10" fmla="*/ 0 w 98"/>
                  <a:gd name="T11" fmla="*/ 49 h 58"/>
                  <a:gd name="T12" fmla="*/ 4 w 98"/>
                  <a:gd name="T13" fmla="*/ 55 h 58"/>
                  <a:gd name="T14" fmla="*/ 20 w 98"/>
                  <a:gd name="T15" fmla="*/ 58 h 58"/>
                  <a:gd name="T16" fmla="*/ 20 w 98"/>
                  <a:gd name="T17" fmla="*/ 58 h 58"/>
                  <a:gd name="T18" fmla="*/ 30 w 98"/>
                  <a:gd name="T19" fmla="*/ 56 h 58"/>
                  <a:gd name="T20" fmla="*/ 39 w 98"/>
                  <a:gd name="T21" fmla="*/ 54 h 58"/>
                  <a:gd name="T22" fmla="*/ 39 w 98"/>
                  <a:gd name="T23" fmla="*/ 54 h 58"/>
                  <a:gd name="T24" fmla="*/ 39 w 98"/>
                  <a:gd name="T25" fmla="*/ 54 h 58"/>
                  <a:gd name="T26" fmla="*/ 54 w 98"/>
                  <a:gd name="T27" fmla="*/ 43 h 58"/>
                  <a:gd name="T28" fmla="*/ 59 w 98"/>
                  <a:gd name="T29" fmla="*/ 51 h 58"/>
                  <a:gd name="T30" fmla="*/ 81 w 98"/>
                  <a:gd name="T31" fmla="*/ 54 h 58"/>
                  <a:gd name="T32" fmla="*/ 89 w 98"/>
                  <a:gd name="T33" fmla="*/ 55 h 58"/>
                  <a:gd name="T34" fmla="*/ 94 w 98"/>
                  <a:gd name="T35" fmla="*/ 52 h 58"/>
                  <a:gd name="T36" fmla="*/ 89 w 98"/>
                  <a:gd name="T37" fmla="*/ 49 h 58"/>
                  <a:gd name="T38" fmla="*/ 90 w 98"/>
                  <a:gd name="T39" fmla="*/ 47 h 58"/>
                  <a:gd name="T40" fmla="*/ 81 w 98"/>
                  <a:gd name="T41" fmla="*/ 42 h 58"/>
                  <a:gd name="T42" fmla="*/ 96 w 98"/>
                  <a:gd name="T43" fmla="*/ 37 h 58"/>
                  <a:gd name="T44" fmla="*/ 81 w 98"/>
                  <a:gd name="T45" fmla="*/ 30 h 58"/>
                  <a:gd name="T46" fmla="*/ 68 w 98"/>
                  <a:gd name="T47" fmla="*/ 26 h 58"/>
                  <a:gd name="T48" fmla="*/ 64 w 98"/>
                  <a:gd name="T49" fmla="*/ 15 h 58"/>
                  <a:gd name="T50" fmla="*/ 56 w 98"/>
                  <a:gd name="T51" fmla="*/ 1 h 58"/>
                  <a:gd name="T52" fmla="*/ 55 w 98"/>
                  <a:gd name="T5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8" h="58">
                    <a:moveTo>
                      <a:pt x="55" y="0"/>
                    </a:moveTo>
                    <a:cubicBezTo>
                      <a:pt x="52" y="3"/>
                      <a:pt x="48" y="6"/>
                      <a:pt x="45" y="9"/>
                    </a:cubicBezTo>
                    <a:cubicBezTo>
                      <a:pt x="45" y="10"/>
                      <a:pt x="46" y="11"/>
                      <a:pt x="46" y="12"/>
                    </a:cubicBezTo>
                    <a:cubicBezTo>
                      <a:pt x="46" y="13"/>
                      <a:pt x="46" y="14"/>
                      <a:pt x="45" y="14"/>
                    </a:cubicBezTo>
                    <a:cubicBezTo>
                      <a:pt x="44" y="14"/>
                      <a:pt x="42" y="13"/>
                      <a:pt x="40" y="12"/>
                    </a:cubicBezTo>
                    <a:cubicBezTo>
                      <a:pt x="26" y="24"/>
                      <a:pt x="13" y="36"/>
                      <a:pt x="0" y="49"/>
                    </a:cubicBezTo>
                    <a:cubicBezTo>
                      <a:pt x="2" y="51"/>
                      <a:pt x="3" y="54"/>
                      <a:pt x="4" y="55"/>
                    </a:cubicBezTo>
                    <a:cubicBezTo>
                      <a:pt x="4" y="58"/>
                      <a:pt x="15" y="58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3" y="58"/>
                      <a:pt x="26" y="57"/>
                      <a:pt x="30" y="56"/>
                    </a:cubicBezTo>
                    <a:cubicBezTo>
                      <a:pt x="33" y="55"/>
                      <a:pt x="37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43" y="54"/>
                      <a:pt x="54" y="43"/>
                      <a:pt x="54" y="43"/>
                    </a:cubicBezTo>
                    <a:cubicBezTo>
                      <a:pt x="54" y="43"/>
                      <a:pt x="57" y="48"/>
                      <a:pt x="59" y="51"/>
                    </a:cubicBezTo>
                    <a:cubicBezTo>
                      <a:pt x="61" y="54"/>
                      <a:pt x="74" y="53"/>
                      <a:pt x="81" y="54"/>
                    </a:cubicBezTo>
                    <a:cubicBezTo>
                      <a:pt x="84" y="55"/>
                      <a:pt x="87" y="55"/>
                      <a:pt x="89" y="55"/>
                    </a:cubicBezTo>
                    <a:cubicBezTo>
                      <a:pt x="92" y="55"/>
                      <a:pt x="94" y="54"/>
                      <a:pt x="94" y="52"/>
                    </a:cubicBezTo>
                    <a:cubicBezTo>
                      <a:pt x="91" y="51"/>
                      <a:pt x="89" y="50"/>
                      <a:pt x="89" y="49"/>
                    </a:cubicBezTo>
                    <a:cubicBezTo>
                      <a:pt x="89" y="48"/>
                      <a:pt x="89" y="48"/>
                      <a:pt x="90" y="47"/>
                    </a:cubicBezTo>
                    <a:cubicBezTo>
                      <a:pt x="87" y="44"/>
                      <a:pt x="83" y="42"/>
                      <a:pt x="81" y="42"/>
                    </a:cubicBezTo>
                    <a:cubicBezTo>
                      <a:pt x="78" y="40"/>
                      <a:pt x="94" y="40"/>
                      <a:pt x="96" y="37"/>
                    </a:cubicBezTo>
                    <a:cubicBezTo>
                      <a:pt x="98" y="35"/>
                      <a:pt x="85" y="31"/>
                      <a:pt x="81" y="30"/>
                    </a:cubicBezTo>
                    <a:cubicBezTo>
                      <a:pt x="78" y="28"/>
                      <a:pt x="71" y="26"/>
                      <a:pt x="68" y="26"/>
                    </a:cubicBezTo>
                    <a:cubicBezTo>
                      <a:pt x="65" y="26"/>
                      <a:pt x="64" y="19"/>
                      <a:pt x="64" y="15"/>
                    </a:cubicBezTo>
                    <a:cubicBezTo>
                      <a:pt x="64" y="12"/>
                      <a:pt x="58" y="4"/>
                      <a:pt x="56" y="1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2840038" y="2579688"/>
                <a:ext cx="101600" cy="63500"/>
              </a:xfrm>
              <a:custGeom>
                <a:avLst/>
                <a:gdLst>
                  <a:gd name="T0" fmla="*/ 11 w 27"/>
                  <a:gd name="T1" fmla="*/ 0 h 17"/>
                  <a:gd name="T2" fmla="*/ 0 w 27"/>
                  <a:gd name="T3" fmla="*/ 8 h 17"/>
                  <a:gd name="T4" fmla="*/ 4 w 27"/>
                  <a:gd name="T5" fmla="*/ 13 h 17"/>
                  <a:gd name="T6" fmla="*/ 4 w 27"/>
                  <a:gd name="T7" fmla="*/ 13 h 17"/>
                  <a:gd name="T8" fmla="*/ 23 w 27"/>
                  <a:gd name="T9" fmla="*/ 17 h 17"/>
                  <a:gd name="T10" fmla="*/ 24 w 27"/>
                  <a:gd name="T11" fmla="*/ 17 h 17"/>
                  <a:gd name="T12" fmla="*/ 26 w 27"/>
                  <a:gd name="T13" fmla="*/ 10 h 17"/>
                  <a:gd name="T14" fmla="*/ 12 w 27"/>
                  <a:gd name="T15" fmla="*/ 0 h 17"/>
                  <a:gd name="T16" fmla="*/ 11 w 2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7">
                    <a:moveTo>
                      <a:pt x="11" y="0"/>
                    </a:moveTo>
                    <a:cubicBezTo>
                      <a:pt x="9" y="0"/>
                      <a:pt x="3" y="4"/>
                      <a:pt x="0" y="8"/>
                    </a:cubicBezTo>
                    <a:cubicBezTo>
                      <a:pt x="3" y="10"/>
                      <a:pt x="5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1" y="15"/>
                      <a:pt x="21" y="16"/>
                      <a:pt x="23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7" y="17"/>
                      <a:pt x="27" y="13"/>
                      <a:pt x="26" y="10"/>
                    </a:cubicBezTo>
                    <a:cubicBezTo>
                      <a:pt x="25" y="5"/>
                      <a:pt x="14" y="0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4" name="Freeform 22"/>
              <p:cNvSpPr/>
              <p:nvPr/>
            </p:nvSpPr>
            <p:spPr bwMode="auto">
              <a:xfrm>
                <a:off x="2746375" y="2335213"/>
                <a:ext cx="192087" cy="161925"/>
              </a:xfrm>
              <a:custGeom>
                <a:avLst/>
                <a:gdLst>
                  <a:gd name="T0" fmla="*/ 33 w 51"/>
                  <a:gd name="T1" fmla="*/ 0 h 43"/>
                  <a:gd name="T2" fmla="*/ 22 w 51"/>
                  <a:gd name="T3" fmla="*/ 4 h 43"/>
                  <a:gd name="T4" fmla="*/ 19 w 51"/>
                  <a:gd name="T5" fmla="*/ 5 h 43"/>
                  <a:gd name="T6" fmla="*/ 11 w 51"/>
                  <a:gd name="T7" fmla="*/ 10 h 43"/>
                  <a:gd name="T8" fmla="*/ 16 w 51"/>
                  <a:gd name="T9" fmla="*/ 20 h 43"/>
                  <a:gd name="T10" fmla="*/ 15 w 51"/>
                  <a:gd name="T11" fmla="*/ 20 h 43"/>
                  <a:gd name="T12" fmla="*/ 3 w 51"/>
                  <a:gd name="T13" fmla="*/ 17 h 43"/>
                  <a:gd name="T14" fmla="*/ 0 w 51"/>
                  <a:gd name="T15" fmla="*/ 19 h 43"/>
                  <a:gd name="T16" fmla="*/ 7 w 51"/>
                  <a:gd name="T17" fmla="*/ 29 h 43"/>
                  <a:gd name="T18" fmla="*/ 25 w 51"/>
                  <a:gd name="T19" fmla="*/ 40 h 43"/>
                  <a:gd name="T20" fmla="*/ 32 w 51"/>
                  <a:gd name="T21" fmla="*/ 43 h 43"/>
                  <a:gd name="T22" fmla="*/ 40 w 51"/>
                  <a:gd name="T23" fmla="*/ 41 h 43"/>
                  <a:gd name="T24" fmla="*/ 49 w 51"/>
                  <a:gd name="T25" fmla="*/ 33 h 43"/>
                  <a:gd name="T26" fmla="*/ 47 w 51"/>
                  <a:gd name="T27" fmla="*/ 26 h 43"/>
                  <a:gd name="T28" fmla="*/ 46 w 51"/>
                  <a:gd name="T29" fmla="*/ 23 h 43"/>
                  <a:gd name="T30" fmla="*/ 44 w 51"/>
                  <a:gd name="T31" fmla="*/ 21 h 43"/>
                  <a:gd name="T32" fmla="*/ 33 w 51"/>
                  <a:gd name="T33" fmla="*/ 14 h 43"/>
                  <a:gd name="T34" fmla="*/ 35 w 51"/>
                  <a:gd name="T35" fmla="*/ 2 h 43"/>
                  <a:gd name="T36" fmla="*/ 33 w 51"/>
                  <a:gd name="T3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" h="43">
                    <a:moveTo>
                      <a:pt x="33" y="0"/>
                    </a:moveTo>
                    <a:cubicBezTo>
                      <a:pt x="29" y="0"/>
                      <a:pt x="25" y="4"/>
                      <a:pt x="22" y="4"/>
                    </a:cubicBezTo>
                    <a:cubicBezTo>
                      <a:pt x="21" y="5"/>
                      <a:pt x="20" y="5"/>
                      <a:pt x="19" y="5"/>
                    </a:cubicBezTo>
                    <a:cubicBezTo>
                      <a:pt x="17" y="7"/>
                      <a:pt x="14" y="9"/>
                      <a:pt x="11" y="10"/>
                    </a:cubicBezTo>
                    <a:cubicBezTo>
                      <a:pt x="13" y="14"/>
                      <a:pt x="17" y="18"/>
                      <a:pt x="16" y="20"/>
                    </a:cubicBezTo>
                    <a:cubicBezTo>
                      <a:pt x="16" y="20"/>
                      <a:pt x="15" y="20"/>
                      <a:pt x="15" y="20"/>
                    </a:cubicBezTo>
                    <a:cubicBezTo>
                      <a:pt x="12" y="20"/>
                      <a:pt x="6" y="17"/>
                      <a:pt x="3" y="17"/>
                    </a:cubicBezTo>
                    <a:cubicBezTo>
                      <a:pt x="2" y="17"/>
                      <a:pt x="1" y="18"/>
                      <a:pt x="0" y="19"/>
                    </a:cubicBezTo>
                    <a:cubicBezTo>
                      <a:pt x="1" y="22"/>
                      <a:pt x="5" y="28"/>
                      <a:pt x="7" y="29"/>
                    </a:cubicBezTo>
                    <a:cubicBezTo>
                      <a:pt x="10" y="31"/>
                      <a:pt x="23" y="37"/>
                      <a:pt x="25" y="40"/>
                    </a:cubicBezTo>
                    <a:cubicBezTo>
                      <a:pt x="27" y="42"/>
                      <a:pt x="29" y="43"/>
                      <a:pt x="32" y="43"/>
                    </a:cubicBezTo>
                    <a:cubicBezTo>
                      <a:pt x="35" y="43"/>
                      <a:pt x="38" y="42"/>
                      <a:pt x="40" y="41"/>
                    </a:cubicBezTo>
                    <a:cubicBezTo>
                      <a:pt x="43" y="39"/>
                      <a:pt x="46" y="37"/>
                      <a:pt x="49" y="33"/>
                    </a:cubicBezTo>
                    <a:cubicBezTo>
                      <a:pt x="51" y="31"/>
                      <a:pt x="49" y="28"/>
                      <a:pt x="47" y="26"/>
                    </a:cubicBezTo>
                    <a:cubicBezTo>
                      <a:pt x="47" y="25"/>
                      <a:pt x="46" y="24"/>
                      <a:pt x="46" y="23"/>
                    </a:cubicBezTo>
                    <a:cubicBezTo>
                      <a:pt x="45" y="23"/>
                      <a:pt x="44" y="22"/>
                      <a:pt x="44" y="21"/>
                    </a:cubicBezTo>
                    <a:cubicBezTo>
                      <a:pt x="41" y="18"/>
                      <a:pt x="37" y="16"/>
                      <a:pt x="33" y="14"/>
                    </a:cubicBezTo>
                    <a:cubicBezTo>
                      <a:pt x="29" y="12"/>
                      <a:pt x="38" y="6"/>
                      <a:pt x="35" y="2"/>
                    </a:cubicBezTo>
                    <a:cubicBezTo>
                      <a:pt x="35" y="1"/>
                      <a:pt x="34" y="0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2903538" y="2335213"/>
                <a:ext cx="161925" cy="96838"/>
              </a:xfrm>
              <a:custGeom>
                <a:avLst/>
                <a:gdLst>
                  <a:gd name="T0" fmla="*/ 21 w 43"/>
                  <a:gd name="T1" fmla="*/ 0 h 26"/>
                  <a:gd name="T2" fmla="*/ 10 w 43"/>
                  <a:gd name="T3" fmla="*/ 1 h 26"/>
                  <a:gd name="T4" fmla="*/ 3 w 43"/>
                  <a:gd name="T5" fmla="*/ 9 h 26"/>
                  <a:gd name="T6" fmla="*/ 4 w 43"/>
                  <a:gd name="T7" fmla="*/ 23 h 26"/>
                  <a:gd name="T8" fmla="*/ 4 w 43"/>
                  <a:gd name="T9" fmla="*/ 23 h 26"/>
                  <a:gd name="T10" fmla="*/ 5 w 43"/>
                  <a:gd name="T11" fmla="*/ 26 h 26"/>
                  <a:gd name="T12" fmla="*/ 8 w 43"/>
                  <a:gd name="T13" fmla="*/ 26 h 26"/>
                  <a:gd name="T14" fmla="*/ 15 w 43"/>
                  <a:gd name="T15" fmla="*/ 23 h 26"/>
                  <a:gd name="T16" fmla="*/ 29 w 43"/>
                  <a:gd name="T17" fmla="*/ 20 h 26"/>
                  <a:gd name="T18" fmla="*/ 40 w 43"/>
                  <a:gd name="T19" fmla="*/ 4 h 26"/>
                  <a:gd name="T20" fmla="*/ 25 w 43"/>
                  <a:gd name="T21" fmla="*/ 0 h 26"/>
                  <a:gd name="T22" fmla="*/ 21 w 43"/>
                  <a:gd name="T2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26">
                    <a:moveTo>
                      <a:pt x="21" y="0"/>
                    </a:moveTo>
                    <a:cubicBezTo>
                      <a:pt x="17" y="0"/>
                      <a:pt x="12" y="0"/>
                      <a:pt x="10" y="1"/>
                    </a:cubicBezTo>
                    <a:cubicBezTo>
                      <a:pt x="8" y="3"/>
                      <a:pt x="6" y="8"/>
                      <a:pt x="3" y="9"/>
                    </a:cubicBezTo>
                    <a:cubicBezTo>
                      <a:pt x="0" y="10"/>
                      <a:pt x="4" y="20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4"/>
                      <a:pt x="5" y="25"/>
                      <a:pt x="5" y="26"/>
                    </a:cubicBezTo>
                    <a:cubicBezTo>
                      <a:pt x="6" y="26"/>
                      <a:pt x="7" y="26"/>
                      <a:pt x="8" y="26"/>
                    </a:cubicBezTo>
                    <a:cubicBezTo>
                      <a:pt x="11" y="26"/>
                      <a:pt x="14" y="24"/>
                      <a:pt x="15" y="23"/>
                    </a:cubicBezTo>
                    <a:cubicBezTo>
                      <a:pt x="16" y="21"/>
                      <a:pt x="26" y="20"/>
                      <a:pt x="29" y="20"/>
                    </a:cubicBezTo>
                    <a:cubicBezTo>
                      <a:pt x="33" y="19"/>
                      <a:pt x="37" y="7"/>
                      <a:pt x="40" y="4"/>
                    </a:cubicBezTo>
                    <a:cubicBezTo>
                      <a:pt x="43" y="0"/>
                      <a:pt x="29" y="1"/>
                      <a:pt x="25" y="0"/>
                    </a:cubicBezTo>
                    <a:cubicBezTo>
                      <a:pt x="24" y="0"/>
                      <a:pt x="23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3051175" y="2054225"/>
                <a:ext cx="368300" cy="165100"/>
              </a:xfrm>
              <a:custGeom>
                <a:avLst/>
                <a:gdLst>
                  <a:gd name="T0" fmla="*/ 98 w 98"/>
                  <a:gd name="T1" fmla="*/ 0 h 44"/>
                  <a:gd name="T2" fmla="*/ 0 w 98"/>
                  <a:gd name="T3" fmla="*/ 42 h 44"/>
                  <a:gd name="T4" fmla="*/ 18 w 98"/>
                  <a:gd name="T5" fmla="*/ 42 h 44"/>
                  <a:gd name="T6" fmla="*/ 21 w 98"/>
                  <a:gd name="T7" fmla="*/ 42 h 44"/>
                  <a:gd name="T8" fmla="*/ 34 w 98"/>
                  <a:gd name="T9" fmla="*/ 42 h 44"/>
                  <a:gd name="T10" fmla="*/ 48 w 98"/>
                  <a:gd name="T11" fmla="*/ 41 h 44"/>
                  <a:gd name="T12" fmla="*/ 58 w 98"/>
                  <a:gd name="T13" fmla="*/ 43 h 44"/>
                  <a:gd name="T14" fmla="*/ 61 w 98"/>
                  <a:gd name="T15" fmla="*/ 44 h 44"/>
                  <a:gd name="T16" fmla="*/ 77 w 98"/>
                  <a:gd name="T17" fmla="*/ 34 h 44"/>
                  <a:gd name="T18" fmla="*/ 72 w 98"/>
                  <a:gd name="T19" fmla="*/ 26 h 44"/>
                  <a:gd name="T20" fmla="*/ 86 w 98"/>
                  <a:gd name="T21" fmla="*/ 15 h 44"/>
                  <a:gd name="T22" fmla="*/ 86 w 98"/>
                  <a:gd name="T23" fmla="*/ 15 h 44"/>
                  <a:gd name="T24" fmla="*/ 86 w 98"/>
                  <a:gd name="T25" fmla="*/ 15 h 44"/>
                  <a:gd name="T26" fmla="*/ 91 w 98"/>
                  <a:gd name="T27" fmla="*/ 11 h 44"/>
                  <a:gd name="T28" fmla="*/ 93 w 98"/>
                  <a:gd name="T29" fmla="*/ 6 h 44"/>
                  <a:gd name="T30" fmla="*/ 95 w 98"/>
                  <a:gd name="T31" fmla="*/ 5 h 44"/>
                  <a:gd name="T32" fmla="*/ 95 w 98"/>
                  <a:gd name="T33" fmla="*/ 5 h 44"/>
                  <a:gd name="T34" fmla="*/ 95 w 98"/>
                  <a:gd name="T35" fmla="*/ 5 h 44"/>
                  <a:gd name="T36" fmla="*/ 98 w 98"/>
                  <a:gd name="T37" fmla="*/ 1 h 44"/>
                  <a:gd name="T38" fmla="*/ 98 w 98"/>
                  <a:gd name="T3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8" h="44">
                    <a:moveTo>
                      <a:pt x="98" y="0"/>
                    </a:moveTo>
                    <a:cubicBezTo>
                      <a:pt x="64" y="11"/>
                      <a:pt x="31" y="25"/>
                      <a:pt x="0" y="42"/>
                    </a:cubicBezTo>
                    <a:cubicBezTo>
                      <a:pt x="6" y="42"/>
                      <a:pt x="13" y="42"/>
                      <a:pt x="18" y="42"/>
                    </a:cubicBezTo>
                    <a:cubicBezTo>
                      <a:pt x="19" y="42"/>
                      <a:pt x="20" y="42"/>
                      <a:pt x="21" y="42"/>
                    </a:cubicBezTo>
                    <a:cubicBezTo>
                      <a:pt x="24" y="42"/>
                      <a:pt x="29" y="42"/>
                      <a:pt x="34" y="42"/>
                    </a:cubicBezTo>
                    <a:cubicBezTo>
                      <a:pt x="39" y="41"/>
                      <a:pt x="44" y="41"/>
                      <a:pt x="48" y="41"/>
                    </a:cubicBezTo>
                    <a:cubicBezTo>
                      <a:pt x="52" y="41"/>
                      <a:pt x="56" y="41"/>
                      <a:pt x="58" y="43"/>
                    </a:cubicBezTo>
                    <a:cubicBezTo>
                      <a:pt x="59" y="43"/>
                      <a:pt x="60" y="44"/>
                      <a:pt x="61" y="44"/>
                    </a:cubicBezTo>
                    <a:cubicBezTo>
                      <a:pt x="67" y="44"/>
                      <a:pt x="73" y="38"/>
                      <a:pt x="77" y="34"/>
                    </a:cubicBezTo>
                    <a:cubicBezTo>
                      <a:pt x="81" y="30"/>
                      <a:pt x="69" y="27"/>
                      <a:pt x="72" y="26"/>
                    </a:cubicBezTo>
                    <a:cubicBezTo>
                      <a:pt x="74" y="25"/>
                      <a:pt x="80" y="15"/>
                      <a:pt x="86" y="15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8" y="15"/>
                      <a:pt x="89" y="13"/>
                      <a:pt x="91" y="11"/>
                    </a:cubicBezTo>
                    <a:cubicBezTo>
                      <a:pt x="89" y="10"/>
                      <a:pt x="89" y="8"/>
                      <a:pt x="93" y="6"/>
                    </a:cubicBezTo>
                    <a:cubicBezTo>
                      <a:pt x="94" y="6"/>
                      <a:pt x="94" y="6"/>
                      <a:pt x="95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6" y="4"/>
                      <a:pt x="97" y="2"/>
                      <a:pt x="98" y="1"/>
                    </a:cubicBezTo>
                    <a:cubicBezTo>
                      <a:pt x="98" y="1"/>
                      <a:pt x="98" y="0"/>
                      <a:pt x="9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2979738" y="2219325"/>
                <a:ext cx="382587" cy="104775"/>
              </a:xfrm>
              <a:custGeom>
                <a:avLst/>
                <a:gdLst>
                  <a:gd name="T0" fmla="*/ 14 w 102"/>
                  <a:gd name="T1" fmla="*/ 0 h 28"/>
                  <a:gd name="T2" fmla="*/ 0 w 102"/>
                  <a:gd name="T3" fmla="*/ 8 h 28"/>
                  <a:gd name="T4" fmla="*/ 1 w 102"/>
                  <a:gd name="T5" fmla="*/ 19 h 28"/>
                  <a:gd name="T6" fmla="*/ 1 w 102"/>
                  <a:gd name="T7" fmla="*/ 21 h 28"/>
                  <a:gd name="T8" fmla="*/ 29 w 102"/>
                  <a:gd name="T9" fmla="*/ 26 h 28"/>
                  <a:gd name="T10" fmla="*/ 61 w 102"/>
                  <a:gd name="T11" fmla="*/ 28 h 28"/>
                  <a:gd name="T12" fmla="*/ 74 w 102"/>
                  <a:gd name="T13" fmla="*/ 28 h 28"/>
                  <a:gd name="T14" fmla="*/ 96 w 102"/>
                  <a:gd name="T15" fmla="*/ 27 h 28"/>
                  <a:gd name="T16" fmla="*/ 94 w 102"/>
                  <a:gd name="T17" fmla="*/ 11 h 28"/>
                  <a:gd name="T18" fmla="*/ 72 w 102"/>
                  <a:gd name="T19" fmla="*/ 6 h 28"/>
                  <a:gd name="T20" fmla="*/ 58 w 102"/>
                  <a:gd name="T21" fmla="*/ 7 h 28"/>
                  <a:gd name="T22" fmla="*/ 37 w 102"/>
                  <a:gd name="T23" fmla="*/ 11 h 28"/>
                  <a:gd name="T24" fmla="*/ 33 w 102"/>
                  <a:gd name="T25" fmla="*/ 11 h 28"/>
                  <a:gd name="T26" fmla="*/ 14 w 102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28">
                    <a:moveTo>
                      <a:pt x="14" y="0"/>
                    </a:moveTo>
                    <a:cubicBezTo>
                      <a:pt x="9" y="3"/>
                      <a:pt x="5" y="6"/>
                      <a:pt x="0" y="8"/>
                    </a:cubicBezTo>
                    <a:cubicBezTo>
                      <a:pt x="1" y="11"/>
                      <a:pt x="0" y="15"/>
                      <a:pt x="1" y="19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5" y="26"/>
                      <a:pt x="20" y="25"/>
                      <a:pt x="29" y="26"/>
                    </a:cubicBezTo>
                    <a:cubicBezTo>
                      <a:pt x="39" y="27"/>
                      <a:pt x="52" y="27"/>
                      <a:pt x="61" y="28"/>
                    </a:cubicBezTo>
                    <a:cubicBezTo>
                      <a:pt x="65" y="28"/>
                      <a:pt x="69" y="28"/>
                      <a:pt x="74" y="28"/>
                    </a:cubicBezTo>
                    <a:cubicBezTo>
                      <a:pt x="83" y="28"/>
                      <a:pt x="93" y="28"/>
                      <a:pt x="96" y="27"/>
                    </a:cubicBezTo>
                    <a:cubicBezTo>
                      <a:pt x="102" y="26"/>
                      <a:pt x="98" y="17"/>
                      <a:pt x="94" y="11"/>
                    </a:cubicBezTo>
                    <a:cubicBezTo>
                      <a:pt x="92" y="7"/>
                      <a:pt x="82" y="6"/>
                      <a:pt x="72" y="6"/>
                    </a:cubicBezTo>
                    <a:cubicBezTo>
                      <a:pt x="67" y="6"/>
                      <a:pt x="61" y="6"/>
                      <a:pt x="58" y="7"/>
                    </a:cubicBezTo>
                    <a:cubicBezTo>
                      <a:pt x="52" y="10"/>
                      <a:pt x="44" y="11"/>
                      <a:pt x="37" y="11"/>
                    </a:cubicBezTo>
                    <a:cubicBezTo>
                      <a:pt x="36" y="11"/>
                      <a:pt x="34" y="11"/>
                      <a:pt x="33" y="11"/>
                    </a:cubicBezTo>
                    <a:cubicBezTo>
                      <a:pt x="27" y="10"/>
                      <a:pt x="19" y="5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3392488" y="1933575"/>
                <a:ext cx="1401762" cy="1152525"/>
              </a:xfrm>
              <a:custGeom>
                <a:avLst/>
                <a:gdLst>
                  <a:gd name="T0" fmla="*/ 51 w 373"/>
                  <a:gd name="T1" fmla="*/ 19 h 307"/>
                  <a:gd name="T2" fmla="*/ 38 w 373"/>
                  <a:gd name="T3" fmla="*/ 25 h 307"/>
                  <a:gd name="T4" fmla="*/ 22 w 373"/>
                  <a:gd name="T5" fmla="*/ 31 h 307"/>
                  <a:gd name="T6" fmla="*/ 4 w 373"/>
                  <a:gd name="T7" fmla="*/ 37 h 307"/>
                  <a:gd name="T8" fmla="*/ 0 w 373"/>
                  <a:gd name="T9" fmla="*/ 43 h 307"/>
                  <a:gd name="T10" fmla="*/ 29 w 373"/>
                  <a:gd name="T11" fmla="*/ 54 h 307"/>
                  <a:gd name="T12" fmla="*/ 20 w 373"/>
                  <a:gd name="T13" fmla="*/ 65 h 307"/>
                  <a:gd name="T14" fmla="*/ 37 w 373"/>
                  <a:gd name="T15" fmla="*/ 78 h 307"/>
                  <a:gd name="T16" fmla="*/ 58 w 373"/>
                  <a:gd name="T17" fmla="*/ 75 h 307"/>
                  <a:gd name="T18" fmla="*/ 97 w 373"/>
                  <a:gd name="T19" fmla="*/ 89 h 307"/>
                  <a:gd name="T20" fmla="*/ 120 w 373"/>
                  <a:gd name="T21" fmla="*/ 138 h 307"/>
                  <a:gd name="T22" fmla="*/ 126 w 373"/>
                  <a:gd name="T23" fmla="*/ 153 h 307"/>
                  <a:gd name="T24" fmla="*/ 138 w 373"/>
                  <a:gd name="T25" fmla="*/ 144 h 307"/>
                  <a:gd name="T26" fmla="*/ 154 w 373"/>
                  <a:gd name="T27" fmla="*/ 169 h 307"/>
                  <a:gd name="T28" fmla="*/ 154 w 373"/>
                  <a:gd name="T29" fmla="*/ 174 h 307"/>
                  <a:gd name="T30" fmla="*/ 135 w 373"/>
                  <a:gd name="T31" fmla="*/ 208 h 307"/>
                  <a:gd name="T32" fmla="*/ 152 w 373"/>
                  <a:gd name="T33" fmla="*/ 258 h 307"/>
                  <a:gd name="T34" fmla="*/ 200 w 373"/>
                  <a:gd name="T35" fmla="*/ 292 h 307"/>
                  <a:gd name="T36" fmla="*/ 202 w 373"/>
                  <a:gd name="T37" fmla="*/ 292 h 307"/>
                  <a:gd name="T38" fmla="*/ 218 w 373"/>
                  <a:gd name="T39" fmla="*/ 306 h 307"/>
                  <a:gd name="T40" fmla="*/ 225 w 373"/>
                  <a:gd name="T41" fmla="*/ 294 h 307"/>
                  <a:gd name="T42" fmla="*/ 238 w 373"/>
                  <a:gd name="T43" fmla="*/ 255 h 307"/>
                  <a:gd name="T44" fmla="*/ 275 w 373"/>
                  <a:gd name="T45" fmla="*/ 226 h 307"/>
                  <a:gd name="T46" fmla="*/ 311 w 373"/>
                  <a:gd name="T47" fmla="*/ 198 h 307"/>
                  <a:gd name="T48" fmla="*/ 367 w 373"/>
                  <a:gd name="T49" fmla="*/ 171 h 307"/>
                  <a:gd name="T50" fmla="*/ 342 w 373"/>
                  <a:gd name="T51" fmla="*/ 169 h 307"/>
                  <a:gd name="T52" fmla="*/ 332 w 373"/>
                  <a:gd name="T53" fmla="*/ 170 h 307"/>
                  <a:gd name="T54" fmla="*/ 342 w 373"/>
                  <a:gd name="T55" fmla="*/ 156 h 307"/>
                  <a:gd name="T56" fmla="*/ 358 w 373"/>
                  <a:gd name="T57" fmla="*/ 165 h 307"/>
                  <a:gd name="T58" fmla="*/ 364 w 373"/>
                  <a:gd name="T59" fmla="*/ 151 h 307"/>
                  <a:gd name="T60" fmla="*/ 335 w 373"/>
                  <a:gd name="T61" fmla="*/ 124 h 307"/>
                  <a:gd name="T62" fmla="*/ 348 w 373"/>
                  <a:gd name="T63" fmla="*/ 120 h 307"/>
                  <a:gd name="T64" fmla="*/ 361 w 373"/>
                  <a:gd name="T65" fmla="*/ 120 h 307"/>
                  <a:gd name="T66" fmla="*/ 370 w 373"/>
                  <a:gd name="T67" fmla="*/ 89 h 307"/>
                  <a:gd name="T68" fmla="*/ 369 w 373"/>
                  <a:gd name="T69" fmla="*/ 67 h 307"/>
                  <a:gd name="T70" fmla="*/ 344 w 373"/>
                  <a:gd name="T71" fmla="*/ 47 h 307"/>
                  <a:gd name="T72" fmla="*/ 354 w 373"/>
                  <a:gd name="T73" fmla="*/ 1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3" h="307">
                    <a:moveTo>
                      <a:pt x="202" y="0"/>
                    </a:moveTo>
                    <a:cubicBezTo>
                      <a:pt x="150" y="0"/>
                      <a:pt x="100" y="7"/>
                      <a:pt x="51" y="19"/>
                    </a:cubicBezTo>
                    <a:cubicBezTo>
                      <a:pt x="49" y="22"/>
                      <a:pt x="43" y="25"/>
                      <a:pt x="39" y="25"/>
                    </a:cubicBezTo>
                    <a:cubicBezTo>
                      <a:pt x="39" y="25"/>
                      <a:pt x="39" y="25"/>
                      <a:pt x="38" y="25"/>
                    </a:cubicBezTo>
                    <a:cubicBezTo>
                      <a:pt x="38" y="25"/>
                      <a:pt x="38" y="25"/>
                      <a:pt x="37" y="25"/>
                    </a:cubicBezTo>
                    <a:cubicBezTo>
                      <a:pt x="32" y="25"/>
                      <a:pt x="26" y="29"/>
                      <a:pt x="22" y="31"/>
                    </a:cubicBezTo>
                    <a:cubicBezTo>
                      <a:pt x="18" y="32"/>
                      <a:pt x="9" y="35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3" y="39"/>
                      <a:pt x="2" y="42"/>
                      <a:pt x="0" y="43"/>
                    </a:cubicBezTo>
                    <a:cubicBezTo>
                      <a:pt x="1" y="44"/>
                      <a:pt x="3" y="45"/>
                      <a:pt x="5" y="46"/>
                    </a:cubicBezTo>
                    <a:cubicBezTo>
                      <a:pt x="10" y="47"/>
                      <a:pt x="29" y="51"/>
                      <a:pt x="29" y="54"/>
                    </a:cubicBezTo>
                    <a:cubicBezTo>
                      <a:pt x="30" y="57"/>
                      <a:pt x="11" y="57"/>
                      <a:pt x="9" y="59"/>
                    </a:cubicBezTo>
                    <a:cubicBezTo>
                      <a:pt x="8" y="61"/>
                      <a:pt x="16" y="64"/>
                      <a:pt x="20" y="65"/>
                    </a:cubicBezTo>
                    <a:cubicBezTo>
                      <a:pt x="24" y="66"/>
                      <a:pt x="25" y="69"/>
                      <a:pt x="29" y="75"/>
                    </a:cubicBezTo>
                    <a:cubicBezTo>
                      <a:pt x="31" y="77"/>
                      <a:pt x="33" y="78"/>
                      <a:pt x="37" y="78"/>
                    </a:cubicBezTo>
                    <a:cubicBezTo>
                      <a:pt x="41" y="78"/>
                      <a:pt x="46" y="76"/>
                      <a:pt x="50" y="75"/>
                    </a:cubicBezTo>
                    <a:cubicBezTo>
                      <a:pt x="52" y="75"/>
                      <a:pt x="54" y="75"/>
                      <a:pt x="58" y="75"/>
                    </a:cubicBezTo>
                    <a:cubicBezTo>
                      <a:pt x="66" y="75"/>
                      <a:pt x="78" y="76"/>
                      <a:pt x="84" y="77"/>
                    </a:cubicBezTo>
                    <a:cubicBezTo>
                      <a:pt x="92" y="78"/>
                      <a:pt x="96" y="83"/>
                      <a:pt x="97" y="89"/>
                    </a:cubicBezTo>
                    <a:cubicBezTo>
                      <a:pt x="99" y="94"/>
                      <a:pt x="111" y="102"/>
                      <a:pt x="117" y="110"/>
                    </a:cubicBezTo>
                    <a:cubicBezTo>
                      <a:pt x="122" y="119"/>
                      <a:pt x="124" y="133"/>
                      <a:pt x="120" y="138"/>
                    </a:cubicBezTo>
                    <a:cubicBezTo>
                      <a:pt x="116" y="143"/>
                      <a:pt x="119" y="147"/>
                      <a:pt x="123" y="151"/>
                    </a:cubicBezTo>
                    <a:cubicBezTo>
                      <a:pt x="124" y="152"/>
                      <a:pt x="125" y="153"/>
                      <a:pt x="126" y="153"/>
                    </a:cubicBezTo>
                    <a:cubicBezTo>
                      <a:pt x="129" y="153"/>
                      <a:pt x="132" y="148"/>
                      <a:pt x="136" y="145"/>
                    </a:cubicBezTo>
                    <a:cubicBezTo>
                      <a:pt x="136" y="144"/>
                      <a:pt x="137" y="144"/>
                      <a:pt x="138" y="144"/>
                    </a:cubicBezTo>
                    <a:cubicBezTo>
                      <a:pt x="143" y="144"/>
                      <a:pt x="152" y="160"/>
                      <a:pt x="154" y="168"/>
                    </a:cubicBezTo>
                    <a:cubicBezTo>
                      <a:pt x="154" y="168"/>
                      <a:pt x="154" y="169"/>
                      <a:pt x="154" y="169"/>
                    </a:cubicBezTo>
                    <a:cubicBezTo>
                      <a:pt x="155" y="171"/>
                      <a:pt x="156" y="172"/>
                      <a:pt x="155" y="173"/>
                    </a:cubicBezTo>
                    <a:cubicBezTo>
                      <a:pt x="155" y="173"/>
                      <a:pt x="155" y="173"/>
                      <a:pt x="154" y="174"/>
                    </a:cubicBezTo>
                    <a:cubicBezTo>
                      <a:pt x="154" y="181"/>
                      <a:pt x="152" y="188"/>
                      <a:pt x="147" y="191"/>
                    </a:cubicBezTo>
                    <a:cubicBezTo>
                      <a:pt x="140" y="195"/>
                      <a:pt x="139" y="201"/>
                      <a:pt x="135" y="208"/>
                    </a:cubicBezTo>
                    <a:cubicBezTo>
                      <a:pt x="131" y="215"/>
                      <a:pt x="143" y="231"/>
                      <a:pt x="149" y="238"/>
                    </a:cubicBezTo>
                    <a:cubicBezTo>
                      <a:pt x="156" y="244"/>
                      <a:pt x="152" y="251"/>
                      <a:pt x="152" y="258"/>
                    </a:cubicBezTo>
                    <a:cubicBezTo>
                      <a:pt x="152" y="265"/>
                      <a:pt x="170" y="268"/>
                      <a:pt x="175" y="280"/>
                    </a:cubicBezTo>
                    <a:cubicBezTo>
                      <a:pt x="180" y="291"/>
                      <a:pt x="194" y="292"/>
                      <a:pt x="200" y="292"/>
                    </a:cubicBezTo>
                    <a:cubicBezTo>
                      <a:pt x="201" y="292"/>
                      <a:pt x="201" y="292"/>
                      <a:pt x="201" y="292"/>
                    </a:cubicBezTo>
                    <a:cubicBezTo>
                      <a:pt x="202" y="292"/>
                      <a:pt x="202" y="292"/>
                      <a:pt x="202" y="292"/>
                    </a:cubicBezTo>
                    <a:cubicBezTo>
                      <a:pt x="202" y="292"/>
                      <a:pt x="202" y="292"/>
                      <a:pt x="203" y="292"/>
                    </a:cubicBezTo>
                    <a:cubicBezTo>
                      <a:pt x="207" y="292"/>
                      <a:pt x="214" y="303"/>
                      <a:pt x="218" y="306"/>
                    </a:cubicBezTo>
                    <a:cubicBezTo>
                      <a:pt x="219" y="306"/>
                      <a:pt x="219" y="307"/>
                      <a:pt x="220" y="307"/>
                    </a:cubicBezTo>
                    <a:cubicBezTo>
                      <a:pt x="223" y="307"/>
                      <a:pt x="223" y="297"/>
                      <a:pt x="225" y="294"/>
                    </a:cubicBezTo>
                    <a:cubicBezTo>
                      <a:pt x="228" y="291"/>
                      <a:pt x="227" y="279"/>
                      <a:pt x="228" y="274"/>
                    </a:cubicBezTo>
                    <a:cubicBezTo>
                      <a:pt x="229" y="269"/>
                      <a:pt x="231" y="262"/>
                      <a:pt x="238" y="255"/>
                    </a:cubicBezTo>
                    <a:cubicBezTo>
                      <a:pt x="245" y="247"/>
                      <a:pt x="238" y="247"/>
                      <a:pt x="243" y="240"/>
                    </a:cubicBezTo>
                    <a:cubicBezTo>
                      <a:pt x="249" y="232"/>
                      <a:pt x="262" y="231"/>
                      <a:pt x="275" y="226"/>
                    </a:cubicBezTo>
                    <a:cubicBezTo>
                      <a:pt x="287" y="221"/>
                      <a:pt x="285" y="215"/>
                      <a:pt x="290" y="208"/>
                    </a:cubicBezTo>
                    <a:cubicBezTo>
                      <a:pt x="294" y="201"/>
                      <a:pt x="304" y="201"/>
                      <a:pt x="311" y="198"/>
                    </a:cubicBezTo>
                    <a:cubicBezTo>
                      <a:pt x="317" y="194"/>
                      <a:pt x="329" y="193"/>
                      <a:pt x="340" y="189"/>
                    </a:cubicBezTo>
                    <a:cubicBezTo>
                      <a:pt x="352" y="185"/>
                      <a:pt x="367" y="171"/>
                      <a:pt x="367" y="171"/>
                    </a:cubicBezTo>
                    <a:cubicBezTo>
                      <a:pt x="367" y="171"/>
                      <a:pt x="349" y="171"/>
                      <a:pt x="345" y="170"/>
                    </a:cubicBezTo>
                    <a:cubicBezTo>
                      <a:pt x="345" y="169"/>
                      <a:pt x="343" y="169"/>
                      <a:pt x="342" y="169"/>
                    </a:cubicBezTo>
                    <a:cubicBezTo>
                      <a:pt x="340" y="169"/>
                      <a:pt x="338" y="169"/>
                      <a:pt x="336" y="170"/>
                    </a:cubicBezTo>
                    <a:cubicBezTo>
                      <a:pt x="335" y="170"/>
                      <a:pt x="333" y="170"/>
                      <a:pt x="332" y="170"/>
                    </a:cubicBezTo>
                    <a:cubicBezTo>
                      <a:pt x="330" y="170"/>
                      <a:pt x="330" y="170"/>
                      <a:pt x="331" y="169"/>
                    </a:cubicBezTo>
                    <a:cubicBezTo>
                      <a:pt x="335" y="166"/>
                      <a:pt x="337" y="156"/>
                      <a:pt x="342" y="156"/>
                    </a:cubicBezTo>
                    <a:cubicBezTo>
                      <a:pt x="343" y="156"/>
                      <a:pt x="344" y="157"/>
                      <a:pt x="346" y="158"/>
                    </a:cubicBezTo>
                    <a:cubicBezTo>
                      <a:pt x="352" y="163"/>
                      <a:pt x="355" y="165"/>
                      <a:pt x="358" y="165"/>
                    </a:cubicBezTo>
                    <a:cubicBezTo>
                      <a:pt x="360" y="165"/>
                      <a:pt x="362" y="165"/>
                      <a:pt x="363" y="164"/>
                    </a:cubicBezTo>
                    <a:cubicBezTo>
                      <a:pt x="369" y="163"/>
                      <a:pt x="366" y="158"/>
                      <a:pt x="364" y="151"/>
                    </a:cubicBezTo>
                    <a:cubicBezTo>
                      <a:pt x="363" y="144"/>
                      <a:pt x="359" y="145"/>
                      <a:pt x="349" y="141"/>
                    </a:cubicBezTo>
                    <a:cubicBezTo>
                      <a:pt x="339" y="137"/>
                      <a:pt x="340" y="132"/>
                      <a:pt x="335" y="124"/>
                    </a:cubicBezTo>
                    <a:cubicBezTo>
                      <a:pt x="333" y="120"/>
                      <a:pt x="336" y="120"/>
                      <a:pt x="341" y="120"/>
                    </a:cubicBezTo>
                    <a:cubicBezTo>
                      <a:pt x="343" y="120"/>
                      <a:pt x="346" y="120"/>
                      <a:pt x="348" y="120"/>
                    </a:cubicBezTo>
                    <a:cubicBezTo>
                      <a:pt x="351" y="120"/>
                      <a:pt x="354" y="120"/>
                      <a:pt x="356" y="120"/>
                    </a:cubicBezTo>
                    <a:cubicBezTo>
                      <a:pt x="358" y="120"/>
                      <a:pt x="359" y="120"/>
                      <a:pt x="361" y="120"/>
                    </a:cubicBezTo>
                    <a:cubicBezTo>
                      <a:pt x="372" y="119"/>
                      <a:pt x="367" y="114"/>
                      <a:pt x="369" y="105"/>
                    </a:cubicBezTo>
                    <a:cubicBezTo>
                      <a:pt x="372" y="97"/>
                      <a:pt x="367" y="98"/>
                      <a:pt x="370" y="89"/>
                    </a:cubicBezTo>
                    <a:cubicBezTo>
                      <a:pt x="372" y="80"/>
                      <a:pt x="364" y="83"/>
                      <a:pt x="355" y="75"/>
                    </a:cubicBezTo>
                    <a:cubicBezTo>
                      <a:pt x="346" y="67"/>
                      <a:pt x="364" y="69"/>
                      <a:pt x="369" y="67"/>
                    </a:cubicBezTo>
                    <a:cubicBezTo>
                      <a:pt x="373" y="66"/>
                      <a:pt x="362" y="53"/>
                      <a:pt x="359" y="51"/>
                    </a:cubicBezTo>
                    <a:cubicBezTo>
                      <a:pt x="356" y="48"/>
                      <a:pt x="349" y="48"/>
                      <a:pt x="344" y="47"/>
                    </a:cubicBezTo>
                    <a:cubicBezTo>
                      <a:pt x="339" y="46"/>
                      <a:pt x="345" y="41"/>
                      <a:pt x="349" y="36"/>
                    </a:cubicBezTo>
                    <a:cubicBezTo>
                      <a:pt x="351" y="31"/>
                      <a:pt x="351" y="27"/>
                      <a:pt x="354" y="19"/>
                    </a:cubicBezTo>
                    <a:cubicBezTo>
                      <a:pt x="306" y="7"/>
                      <a:pt x="255" y="0"/>
                      <a:pt x="2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9" name="Freeform 27"/>
              <p:cNvSpPr/>
              <p:nvPr/>
            </p:nvSpPr>
            <p:spPr bwMode="auto">
              <a:xfrm>
                <a:off x="4606925" y="2733675"/>
                <a:ext cx="293687" cy="165100"/>
              </a:xfrm>
              <a:custGeom>
                <a:avLst/>
                <a:gdLst>
                  <a:gd name="T0" fmla="*/ 16 w 78"/>
                  <a:gd name="T1" fmla="*/ 0 h 44"/>
                  <a:gd name="T2" fmla="*/ 5 w 78"/>
                  <a:gd name="T3" fmla="*/ 5 h 44"/>
                  <a:gd name="T4" fmla="*/ 6 w 78"/>
                  <a:gd name="T5" fmla="*/ 14 h 44"/>
                  <a:gd name="T6" fmla="*/ 7 w 78"/>
                  <a:gd name="T7" fmla="*/ 14 h 44"/>
                  <a:gd name="T8" fmla="*/ 7 w 78"/>
                  <a:gd name="T9" fmla="*/ 14 h 44"/>
                  <a:gd name="T10" fmla="*/ 9 w 78"/>
                  <a:gd name="T11" fmla="*/ 25 h 44"/>
                  <a:gd name="T12" fmla="*/ 15 w 78"/>
                  <a:gd name="T13" fmla="*/ 37 h 44"/>
                  <a:gd name="T14" fmla="*/ 17 w 78"/>
                  <a:gd name="T15" fmla="*/ 37 h 44"/>
                  <a:gd name="T16" fmla="*/ 19 w 78"/>
                  <a:gd name="T17" fmla="*/ 37 h 44"/>
                  <a:gd name="T18" fmla="*/ 23 w 78"/>
                  <a:gd name="T19" fmla="*/ 37 h 44"/>
                  <a:gd name="T20" fmla="*/ 33 w 78"/>
                  <a:gd name="T21" fmla="*/ 41 h 44"/>
                  <a:gd name="T22" fmla="*/ 43 w 78"/>
                  <a:gd name="T23" fmla="*/ 44 h 44"/>
                  <a:gd name="T24" fmla="*/ 54 w 78"/>
                  <a:gd name="T25" fmla="*/ 41 h 44"/>
                  <a:gd name="T26" fmla="*/ 72 w 78"/>
                  <a:gd name="T27" fmla="*/ 33 h 44"/>
                  <a:gd name="T28" fmla="*/ 77 w 78"/>
                  <a:gd name="T29" fmla="*/ 21 h 44"/>
                  <a:gd name="T30" fmla="*/ 61 w 78"/>
                  <a:gd name="T31" fmla="*/ 5 h 44"/>
                  <a:gd name="T32" fmla="*/ 57 w 78"/>
                  <a:gd name="T33" fmla="*/ 4 h 44"/>
                  <a:gd name="T34" fmla="*/ 46 w 78"/>
                  <a:gd name="T35" fmla="*/ 7 h 44"/>
                  <a:gd name="T36" fmla="*/ 26 w 78"/>
                  <a:gd name="T37" fmla="*/ 13 h 44"/>
                  <a:gd name="T38" fmla="*/ 25 w 78"/>
                  <a:gd name="T39" fmla="*/ 14 h 44"/>
                  <a:gd name="T40" fmla="*/ 18 w 78"/>
                  <a:gd name="T41" fmla="*/ 1 h 44"/>
                  <a:gd name="T42" fmla="*/ 16 w 78"/>
                  <a:gd name="T4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44">
                    <a:moveTo>
                      <a:pt x="16" y="0"/>
                    </a:moveTo>
                    <a:cubicBezTo>
                      <a:pt x="14" y="0"/>
                      <a:pt x="9" y="3"/>
                      <a:pt x="5" y="5"/>
                    </a:cubicBezTo>
                    <a:cubicBezTo>
                      <a:pt x="0" y="8"/>
                      <a:pt x="3" y="14"/>
                      <a:pt x="6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1" y="24"/>
                      <a:pt x="9" y="25"/>
                    </a:cubicBezTo>
                    <a:cubicBezTo>
                      <a:pt x="7" y="27"/>
                      <a:pt x="13" y="35"/>
                      <a:pt x="15" y="37"/>
                    </a:cubicBezTo>
                    <a:cubicBezTo>
                      <a:pt x="15" y="37"/>
                      <a:pt x="16" y="37"/>
                      <a:pt x="17" y="37"/>
                    </a:cubicBezTo>
                    <a:cubicBezTo>
                      <a:pt x="17" y="37"/>
                      <a:pt x="18" y="37"/>
                      <a:pt x="19" y="37"/>
                    </a:cubicBezTo>
                    <a:cubicBezTo>
                      <a:pt x="21" y="37"/>
                      <a:pt x="22" y="37"/>
                      <a:pt x="23" y="37"/>
                    </a:cubicBezTo>
                    <a:cubicBezTo>
                      <a:pt x="26" y="37"/>
                      <a:pt x="30" y="38"/>
                      <a:pt x="33" y="41"/>
                    </a:cubicBezTo>
                    <a:cubicBezTo>
                      <a:pt x="37" y="43"/>
                      <a:pt x="40" y="44"/>
                      <a:pt x="43" y="44"/>
                    </a:cubicBezTo>
                    <a:cubicBezTo>
                      <a:pt x="48" y="44"/>
                      <a:pt x="51" y="42"/>
                      <a:pt x="54" y="41"/>
                    </a:cubicBezTo>
                    <a:cubicBezTo>
                      <a:pt x="58" y="40"/>
                      <a:pt x="66" y="34"/>
                      <a:pt x="72" y="33"/>
                    </a:cubicBezTo>
                    <a:cubicBezTo>
                      <a:pt x="77" y="31"/>
                      <a:pt x="78" y="25"/>
                      <a:pt x="77" y="21"/>
                    </a:cubicBezTo>
                    <a:cubicBezTo>
                      <a:pt x="76" y="18"/>
                      <a:pt x="65" y="7"/>
                      <a:pt x="61" y="5"/>
                    </a:cubicBezTo>
                    <a:cubicBezTo>
                      <a:pt x="60" y="5"/>
                      <a:pt x="59" y="4"/>
                      <a:pt x="57" y="4"/>
                    </a:cubicBezTo>
                    <a:cubicBezTo>
                      <a:pt x="53" y="4"/>
                      <a:pt x="47" y="6"/>
                      <a:pt x="46" y="7"/>
                    </a:cubicBezTo>
                    <a:cubicBezTo>
                      <a:pt x="44" y="7"/>
                      <a:pt x="32" y="13"/>
                      <a:pt x="26" y="13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17" y="14"/>
                      <a:pt x="19" y="3"/>
                      <a:pt x="18" y="1"/>
                    </a:cubicBezTo>
                    <a:cubicBezTo>
                      <a:pt x="18" y="1"/>
                      <a:pt x="17" y="0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0" name="Freeform 28"/>
              <p:cNvSpPr/>
              <p:nvPr/>
            </p:nvSpPr>
            <p:spPr bwMode="auto">
              <a:xfrm>
                <a:off x="5602288" y="2857500"/>
                <a:ext cx="760412" cy="803275"/>
              </a:xfrm>
              <a:custGeom>
                <a:avLst/>
                <a:gdLst>
                  <a:gd name="T0" fmla="*/ 106 w 202"/>
                  <a:gd name="T1" fmla="*/ 7 h 214"/>
                  <a:gd name="T2" fmla="*/ 107 w 202"/>
                  <a:gd name="T3" fmla="*/ 38 h 214"/>
                  <a:gd name="T4" fmla="*/ 103 w 202"/>
                  <a:gd name="T5" fmla="*/ 38 h 214"/>
                  <a:gd name="T6" fmla="*/ 94 w 202"/>
                  <a:gd name="T7" fmla="*/ 41 h 214"/>
                  <a:gd name="T8" fmla="*/ 73 w 202"/>
                  <a:gd name="T9" fmla="*/ 68 h 214"/>
                  <a:gd name="T10" fmla="*/ 57 w 202"/>
                  <a:gd name="T11" fmla="*/ 86 h 214"/>
                  <a:gd name="T12" fmla="*/ 48 w 202"/>
                  <a:gd name="T13" fmla="*/ 81 h 214"/>
                  <a:gd name="T14" fmla="*/ 44 w 202"/>
                  <a:gd name="T15" fmla="*/ 92 h 214"/>
                  <a:gd name="T16" fmla="*/ 39 w 202"/>
                  <a:gd name="T17" fmla="*/ 91 h 214"/>
                  <a:gd name="T18" fmla="*/ 38 w 202"/>
                  <a:gd name="T19" fmla="*/ 103 h 214"/>
                  <a:gd name="T20" fmla="*/ 52 w 202"/>
                  <a:gd name="T21" fmla="*/ 129 h 214"/>
                  <a:gd name="T22" fmla="*/ 45 w 202"/>
                  <a:gd name="T23" fmla="*/ 145 h 214"/>
                  <a:gd name="T24" fmla="*/ 14 w 202"/>
                  <a:gd name="T25" fmla="*/ 139 h 214"/>
                  <a:gd name="T26" fmla="*/ 3 w 202"/>
                  <a:gd name="T27" fmla="*/ 151 h 214"/>
                  <a:gd name="T28" fmla="*/ 4 w 202"/>
                  <a:gd name="T29" fmla="*/ 179 h 214"/>
                  <a:gd name="T30" fmla="*/ 8 w 202"/>
                  <a:gd name="T31" fmla="*/ 205 h 214"/>
                  <a:gd name="T32" fmla="*/ 24 w 202"/>
                  <a:gd name="T33" fmla="*/ 214 h 214"/>
                  <a:gd name="T34" fmla="*/ 35 w 202"/>
                  <a:gd name="T35" fmla="*/ 206 h 214"/>
                  <a:gd name="T36" fmla="*/ 49 w 202"/>
                  <a:gd name="T37" fmla="*/ 204 h 214"/>
                  <a:gd name="T38" fmla="*/ 61 w 202"/>
                  <a:gd name="T39" fmla="*/ 188 h 214"/>
                  <a:gd name="T40" fmla="*/ 71 w 202"/>
                  <a:gd name="T41" fmla="*/ 163 h 214"/>
                  <a:gd name="T42" fmla="*/ 72 w 202"/>
                  <a:gd name="T43" fmla="*/ 163 h 214"/>
                  <a:gd name="T44" fmla="*/ 82 w 202"/>
                  <a:gd name="T45" fmla="*/ 143 h 214"/>
                  <a:gd name="T46" fmla="*/ 89 w 202"/>
                  <a:gd name="T47" fmla="*/ 144 h 214"/>
                  <a:gd name="T48" fmla="*/ 95 w 202"/>
                  <a:gd name="T49" fmla="*/ 145 h 214"/>
                  <a:gd name="T50" fmla="*/ 116 w 202"/>
                  <a:gd name="T51" fmla="*/ 134 h 214"/>
                  <a:gd name="T52" fmla="*/ 122 w 202"/>
                  <a:gd name="T53" fmla="*/ 149 h 214"/>
                  <a:gd name="T54" fmla="*/ 145 w 202"/>
                  <a:gd name="T55" fmla="*/ 170 h 214"/>
                  <a:gd name="T56" fmla="*/ 156 w 202"/>
                  <a:gd name="T57" fmla="*/ 188 h 214"/>
                  <a:gd name="T58" fmla="*/ 155 w 202"/>
                  <a:gd name="T59" fmla="*/ 198 h 214"/>
                  <a:gd name="T60" fmla="*/ 160 w 202"/>
                  <a:gd name="T61" fmla="*/ 175 h 214"/>
                  <a:gd name="T62" fmla="*/ 165 w 202"/>
                  <a:gd name="T63" fmla="*/ 177 h 214"/>
                  <a:gd name="T64" fmla="*/ 170 w 202"/>
                  <a:gd name="T65" fmla="*/ 179 h 214"/>
                  <a:gd name="T66" fmla="*/ 148 w 202"/>
                  <a:gd name="T67" fmla="*/ 156 h 214"/>
                  <a:gd name="T68" fmla="*/ 134 w 202"/>
                  <a:gd name="T69" fmla="*/ 123 h 214"/>
                  <a:gd name="T70" fmla="*/ 146 w 202"/>
                  <a:gd name="T71" fmla="*/ 128 h 214"/>
                  <a:gd name="T72" fmla="*/ 156 w 202"/>
                  <a:gd name="T73" fmla="*/ 144 h 214"/>
                  <a:gd name="T74" fmla="*/ 169 w 202"/>
                  <a:gd name="T75" fmla="*/ 154 h 214"/>
                  <a:gd name="T76" fmla="*/ 175 w 202"/>
                  <a:gd name="T77" fmla="*/ 173 h 214"/>
                  <a:gd name="T78" fmla="*/ 195 w 202"/>
                  <a:gd name="T79" fmla="*/ 207 h 214"/>
                  <a:gd name="T80" fmla="*/ 201 w 202"/>
                  <a:gd name="T81" fmla="*/ 193 h 214"/>
                  <a:gd name="T82" fmla="*/ 196 w 202"/>
                  <a:gd name="T83" fmla="*/ 171 h 214"/>
                  <a:gd name="T84" fmla="*/ 202 w 202"/>
                  <a:gd name="T85" fmla="*/ 176 h 214"/>
                  <a:gd name="T86" fmla="*/ 130 w 202"/>
                  <a:gd name="T87" fmla="*/ 30 h 214"/>
                  <a:gd name="T88" fmla="*/ 125 w 202"/>
                  <a:gd name="T89" fmla="*/ 28 h 214"/>
                  <a:gd name="T90" fmla="*/ 109 w 202"/>
                  <a:gd name="T91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2" h="214">
                    <a:moveTo>
                      <a:pt x="109" y="0"/>
                    </a:moveTo>
                    <a:cubicBezTo>
                      <a:pt x="107" y="2"/>
                      <a:pt x="105" y="5"/>
                      <a:pt x="106" y="7"/>
                    </a:cubicBezTo>
                    <a:cubicBezTo>
                      <a:pt x="107" y="13"/>
                      <a:pt x="109" y="25"/>
                      <a:pt x="110" y="29"/>
                    </a:cubicBezTo>
                    <a:cubicBezTo>
                      <a:pt x="111" y="32"/>
                      <a:pt x="111" y="37"/>
                      <a:pt x="107" y="38"/>
                    </a:cubicBezTo>
                    <a:cubicBezTo>
                      <a:pt x="106" y="38"/>
                      <a:pt x="106" y="38"/>
                      <a:pt x="105" y="38"/>
                    </a:cubicBezTo>
                    <a:cubicBezTo>
                      <a:pt x="104" y="38"/>
                      <a:pt x="104" y="38"/>
                      <a:pt x="103" y="38"/>
                    </a:cubicBezTo>
                    <a:cubicBezTo>
                      <a:pt x="102" y="38"/>
                      <a:pt x="101" y="38"/>
                      <a:pt x="101" y="38"/>
                    </a:cubicBezTo>
                    <a:cubicBezTo>
                      <a:pt x="99" y="38"/>
                      <a:pt x="96" y="38"/>
                      <a:pt x="94" y="41"/>
                    </a:cubicBezTo>
                    <a:cubicBezTo>
                      <a:pt x="90" y="45"/>
                      <a:pt x="84" y="52"/>
                      <a:pt x="83" y="57"/>
                    </a:cubicBezTo>
                    <a:cubicBezTo>
                      <a:pt x="82" y="61"/>
                      <a:pt x="75" y="64"/>
                      <a:pt x="73" y="68"/>
                    </a:cubicBezTo>
                    <a:cubicBezTo>
                      <a:pt x="70" y="71"/>
                      <a:pt x="70" y="75"/>
                      <a:pt x="67" y="78"/>
                    </a:cubicBezTo>
                    <a:cubicBezTo>
                      <a:pt x="64" y="80"/>
                      <a:pt x="59" y="86"/>
                      <a:pt x="57" y="86"/>
                    </a:cubicBezTo>
                    <a:cubicBezTo>
                      <a:pt x="57" y="86"/>
                      <a:pt x="57" y="86"/>
                      <a:pt x="56" y="86"/>
                    </a:cubicBezTo>
                    <a:cubicBezTo>
                      <a:pt x="55" y="85"/>
                      <a:pt x="50" y="81"/>
                      <a:pt x="48" y="81"/>
                    </a:cubicBezTo>
                    <a:cubicBezTo>
                      <a:pt x="47" y="81"/>
                      <a:pt x="47" y="82"/>
                      <a:pt x="47" y="82"/>
                    </a:cubicBezTo>
                    <a:cubicBezTo>
                      <a:pt x="47" y="86"/>
                      <a:pt x="46" y="92"/>
                      <a:pt x="44" y="92"/>
                    </a:cubicBezTo>
                    <a:cubicBezTo>
                      <a:pt x="44" y="92"/>
                      <a:pt x="43" y="92"/>
                      <a:pt x="43" y="91"/>
                    </a:cubicBezTo>
                    <a:cubicBezTo>
                      <a:pt x="42" y="91"/>
                      <a:pt x="41" y="91"/>
                      <a:pt x="39" y="91"/>
                    </a:cubicBezTo>
                    <a:cubicBezTo>
                      <a:pt x="35" y="91"/>
                      <a:pt x="31" y="92"/>
                      <a:pt x="31" y="94"/>
                    </a:cubicBezTo>
                    <a:cubicBezTo>
                      <a:pt x="31" y="96"/>
                      <a:pt x="35" y="102"/>
                      <a:pt x="38" y="103"/>
                    </a:cubicBezTo>
                    <a:cubicBezTo>
                      <a:pt x="41" y="103"/>
                      <a:pt x="48" y="108"/>
                      <a:pt x="49" y="113"/>
                    </a:cubicBezTo>
                    <a:cubicBezTo>
                      <a:pt x="50" y="118"/>
                      <a:pt x="51" y="126"/>
                      <a:pt x="52" y="129"/>
                    </a:cubicBezTo>
                    <a:cubicBezTo>
                      <a:pt x="53" y="132"/>
                      <a:pt x="52" y="143"/>
                      <a:pt x="49" y="144"/>
                    </a:cubicBezTo>
                    <a:cubicBezTo>
                      <a:pt x="49" y="145"/>
                      <a:pt x="47" y="145"/>
                      <a:pt x="45" y="145"/>
                    </a:cubicBezTo>
                    <a:cubicBezTo>
                      <a:pt x="39" y="145"/>
                      <a:pt x="27" y="144"/>
                      <a:pt x="24" y="143"/>
                    </a:cubicBezTo>
                    <a:cubicBezTo>
                      <a:pt x="22" y="143"/>
                      <a:pt x="17" y="139"/>
                      <a:pt x="14" y="139"/>
                    </a:cubicBezTo>
                    <a:cubicBezTo>
                      <a:pt x="13" y="139"/>
                      <a:pt x="12" y="140"/>
                      <a:pt x="11" y="141"/>
                    </a:cubicBezTo>
                    <a:cubicBezTo>
                      <a:pt x="8" y="146"/>
                      <a:pt x="1" y="147"/>
                      <a:pt x="3" y="151"/>
                    </a:cubicBezTo>
                    <a:cubicBezTo>
                      <a:pt x="4" y="155"/>
                      <a:pt x="7" y="158"/>
                      <a:pt x="6" y="162"/>
                    </a:cubicBezTo>
                    <a:cubicBezTo>
                      <a:pt x="6" y="165"/>
                      <a:pt x="8" y="174"/>
                      <a:pt x="4" y="179"/>
                    </a:cubicBezTo>
                    <a:cubicBezTo>
                      <a:pt x="0" y="185"/>
                      <a:pt x="4" y="191"/>
                      <a:pt x="5" y="193"/>
                    </a:cubicBezTo>
                    <a:cubicBezTo>
                      <a:pt x="7" y="195"/>
                      <a:pt x="5" y="205"/>
                      <a:pt x="8" y="205"/>
                    </a:cubicBezTo>
                    <a:cubicBezTo>
                      <a:pt x="11" y="205"/>
                      <a:pt x="19" y="204"/>
                      <a:pt x="19" y="204"/>
                    </a:cubicBezTo>
                    <a:cubicBezTo>
                      <a:pt x="19" y="204"/>
                      <a:pt x="22" y="214"/>
                      <a:pt x="24" y="214"/>
                    </a:cubicBezTo>
                    <a:cubicBezTo>
                      <a:pt x="24" y="214"/>
                      <a:pt x="24" y="214"/>
                      <a:pt x="24" y="214"/>
                    </a:cubicBezTo>
                    <a:cubicBezTo>
                      <a:pt x="26" y="212"/>
                      <a:pt x="31" y="206"/>
                      <a:pt x="35" y="206"/>
                    </a:cubicBezTo>
                    <a:cubicBezTo>
                      <a:pt x="36" y="206"/>
                      <a:pt x="38" y="206"/>
                      <a:pt x="39" y="206"/>
                    </a:cubicBezTo>
                    <a:cubicBezTo>
                      <a:pt x="43" y="206"/>
                      <a:pt x="47" y="206"/>
                      <a:pt x="49" y="204"/>
                    </a:cubicBezTo>
                    <a:cubicBezTo>
                      <a:pt x="51" y="201"/>
                      <a:pt x="57" y="192"/>
                      <a:pt x="57" y="192"/>
                    </a:cubicBezTo>
                    <a:cubicBezTo>
                      <a:pt x="57" y="192"/>
                      <a:pt x="61" y="191"/>
                      <a:pt x="61" y="188"/>
                    </a:cubicBezTo>
                    <a:cubicBezTo>
                      <a:pt x="62" y="184"/>
                      <a:pt x="58" y="178"/>
                      <a:pt x="61" y="174"/>
                    </a:cubicBezTo>
                    <a:cubicBezTo>
                      <a:pt x="64" y="171"/>
                      <a:pt x="69" y="163"/>
                      <a:pt x="71" y="163"/>
                    </a:cubicBezTo>
                    <a:cubicBezTo>
                      <a:pt x="71" y="163"/>
                      <a:pt x="71" y="163"/>
                      <a:pt x="72" y="163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5" y="163"/>
                      <a:pt x="78" y="158"/>
                      <a:pt x="78" y="154"/>
                    </a:cubicBezTo>
                    <a:cubicBezTo>
                      <a:pt x="78" y="150"/>
                      <a:pt x="79" y="144"/>
                      <a:pt x="82" y="143"/>
                    </a:cubicBezTo>
                    <a:cubicBezTo>
                      <a:pt x="83" y="143"/>
                      <a:pt x="83" y="143"/>
                      <a:pt x="83" y="143"/>
                    </a:cubicBezTo>
                    <a:cubicBezTo>
                      <a:pt x="85" y="143"/>
                      <a:pt x="87" y="144"/>
                      <a:pt x="89" y="144"/>
                    </a:cubicBezTo>
                    <a:cubicBezTo>
                      <a:pt x="91" y="145"/>
                      <a:pt x="93" y="145"/>
                      <a:pt x="94" y="145"/>
                    </a:cubicBezTo>
                    <a:cubicBezTo>
                      <a:pt x="95" y="145"/>
                      <a:pt x="95" y="145"/>
                      <a:pt x="95" y="145"/>
                    </a:cubicBezTo>
                    <a:cubicBezTo>
                      <a:pt x="99" y="144"/>
                      <a:pt x="104" y="142"/>
                      <a:pt x="107" y="140"/>
                    </a:cubicBezTo>
                    <a:cubicBezTo>
                      <a:pt x="109" y="138"/>
                      <a:pt x="113" y="134"/>
                      <a:pt x="116" y="134"/>
                    </a:cubicBezTo>
                    <a:cubicBezTo>
                      <a:pt x="116" y="134"/>
                      <a:pt x="116" y="134"/>
                      <a:pt x="117" y="135"/>
                    </a:cubicBezTo>
                    <a:cubicBezTo>
                      <a:pt x="118" y="137"/>
                      <a:pt x="120" y="148"/>
                      <a:pt x="122" y="149"/>
                    </a:cubicBezTo>
                    <a:cubicBezTo>
                      <a:pt x="124" y="151"/>
                      <a:pt x="130" y="158"/>
                      <a:pt x="132" y="159"/>
                    </a:cubicBezTo>
                    <a:cubicBezTo>
                      <a:pt x="135" y="161"/>
                      <a:pt x="144" y="168"/>
                      <a:pt x="145" y="170"/>
                    </a:cubicBezTo>
                    <a:cubicBezTo>
                      <a:pt x="147" y="171"/>
                      <a:pt x="149" y="179"/>
                      <a:pt x="152" y="180"/>
                    </a:cubicBezTo>
                    <a:cubicBezTo>
                      <a:pt x="155" y="181"/>
                      <a:pt x="156" y="186"/>
                      <a:pt x="156" y="188"/>
                    </a:cubicBezTo>
                    <a:cubicBezTo>
                      <a:pt x="155" y="190"/>
                      <a:pt x="154" y="198"/>
                      <a:pt x="155" y="198"/>
                    </a:cubicBezTo>
                    <a:cubicBezTo>
                      <a:pt x="155" y="198"/>
                      <a:pt x="155" y="198"/>
                      <a:pt x="155" y="198"/>
                    </a:cubicBezTo>
                    <a:cubicBezTo>
                      <a:pt x="157" y="197"/>
                      <a:pt x="161" y="193"/>
                      <a:pt x="162" y="189"/>
                    </a:cubicBezTo>
                    <a:cubicBezTo>
                      <a:pt x="163" y="186"/>
                      <a:pt x="158" y="177"/>
                      <a:pt x="160" y="175"/>
                    </a:cubicBezTo>
                    <a:cubicBezTo>
                      <a:pt x="160" y="175"/>
                      <a:pt x="161" y="175"/>
                      <a:pt x="161" y="175"/>
                    </a:cubicBezTo>
                    <a:cubicBezTo>
                      <a:pt x="162" y="175"/>
                      <a:pt x="164" y="176"/>
                      <a:pt x="165" y="177"/>
                    </a:cubicBezTo>
                    <a:cubicBezTo>
                      <a:pt x="167" y="179"/>
                      <a:pt x="168" y="180"/>
                      <a:pt x="169" y="180"/>
                    </a:cubicBezTo>
                    <a:cubicBezTo>
                      <a:pt x="169" y="180"/>
                      <a:pt x="169" y="180"/>
                      <a:pt x="170" y="179"/>
                    </a:cubicBezTo>
                    <a:cubicBezTo>
                      <a:pt x="171" y="177"/>
                      <a:pt x="163" y="166"/>
                      <a:pt x="160" y="165"/>
                    </a:cubicBezTo>
                    <a:cubicBezTo>
                      <a:pt x="157" y="163"/>
                      <a:pt x="150" y="161"/>
                      <a:pt x="148" y="156"/>
                    </a:cubicBezTo>
                    <a:cubicBezTo>
                      <a:pt x="146" y="152"/>
                      <a:pt x="139" y="140"/>
                      <a:pt x="137" y="138"/>
                    </a:cubicBezTo>
                    <a:cubicBezTo>
                      <a:pt x="135" y="136"/>
                      <a:pt x="131" y="124"/>
                      <a:pt x="134" y="123"/>
                    </a:cubicBezTo>
                    <a:cubicBezTo>
                      <a:pt x="134" y="123"/>
                      <a:pt x="135" y="123"/>
                      <a:pt x="135" y="123"/>
                    </a:cubicBezTo>
                    <a:cubicBezTo>
                      <a:pt x="139" y="123"/>
                      <a:pt x="144" y="126"/>
                      <a:pt x="146" y="128"/>
                    </a:cubicBezTo>
                    <a:cubicBezTo>
                      <a:pt x="149" y="132"/>
                      <a:pt x="154" y="144"/>
                      <a:pt x="156" y="144"/>
                    </a:cubicBezTo>
                    <a:cubicBezTo>
                      <a:pt x="156" y="144"/>
                      <a:pt x="156" y="144"/>
                      <a:pt x="156" y="144"/>
                    </a:cubicBezTo>
                    <a:cubicBezTo>
                      <a:pt x="156" y="144"/>
                      <a:pt x="156" y="144"/>
                      <a:pt x="156" y="144"/>
                    </a:cubicBezTo>
                    <a:cubicBezTo>
                      <a:pt x="159" y="144"/>
                      <a:pt x="166" y="152"/>
                      <a:pt x="169" y="154"/>
                    </a:cubicBezTo>
                    <a:cubicBezTo>
                      <a:pt x="172" y="157"/>
                      <a:pt x="173" y="160"/>
                      <a:pt x="173" y="163"/>
                    </a:cubicBezTo>
                    <a:cubicBezTo>
                      <a:pt x="173" y="165"/>
                      <a:pt x="171" y="169"/>
                      <a:pt x="175" y="173"/>
                    </a:cubicBezTo>
                    <a:cubicBezTo>
                      <a:pt x="179" y="177"/>
                      <a:pt x="186" y="188"/>
                      <a:pt x="187" y="193"/>
                    </a:cubicBezTo>
                    <a:cubicBezTo>
                      <a:pt x="189" y="198"/>
                      <a:pt x="193" y="206"/>
                      <a:pt x="195" y="207"/>
                    </a:cubicBezTo>
                    <a:cubicBezTo>
                      <a:pt x="195" y="207"/>
                      <a:pt x="195" y="207"/>
                      <a:pt x="195" y="207"/>
                    </a:cubicBezTo>
                    <a:cubicBezTo>
                      <a:pt x="197" y="207"/>
                      <a:pt x="200" y="199"/>
                      <a:pt x="201" y="193"/>
                    </a:cubicBezTo>
                    <a:cubicBezTo>
                      <a:pt x="202" y="188"/>
                      <a:pt x="200" y="184"/>
                      <a:pt x="199" y="181"/>
                    </a:cubicBezTo>
                    <a:cubicBezTo>
                      <a:pt x="198" y="179"/>
                      <a:pt x="195" y="171"/>
                      <a:pt x="196" y="171"/>
                    </a:cubicBezTo>
                    <a:cubicBezTo>
                      <a:pt x="196" y="171"/>
                      <a:pt x="196" y="171"/>
                      <a:pt x="196" y="171"/>
                    </a:cubicBezTo>
                    <a:cubicBezTo>
                      <a:pt x="197" y="172"/>
                      <a:pt x="200" y="176"/>
                      <a:pt x="202" y="176"/>
                    </a:cubicBezTo>
                    <a:cubicBezTo>
                      <a:pt x="202" y="176"/>
                      <a:pt x="202" y="176"/>
                      <a:pt x="202" y="176"/>
                    </a:cubicBezTo>
                    <a:cubicBezTo>
                      <a:pt x="185" y="124"/>
                      <a:pt x="160" y="75"/>
                      <a:pt x="130" y="30"/>
                    </a:cubicBezTo>
                    <a:cubicBezTo>
                      <a:pt x="129" y="30"/>
                      <a:pt x="129" y="30"/>
                      <a:pt x="128" y="30"/>
                    </a:cubicBezTo>
                    <a:cubicBezTo>
                      <a:pt x="126" y="30"/>
                      <a:pt x="125" y="30"/>
                      <a:pt x="125" y="28"/>
                    </a:cubicBezTo>
                    <a:cubicBezTo>
                      <a:pt x="125" y="27"/>
                      <a:pt x="126" y="26"/>
                      <a:pt x="127" y="25"/>
                    </a:cubicBezTo>
                    <a:cubicBezTo>
                      <a:pt x="121" y="17"/>
                      <a:pt x="115" y="8"/>
                      <a:pt x="10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1" name="Freeform 29"/>
              <p:cNvSpPr>
                <a:spLocks noEditPoints="1"/>
              </p:cNvSpPr>
              <p:nvPr/>
            </p:nvSpPr>
            <p:spPr bwMode="auto">
              <a:xfrm>
                <a:off x="5430838" y="3622675"/>
                <a:ext cx="1055687" cy="1851025"/>
              </a:xfrm>
              <a:custGeom>
                <a:avLst/>
                <a:gdLst>
                  <a:gd name="T0" fmla="*/ 84 w 281"/>
                  <a:gd name="T1" fmla="*/ 114 h 493"/>
                  <a:gd name="T2" fmla="*/ 84 w 281"/>
                  <a:gd name="T3" fmla="*/ 100 h 493"/>
                  <a:gd name="T4" fmla="*/ 88 w 281"/>
                  <a:gd name="T5" fmla="*/ 107 h 493"/>
                  <a:gd name="T6" fmla="*/ 51 w 281"/>
                  <a:gd name="T7" fmla="*/ 95 h 493"/>
                  <a:gd name="T8" fmla="*/ 47 w 281"/>
                  <a:gd name="T9" fmla="*/ 80 h 493"/>
                  <a:gd name="T10" fmla="*/ 55 w 281"/>
                  <a:gd name="T11" fmla="*/ 81 h 493"/>
                  <a:gd name="T12" fmla="*/ 51 w 281"/>
                  <a:gd name="T13" fmla="*/ 95 h 493"/>
                  <a:gd name="T14" fmla="*/ 49 w 281"/>
                  <a:gd name="T15" fmla="*/ 67 h 493"/>
                  <a:gd name="T16" fmla="*/ 51 w 281"/>
                  <a:gd name="T17" fmla="*/ 60 h 493"/>
                  <a:gd name="T18" fmla="*/ 52 w 281"/>
                  <a:gd name="T19" fmla="*/ 70 h 493"/>
                  <a:gd name="T20" fmla="*/ 159 w 281"/>
                  <a:gd name="T21" fmla="*/ 0 h 493"/>
                  <a:gd name="T22" fmla="*/ 137 w 281"/>
                  <a:gd name="T23" fmla="*/ 6 h 493"/>
                  <a:gd name="T24" fmla="*/ 125 w 281"/>
                  <a:gd name="T25" fmla="*/ 4 h 493"/>
                  <a:gd name="T26" fmla="*/ 92 w 281"/>
                  <a:gd name="T27" fmla="*/ 20 h 493"/>
                  <a:gd name="T28" fmla="*/ 86 w 281"/>
                  <a:gd name="T29" fmla="*/ 17 h 493"/>
                  <a:gd name="T30" fmla="*/ 81 w 281"/>
                  <a:gd name="T31" fmla="*/ 18 h 493"/>
                  <a:gd name="T32" fmla="*/ 73 w 281"/>
                  <a:gd name="T33" fmla="*/ 15 h 493"/>
                  <a:gd name="T34" fmla="*/ 65 w 281"/>
                  <a:gd name="T35" fmla="*/ 24 h 493"/>
                  <a:gd name="T36" fmla="*/ 44 w 281"/>
                  <a:gd name="T37" fmla="*/ 50 h 493"/>
                  <a:gd name="T38" fmla="*/ 30 w 281"/>
                  <a:gd name="T39" fmla="*/ 84 h 493"/>
                  <a:gd name="T40" fmla="*/ 9 w 281"/>
                  <a:gd name="T41" fmla="*/ 119 h 493"/>
                  <a:gd name="T42" fmla="*/ 8 w 281"/>
                  <a:gd name="T43" fmla="*/ 161 h 493"/>
                  <a:gd name="T44" fmla="*/ 4 w 281"/>
                  <a:gd name="T45" fmla="*/ 210 h 493"/>
                  <a:gd name="T46" fmla="*/ 32 w 281"/>
                  <a:gd name="T47" fmla="*/ 255 h 493"/>
                  <a:gd name="T48" fmla="*/ 63 w 281"/>
                  <a:gd name="T49" fmla="*/ 280 h 493"/>
                  <a:gd name="T50" fmla="*/ 82 w 281"/>
                  <a:gd name="T51" fmla="*/ 272 h 493"/>
                  <a:gd name="T52" fmla="*/ 92 w 281"/>
                  <a:gd name="T53" fmla="*/ 276 h 493"/>
                  <a:gd name="T54" fmla="*/ 123 w 281"/>
                  <a:gd name="T55" fmla="*/ 261 h 493"/>
                  <a:gd name="T56" fmla="*/ 136 w 281"/>
                  <a:gd name="T57" fmla="*/ 269 h 493"/>
                  <a:gd name="T58" fmla="*/ 142 w 281"/>
                  <a:gd name="T59" fmla="*/ 281 h 493"/>
                  <a:gd name="T60" fmla="*/ 161 w 281"/>
                  <a:gd name="T61" fmla="*/ 281 h 493"/>
                  <a:gd name="T62" fmla="*/ 160 w 281"/>
                  <a:gd name="T63" fmla="*/ 328 h 493"/>
                  <a:gd name="T64" fmla="*/ 184 w 281"/>
                  <a:gd name="T65" fmla="*/ 374 h 493"/>
                  <a:gd name="T66" fmla="*/ 188 w 281"/>
                  <a:gd name="T67" fmla="*/ 406 h 493"/>
                  <a:gd name="T68" fmla="*/ 178 w 281"/>
                  <a:gd name="T69" fmla="*/ 442 h 493"/>
                  <a:gd name="T70" fmla="*/ 191 w 281"/>
                  <a:gd name="T71" fmla="*/ 493 h 493"/>
                  <a:gd name="T72" fmla="*/ 270 w 281"/>
                  <a:gd name="T73" fmla="*/ 53 h 493"/>
                  <a:gd name="T74" fmla="*/ 257 w 281"/>
                  <a:gd name="T75" fmla="*/ 48 h 493"/>
                  <a:gd name="T76" fmla="*/ 250 w 281"/>
                  <a:gd name="T77" fmla="*/ 48 h 493"/>
                  <a:gd name="T78" fmla="*/ 239 w 281"/>
                  <a:gd name="T79" fmla="*/ 37 h 493"/>
                  <a:gd name="T80" fmla="*/ 223 w 281"/>
                  <a:gd name="T81" fmla="*/ 51 h 493"/>
                  <a:gd name="T82" fmla="*/ 218 w 281"/>
                  <a:gd name="T83" fmla="*/ 61 h 493"/>
                  <a:gd name="T84" fmla="*/ 186 w 281"/>
                  <a:gd name="T85" fmla="*/ 40 h 493"/>
                  <a:gd name="T86" fmla="*/ 171 w 281"/>
                  <a:gd name="T87" fmla="*/ 11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1" h="493">
                    <a:moveTo>
                      <a:pt x="86" y="114"/>
                    </a:moveTo>
                    <a:cubicBezTo>
                      <a:pt x="85" y="114"/>
                      <a:pt x="85" y="114"/>
                      <a:pt x="84" y="114"/>
                    </a:cubicBezTo>
                    <a:cubicBezTo>
                      <a:pt x="80" y="110"/>
                      <a:pt x="72" y="103"/>
                      <a:pt x="72" y="103"/>
                    </a:cubicBezTo>
                    <a:cubicBezTo>
                      <a:pt x="73" y="102"/>
                      <a:pt x="82" y="100"/>
                      <a:pt x="84" y="100"/>
                    </a:cubicBezTo>
                    <a:cubicBezTo>
                      <a:pt x="85" y="100"/>
                      <a:pt x="85" y="100"/>
                      <a:pt x="85" y="100"/>
                    </a:cubicBezTo>
                    <a:cubicBezTo>
                      <a:pt x="86" y="101"/>
                      <a:pt x="88" y="103"/>
                      <a:pt x="88" y="107"/>
                    </a:cubicBezTo>
                    <a:cubicBezTo>
                      <a:pt x="88" y="109"/>
                      <a:pt x="88" y="114"/>
                      <a:pt x="86" y="114"/>
                    </a:cubicBezTo>
                    <a:moveTo>
                      <a:pt x="51" y="95"/>
                    </a:moveTo>
                    <a:cubicBezTo>
                      <a:pt x="50" y="95"/>
                      <a:pt x="48" y="92"/>
                      <a:pt x="48" y="91"/>
                    </a:cubicBezTo>
                    <a:cubicBezTo>
                      <a:pt x="47" y="88"/>
                      <a:pt x="47" y="82"/>
                      <a:pt x="47" y="80"/>
                    </a:cubicBezTo>
                    <a:cubicBezTo>
                      <a:pt x="48" y="78"/>
                      <a:pt x="49" y="77"/>
                      <a:pt x="51" y="77"/>
                    </a:cubicBezTo>
                    <a:cubicBezTo>
                      <a:pt x="53" y="77"/>
                      <a:pt x="55" y="79"/>
                      <a:pt x="55" y="81"/>
                    </a:cubicBezTo>
                    <a:cubicBezTo>
                      <a:pt x="56" y="86"/>
                      <a:pt x="54" y="91"/>
                      <a:pt x="52" y="94"/>
                    </a:cubicBezTo>
                    <a:cubicBezTo>
                      <a:pt x="52" y="94"/>
                      <a:pt x="52" y="95"/>
                      <a:pt x="51" y="95"/>
                    </a:cubicBezTo>
                    <a:moveTo>
                      <a:pt x="51" y="71"/>
                    </a:moveTo>
                    <a:cubicBezTo>
                      <a:pt x="50" y="71"/>
                      <a:pt x="50" y="68"/>
                      <a:pt x="49" y="67"/>
                    </a:cubicBezTo>
                    <a:cubicBezTo>
                      <a:pt x="48" y="64"/>
                      <a:pt x="49" y="61"/>
                      <a:pt x="51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52" y="60"/>
                      <a:pt x="54" y="61"/>
                      <a:pt x="54" y="62"/>
                    </a:cubicBezTo>
                    <a:cubicBezTo>
                      <a:pt x="54" y="63"/>
                      <a:pt x="54" y="68"/>
                      <a:pt x="52" y="70"/>
                    </a:cubicBezTo>
                    <a:cubicBezTo>
                      <a:pt x="52" y="71"/>
                      <a:pt x="52" y="71"/>
                      <a:pt x="51" y="71"/>
                    </a:cubicBezTo>
                    <a:moveTo>
                      <a:pt x="159" y="0"/>
                    </a:moveTo>
                    <a:cubicBezTo>
                      <a:pt x="158" y="0"/>
                      <a:pt x="157" y="0"/>
                      <a:pt x="156" y="0"/>
                    </a:cubicBezTo>
                    <a:cubicBezTo>
                      <a:pt x="151" y="2"/>
                      <a:pt x="143" y="6"/>
                      <a:pt x="137" y="6"/>
                    </a:cubicBezTo>
                    <a:cubicBezTo>
                      <a:pt x="135" y="6"/>
                      <a:pt x="134" y="6"/>
                      <a:pt x="133" y="5"/>
                    </a:cubicBezTo>
                    <a:cubicBezTo>
                      <a:pt x="130" y="4"/>
                      <a:pt x="127" y="4"/>
                      <a:pt x="125" y="4"/>
                    </a:cubicBezTo>
                    <a:cubicBezTo>
                      <a:pt x="122" y="4"/>
                      <a:pt x="120" y="5"/>
                      <a:pt x="117" y="6"/>
                    </a:cubicBezTo>
                    <a:cubicBezTo>
                      <a:pt x="113" y="9"/>
                      <a:pt x="97" y="20"/>
                      <a:pt x="92" y="20"/>
                    </a:cubicBezTo>
                    <a:cubicBezTo>
                      <a:pt x="92" y="20"/>
                      <a:pt x="91" y="20"/>
                      <a:pt x="91" y="19"/>
                    </a:cubicBezTo>
                    <a:cubicBezTo>
                      <a:pt x="90" y="18"/>
                      <a:pt x="88" y="17"/>
                      <a:pt x="86" y="17"/>
                    </a:cubicBezTo>
                    <a:cubicBezTo>
                      <a:pt x="85" y="17"/>
                      <a:pt x="84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79" y="18"/>
                      <a:pt x="78" y="17"/>
                      <a:pt x="77" y="17"/>
                    </a:cubicBezTo>
                    <a:cubicBezTo>
                      <a:pt x="75" y="16"/>
                      <a:pt x="74" y="15"/>
                      <a:pt x="73" y="15"/>
                    </a:cubicBezTo>
                    <a:cubicBezTo>
                      <a:pt x="73" y="15"/>
                      <a:pt x="73" y="15"/>
                      <a:pt x="72" y="15"/>
                    </a:cubicBezTo>
                    <a:cubicBezTo>
                      <a:pt x="69" y="16"/>
                      <a:pt x="66" y="20"/>
                      <a:pt x="65" y="24"/>
                    </a:cubicBezTo>
                    <a:cubicBezTo>
                      <a:pt x="63" y="28"/>
                      <a:pt x="57" y="33"/>
                      <a:pt x="53" y="37"/>
                    </a:cubicBezTo>
                    <a:cubicBezTo>
                      <a:pt x="49" y="40"/>
                      <a:pt x="43" y="45"/>
                      <a:pt x="44" y="50"/>
                    </a:cubicBezTo>
                    <a:cubicBezTo>
                      <a:pt x="45" y="55"/>
                      <a:pt x="50" y="62"/>
                      <a:pt x="44" y="68"/>
                    </a:cubicBezTo>
                    <a:cubicBezTo>
                      <a:pt x="39" y="74"/>
                      <a:pt x="32" y="81"/>
                      <a:pt x="30" y="84"/>
                    </a:cubicBezTo>
                    <a:cubicBezTo>
                      <a:pt x="27" y="86"/>
                      <a:pt x="24" y="95"/>
                      <a:pt x="23" y="97"/>
                    </a:cubicBezTo>
                    <a:cubicBezTo>
                      <a:pt x="22" y="99"/>
                      <a:pt x="10" y="114"/>
                      <a:pt x="9" y="119"/>
                    </a:cubicBezTo>
                    <a:cubicBezTo>
                      <a:pt x="8" y="124"/>
                      <a:pt x="3" y="141"/>
                      <a:pt x="3" y="141"/>
                    </a:cubicBezTo>
                    <a:cubicBezTo>
                      <a:pt x="3" y="141"/>
                      <a:pt x="8" y="152"/>
                      <a:pt x="8" y="161"/>
                    </a:cubicBezTo>
                    <a:cubicBezTo>
                      <a:pt x="7" y="170"/>
                      <a:pt x="5" y="183"/>
                      <a:pt x="3" y="189"/>
                    </a:cubicBezTo>
                    <a:cubicBezTo>
                      <a:pt x="2" y="194"/>
                      <a:pt x="0" y="204"/>
                      <a:pt x="4" y="210"/>
                    </a:cubicBezTo>
                    <a:cubicBezTo>
                      <a:pt x="8" y="217"/>
                      <a:pt x="22" y="232"/>
                      <a:pt x="24" y="238"/>
                    </a:cubicBezTo>
                    <a:cubicBezTo>
                      <a:pt x="27" y="245"/>
                      <a:pt x="24" y="252"/>
                      <a:pt x="32" y="255"/>
                    </a:cubicBezTo>
                    <a:cubicBezTo>
                      <a:pt x="40" y="259"/>
                      <a:pt x="49" y="265"/>
                      <a:pt x="51" y="269"/>
                    </a:cubicBezTo>
                    <a:cubicBezTo>
                      <a:pt x="53" y="273"/>
                      <a:pt x="59" y="280"/>
                      <a:pt x="63" y="280"/>
                    </a:cubicBezTo>
                    <a:cubicBezTo>
                      <a:pt x="64" y="280"/>
                      <a:pt x="64" y="280"/>
                      <a:pt x="65" y="280"/>
                    </a:cubicBezTo>
                    <a:cubicBezTo>
                      <a:pt x="69" y="278"/>
                      <a:pt x="78" y="272"/>
                      <a:pt x="82" y="272"/>
                    </a:cubicBezTo>
                    <a:cubicBezTo>
                      <a:pt x="82" y="272"/>
                      <a:pt x="82" y="272"/>
                      <a:pt x="82" y="272"/>
                    </a:cubicBezTo>
                    <a:cubicBezTo>
                      <a:pt x="85" y="272"/>
                      <a:pt x="87" y="276"/>
                      <a:pt x="92" y="276"/>
                    </a:cubicBezTo>
                    <a:cubicBezTo>
                      <a:pt x="93" y="276"/>
                      <a:pt x="94" y="276"/>
                      <a:pt x="96" y="275"/>
                    </a:cubicBezTo>
                    <a:cubicBezTo>
                      <a:pt x="103" y="271"/>
                      <a:pt x="119" y="261"/>
                      <a:pt x="123" y="261"/>
                    </a:cubicBezTo>
                    <a:cubicBezTo>
                      <a:pt x="123" y="261"/>
                      <a:pt x="124" y="261"/>
                      <a:pt x="124" y="261"/>
                    </a:cubicBezTo>
                    <a:cubicBezTo>
                      <a:pt x="128" y="262"/>
                      <a:pt x="134" y="263"/>
                      <a:pt x="136" y="269"/>
                    </a:cubicBezTo>
                    <a:cubicBezTo>
                      <a:pt x="137" y="274"/>
                      <a:pt x="138" y="281"/>
                      <a:pt x="142" y="281"/>
                    </a:cubicBezTo>
                    <a:cubicBezTo>
                      <a:pt x="142" y="281"/>
                      <a:pt x="142" y="281"/>
                      <a:pt x="142" y="281"/>
                    </a:cubicBezTo>
                    <a:cubicBezTo>
                      <a:pt x="145" y="280"/>
                      <a:pt x="151" y="278"/>
                      <a:pt x="156" y="278"/>
                    </a:cubicBezTo>
                    <a:cubicBezTo>
                      <a:pt x="158" y="278"/>
                      <a:pt x="160" y="279"/>
                      <a:pt x="161" y="281"/>
                    </a:cubicBezTo>
                    <a:cubicBezTo>
                      <a:pt x="163" y="287"/>
                      <a:pt x="165" y="305"/>
                      <a:pt x="163" y="308"/>
                    </a:cubicBezTo>
                    <a:cubicBezTo>
                      <a:pt x="162" y="311"/>
                      <a:pt x="157" y="325"/>
                      <a:pt x="160" y="328"/>
                    </a:cubicBezTo>
                    <a:cubicBezTo>
                      <a:pt x="163" y="330"/>
                      <a:pt x="168" y="343"/>
                      <a:pt x="171" y="347"/>
                    </a:cubicBezTo>
                    <a:cubicBezTo>
                      <a:pt x="174" y="351"/>
                      <a:pt x="184" y="369"/>
                      <a:pt x="184" y="374"/>
                    </a:cubicBezTo>
                    <a:cubicBezTo>
                      <a:pt x="185" y="379"/>
                      <a:pt x="182" y="382"/>
                      <a:pt x="183" y="386"/>
                    </a:cubicBezTo>
                    <a:cubicBezTo>
                      <a:pt x="184" y="390"/>
                      <a:pt x="189" y="398"/>
                      <a:pt x="188" y="406"/>
                    </a:cubicBezTo>
                    <a:cubicBezTo>
                      <a:pt x="187" y="415"/>
                      <a:pt x="186" y="418"/>
                      <a:pt x="182" y="421"/>
                    </a:cubicBezTo>
                    <a:cubicBezTo>
                      <a:pt x="179" y="425"/>
                      <a:pt x="179" y="437"/>
                      <a:pt x="178" y="442"/>
                    </a:cubicBezTo>
                    <a:cubicBezTo>
                      <a:pt x="177" y="447"/>
                      <a:pt x="168" y="455"/>
                      <a:pt x="176" y="464"/>
                    </a:cubicBezTo>
                    <a:cubicBezTo>
                      <a:pt x="183" y="472"/>
                      <a:pt x="188" y="484"/>
                      <a:pt x="191" y="493"/>
                    </a:cubicBezTo>
                    <a:cubicBezTo>
                      <a:pt x="248" y="399"/>
                      <a:pt x="281" y="289"/>
                      <a:pt x="281" y="171"/>
                    </a:cubicBezTo>
                    <a:cubicBezTo>
                      <a:pt x="281" y="130"/>
                      <a:pt x="277" y="91"/>
                      <a:pt x="270" y="53"/>
                    </a:cubicBezTo>
                    <a:cubicBezTo>
                      <a:pt x="265" y="50"/>
                      <a:pt x="261" y="48"/>
                      <a:pt x="258" y="48"/>
                    </a:cubicBezTo>
                    <a:cubicBezTo>
                      <a:pt x="258" y="48"/>
                      <a:pt x="257" y="48"/>
                      <a:pt x="257" y="48"/>
                    </a:cubicBezTo>
                    <a:cubicBezTo>
                      <a:pt x="256" y="48"/>
                      <a:pt x="255" y="48"/>
                      <a:pt x="253" y="48"/>
                    </a:cubicBezTo>
                    <a:cubicBezTo>
                      <a:pt x="252" y="48"/>
                      <a:pt x="251" y="48"/>
                      <a:pt x="250" y="48"/>
                    </a:cubicBezTo>
                    <a:cubicBezTo>
                      <a:pt x="248" y="48"/>
                      <a:pt x="246" y="48"/>
                      <a:pt x="246" y="46"/>
                    </a:cubicBezTo>
                    <a:cubicBezTo>
                      <a:pt x="246" y="42"/>
                      <a:pt x="243" y="37"/>
                      <a:pt x="239" y="37"/>
                    </a:cubicBezTo>
                    <a:cubicBezTo>
                      <a:pt x="238" y="37"/>
                      <a:pt x="237" y="38"/>
                      <a:pt x="235" y="38"/>
                    </a:cubicBezTo>
                    <a:cubicBezTo>
                      <a:pt x="229" y="42"/>
                      <a:pt x="223" y="47"/>
                      <a:pt x="223" y="51"/>
                    </a:cubicBezTo>
                    <a:cubicBezTo>
                      <a:pt x="223" y="56"/>
                      <a:pt x="223" y="62"/>
                      <a:pt x="220" y="62"/>
                    </a:cubicBezTo>
                    <a:cubicBezTo>
                      <a:pt x="219" y="62"/>
                      <a:pt x="219" y="61"/>
                      <a:pt x="218" y="61"/>
                    </a:cubicBezTo>
                    <a:cubicBezTo>
                      <a:pt x="214" y="59"/>
                      <a:pt x="200" y="54"/>
                      <a:pt x="197" y="48"/>
                    </a:cubicBezTo>
                    <a:cubicBezTo>
                      <a:pt x="195" y="42"/>
                      <a:pt x="190" y="40"/>
                      <a:pt x="186" y="40"/>
                    </a:cubicBezTo>
                    <a:cubicBezTo>
                      <a:pt x="181" y="39"/>
                      <a:pt x="164" y="33"/>
                      <a:pt x="167" y="29"/>
                    </a:cubicBezTo>
                    <a:cubicBezTo>
                      <a:pt x="169" y="25"/>
                      <a:pt x="172" y="15"/>
                      <a:pt x="171" y="11"/>
                    </a:cubicBezTo>
                    <a:cubicBezTo>
                      <a:pt x="171" y="7"/>
                      <a:pt x="165" y="0"/>
                      <a:pt x="15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2" name="Freeform 30"/>
              <p:cNvSpPr/>
              <p:nvPr/>
            </p:nvSpPr>
            <p:spPr bwMode="auto">
              <a:xfrm>
                <a:off x="5595938" y="2928938"/>
                <a:ext cx="107950" cy="160338"/>
              </a:xfrm>
              <a:custGeom>
                <a:avLst/>
                <a:gdLst>
                  <a:gd name="T0" fmla="*/ 19 w 29"/>
                  <a:gd name="T1" fmla="*/ 0 h 43"/>
                  <a:gd name="T2" fmla="*/ 18 w 29"/>
                  <a:gd name="T3" fmla="*/ 0 h 43"/>
                  <a:gd name="T4" fmla="*/ 9 w 29"/>
                  <a:gd name="T5" fmla="*/ 5 h 43"/>
                  <a:gd name="T6" fmla="*/ 9 w 29"/>
                  <a:gd name="T7" fmla="*/ 11 h 43"/>
                  <a:gd name="T8" fmla="*/ 8 w 29"/>
                  <a:gd name="T9" fmla="*/ 12 h 43"/>
                  <a:gd name="T10" fmla="*/ 5 w 29"/>
                  <a:gd name="T11" fmla="*/ 12 h 43"/>
                  <a:gd name="T12" fmla="*/ 3 w 29"/>
                  <a:gd name="T13" fmla="*/ 11 h 43"/>
                  <a:gd name="T14" fmla="*/ 3 w 29"/>
                  <a:gd name="T15" fmla="*/ 11 h 43"/>
                  <a:gd name="T16" fmla="*/ 1 w 29"/>
                  <a:gd name="T17" fmla="*/ 17 h 43"/>
                  <a:gd name="T18" fmla="*/ 4 w 29"/>
                  <a:gd name="T19" fmla="*/ 25 h 43"/>
                  <a:gd name="T20" fmla="*/ 0 w 29"/>
                  <a:gd name="T21" fmla="*/ 34 h 43"/>
                  <a:gd name="T22" fmla="*/ 2 w 29"/>
                  <a:gd name="T23" fmla="*/ 43 h 43"/>
                  <a:gd name="T24" fmla="*/ 4 w 29"/>
                  <a:gd name="T25" fmla="*/ 43 h 43"/>
                  <a:gd name="T26" fmla="*/ 9 w 29"/>
                  <a:gd name="T27" fmla="*/ 41 h 43"/>
                  <a:gd name="T28" fmla="*/ 19 w 29"/>
                  <a:gd name="T29" fmla="*/ 36 h 43"/>
                  <a:gd name="T30" fmla="*/ 24 w 29"/>
                  <a:gd name="T31" fmla="*/ 31 h 43"/>
                  <a:gd name="T32" fmla="*/ 24 w 29"/>
                  <a:gd name="T33" fmla="*/ 18 h 43"/>
                  <a:gd name="T34" fmla="*/ 28 w 29"/>
                  <a:gd name="T35" fmla="*/ 11 h 43"/>
                  <a:gd name="T36" fmla="*/ 24 w 29"/>
                  <a:gd name="T37" fmla="*/ 2 h 43"/>
                  <a:gd name="T38" fmla="*/ 19 w 29"/>
                  <a:gd name="T3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" h="43">
                    <a:moveTo>
                      <a:pt x="19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0" y="4"/>
                      <a:pt x="9" y="5"/>
                    </a:cubicBezTo>
                    <a:cubicBezTo>
                      <a:pt x="8" y="6"/>
                      <a:pt x="9" y="9"/>
                      <a:pt x="9" y="11"/>
                    </a:cubicBezTo>
                    <a:cubicBezTo>
                      <a:pt x="9" y="12"/>
                      <a:pt x="8" y="12"/>
                      <a:pt x="8" y="12"/>
                    </a:cubicBezTo>
                    <a:cubicBezTo>
                      <a:pt x="7" y="12"/>
                      <a:pt x="6" y="12"/>
                      <a:pt x="5" y="12"/>
                    </a:cubicBezTo>
                    <a:cubicBezTo>
                      <a:pt x="4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1" y="11"/>
                      <a:pt x="1" y="15"/>
                      <a:pt x="1" y="17"/>
                    </a:cubicBezTo>
                    <a:cubicBezTo>
                      <a:pt x="1" y="19"/>
                      <a:pt x="3" y="22"/>
                      <a:pt x="4" y="25"/>
                    </a:cubicBezTo>
                    <a:cubicBezTo>
                      <a:pt x="5" y="28"/>
                      <a:pt x="1" y="32"/>
                      <a:pt x="0" y="34"/>
                    </a:cubicBezTo>
                    <a:cubicBezTo>
                      <a:pt x="0" y="37"/>
                      <a:pt x="1" y="42"/>
                      <a:pt x="2" y="43"/>
                    </a:cubicBezTo>
                    <a:cubicBezTo>
                      <a:pt x="3" y="43"/>
                      <a:pt x="3" y="43"/>
                      <a:pt x="4" y="43"/>
                    </a:cubicBezTo>
                    <a:cubicBezTo>
                      <a:pt x="5" y="43"/>
                      <a:pt x="8" y="42"/>
                      <a:pt x="9" y="41"/>
                    </a:cubicBezTo>
                    <a:cubicBezTo>
                      <a:pt x="12" y="39"/>
                      <a:pt x="15" y="37"/>
                      <a:pt x="19" y="36"/>
                    </a:cubicBezTo>
                    <a:cubicBezTo>
                      <a:pt x="22" y="35"/>
                      <a:pt x="23" y="32"/>
                      <a:pt x="24" y="31"/>
                    </a:cubicBezTo>
                    <a:cubicBezTo>
                      <a:pt x="25" y="30"/>
                      <a:pt x="25" y="22"/>
                      <a:pt x="24" y="18"/>
                    </a:cubicBezTo>
                    <a:cubicBezTo>
                      <a:pt x="23" y="15"/>
                      <a:pt x="27" y="13"/>
                      <a:pt x="28" y="11"/>
                    </a:cubicBezTo>
                    <a:cubicBezTo>
                      <a:pt x="29" y="9"/>
                      <a:pt x="26" y="4"/>
                      <a:pt x="24" y="2"/>
                    </a:cubicBezTo>
                    <a:cubicBezTo>
                      <a:pt x="23" y="0"/>
                      <a:pt x="20" y="0"/>
                      <a:pt x="1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3" name="Freeform 31"/>
              <p:cNvSpPr/>
              <p:nvPr/>
            </p:nvSpPr>
            <p:spPr bwMode="auto">
              <a:xfrm>
                <a:off x="5681663" y="2781300"/>
                <a:ext cx="180975" cy="365125"/>
              </a:xfrm>
              <a:custGeom>
                <a:avLst/>
                <a:gdLst>
                  <a:gd name="T0" fmla="*/ 18 w 48"/>
                  <a:gd name="T1" fmla="*/ 0 h 97"/>
                  <a:gd name="T2" fmla="*/ 14 w 48"/>
                  <a:gd name="T3" fmla="*/ 2 h 97"/>
                  <a:gd name="T4" fmla="*/ 3 w 48"/>
                  <a:gd name="T5" fmla="*/ 10 h 97"/>
                  <a:gd name="T6" fmla="*/ 2 w 48"/>
                  <a:gd name="T7" fmla="*/ 19 h 97"/>
                  <a:gd name="T8" fmla="*/ 1 w 48"/>
                  <a:gd name="T9" fmla="*/ 27 h 97"/>
                  <a:gd name="T10" fmla="*/ 3 w 48"/>
                  <a:gd name="T11" fmla="*/ 34 h 97"/>
                  <a:gd name="T12" fmla="*/ 5 w 48"/>
                  <a:gd name="T13" fmla="*/ 35 h 97"/>
                  <a:gd name="T14" fmla="*/ 6 w 48"/>
                  <a:gd name="T15" fmla="*/ 35 h 97"/>
                  <a:gd name="T16" fmla="*/ 7 w 48"/>
                  <a:gd name="T17" fmla="*/ 35 h 97"/>
                  <a:gd name="T18" fmla="*/ 8 w 48"/>
                  <a:gd name="T19" fmla="*/ 35 h 97"/>
                  <a:gd name="T20" fmla="*/ 9 w 48"/>
                  <a:gd name="T21" fmla="*/ 42 h 97"/>
                  <a:gd name="T22" fmla="*/ 13 w 48"/>
                  <a:gd name="T23" fmla="*/ 46 h 97"/>
                  <a:gd name="T24" fmla="*/ 13 w 48"/>
                  <a:gd name="T25" fmla="*/ 46 h 97"/>
                  <a:gd name="T26" fmla="*/ 15 w 48"/>
                  <a:gd name="T27" fmla="*/ 45 h 97"/>
                  <a:gd name="T28" fmla="*/ 17 w 48"/>
                  <a:gd name="T29" fmla="*/ 45 h 97"/>
                  <a:gd name="T30" fmla="*/ 18 w 48"/>
                  <a:gd name="T31" fmla="*/ 46 h 97"/>
                  <a:gd name="T32" fmla="*/ 20 w 48"/>
                  <a:gd name="T33" fmla="*/ 52 h 97"/>
                  <a:gd name="T34" fmla="*/ 18 w 48"/>
                  <a:gd name="T35" fmla="*/ 60 h 97"/>
                  <a:gd name="T36" fmla="*/ 10 w 48"/>
                  <a:gd name="T37" fmla="*/ 62 h 97"/>
                  <a:gd name="T38" fmla="*/ 11 w 48"/>
                  <a:gd name="T39" fmla="*/ 72 h 97"/>
                  <a:gd name="T40" fmla="*/ 7 w 48"/>
                  <a:gd name="T41" fmla="*/ 79 h 97"/>
                  <a:gd name="T42" fmla="*/ 15 w 48"/>
                  <a:gd name="T43" fmla="*/ 81 h 97"/>
                  <a:gd name="T44" fmla="*/ 13 w 48"/>
                  <a:gd name="T45" fmla="*/ 85 h 97"/>
                  <a:gd name="T46" fmla="*/ 5 w 48"/>
                  <a:gd name="T47" fmla="*/ 94 h 97"/>
                  <a:gd name="T48" fmla="*/ 8 w 48"/>
                  <a:gd name="T49" fmla="*/ 97 h 97"/>
                  <a:gd name="T50" fmla="*/ 11 w 48"/>
                  <a:gd name="T51" fmla="*/ 96 h 97"/>
                  <a:gd name="T52" fmla="*/ 18 w 48"/>
                  <a:gd name="T53" fmla="*/ 92 h 97"/>
                  <a:gd name="T54" fmla="*/ 27 w 48"/>
                  <a:gd name="T55" fmla="*/ 90 h 97"/>
                  <a:gd name="T56" fmla="*/ 40 w 48"/>
                  <a:gd name="T57" fmla="*/ 88 h 97"/>
                  <a:gd name="T58" fmla="*/ 45 w 48"/>
                  <a:gd name="T59" fmla="*/ 82 h 97"/>
                  <a:gd name="T60" fmla="*/ 47 w 48"/>
                  <a:gd name="T61" fmla="*/ 75 h 97"/>
                  <a:gd name="T62" fmla="*/ 46 w 48"/>
                  <a:gd name="T63" fmla="*/ 65 h 97"/>
                  <a:gd name="T64" fmla="*/ 45 w 48"/>
                  <a:gd name="T65" fmla="*/ 65 h 97"/>
                  <a:gd name="T66" fmla="*/ 42 w 48"/>
                  <a:gd name="T67" fmla="*/ 65 h 97"/>
                  <a:gd name="T68" fmla="*/ 40 w 48"/>
                  <a:gd name="T69" fmla="*/ 65 h 97"/>
                  <a:gd name="T70" fmla="*/ 40 w 48"/>
                  <a:gd name="T71" fmla="*/ 65 h 97"/>
                  <a:gd name="T72" fmla="*/ 39 w 48"/>
                  <a:gd name="T73" fmla="*/ 54 h 97"/>
                  <a:gd name="T74" fmla="*/ 32 w 48"/>
                  <a:gd name="T75" fmla="*/ 46 h 97"/>
                  <a:gd name="T76" fmla="*/ 28 w 48"/>
                  <a:gd name="T77" fmla="*/ 36 h 97"/>
                  <a:gd name="T78" fmla="*/ 22 w 48"/>
                  <a:gd name="T79" fmla="*/ 28 h 97"/>
                  <a:gd name="T80" fmla="*/ 26 w 48"/>
                  <a:gd name="T81" fmla="*/ 12 h 97"/>
                  <a:gd name="T82" fmla="*/ 24 w 48"/>
                  <a:gd name="T83" fmla="*/ 10 h 97"/>
                  <a:gd name="T84" fmla="*/ 19 w 48"/>
                  <a:gd name="T85" fmla="*/ 11 h 97"/>
                  <a:gd name="T86" fmla="*/ 16 w 48"/>
                  <a:gd name="T87" fmla="*/ 11 h 97"/>
                  <a:gd name="T88" fmla="*/ 16 w 48"/>
                  <a:gd name="T89" fmla="*/ 11 h 97"/>
                  <a:gd name="T90" fmla="*/ 20 w 48"/>
                  <a:gd name="T91" fmla="*/ 2 h 97"/>
                  <a:gd name="T92" fmla="*/ 18 w 48"/>
                  <a:gd name="T9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8" h="97">
                    <a:moveTo>
                      <a:pt x="18" y="0"/>
                    </a:moveTo>
                    <a:cubicBezTo>
                      <a:pt x="17" y="0"/>
                      <a:pt x="15" y="1"/>
                      <a:pt x="14" y="2"/>
                    </a:cubicBezTo>
                    <a:cubicBezTo>
                      <a:pt x="12" y="3"/>
                      <a:pt x="5" y="9"/>
                      <a:pt x="3" y="10"/>
                    </a:cubicBezTo>
                    <a:cubicBezTo>
                      <a:pt x="1" y="11"/>
                      <a:pt x="0" y="15"/>
                      <a:pt x="2" y="19"/>
                    </a:cubicBezTo>
                    <a:cubicBezTo>
                      <a:pt x="4" y="23"/>
                      <a:pt x="1" y="25"/>
                      <a:pt x="1" y="27"/>
                    </a:cubicBezTo>
                    <a:cubicBezTo>
                      <a:pt x="0" y="28"/>
                      <a:pt x="2" y="31"/>
                      <a:pt x="3" y="34"/>
                    </a:cubicBezTo>
                    <a:cubicBezTo>
                      <a:pt x="3" y="35"/>
                      <a:pt x="3" y="35"/>
                      <a:pt x="5" y="35"/>
                    </a:cubicBezTo>
                    <a:cubicBezTo>
                      <a:pt x="5" y="35"/>
                      <a:pt x="5" y="35"/>
                      <a:pt x="6" y="35"/>
                    </a:cubicBezTo>
                    <a:cubicBezTo>
                      <a:pt x="6" y="35"/>
                      <a:pt x="6" y="35"/>
                      <a:pt x="7" y="35"/>
                    </a:cubicBezTo>
                    <a:cubicBezTo>
                      <a:pt x="7" y="35"/>
                      <a:pt x="8" y="35"/>
                      <a:pt x="8" y="35"/>
                    </a:cubicBezTo>
                    <a:cubicBezTo>
                      <a:pt x="11" y="36"/>
                      <a:pt x="9" y="42"/>
                      <a:pt x="9" y="42"/>
                    </a:cubicBezTo>
                    <a:cubicBezTo>
                      <a:pt x="9" y="42"/>
                      <a:pt x="11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6"/>
                      <a:pt x="14" y="46"/>
                      <a:pt x="15" y="45"/>
                    </a:cubicBezTo>
                    <a:cubicBezTo>
                      <a:pt x="16" y="45"/>
                      <a:pt x="17" y="45"/>
                      <a:pt x="17" y="45"/>
                    </a:cubicBezTo>
                    <a:cubicBezTo>
                      <a:pt x="18" y="45"/>
                      <a:pt x="18" y="45"/>
                      <a:pt x="18" y="46"/>
                    </a:cubicBezTo>
                    <a:cubicBezTo>
                      <a:pt x="19" y="47"/>
                      <a:pt x="18" y="50"/>
                      <a:pt x="20" y="52"/>
                    </a:cubicBezTo>
                    <a:cubicBezTo>
                      <a:pt x="22" y="54"/>
                      <a:pt x="19" y="58"/>
                      <a:pt x="18" y="60"/>
                    </a:cubicBezTo>
                    <a:cubicBezTo>
                      <a:pt x="17" y="61"/>
                      <a:pt x="12" y="61"/>
                      <a:pt x="10" y="62"/>
                    </a:cubicBezTo>
                    <a:cubicBezTo>
                      <a:pt x="8" y="63"/>
                      <a:pt x="10" y="70"/>
                      <a:pt x="11" y="72"/>
                    </a:cubicBezTo>
                    <a:cubicBezTo>
                      <a:pt x="11" y="75"/>
                      <a:pt x="7" y="77"/>
                      <a:pt x="7" y="79"/>
                    </a:cubicBezTo>
                    <a:cubicBezTo>
                      <a:pt x="7" y="80"/>
                      <a:pt x="13" y="80"/>
                      <a:pt x="15" y="81"/>
                    </a:cubicBezTo>
                    <a:cubicBezTo>
                      <a:pt x="17" y="83"/>
                      <a:pt x="14" y="84"/>
                      <a:pt x="13" y="85"/>
                    </a:cubicBezTo>
                    <a:cubicBezTo>
                      <a:pt x="11" y="86"/>
                      <a:pt x="6" y="93"/>
                      <a:pt x="5" y="94"/>
                    </a:cubicBezTo>
                    <a:cubicBezTo>
                      <a:pt x="4" y="96"/>
                      <a:pt x="6" y="97"/>
                      <a:pt x="8" y="97"/>
                    </a:cubicBezTo>
                    <a:cubicBezTo>
                      <a:pt x="9" y="97"/>
                      <a:pt x="10" y="96"/>
                      <a:pt x="11" y="96"/>
                    </a:cubicBezTo>
                    <a:cubicBezTo>
                      <a:pt x="13" y="95"/>
                      <a:pt x="16" y="93"/>
                      <a:pt x="18" y="92"/>
                    </a:cubicBezTo>
                    <a:cubicBezTo>
                      <a:pt x="20" y="91"/>
                      <a:pt x="25" y="91"/>
                      <a:pt x="27" y="90"/>
                    </a:cubicBezTo>
                    <a:cubicBezTo>
                      <a:pt x="30" y="90"/>
                      <a:pt x="35" y="88"/>
                      <a:pt x="40" y="88"/>
                    </a:cubicBezTo>
                    <a:cubicBezTo>
                      <a:pt x="44" y="88"/>
                      <a:pt x="46" y="85"/>
                      <a:pt x="45" y="82"/>
                    </a:cubicBezTo>
                    <a:cubicBezTo>
                      <a:pt x="45" y="79"/>
                      <a:pt x="46" y="77"/>
                      <a:pt x="47" y="75"/>
                    </a:cubicBezTo>
                    <a:cubicBezTo>
                      <a:pt x="48" y="73"/>
                      <a:pt x="47" y="67"/>
                      <a:pt x="46" y="65"/>
                    </a:cubicBezTo>
                    <a:cubicBezTo>
                      <a:pt x="46" y="65"/>
                      <a:pt x="45" y="65"/>
                      <a:pt x="45" y="65"/>
                    </a:cubicBezTo>
                    <a:cubicBezTo>
                      <a:pt x="44" y="65"/>
                      <a:pt x="43" y="65"/>
                      <a:pt x="42" y="65"/>
                    </a:cubicBezTo>
                    <a:cubicBezTo>
                      <a:pt x="42" y="65"/>
                      <a:pt x="41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38" y="64"/>
                      <a:pt x="39" y="59"/>
                      <a:pt x="39" y="54"/>
                    </a:cubicBezTo>
                    <a:cubicBezTo>
                      <a:pt x="38" y="49"/>
                      <a:pt x="37" y="47"/>
                      <a:pt x="32" y="46"/>
                    </a:cubicBezTo>
                    <a:cubicBezTo>
                      <a:pt x="28" y="44"/>
                      <a:pt x="29" y="40"/>
                      <a:pt x="28" y="36"/>
                    </a:cubicBezTo>
                    <a:cubicBezTo>
                      <a:pt x="28" y="33"/>
                      <a:pt x="25" y="32"/>
                      <a:pt x="22" y="28"/>
                    </a:cubicBezTo>
                    <a:cubicBezTo>
                      <a:pt x="20" y="24"/>
                      <a:pt x="28" y="16"/>
                      <a:pt x="26" y="12"/>
                    </a:cubicBezTo>
                    <a:cubicBezTo>
                      <a:pt x="26" y="10"/>
                      <a:pt x="25" y="10"/>
                      <a:pt x="24" y="10"/>
                    </a:cubicBezTo>
                    <a:cubicBezTo>
                      <a:pt x="22" y="10"/>
                      <a:pt x="21" y="10"/>
                      <a:pt x="19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1"/>
                      <a:pt x="20" y="4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811369" y="876496"/>
            <a:ext cx="10506621" cy="4674120"/>
            <a:chOff x="692718" y="979527"/>
            <a:chExt cx="11078645" cy="4674120"/>
          </a:xfrm>
        </p:grpSpPr>
        <p:sp>
          <p:nvSpPr>
            <p:cNvPr id="2" name="Freeform 5"/>
            <p:cNvSpPr/>
            <p:nvPr/>
          </p:nvSpPr>
          <p:spPr bwMode="auto">
            <a:xfrm>
              <a:off x="3638320" y="4097897"/>
              <a:ext cx="574675" cy="1484313"/>
            </a:xfrm>
            <a:custGeom>
              <a:avLst/>
              <a:gdLst>
                <a:gd name="T0" fmla="*/ 68 w 153"/>
                <a:gd name="T1" fmla="*/ 42 h 395"/>
                <a:gd name="T2" fmla="*/ 84 w 153"/>
                <a:gd name="T3" fmla="*/ 76 h 395"/>
                <a:gd name="T4" fmla="*/ 15 w 153"/>
                <a:gd name="T5" fmla="*/ 350 h 395"/>
                <a:gd name="T6" fmla="*/ 0 w 153"/>
                <a:gd name="T7" fmla="*/ 372 h 395"/>
                <a:gd name="T8" fmla="*/ 22 w 153"/>
                <a:gd name="T9" fmla="*/ 395 h 395"/>
                <a:gd name="T10" fmla="*/ 45 w 153"/>
                <a:gd name="T11" fmla="*/ 372 h 395"/>
                <a:gd name="T12" fmla="*/ 30 w 153"/>
                <a:gd name="T13" fmla="*/ 351 h 395"/>
                <a:gd name="T14" fmla="*/ 97 w 153"/>
                <a:gd name="T15" fmla="*/ 83 h 395"/>
                <a:gd name="T16" fmla="*/ 110 w 153"/>
                <a:gd name="T17" fmla="*/ 85 h 395"/>
                <a:gd name="T18" fmla="*/ 153 w 153"/>
                <a:gd name="T19" fmla="*/ 42 h 395"/>
                <a:gd name="T20" fmla="*/ 110 w 153"/>
                <a:gd name="T21" fmla="*/ 0 h 395"/>
                <a:gd name="T22" fmla="*/ 68 w 153"/>
                <a:gd name="T23" fmla="*/ 4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395">
                  <a:moveTo>
                    <a:pt x="68" y="42"/>
                  </a:moveTo>
                  <a:cubicBezTo>
                    <a:pt x="68" y="56"/>
                    <a:pt x="74" y="68"/>
                    <a:pt x="84" y="76"/>
                  </a:cubicBezTo>
                  <a:cubicBezTo>
                    <a:pt x="42" y="161"/>
                    <a:pt x="18" y="255"/>
                    <a:pt x="15" y="350"/>
                  </a:cubicBezTo>
                  <a:cubicBezTo>
                    <a:pt x="6" y="353"/>
                    <a:pt x="0" y="362"/>
                    <a:pt x="0" y="372"/>
                  </a:cubicBezTo>
                  <a:cubicBezTo>
                    <a:pt x="0" y="384"/>
                    <a:pt x="10" y="395"/>
                    <a:pt x="22" y="395"/>
                  </a:cubicBezTo>
                  <a:cubicBezTo>
                    <a:pt x="35" y="395"/>
                    <a:pt x="45" y="384"/>
                    <a:pt x="45" y="372"/>
                  </a:cubicBezTo>
                  <a:cubicBezTo>
                    <a:pt x="45" y="362"/>
                    <a:pt x="39" y="354"/>
                    <a:pt x="30" y="351"/>
                  </a:cubicBezTo>
                  <a:cubicBezTo>
                    <a:pt x="33" y="257"/>
                    <a:pt x="56" y="166"/>
                    <a:pt x="97" y="83"/>
                  </a:cubicBezTo>
                  <a:cubicBezTo>
                    <a:pt x="101" y="84"/>
                    <a:pt x="106" y="85"/>
                    <a:pt x="110" y="85"/>
                  </a:cubicBezTo>
                  <a:cubicBezTo>
                    <a:pt x="134" y="85"/>
                    <a:pt x="153" y="66"/>
                    <a:pt x="153" y="42"/>
                  </a:cubicBezTo>
                  <a:cubicBezTo>
                    <a:pt x="153" y="19"/>
                    <a:pt x="134" y="0"/>
                    <a:pt x="110" y="0"/>
                  </a:cubicBezTo>
                  <a:cubicBezTo>
                    <a:pt x="87" y="0"/>
                    <a:pt x="68" y="19"/>
                    <a:pt x="68" y="42"/>
                  </a:cubicBezTo>
                  <a:close/>
                </a:path>
              </a:pathLst>
            </a:custGeom>
            <a:gradFill>
              <a:gsLst>
                <a:gs pos="0">
                  <a:srgbClr val="FFF100"/>
                </a:gs>
                <a:gs pos="100000">
                  <a:srgbClr val="FAC300"/>
                </a:gs>
              </a:gsLst>
              <a:lin ang="18900000" scaled="0"/>
            </a:gradFill>
            <a:ln w="15875" cap="flat">
              <a:noFill/>
              <a:prstDash val="solid"/>
              <a:miter lim="800000"/>
            </a:ln>
            <a:effectLst>
              <a:outerShdw blurRad="152400" dist="203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" name="Freeform 6"/>
            <p:cNvSpPr/>
            <p:nvPr/>
          </p:nvSpPr>
          <p:spPr bwMode="auto">
            <a:xfrm>
              <a:off x="3971695" y="3183497"/>
              <a:ext cx="1149350" cy="1150938"/>
            </a:xfrm>
            <a:custGeom>
              <a:avLst/>
              <a:gdLst>
                <a:gd name="T0" fmla="*/ 221 w 306"/>
                <a:gd name="T1" fmla="*/ 42 h 306"/>
                <a:gd name="T2" fmla="*/ 224 w 306"/>
                <a:gd name="T3" fmla="*/ 58 h 306"/>
                <a:gd name="T4" fmla="*/ 27 w 306"/>
                <a:gd name="T5" fmla="*/ 262 h 306"/>
                <a:gd name="T6" fmla="*/ 23 w 306"/>
                <a:gd name="T7" fmla="*/ 261 h 306"/>
                <a:gd name="T8" fmla="*/ 0 w 306"/>
                <a:gd name="T9" fmla="*/ 284 h 306"/>
                <a:gd name="T10" fmla="*/ 23 w 306"/>
                <a:gd name="T11" fmla="*/ 306 h 306"/>
                <a:gd name="T12" fmla="*/ 45 w 306"/>
                <a:gd name="T13" fmla="*/ 284 h 306"/>
                <a:gd name="T14" fmla="*/ 40 w 306"/>
                <a:gd name="T15" fmla="*/ 269 h 306"/>
                <a:gd name="T16" fmla="*/ 232 w 306"/>
                <a:gd name="T17" fmla="*/ 70 h 306"/>
                <a:gd name="T18" fmla="*/ 263 w 306"/>
                <a:gd name="T19" fmla="*/ 84 h 306"/>
                <a:gd name="T20" fmla="*/ 306 w 306"/>
                <a:gd name="T21" fmla="*/ 42 h 306"/>
                <a:gd name="T22" fmla="*/ 263 w 306"/>
                <a:gd name="T23" fmla="*/ 0 h 306"/>
                <a:gd name="T24" fmla="*/ 221 w 306"/>
                <a:gd name="T25" fmla="*/ 4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6" h="306">
                  <a:moveTo>
                    <a:pt x="221" y="42"/>
                  </a:moveTo>
                  <a:cubicBezTo>
                    <a:pt x="221" y="47"/>
                    <a:pt x="222" y="53"/>
                    <a:pt x="224" y="58"/>
                  </a:cubicBezTo>
                  <a:cubicBezTo>
                    <a:pt x="145" y="111"/>
                    <a:pt x="77" y="180"/>
                    <a:pt x="27" y="262"/>
                  </a:cubicBezTo>
                  <a:cubicBezTo>
                    <a:pt x="25" y="261"/>
                    <a:pt x="24" y="261"/>
                    <a:pt x="23" y="261"/>
                  </a:cubicBezTo>
                  <a:cubicBezTo>
                    <a:pt x="10" y="261"/>
                    <a:pt x="0" y="271"/>
                    <a:pt x="0" y="284"/>
                  </a:cubicBezTo>
                  <a:cubicBezTo>
                    <a:pt x="0" y="296"/>
                    <a:pt x="10" y="306"/>
                    <a:pt x="23" y="306"/>
                  </a:cubicBezTo>
                  <a:cubicBezTo>
                    <a:pt x="35" y="306"/>
                    <a:pt x="45" y="296"/>
                    <a:pt x="45" y="284"/>
                  </a:cubicBezTo>
                  <a:cubicBezTo>
                    <a:pt x="45" y="278"/>
                    <a:pt x="43" y="273"/>
                    <a:pt x="40" y="269"/>
                  </a:cubicBezTo>
                  <a:cubicBezTo>
                    <a:pt x="89" y="190"/>
                    <a:pt x="155" y="122"/>
                    <a:pt x="232" y="70"/>
                  </a:cubicBezTo>
                  <a:cubicBezTo>
                    <a:pt x="240" y="79"/>
                    <a:pt x="251" y="84"/>
                    <a:pt x="263" y="84"/>
                  </a:cubicBezTo>
                  <a:cubicBezTo>
                    <a:pt x="287" y="84"/>
                    <a:pt x="306" y="65"/>
                    <a:pt x="306" y="42"/>
                  </a:cubicBezTo>
                  <a:cubicBezTo>
                    <a:pt x="306" y="19"/>
                    <a:pt x="287" y="0"/>
                    <a:pt x="263" y="0"/>
                  </a:cubicBezTo>
                  <a:cubicBezTo>
                    <a:pt x="240" y="0"/>
                    <a:pt x="221" y="19"/>
                    <a:pt x="221" y="42"/>
                  </a:cubicBezTo>
                  <a:close/>
                </a:path>
              </a:pathLst>
            </a:custGeom>
            <a:gradFill>
              <a:gsLst>
                <a:gs pos="0">
                  <a:srgbClr val="DB0011"/>
                </a:gs>
                <a:gs pos="100000">
                  <a:srgbClr val="C30C22"/>
                </a:gs>
              </a:gsLst>
              <a:lin ang="0" scaled="0"/>
            </a:gradFill>
            <a:ln w="15875" cap="flat">
              <a:noFill/>
              <a:prstDash val="solid"/>
              <a:miter lim="800000"/>
            </a:ln>
            <a:effectLst>
              <a:outerShdw blurRad="152400" dist="203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4876570" y="2845359"/>
              <a:ext cx="1492250" cy="582613"/>
            </a:xfrm>
            <a:custGeom>
              <a:avLst/>
              <a:gdLst>
                <a:gd name="T0" fmla="*/ 313 w 397"/>
                <a:gd name="T1" fmla="*/ 37 h 155"/>
                <a:gd name="T2" fmla="*/ 38 w 397"/>
                <a:gd name="T3" fmla="*/ 115 h 155"/>
                <a:gd name="T4" fmla="*/ 22 w 397"/>
                <a:gd name="T5" fmla="*/ 109 h 155"/>
                <a:gd name="T6" fmla="*/ 0 w 397"/>
                <a:gd name="T7" fmla="*/ 132 h 155"/>
                <a:gd name="T8" fmla="*/ 22 w 397"/>
                <a:gd name="T9" fmla="*/ 155 h 155"/>
                <a:gd name="T10" fmla="*/ 45 w 397"/>
                <a:gd name="T11" fmla="*/ 132 h 155"/>
                <a:gd name="T12" fmla="*/ 45 w 397"/>
                <a:gd name="T13" fmla="*/ 128 h 155"/>
                <a:gd name="T14" fmla="*/ 313 w 397"/>
                <a:gd name="T15" fmla="*/ 51 h 155"/>
                <a:gd name="T16" fmla="*/ 355 w 397"/>
                <a:gd name="T17" fmla="*/ 85 h 155"/>
                <a:gd name="T18" fmla="*/ 397 w 397"/>
                <a:gd name="T19" fmla="*/ 43 h 155"/>
                <a:gd name="T20" fmla="*/ 355 w 397"/>
                <a:gd name="T21" fmla="*/ 0 h 155"/>
                <a:gd name="T22" fmla="*/ 313 w 397"/>
                <a:gd name="T23" fmla="*/ 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7" h="155">
                  <a:moveTo>
                    <a:pt x="313" y="37"/>
                  </a:moveTo>
                  <a:cubicBezTo>
                    <a:pt x="216" y="43"/>
                    <a:pt x="122" y="69"/>
                    <a:pt x="38" y="115"/>
                  </a:cubicBezTo>
                  <a:cubicBezTo>
                    <a:pt x="34" y="111"/>
                    <a:pt x="28" y="109"/>
                    <a:pt x="22" y="109"/>
                  </a:cubicBezTo>
                  <a:cubicBezTo>
                    <a:pt x="10" y="109"/>
                    <a:pt x="0" y="119"/>
                    <a:pt x="0" y="132"/>
                  </a:cubicBezTo>
                  <a:cubicBezTo>
                    <a:pt x="0" y="144"/>
                    <a:pt x="10" y="155"/>
                    <a:pt x="22" y="155"/>
                  </a:cubicBezTo>
                  <a:cubicBezTo>
                    <a:pt x="35" y="155"/>
                    <a:pt x="45" y="144"/>
                    <a:pt x="45" y="132"/>
                  </a:cubicBezTo>
                  <a:cubicBezTo>
                    <a:pt x="45" y="131"/>
                    <a:pt x="45" y="129"/>
                    <a:pt x="45" y="128"/>
                  </a:cubicBezTo>
                  <a:cubicBezTo>
                    <a:pt x="127" y="84"/>
                    <a:pt x="219" y="57"/>
                    <a:pt x="313" y="51"/>
                  </a:cubicBezTo>
                  <a:cubicBezTo>
                    <a:pt x="317" y="71"/>
                    <a:pt x="334" y="85"/>
                    <a:pt x="355" y="85"/>
                  </a:cubicBezTo>
                  <a:cubicBezTo>
                    <a:pt x="378" y="85"/>
                    <a:pt x="397" y="66"/>
                    <a:pt x="397" y="43"/>
                  </a:cubicBezTo>
                  <a:cubicBezTo>
                    <a:pt x="397" y="19"/>
                    <a:pt x="378" y="0"/>
                    <a:pt x="355" y="0"/>
                  </a:cubicBezTo>
                  <a:cubicBezTo>
                    <a:pt x="333" y="0"/>
                    <a:pt x="316" y="16"/>
                    <a:pt x="313" y="37"/>
                  </a:cubicBezTo>
                  <a:close/>
                </a:path>
              </a:pathLst>
            </a:custGeom>
            <a:gradFill>
              <a:gsLst>
                <a:gs pos="0">
                  <a:srgbClr val="D56EA5"/>
                </a:gs>
                <a:gs pos="100000">
                  <a:srgbClr val="5D1986"/>
                </a:gs>
              </a:gsLst>
              <a:lin ang="0" scaled="0"/>
            </a:gradFill>
            <a:ln w="15875" cap="flat">
              <a:noFill/>
              <a:prstDash val="solid"/>
              <a:miter lim="800000"/>
            </a:ln>
            <a:effectLst>
              <a:outerShdw blurRad="152400" dist="203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6124345" y="2921559"/>
              <a:ext cx="1487488" cy="577850"/>
            </a:xfrm>
            <a:custGeom>
              <a:avLst/>
              <a:gdLst>
                <a:gd name="T0" fmla="*/ 23 w 396"/>
                <a:gd name="T1" fmla="*/ 0 h 154"/>
                <a:gd name="T2" fmla="*/ 0 w 396"/>
                <a:gd name="T3" fmla="*/ 23 h 154"/>
                <a:gd name="T4" fmla="*/ 23 w 396"/>
                <a:gd name="T5" fmla="*/ 45 h 154"/>
                <a:gd name="T6" fmla="*/ 44 w 396"/>
                <a:gd name="T7" fmla="*/ 31 h 154"/>
                <a:gd name="T8" fmla="*/ 313 w 396"/>
                <a:gd name="T9" fmla="*/ 98 h 154"/>
                <a:gd name="T10" fmla="*/ 311 w 396"/>
                <a:gd name="T11" fmla="*/ 111 h 154"/>
                <a:gd name="T12" fmla="*/ 353 w 396"/>
                <a:gd name="T13" fmla="*/ 154 h 154"/>
                <a:gd name="T14" fmla="*/ 396 w 396"/>
                <a:gd name="T15" fmla="*/ 111 h 154"/>
                <a:gd name="T16" fmla="*/ 353 w 396"/>
                <a:gd name="T17" fmla="*/ 69 h 154"/>
                <a:gd name="T18" fmla="*/ 320 w 396"/>
                <a:gd name="T19" fmla="*/ 85 h 154"/>
                <a:gd name="T20" fmla="*/ 44 w 396"/>
                <a:gd name="T21" fmla="*/ 16 h 154"/>
                <a:gd name="T22" fmla="*/ 23 w 396"/>
                <a:gd name="T2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6" h="154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32" y="45"/>
                    <a:pt x="41" y="39"/>
                    <a:pt x="44" y="31"/>
                  </a:cubicBezTo>
                  <a:cubicBezTo>
                    <a:pt x="138" y="34"/>
                    <a:pt x="230" y="57"/>
                    <a:pt x="313" y="98"/>
                  </a:cubicBezTo>
                  <a:cubicBezTo>
                    <a:pt x="312" y="102"/>
                    <a:pt x="311" y="107"/>
                    <a:pt x="311" y="111"/>
                  </a:cubicBezTo>
                  <a:cubicBezTo>
                    <a:pt x="311" y="135"/>
                    <a:pt x="330" y="154"/>
                    <a:pt x="353" y="154"/>
                  </a:cubicBezTo>
                  <a:cubicBezTo>
                    <a:pt x="377" y="154"/>
                    <a:pt x="396" y="135"/>
                    <a:pt x="396" y="111"/>
                  </a:cubicBezTo>
                  <a:cubicBezTo>
                    <a:pt x="396" y="88"/>
                    <a:pt x="377" y="69"/>
                    <a:pt x="353" y="69"/>
                  </a:cubicBezTo>
                  <a:cubicBezTo>
                    <a:pt x="340" y="69"/>
                    <a:pt x="328" y="75"/>
                    <a:pt x="320" y="85"/>
                  </a:cubicBezTo>
                  <a:cubicBezTo>
                    <a:pt x="234" y="42"/>
                    <a:pt x="140" y="19"/>
                    <a:pt x="44" y="16"/>
                  </a:cubicBezTo>
                  <a:cubicBezTo>
                    <a:pt x="41" y="7"/>
                    <a:pt x="33" y="0"/>
                    <a:pt x="23" y="0"/>
                  </a:cubicBezTo>
                  <a:close/>
                </a:path>
              </a:pathLst>
            </a:custGeom>
            <a:gradFill>
              <a:gsLst>
                <a:gs pos="0">
                  <a:srgbClr val="009FE8"/>
                </a:gs>
                <a:gs pos="100000">
                  <a:srgbClr val="00479D"/>
                </a:gs>
              </a:gsLst>
              <a:lin ang="2700000" scaled="0"/>
            </a:gradFill>
            <a:ln w="15875" cap="flat">
              <a:noFill/>
              <a:prstDash val="solid"/>
              <a:miter lim="800000"/>
            </a:ln>
            <a:effectLst>
              <a:outerShdw blurRad="152400" dist="203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7367358" y="3254934"/>
              <a:ext cx="1157288" cy="1158875"/>
            </a:xfrm>
            <a:custGeom>
              <a:avLst/>
              <a:gdLst>
                <a:gd name="T0" fmla="*/ 0 w 308"/>
                <a:gd name="T1" fmla="*/ 22 h 308"/>
                <a:gd name="T2" fmla="*/ 22 w 308"/>
                <a:gd name="T3" fmla="*/ 45 h 308"/>
                <a:gd name="T4" fmla="*/ 37 w 308"/>
                <a:gd name="T5" fmla="*/ 40 h 308"/>
                <a:gd name="T6" fmla="*/ 237 w 308"/>
                <a:gd name="T7" fmla="*/ 234 h 308"/>
                <a:gd name="T8" fmla="*/ 223 w 308"/>
                <a:gd name="T9" fmla="*/ 266 h 308"/>
                <a:gd name="T10" fmla="*/ 266 w 308"/>
                <a:gd name="T11" fmla="*/ 308 h 308"/>
                <a:gd name="T12" fmla="*/ 308 w 308"/>
                <a:gd name="T13" fmla="*/ 266 h 308"/>
                <a:gd name="T14" fmla="*/ 266 w 308"/>
                <a:gd name="T15" fmla="*/ 223 h 308"/>
                <a:gd name="T16" fmla="*/ 250 w 308"/>
                <a:gd name="T17" fmla="*/ 226 h 308"/>
                <a:gd name="T18" fmla="*/ 45 w 308"/>
                <a:gd name="T19" fmla="*/ 27 h 308"/>
                <a:gd name="T20" fmla="*/ 45 w 308"/>
                <a:gd name="T21" fmla="*/ 22 h 308"/>
                <a:gd name="T22" fmla="*/ 22 w 308"/>
                <a:gd name="T23" fmla="*/ 0 h 308"/>
                <a:gd name="T24" fmla="*/ 0 w 308"/>
                <a:gd name="T2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8" h="308">
                  <a:moveTo>
                    <a:pt x="0" y="22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28" y="45"/>
                    <a:pt x="33" y="43"/>
                    <a:pt x="37" y="40"/>
                  </a:cubicBezTo>
                  <a:cubicBezTo>
                    <a:pt x="117" y="89"/>
                    <a:pt x="185" y="156"/>
                    <a:pt x="237" y="234"/>
                  </a:cubicBezTo>
                  <a:cubicBezTo>
                    <a:pt x="229" y="242"/>
                    <a:pt x="223" y="253"/>
                    <a:pt x="223" y="266"/>
                  </a:cubicBezTo>
                  <a:cubicBezTo>
                    <a:pt x="223" y="289"/>
                    <a:pt x="242" y="308"/>
                    <a:pt x="266" y="308"/>
                  </a:cubicBezTo>
                  <a:cubicBezTo>
                    <a:pt x="289" y="308"/>
                    <a:pt x="308" y="289"/>
                    <a:pt x="308" y="266"/>
                  </a:cubicBezTo>
                  <a:cubicBezTo>
                    <a:pt x="308" y="242"/>
                    <a:pt x="289" y="223"/>
                    <a:pt x="266" y="223"/>
                  </a:cubicBezTo>
                  <a:cubicBezTo>
                    <a:pt x="260" y="223"/>
                    <a:pt x="255" y="224"/>
                    <a:pt x="250" y="226"/>
                  </a:cubicBezTo>
                  <a:cubicBezTo>
                    <a:pt x="197" y="146"/>
                    <a:pt x="127" y="78"/>
                    <a:pt x="45" y="27"/>
                  </a:cubicBezTo>
                  <a:cubicBezTo>
                    <a:pt x="45" y="25"/>
                    <a:pt x="45" y="24"/>
                    <a:pt x="45" y="22"/>
                  </a:cubicBezTo>
                  <a:cubicBezTo>
                    <a:pt x="45" y="10"/>
                    <a:pt x="35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lose/>
                </a:path>
              </a:pathLst>
            </a:custGeom>
            <a:gradFill>
              <a:gsLst>
                <a:gs pos="0">
                  <a:srgbClr val="00A0B9"/>
                </a:gs>
                <a:gs pos="100000">
                  <a:srgbClr val="009B75"/>
                </a:gs>
              </a:gsLst>
              <a:lin ang="2700000" scaled="0"/>
            </a:gradFill>
            <a:ln w="15875" cap="flat">
              <a:noFill/>
              <a:prstDash val="solid"/>
              <a:miter lim="800000"/>
            </a:ln>
            <a:effectLst>
              <a:outerShdw blurRad="152400" dist="203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8280170" y="4169334"/>
              <a:ext cx="574675" cy="1484313"/>
            </a:xfrm>
            <a:custGeom>
              <a:avLst/>
              <a:gdLst>
                <a:gd name="T0" fmla="*/ 0 w 153"/>
                <a:gd name="T1" fmla="*/ 23 h 395"/>
                <a:gd name="T2" fmla="*/ 23 w 153"/>
                <a:gd name="T3" fmla="*/ 45 h 395"/>
                <a:gd name="T4" fmla="*/ 27 w 153"/>
                <a:gd name="T5" fmla="*/ 45 h 395"/>
                <a:gd name="T6" fmla="*/ 102 w 153"/>
                <a:gd name="T7" fmla="*/ 311 h 395"/>
                <a:gd name="T8" fmla="*/ 68 w 153"/>
                <a:gd name="T9" fmla="*/ 353 h 395"/>
                <a:gd name="T10" fmla="*/ 111 w 153"/>
                <a:gd name="T11" fmla="*/ 395 h 395"/>
                <a:gd name="T12" fmla="*/ 153 w 153"/>
                <a:gd name="T13" fmla="*/ 353 h 395"/>
                <a:gd name="T14" fmla="*/ 117 w 153"/>
                <a:gd name="T15" fmla="*/ 311 h 395"/>
                <a:gd name="T16" fmla="*/ 40 w 153"/>
                <a:gd name="T17" fmla="*/ 38 h 395"/>
                <a:gd name="T18" fmla="*/ 45 w 153"/>
                <a:gd name="T19" fmla="*/ 23 h 395"/>
                <a:gd name="T20" fmla="*/ 23 w 153"/>
                <a:gd name="T21" fmla="*/ 0 h 395"/>
                <a:gd name="T22" fmla="*/ 0 w 153"/>
                <a:gd name="T23" fmla="*/ 2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395">
                  <a:moveTo>
                    <a:pt x="0" y="23"/>
                  </a:moveTo>
                  <a:cubicBezTo>
                    <a:pt x="0" y="35"/>
                    <a:pt x="10" y="45"/>
                    <a:pt x="23" y="45"/>
                  </a:cubicBezTo>
                  <a:cubicBezTo>
                    <a:pt x="24" y="45"/>
                    <a:pt x="25" y="45"/>
                    <a:pt x="27" y="45"/>
                  </a:cubicBezTo>
                  <a:cubicBezTo>
                    <a:pt x="70" y="127"/>
                    <a:pt x="96" y="218"/>
                    <a:pt x="102" y="311"/>
                  </a:cubicBezTo>
                  <a:cubicBezTo>
                    <a:pt x="83" y="316"/>
                    <a:pt x="68" y="333"/>
                    <a:pt x="68" y="353"/>
                  </a:cubicBezTo>
                  <a:cubicBezTo>
                    <a:pt x="68" y="376"/>
                    <a:pt x="87" y="395"/>
                    <a:pt x="111" y="395"/>
                  </a:cubicBezTo>
                  <a:cubicBezTo>
                    <a:pt x="134" y="395"/>
                    <a:pt x="153" y="376"/>
                    <a:pt x="153" y="353"/>
                  </a:cubicBezTo>
                  <a:cubicBezTo>
                    <a:pt x="153" y="332"/>
                    <a:pt x="137" y="314"/>
                    <a:pt x="117" y="311"/>
                  </a:cubicBezTo>
                  <a:cubicBezTo>
                    <a:pt x="111" y="215"/>
                    <a:pt x="84" y="122"/>
                    <a:pt x="40" y="38"/>
                  </a:cubicBezTo>
                  <a:cubicBezTo>
                    <a:pt x="43" y="34"/>
                    <a:pt x="45" y="29"/>
                    <a:pt x="45" y="23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lose/>
                </a:path>
              </a:pathLst>
            </a:custGeom>
            <a:gradFill>
              <a:gsLst>
                <a:gs pos="0">
                  <a:srgbClr val="F8ED00"/>
                </a:gs>
                <a:gs pos="100000">
                  <a:srgbClr val="61BA30"/>
                </a:gs>
              </a:gsLst>
              <a:lin ang="2700000" scaled="0"/>
            </a:gradFill>
            <a:ln w="15875" cap="flat">
              <a:noFill/>
              <a:prstDash val="solid"/>
              <a:miter lim="800000"/>
            </a:ln>
            <a:effectLst>
              <a:outerShdw blurRad="152400" dist="203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7232420" y="1910322"/>
              <a:ext cx="1325563" cy="1173163"/>
            </a:xfrm>
            <a:custGeom>
              <a:avLst/>
              <a:gdLst>
                <a:gd name="T0" fmla="*/ 287 w 353"/>
                <a:gd name="T1" fmla="*/ 89 h 312"/>
                <a:gd name="T2" fmla="*/ 222 w 353"/>
                <a:gd name="T3" fmla="*/ 34 h 312"/>
                <a:gd name="T4" fmla="*/ 199 w 353"/>
                <a:gd name="T5" fmla="*/ 38 h 312"/>
                <a:gd name="T6" fmla="*/ 131 w 353"/>
                <a:gd name="T7" fmla="*/ 0 h 312"/>
                <a:gd name="T8" fmla="*/ 50 w 353"/>
                <a:gd name="T9" fmla="*/ 81 h 312"/>
                <a:gd name="T10" fmla="*/ 51 w 353"/>
                <a:gd name="T11" fmla="*/ 94 h 312"/>
                <a:gd name="T12" fmla="*/ 0 w 353"/>
                <a:gd name="T13" fmla="*/ 169 h 312"/>
                <a:gd name="T14" fmla="*/ 81 w 353"/>
                <a:gd name="T15" fmla="*/ 250 h 312"/>
                <a:gd name="T16" fmla="*/ 105 w 353"/>
                <a:gd name="T17" fmla="*/ 250 h 312"/>
                <a:gd name="T18" fmla="*/ 96 w 353"/>
                <a:gd name="T19" fmla="*/ 312 h 312"/>
                <a:gd name="T20" fmla="*/ 180 w 353"/>
                <a:gd name="T21" fmla="*/ 250 h 312"/>
                <a:gd name="T22" fmla="*/ 272 w 353"/>
                <a:gd name="T23" fmla="*/ 250 h 312"/>
                <a:gd name="T24" fmla="*/ 353 w 353"/>
                <a:gd name="T25" fmla="*/ 169 h 312"/>
                <a:gd name="T26" fmla="*/ 287 w 353"/>
                <a:gd name="T27" fmla="*/ 89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312">
                  <a:moveTo>
                    <a:pt x="287" y="89"/>
                  </a:moveTo>
                  <a:cubicBezTo>
                    <a:pt x="282" y="58"/>
                    <a:pt x="254" y="34"/>
                    <a:pt x="222" y="34"/>
                  </a:cubicBezTo>
                  <a:cubicBezTo>
                    <a:pt x="214" y="34"/>
                    <a:pt x="206" y="36"/>
                    <a:pt x="199" y="38"/>
                  </a:cubicBezTo>
                  <a:cubicBezTo>
                    <a:pt x="185" y="15"/>
                    <a:pt x="160" y="0"/>
                    <a:pt x="131" y="0"/>
                  </a:cubicBezTo>
                  <a:cubicBezTo>
                    <a:pt x="86" y="0"/>
                    <a:pt x="50" y="37"/>
                    <a:pt x="50" y="81"/>
                  </a:cubicBezTo>
                  <a:cubicBezTo>
                    <a:pt x="50" y="86"/>
                    <a:pt x="50" y="90"/>
                    <a:pt x="51" y="94"/>
                  </a:cubicBezTo>
                  <a:cubicBezTo>
                    <a:pt x="21" y="105"/>
                    <a:pt x="0" y="135"/>
                    <a:pt x="0" y="169"/>
                  </a:cubicBezTo>
                  <a:cubicBezTo>
                    <a:pt x="0" y="214"/>
                    <a:pt x="36" y="250"/>
                    <a:pt x="81" y="250"/>
                  </a:cubicBezTo>
                  <a:cubicBezTo>
                    <a:pt x="105" y="250"/>
                    <a:pt x="105" y="250"/>
                    <a:pt x="105" y="250"/>
                  </a:cubicBezTo>
                  <a:cubicBezTo>
                    <a:pt x="105" y="265"/>
                    <a:pt x="103" y="289"/>
                    <a:pt x="96" y="312"/>
                  </a:cubicBezTo>
                  <a:cubicBezTo>
                    <a:pt x="96" y="312"/>
                    <a:pt x="150" y="298"/>
                    <a:pt x="180" y="250"/>
                  </a:cubicBezTo>
                  <a:cubicBezTo>
                    <a:pt x="272" y="250"/>
                    <a:pt x="272" y="250"/>
                    <a:pt x="272" y="250"/>
                  </a:cubicBezTo>
                  <a:cubicBezTo>
                    <a:pt x="317" y="250"/>
                    <a:pt x="353" y="214"/>
                    <a:pt x="353" y="169"/>
                  </a:cubicBezTo>
                  <a:cubicBezTo>
                    <a:pt x="353" y="129"/>
                    <a:pt x="325" y="97"/>
                    <a:pt x="287" y="89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" name="Freeform 12"/>
            <p:cNvSpPr/>
            <p:nvPr/>
          </p:nvSpPr>
          <p:spPr bwMode="auto">
            <a:xfrm>
              <a:off x="4059008" y="1872222"/>
              <a:ext cx="1328738" cy="1239838"/>
            </a:xfrm>
            <a:custGeom>
              <a:avLst/>
              <a:gdLst>
                <a:gd name="T0" fmla="*/ 288 w 354"/>
                <a:gd name="T1" fmla="*/ 89 h 330"/>
                <a:gd name="T2" fmla="*/ 222 w 354"/>
                <a:gd name="T3" fmla="*/ 34 h 330"/>
                <a:gd name="T4" fmla="*/ 200 w 354"/>
                <a:gd name="T5" fmla="*/ 38 h 330"/>
                <a:gd name="T6" fmla="*/ 132 w 354"/>
                <a:gd name="T7" fmla="*/ 0 h 330"/>
                <a:gd name="T8" fmla="*/ 51 w 354"/>
                <a:gd name="T9" fmla="*/ 81 h 330"/>
                <a:gd name="T10" fmla="*/ 52 w 354"/>
                <a:gd name="T11" fmla="*/ 93 h 330"/>
                <a:gd name="T12" fmla="*/ 0 w 354"/>
                <a:gd name="T13" fmla="*/ 169 h 330"/>
                <a:gd name="T14" fmla="*/ 81 w 354"/>
                <a:gd name="T15" fmla="*/ 250 h 330"/>
                <a:gd name="T16" fmla="*/ 155 w 354"/>
                <a:gd name="T17" fmla="*/ 250 h 330"/>
                <a:gd name="T18" fmla="*/ 198 w 354"/>
                <a:gd name="T19" fmla="*/ 330 h 330"/>
                <a:gd name="T20" fmla="*/ 223 w 354"/>
                <a:gd name="T21" fmla="*/ 250 h 330"/>
                <a:gd name="T22" fmla="*/ 273 w 354"/>
                <a:gd name="T23" fmla="*/ 250 h 330"/>
                <a:gd name="T24" fmla="*/ 354 w 354"/>
                <a:gd name="T25" fmla="*/ 169 h 330"/>
                <a:gd name="T26" fmla="*/ 288 w 354"/>
                <a:gd name="T27" fmla="*/ 8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" h="330">
                  <a:moveTo>
                    <a:pt x="288" y="89"/>
                  </a:moveTo>
                  <a:cubicBezTo>
                    <a:pt x="283" y="58"/>
                    <a:pt x="255" y="34"/>
                    <a:pt x="222" y="34"/>
                  </a:cubicBezTo>
                  <a:cubicBezTo>
                    <a:pt x="215" y="34"/>
                    <a:pt x="207" y="35"/>
                    <a:pt x="200" y="38"/>
                  </a:cubicBezTo>
                  <a:cubicBezTo>
                    <a:pt x="186" y="15"/>
                    <a:pt x="160" y="0"/>
                    <a:pt x="132" y="0"/>
                  </a:cubicBezTo>
                  <a:cubicBezTo>
                    <a:pt x="87" y="0"/>
                    <a:pt x="51" y="36"/>
                    <a:pt x="51" y="81"/>
                  </a:cubicBezTo>
                  <a:cubicBezTo>
                    <a:pt x="51" y="85"/>
                    <a:pt x="51" y="89"/>
                    <a:pt x="52" y="93"/>
                  </a:cubicBezTo>
                  <a:cubicBezTo>
                    <a:pt x="22" y="105"/>
                    <a:pt x="0" y="134"/>
                    <a:pt x="0" y="169"/>
                  </a:cubicBezTo>
                  <a:cubicBezTo>
                    <a:pt x="0" y="213"/>
                    <a:pt x="37" y="250"/>
                    <a:pt x="81" y="250"/>
                  </a:cubicBezTo>
                  <a:cubicBezTo>
                    <a:pt x="155" y="250"/>
                    <a:pt x="155" y="250"/>
                    <a:pt x="155" y="250"/>
                  </a:cubicBezTo>
                  <a:cubicBezTo>
                    <a:pt x="160" y="269"/>
                    <a:pt x="173" y="307"/>
                    <a:pt x="198" y="330"/>
                  </a:cubicBezTo>
                  <a:cubicBezTo>
                    <a:pt x="198" y="330"/>
                    <a:pt x="209" y="280"/>
                    <a:pt x="223" y="250"/>
                  </a:cubicBezTo>
                  <a:cubicBezTo>
                    <a:pt x="273" y="250"/>
                    <a:pt x="273" y="250"/>
                    <a:pt x="273" y="250"/>
                  </a:cubicBezTo>
                  <a:cubicBezTo>
                    <a:pt x="317" y="250"/>
                    <a:pt x="354" y="213"/>
                    <a:pt x="354" y="169"/>
                  </a:cubicBezTo>
                  <a:cubicBezTo>
                    <a:pt x="354" y="129"/>
                    <a:pt x="325" y="96"/>
                    <a:pt x="288" y="89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2885845" y="2740584"/>
              <a:ext cx="1327150" cy="1319213"/>
            </a:xfrm>
            <a:custGeom>
              <a:avLst/>
              <a:gdLst>
                <a:gd name="T0" fmla="*/ 288 w 353"/>
                <a:gd name="T1" fmla="*/ 89 h 351"/>
                <a:gd name="T2" fmla="*/ 222 w 353"/>
                <a:gd name="T3" fmla="*/ 33 h 351"/>
                <a:gd name="T4" fmla="*/ 200 w 353"/>
                <a:gd name="T5" fmla="*/ 37 h 351"/>
                <a:gd name="T6" fmla="*/ 131 w 353"/>
                <a:gd name="T7" fmla="*/ 0 h 351"/>
                <a:gd name="T8" fmla="*/ 50 w 353"/>
                <a:gd name="T9" fmla="*/ 81 h 351"/>
                <a:gd name="T10" fmla="*/ 51 w 353"/>
                <a:gd name="T11" fmla="*/ 93 h 351"/>
                <a:gd name="T12" fmla="*/ 0 w 353"/>
                <a:gd name="T13" fmla="*/ 168 h 351"/>
                <a:gd name="T14" fmla="*/ 81 w 353"/>
                <a:gd name="T15" fmla="*/ 249 h 351"/>
                <a:gd name="T16" fmla="*/ 174 w 353"/>
                <a:gd name="T17" fmla="*/ 249 h 351"/>
                <a:gd name="T18" fmla="*/ 255 w 353"/>
                <a:gd name="T19" fmla="*/ 351 h 351"/>
                <a:gd name="T20" fmla="*/ 241 w 353"/>
                <a:gd name="T21" fmla="*/ 249 h 351"/>
                <a:gd name="T22" fmla="*/ 272 w 353"/>
                <a:gd name="T23" fmla="*/ 249 h 351"/>
                <a:gd name="T24" fmla="*/ 353 w 353"/>
                <a:gd name="T25" fmla="*/ 168 h 351"/>
                <a:gd name="T26" fmla="*/ 288 w 353"/>
                <a:gd name="T27" fmla="*/ 8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351">
                  <a:moveTo>
                    <a:pt x="288" y="89"/>
                  </a:moveTo>
                  <a:cubicBezTo>
                    <a:pt x="282" y="57"/>
                    <a:pt x="255" y="33"/>
                    <a:pt x="222" y="33"/>
                  </a:cubicBezTo>
                  <a:cubicBezTo>
                    <a:pt x="214" y="33"/>
                    <a:pt x="207" y="35"/>
                    <a:pt x="200" y="37"/>
                  </a:cubicBezTo>
                  <a:cubicBezTo>
                    <a:pt x="185" y="15"/>
                    <a:pt x="160" y="0"/>
                    <a:pt x="131" y="0"/>
                  </a:cubicBezTo>
                  <a:cubicBezTo>
                    <a:pt x="87" y="0"/>
                    <a:pt x="50" y="36"/>
                    <a:pt x="50" y="81"/>
                  </a:cubicBezTo>
                  <a:cubicBezTo>
                    <a:pt x="50" y="85"/>
                    <a:pt x="51" y="89"/>
                    <a:pt x="51" y="93"/>
                  </a:cubicBezTo>
                  <a:cubicBezTo>
                    <a:pt x="21" y="105"/>
                    <a:pt x="0" y="134"/>
                    <a:pt x="0" y="168"/>
                  </a:cubicBezTo>
                  <a:cubicBezTo>
                    <a:pt x="0" y="213"/>
                    <a:pt x="36" y="249"/>
                    <a:pt x="81" y="249"/>
                  </a:cubicBezTo>
                  <a:cubicBezTo>
                    <a:pt x="174" y="249"/>
                    <a:pt x="174" y="249"/>
                    <a:pt x="174" y="249"/>
                  </a:cubicBezTo>
                  <a:cubicBezTo>
                    <a:pt x="186" y="280"/>
                    <a:pt x="210" y="321"/>
                    <a:pt x="255" y="351"/>
                  </a:cubicBezTo>
                  <a:cubicBezTo>
                    <a:pt x="255" y="351"/>
                    <a:pt x="240" y="301"/>
                    <a:pt x="241" y="249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317" y="249"/>
                    <a:pt x="353" y="213"/>
                    <a:pt x="353" y="168"/>
                  </a:cubicBezTo>
                  <a:cubicBezTo>
                    <a:pt x="353" y="129"/>
                    <a:pt x="325" y="96"/>
                    <a:pt x="288" y="89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5571895" y="1542022"/>
              <a:ext cx="1325563" cy="1201738"/>
            </a:xfrm>
            <a:custGeom>
              <a:avLst/>
              <a:gdLst>
                <a:gd name="T0" fmla="*/ 288 w 353"/>
                <a:gd name="T1" fmla="*/ 89 h 320"/>
                <a:gd name="T2" fmla="*/ 222 w 353"/>
                <a:gd name="T3" fmla="*/ 34 h 320"/>
                <a:gd name="T4" fmla="*/ 200 w 353"/>
                <a:gd name="T5" fmla="*/ 38 h 320"/>
                <a:gd name="T6" fmla="*/ 131 w 353"/>
                <a:gd name="T7" fmla="*/ 0 h 320"/>
                <a:gd name="T8" fmla="*/ 50 w 353"/>
                <a:gd name="T9" fmla="*/ 81 h 320"/>
                <a:gd name="T10" fmla="*/ 51 w 353"/>
                <a:gd name="T11" fmla="*/ 94 h 320"/>
                <a:gd name="T12" fmla="*/ 0 w 353"/>
                <a:gd name="T13" fmla="*/ 169 h 320"/>
                <a:gd name="T14" fmla="*/ 81 w 353"/>
                <a:gd name="T15" fmla="*/ 250 h 320"/>
                <a:gd name="T16" fmla="*/ 135 w 353"/>
                <a:gd name="T17" fmla="*/ 250 h 320"/>
                <a:gd name="T18" fmla="*/ 167 w 353"/>
                <a:gd name="T19" fmla="*/ 320 h 320"/>
                <a:gd name="T20" fmla="*/ 206 w 353"/>
                <a:gd name="T21" fmla="*/ 250 h 320"/>
                <a:gd name="T22" fmla="*/ 272 w 353"/>
                <a:gd name="T23" fmla="*/ 250 h 320"/>
                <a:gd name="T24" fmla="*/ 353 w 353"/>
                <a:gd name="T25" fmla="*/ 169 h 320"/>
                <a:gd name="T26" fmla="*/ 288 w 353"/>
                <a:gd name="T27" fmla="*/ 8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320">
                  <a:moveTo>
                    <a:pt x="288" y="89"/>
                  </a:moveTo>
                  <a:cubicBezTo>
                    <a:pt x="282" y="58"/>
                    <a:pt x="255" y="34"/>
                    <a:pt x="222" y="34"/>
                  </a:cubicBezTo>
                  <a:cubicBezTo>
                    <a:pt x="214" y="34"/>
                    <a:pt x="207" y="36"/>
                    <a:pt x="200" y="38"/>
                  </a:cubicBezTo>
                  <a:cubicBezTo>
                    <a:pt x="186" y="15"/>
                    <a:pt x="160" y="0"/>
                    <a:pt x="131" y="0"/>
                  </a:cubicBezTo>
                  <a:cubicBezTo>
                    <a:pt x="87" y="0"/>
                    <a:pt x="50" y="37"/>
                    <a:pt x="50" y="81"/>
                  </a:cubicBezTo>
                  <a:cubicBezTo>
                    <a:pt x="50" y="86"/>
                    <a:pt x="51" y="90"/>
                    <a:pt x="51" y="94"/>
                  </a:cubicBezTo>
                  <a:cubicBezTo>
                    <a:pt x="21" y="106"/>
                    <a:pt x="0" y="135"/>
                    <a:pt x="0" y="169"/>
                  </a:cubicBezTo>
                  <a:cubicBezTo>
                    <a:pt x="0" y="214"/>
                    <a:pt x="36" y="250"/>
                    <a:pt x="81" y="250"/>
                  </a:cubicBezTo>
                  <a:cubicBezTo>
                    <a:pt x="135" y="250"/>
                    <a:pt x="135" y="250"/>
                    <a:pt x="135" y="250"/>
                  </a:cubicBezTo>
                  <a:cubicBezTo>
                    <a:pt x="167" y="320"/>
                    <a:pt x="167" y="320"/>
                    <a:pt x="167" y="320"/>
                  </a:cubicBezTo>
                  <a:cubicBezTo>
                    <a:pt x="206" y="250"/>
                    <a:pt x="206" y="250"/>
                    <a:pt x="206" y="250"/>
                  </a:cubicBezTo>
                  <a:cubicBezTo>
                    <a:pt x="272" y="250"/>
                    <a:pt x="272" y="250"/>
                    <a:pt x="272" y="250"/>
                  </a:cubicBezTo>
                  <a:cubicBezTo>
                    <a:pt x="317" y="250"/>
                    <a:pt x="353" y="214"/>
                    <a:pt x="353" y="169"/>
                  </a:cubicBezTo>
                  <a:cubicBezTo>
                    <a:pt x="353" y="129"/>
                    <a:pt x="325" y="97"/>
                    <a:pt x="288" y="89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8299220" y="2751697"/>
              <a:ext cx="1325563" cy="1247775"/>
            </a:xfrm>
            <a:custGeom>
              <a:avLst/>
              <a:gdLst>
                <a:gd name="T0" fmla="*/ 287 w 353"/>
                <a:gd name="T1" fmla="*/ 89 h 332"/>
                <a:gd name="T2" fmla="*/ 222 w 353"/>
                <a:gd name="T3" fmla="*/ 34 h 332"/>
                <a:gd name="T4" fmla="*/ 199 w 353"/>
                <a:gd name="T5" fmla="*/ 38 h 332"/>
                <a:gd name="T6" fmla="*/ 131 w 353"/>
                <a:gd name="T7" fmla="*/ 0 h 332"/>
                <a:gd name="T8" fmla="*/ 50 w 353"/>
                <a:gd name="T9" fmla="*/ 81 h 332"/>
                <a:gd name="T10" fmla="*/ 51 w 353"/>
                <a:gd name="T11" fmla="*/ 94 h 332"/>
                <a:gd name="T12" fmla="*/ 0 w 353"/>
                <a:gd name="T13" fmla="*/ 169 h 332"/>
                <a:gd name="T14" fmla="*/ 81 w 353"/>
                <a:gd name="T15" fmla="*/ 250 h 332"/>
                <a:gd name="T16" fmla="*/ 98 w 353"/>
                <a:gd name="T17" fmla="*/ 250 h 332"/>
                <a:gd name="T18" fmla="*/ 74 w 353"/>
                <a:gd name="T19" fmla="*/ 332 h 332"/>
                <a:gd name="T20" fmla="*/ 170 w 353"/>
                <a:gd name="T21" fmla="*/ 250 h 332"/>
                <a:gd name="T22" fmla="*/ 272 w 353"/>
                <a:gd name="T23" fmla="*/ 250 h 332"/>
                <a:gd name="T24" fmla="*/ 353 w 353"/>
                <a:gd name="T25" fmla="*/ 169 h 332"/>
                <a:gd name="T26" fmla="*/ 287 w 353"/>
                <a:gd name="T27" fmla="*/ 89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332">
                  <a:moveTo>
                    <a:pt x="287" y="89"/>
                  </a:moveTo>
                  <a:cubicBezTo>
                    <a:pt x="282" y="58"/>
                    <a:pt x="255" y="34"/>
                    <a:pt x="222" y="34"/>
                  </a:cubicBezTo>
                  <a:cubicBezTo>
                    <a:pt x="214" y="34"/>
                    <a:pt x="206" y="36"/>
                    <a:pt x="199" y="38"/>
                  </a:cubicBezTo>
                  <a:cubicBezTo>
                    <a:pt x="185" y="15"/>
                    <a:pt x="160" y="0"/>
                    <a:pt x="131" y="0"/>
                  </a:cubicBezTo>
                  <a:cubicBezTo>
                    <a:pt x="86" y="0"/>
                    <a:pt x="50" y="37"/>
                    <a:pt x="50" y="81"/>
                  </a:cubicBezTo>
                  <a:cubicBezTo>
                    <a:pt x="50" y="86"/>
                    <a:pt x="50" y="90"/>
                    <a:pt x="51" y="94"/>
                  </a:cubicBezTo>
                  <a:cubicBezTo>
                    <a:pt x="21" y="105"/>
                    <a:pt x="0" y="135"/>
                    <a:pt x="0" y="169"/>
                  </a:cubicBezTo>
                  <a:cubicBezTo>
                    <a:pt x="0" y="214"/>
                    <a:pt x="36" y="250"/>
                    <a:pt x="81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6" y="270"/>
                    <a:pt x="90" y="306"/>
                    <a:pt x="74" y="332"/>
                  </a:cubicBezTo>
                  <a:cubicBezTo>
                    <a:pt x="74" y="332"/>
                    <a:pt x="133" y="323"/>
                    <a:pt x="170" y="250"/>
                  </a:cubicBezTo>
                  <a:cubicBezTo>
                    <a:pt x="272" y="250"/>
                    <a:pt x="272" y="250"/>
                    <a:pt x="272" y="250"/>
                  </a:cubicBezTo>
                  <a:cubicBezTo>
                    <a:pt x="317" y="250"/>
                    <a:pt x="353" y="214"/>
                    <a:pt x="353" y="169"/>
                  </a:cubicBezTo>
                  <a:cubicBezTo>
                    <a:pt x="353" y="129"/>
                    <a:pt x="325" y="97"/>
                    <a:pt x="287" y="89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3" name="组合 12"/>
            <p:cNvGrpSpPr>
              <a:grpSpLocks noChangeAspect="1"/>
            </p:cNvGrpSpPr>
            <p:nvPr/>
          </p:nvGrpSpPr>
          <p:grpSpPr>
            <a:xfrm>
              <a:off x="3180584" y="1738840"/>
              <a:ext cx="6150931" cy="1873282"/>
              <a:chOff x="3380582" y="-221059"/>
              <a:chExt cx="9432131" cy="287258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3380582" y="1699021"/>
                <a:ext cx="931862" cy="931862"/>
              </a:xfrm>
              <a:prstGeom prst="ellipse">
                <a:avLst/>
              </a:prstGeom>
              <a:gradFill>
                <a:gsLst>
                  <a:gs pos="20200">
                    <a:srgbClr val="E95206"/>
                  </a:gs>
                  <a:gs pos="100000">
                    <a:srgbClr val="FFE141"/>
                  </a:gs>
                </a:gsLst>
                <a:lin ang="2700000" scaled="0"/>
              </a:gradFill>
              <a:ln w="28575" cap="flat">
                <a:gradFill>
                  <a:gsLst>
                    <a:gs pos="0">
                      <a:srgbClr val="FFE141"/>
                    </a:gs>
                    <a:gs pos="0">
                      <a:srgbClr val="FEDF00"/>
                    </a:gs>
                    <a:gs pos="100000">
                      <a:srgbClr val="E95306"/>
                    </a:gs>
                  </a:gsLst>
                  <a:lin ang="2700000" scaled="0"/>
                </a:gradFill>
                <a:prstDash val="solid"/>
                <a:miter lim="800000"/>
              </a:ln>
              <a:effectLst>
                <a:outerShdw blurRad="152400" dist="76200" dir="2700000" sx="102000" sy="102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218112" y="292618"/>
                <a:ext cx="931862" cy="931862"/>
              </a:xfrm>
              <a:prstGeom prst="ellipse">
                <a:avLst/>
              </a:prstGeom>
              <a:gradFill>
                <a:gsLst>
                  <a:gs pos="100000">
                    <a:srgbClr val="E8609E"/>
                  </a:gs>
                  <a:gs pos="18300">
                    <a:srgbClr val="8F0A83"/>
                  </a:gs>
                </a:gsLst>
                <a:lin ang="2700000" scaled="0"/>
              </a:gradFill>
              <a:ln w="28575" cap="flat">
                <a:gradFill>
                  <a:gsLst>
                    <a:gs pos="0">
                      <a:srgbClr val="DF007E"/>
                    </a:gs>
                    <a:gs pos="100000">
                      <a:srgbClr val="8F0A83"/>
                    </a:gs>
                  </a:gsLst>
                  <a:lin ang="2700000" scaled="0"/>
                </a:gradFill>
                <a:prstDash val="solid"/>
                <a:miter lim="800000"/>
              </a:ln>
              <a:effectLst>
                <a:outerShdw blurRad="152400" dist="76200" dir="2700000" sx="102000" sy="102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7616825" y="-221059"/>
                <a:ext cx="931862" cy="931862"/>
              </a:xfrm>
              <a:prstGeom prst="ellipse">
                <a:avLst/>
              </a:prstGeom>
              <a:gradFill>
                <a:gsLst>
                  <a:gs pos="100000">
                    <a:srgbClr val="009CE4"/>
                  </a:gs>
                  <a:gs pos="18300">
                    <a:srgbClr val="004DA1"/>
                  </a:gs>
                </a:gsLst>
                <a:lin ang="2700000" scaled="0"/>
              </a:gradFill>
              <a:ln w="28575" cap="flat">
                <a:gradFill>
                  <a:gsLst>
                    <a:gs pos="0">
                      <a:srgbClr val="009CE4"/>
                    </a:gs>
                    <a:gs pos="100000">
                      <a:srgbClr val="004DA1"/>
                    </a:gs>
                  </a:gsLst>
                  <a:lin ang="2700000" scaled="0"/>
                </a:gradFill>
                <a:prstDash val="solid"/>
                <a:miter lim="800000"/>
              </a:ln>
              <a:effectLst>
                <a:outerShdw blurRad="152400" dist="76200" dir="2700000" sx="102000" sy="102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0077450" y="323453"/>
                <a:ext cx="931862" cy="931862"/>
              </a:xfrm>
              <a:prstGeom prst="ellipse">
                <a:avLst/>
              </a:prstGeom>
              <a:gradFill>
                <a:gsLst>
                  <a:gs pos="100000">
                    <a:srgbClr val="009FD0"/>
                  </a:gs>
                  <a:gs pos="18300">
                    <a:srgbClr val="009B74"/>
                  </a:gs>
                </a:gsLst>
                <a:lin ang="2700000" scaled="0"/>
              </a:gradFill>
              <a:ln w="28575" cap="flat">
                <a:gradFill>
                  <a:gsLst>
                    <a:gs pos="0">
                      <a:srgbClr val="009EE9"/>
                    </a:gs>
                    <a:gs pos="100000">
                      <a:srgbClr val="009B74"/>
                    </a:gs>
                  </a:gsLst>
                  <a:lin ang="2700000" scaled="0"/>
                </a:gradFill>
                <a:prstDash val="solid"/>
                <a:miter lim="800000"/>
              </a:ln>
              <a:effectLst>
                <a:outerShdw blurRad="152400" dist="76200" dir="2700000" sx="102000" sy="102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1880851" y="1719660"/>
                <a:ext cx="931862" cy="931862"/>
              </a:xfrm>
              <a:prstGeom prst="ellipse">
                <a:avLst/>
              </a:prstGeom>
              <a:gradFill>
                <a:gsLst>
                  <a:gs pos="100000">
                    <a:srgbClr val="E1E100"/>
                  </a:gs>
                  <a:gs pos="18300">
                    <a:srgbClr val="68B72D"/>
                  </a:gs>
                </a:gsLst>
                <a:lin ang="2700000" scaled="0"/>
              </a:gradFill>
              <a:ln w="28575" cap="flat">
                <a:gradFill>
                  <a:gsLst>
                    <a:gs pos="0">
                      <a:srgbClr val="E1E100"/>
                    </a:gs>
                    <a:gs pos="100000">
                      <a:srgbClr val="68B72D"/>
                    </a:gs>
                  </a:gsLst>
                  <a:lin ang="2700000" scaled="0"/>
                </a:gradFill>
                <a:prstDash val="solid"/>
                <a:miter lim="800000"/>
              </a:ln>
              <a:effectLst>
                <a:outerShdw blurRad="152400" dist="76200" dir="2700000" sx="102000" sy="102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6101677" y="1845069"/>
              <a:ext cx="309945" cy="395232"/>
              <a:chOff x="1085850" y="4684713"/>
              <a:chExt cx="473075" cy="603250"/>
            </a:xfrm>
            <a:solidFill>
              <a:schemeClr val="bg1"/>
            </a:solidFill>
          </p:grpSpPr>
          <p:sp>
            <p:nvSpPr>
              <p:cNvPr id="45" name="Oval 6"/>
              <p:cNvSpPr>
                <a:spLocks noChangeArrowheads="1"/>
              </p:cNvSpPr>
              <p:nvPr/>
            </p:nvSpPr>
            <p:spPr bwMode="auto">
              <a:xfrm>
                <a:off x="1193800" y="4684713"/>
                <a:ext cx="257175" cy="2587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6" name="Freeform 7"/>
              <p:cNvSpPr/>
              <p:nvPr/>
            </p:nvSpPr>
            <p:spPr bwMode="auto">
              <a:xfrm>
                <a:off x="1085850" y="4957763"/>
                <a:ext cx="473075" cy="330200"/>
              </a:xfrm>
              <a:custGeom>
                <a:avLst/>
                <a:gdLst>
                  <a:gd name="T0" fmla="*/ 172 w 172"/>
                  <a:gd name="T1" fmla="*/ 73 h 120"/>
                  <a:gd name="T2" fmla="*/ 122 w 172"/>
                  <a:gd name="T3" fmla="*/ 0 h 120"/>
                  <a:gd name="T4" fmla="*/ 86 w 172"/>
                  <a:gd name="T5" fmla="*/ 98 h 120"/>
                  <a:gd name="T6" fmla="*/ 50 w 172"/>
                  <a:gd name="T7" fmla="*/ 0 h 120"/>
                  <a:gd name="T8" fmla="*/ 1 w 172"/>
                  <a:gd name="T9" fmla="*/ 73 h 120"/>
                  <a:gd name="T10" fmla="*/ 0 w 172"/>
                  <a:gd name="T11" fmla="*/ 75 h 120"/>
                  <a:gd name="T12" fmla="*/ 1 w 172"/>
                  <a:gd name="T13" fmla="*/ 76 h 120"/>
                  <a:gd name="T14" fmla="*/ 86 w 172"/>
                  <a:gd name="T15" fmla="*/ 120 h 120"/>
                  <a:gd name="T16" fmla="*/ 172 w 172"/>
                  <a:gd name="T17" fmla="*/ 76 h 120"/>
                  <a:gd name="T18" fmla="*/ 172 w 172"/>
                  <a:gd name="T19" fmla="*/ 75 h 120"/>
                  <a:gd name="T20" fmla="*/ 172 w 172"/>
                  <a:gd name="T21" fmla="*/ 7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" h="120">
                    <a:moveTo>
                      <a:pt x="172" y="73"/>
                    </a:moveTo>
                    <a:cubicBezTo>
                      <a:pt x="170" y="41"/>
                      <a:pt x="150" y="13"/>
                      <a:pt x="122" y="0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2" y="13"/>
                      <a:pt x="2" y="41"/>
                      <a:pt x="1" y="73"/>
                    </a:cubicBezTo>
                    <a:cubicBezTo>
                      <a:pt x="1" y="74"/>
                      <a:pt x="0" y="75"/>
                      <a:pt x="0" y="75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2" y="96"/>
                      <a:pt x="40" y="120"/>
                      <a:pt x="86" y="120"/>
                    </a:cubicBezTo>
                    <a:cubicBezTo>
                      <a:pt x="133" y="120"/>
                      <a:pt x="171" y="96"/>
                      <a:pt x="172" y="76"/>
                    </a:cubicBezTo>
                    <a:cubicBezTo>
                      <a:pt x="172" y="75"/>
                      <a:pt x="172" y="75"/>
                      <a:pt x="172" y="75"/>
                    </a:cubicBezTo>
                    <a:cubicBezTo>
                      <a:pt x="172" y="75"/>
                      <a:pt x="172" y="74"/>
                      <a:pt x="172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7" name="Freeform 9"/>
              <p:cNvSpPr/>
              <p:nvPr/>
            </p:nvSpPr>
            <p:spPr bwMode="auto">
              <a:xfrm>
                <a:off x="1289050" y="4999038"/>
                <a:ext cx="69850" cy="176212"/>
              </a:xfrm>
              <a:custGeom>
                <a:avLst/>
                <a:gdLst>
                  <a:gd name="T0" fmla="*/ 31 w 44"/>
                  <a:gd name="T1" fmla="*/ 8 h 111"/>
                  <a:gd name="T2" fmla="*/ 21 w 44"/>
                  <a:gd name="T3" fmla="*/ 0 h 111"/>
                  <a:gd name="T4" fmla="*/ 11 w 44"/>
                  <a:gd name="T5" fmla="*/ 8 h 111"/>
                  <a:gd name="T6" fmla="*/ 0 w 44"/>
                  <a:gd name="T7" fmla="*/ 55 h 111"/>
                  <a:gd name="T8" fmla="*/ 21 w 44"/>
                  <a:gd name="T9" fmla="*/ 111 h 111"/>
                  <a:gd name="T10" fmla="*/ 44 w 44"/>
                  <a:gd name="T11" fmla="*/ 55 h 111"/>
                  <a:gd name="T12" fmla="*/ 31 w 44"/>
                  <a:gd name="T13" fmla="*/ 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11">
                    <a:moveTo>
                      <a:pt x="31" y="8"/>
                    </a:moveTo>
                    <a:lnTo>
                      <a:pt x="21" y="0"/>
                    </a:lnTo>
                    <a:lnTo>
                      <a:pt x="11" y="8"/>
                    </a:lnTo>
                    <a:lnTo>
                      <a:pt x="0" y="55"/>
                    </a:lnTo>
                    <a:lnTo>
                      <a:pt x="21" y="111"/>
                    </a:lnTo>
                    <a:lnTo>
                      <a:pt x="44" y="55"/>
                    </a:lnTo>
                    <a:lnTo>
                      <a:pt x="3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480349" y="2169610"/>
              <a:ext cx="421312" cy="385603"/>
              <a:chOff x="6387866" y="2342336"/>
              <a:chExt cx="550987" cy="504288"/>
            </a:xfrm>
            <a:solidFill>
              <a:schemeClr val="bg1"/>
            </a:solidFill>
          </p:grpSpPr>
          <p:sp>
            <p:nvSpPr>
              <p:cNvPr id="49" name="Freeform 26"/>
              <p:cNvSpPr>
                <a:spLocks noEditPoints="1" noChangeArrowheads="1"/>
              </p:cNvSpPr>
              <p:nvPr/>
            </p:nvSpPr>
            <p:spPr bwMode="auto">
              <a:xfrm>
                <a:off x="6387866" y="2342336"/>
                <a:ext cx="357759" cy="359114"/>
              </a:xfrm>
              <a:custGeom>
                <a:avLst/>
                <a:gdLst>
                  <a:gd name="T0" fmla="*/ 51 w 52"/>
                  <a:gd name="T1" fmla="*/ 27 h 52"/>
                  <a:gd name="T2" fmla="*/ 46 w 52"/>
                  <a:gd name="T3" fmla="*/ 23 h 52"/>
                  <a:gd name="T4" fmla="*/ 52 w 52"/>
                  <a:gd name="T5" fmla="*/ 20 h 52"/>
                  <a:gd name="T6" fmla="*/ 49 w 52"/>
                  <a:gd name="T7" fmla="*/ 13 h 52"/>
                  <a:gd name="T8" fmla="*/ 47 w 52"/>
                  <a:gd name="T9" fmla="*/ 12 h 52"/>
                  <a:gd name="T10" fmla="*/ 40 w 52"/>
                  <a:gd name="T11" fmla="*/ 13 h 52"/>
                  <a:gd name="T12" fmla="*/ 43 w 52"/>
                  <a:gd name="T13" fmla="*/ 7 h 52"/>
                  <a:gd name="T14" fmla="*/ 37 w 52"/>
                  <a:gd name="T15" fmla="*/ 2 h 52"/>
                  <a:gd name="T16" fmla="*/ 32 w 52"/>
                  <a:gd name="T17" fmla="*/ 7 h 52"/>
                  <a:gd name="T18" fmla="*/ 29 w 52"/>
                  <a:gd name="T19" fmla="*/ 1 h 52"/>
                  <a:gd name="T20" fmla="*/ 27 w 52"/>
                  <a:gd name="T21" fmla="*/ 0 h 52"/>
                  <a:gd name="T22" fmla="*/ 19 w 52"/>
                  <a:gd name="T23" fmla="*/ 2 h 52"/>
                  <a:gd name="T24" fmla="*/ 18 w 52"/>
                  <a:gd name="T25" fmla="*/ 9 h 52"/>
                  <a:gd name="T26" fmla="*/ 12 w 52"/>
                  <a:gd name="T27" fmla="*/ 4 h 52"/>
                  <a:gd name="T28" fmla="*/ 6 w 52"/>
                  <a:gd name="T29" fmla="*/ 10 h 52"/>
                  <a:gd name="T30" fmla="*/ 10 w 52"/>
                  <a:gd name="T31" fmla="*/ 15 h 52"/>
                  <a:gd name="T32" fmla="*/ 3 w 52"/>
                  <a:gd name="T33" fmla="*/ 16 h 52"/>
                  <a:gd name="T34" fmla="*/ 2 w 52"/>
                  <a:gd name="T35" fmla="*/ 17 h 52"/>
                  <a:gd name="T36" fmla="*/ 0 w 52"/>
                  <a:gd name="T37" fmla="*/ 25 h 52"/>
                  <a:gd name="T38" fmla="*/ 7 w 52"/>
                  <a:gd name="T39" fmla="*/ 27 h 52"/>
                  <a:gd name="T40" fmla="*/ 2 w 52"/>
                  <a:gd name="T41" fmla="*/ 31 h 52"/>
                  <a:gd name="T42" fmla="*/ 4 w 52"/>
                  <a:gd name="T43" fmla="*/ 39 h 52"/>
                  <a:gd name="T44" fmla="*/ 6 w 52"/>
                  <a:gd name="T45" fmla="*/ 40 h 52"/>
                  <a:gd name="T46" fmla="*/ 12 w 52"/>
                  <a:gd name="T47" fmla="*/ 40 h 52"/>
                  <a:gd name="T48" fmla="*/ 10 w 52"/>
                  <a:gd name="T49" fmla="*/ 47 h 52"/>
                  <a:gd name="T50" fmla="*/ 17 w 52"/>
                  <a:gd name="T51" fmla="*/ 50 h 52"/>
                  <a:gd name="T52" fmla="*/ 21 w 52"/>
                  <a:gd name="T53" fmla="*/ 45 h 52"/>
                  <a:gd name="T54" fmla="*/ 23 w 52"/>
                  <a:gd name="T55" fmla="*/ 51 h 52"/>
                  <a:gd name="T56" fmla="*/ 24 w 52"/>
                  <a:gd name="T57" fmla="*/ 52 h 52"/>
                  <a:gd name="T58" fmla="*/ 32 w 52"/>
                  <a:gd name="T59" fmla="*/ 52 h 52"/>
                  <a:gd name="T60" fmla="*/ 33 w 52"/>
                  <a:gd name="T61" fmla="*/ 50 h 52"/>
                  <a:gd name="T62" fmla="*/ 35 w 52"/>
                  <a:gd name="T63" fmla="*/ 44 h 52"/>
                  <a:gd name="T64" fmla="*/ 40 w 52"/>
                  <a:gd name="T65" fmla="*/ 48 h 52"/>
                  <a:gd name="T66" fmla="*/ 46 w 52"/>
                  <a:gd name="T67" fmla="*/ 43 h 52"/>
                  <a:gd name="T68" fmla="*/ 46 w 52"/>
                  <a:gd name="T69" fmla="*/ 41 h 52"/>
                  <a:gd name="T70" fmla="*/ 43 w 52"/>
                  <a:gd name="T71" fmla="*/ 35 h 52"/>
                  <a:gd name="T72" fmla="*/ 50 w 52"/>
                  <a:gd name="T73" fmla="*/ 36 h 52"/>
                  <a:gd name="T74" fmla="*/ 52 w 52"/>
                  <a:gd name="T75" fmla="*/ 29 h 52"/>
                  <a:gd name="T76" fmla="*/ 33 w 52"/>
                  <a:gd name="T77" fmla="*/ 28 h 52"/>
                  <a:gd name="T78" fmla="*/ 19 w 52"/>
                  <a:gd name="T79" fmla="*/ 25 h 52"/>
                  <a:gd name="T80" fmla="*/ 33 w 52"/>
                  <a:gd name="T81" fmla="*/ 28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zh-CN" altLang="zh-CN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7"/>
              <p:cNvSpPr>
                <a:spLocks noEditPoints="1" noChangeArrowheads="1"/>
              </p:cNvSpPr>
              <p:nvPr/>
            </p:nvSpPr>
            <p:spPr bwMode="auto">
              <a:xfrm>
                <a:off x="6684404" y="2590660"/>
                <a:ext cx="254449" cy="255964"/>
              </a:xfrm>
              <a:custGeom>
                <a:avLst/>
                <a:gdLst>
                  <a:gd name="T0" fmla="*/ 33 w 37"/>
                  <a:gd name="T1" fmla="*/ 29 h 37"/>
                  <a:gd name="T2" fmla="*/ 31 w 37"/>
                  <a:gd name="T3" fmla="*/ 24 h 37"/>
                  <a:gd name="T4" fmla="*/ 36 w 37"/>
                  <a:gd name="T5" fmla="*/ 25 h 37"/>
                  <a:gd name="T6" fmla="*/ 37 w 37"/>
                  <a:gd name="T7" fmla="*/ 20 h 37"/>
                  <a:gd name="T8" fmla="*/ 36 w 37"/>
                  <a:gd name="T9" fmla="*/ 18 h 37"/>
                  <a:gd name="T10" fmla="*/ 32 w 37"/>
                  <a:gd name="T11" fmla="*/ 16 h 37"/>
                  <a:gd name="T12" fmla="*/ 37 w 37"/>
                  <a:gd name="T13" fmla="*/ 14 h 37"/>
                  <a:gd name="T14" fmla="*/ 35 w 37"/>
                  <a:gd name="T15" fmla="*/ 9 h 37"/>
                  <a:gd name="T16" fmla="*/ 30 w 37"/>
                  <a:gd name="T17" fmla="*/ 10 h 37"/>
                  <a:gd name="T18" fmla="*/ 31 w 37"/>
                  <a:gd name="T19" fmla="*/ 5 h 37"/>
                  <a:gd name="T20" fmla="*/ 30 w 37"/>
                  <a:gd name="T21" fmla="*/ 4 h 37"/>
                  <a:gd name="T22" fmla="*/ 24 w 37"/>
                  <a:gd name="T23" fmla="*/ 2 h 37"/>
                  <a:gd name="T24" fmla="*/ 21 w 37"/>
                  <a:gd name="T25" fmla="*/ 5 h 37"/>
                  <a:gd name="T26" fmla="*/ 19 w 37"/>
                  <a:gd name="T27" fmla="*/ 0 h 37"/>
                  <a:gd name="T28" fmla="*/ 14 w 37"/>
                  <a:gd name="T29" fmla="*/ 1 h 37"/>
                  <a:gd name="T30" fmla="*/ 14 w 37"/>
                  <a:gd name="T31" fmla="*/ 5 h 37"/>
                  <a:gd name="T32" fmla="*/ 10 w 37"/>
                  <a:gd name="T33" fmla="*/ 3 h 37"/>
                  <a:gd name="T34" fmla="*/ 8 w 37"/>
                  <a:gd name="T35" fmla="*/ 3 h 37"/>
                  <a:gd name="T36" fmla="*/ 4 w 37"/>
                  <a:gd name="T37" fmla="*/ 7 h 37"/>
                  <a:gd name="T38" fmla="*/ 7 w 37"/>
                  <a:gd name="T39" fmla="*/ 11 h 37"/>
                  <a:gd name="T40" fmla="*/ 3 w 37"/>
                  <a:gd name="T41" fmla="*/ 11 h 37"/>
                  <a:gd name="T42" fmla="*/ 0 w 37"/>
                  <a:gd name="T43" fmla="*/ 17 h 37"/>
                  <a:gd name="T44" fmla="*/ 1 w 37"/>
                  <a:gd name="T45" fmla="*/ 18 h 37"/>
                  <a:gd name="T46" fmla="*/ 5 w 37"/>
                  <a:gd name="T47" fmla="*/ 20 h 37"/>
                  <a:gd name="T48" fmla="*/ 1 w 37"/>
                  <a:gd name="T49" fmla="*/ 23 h 37"/>
                  <a:gd name="T50" fmla="*/ 4 w 37"/>
                  <a:gd name="T51" fmla="*/ 28 h 37"/>
                  <a:gd name="T52" fmla="*/ 8 w 37"/>
                  <a:gd name="T53" fmla="*/ 27 h 37"/>
                  <a:gd name="T54" fmla="*/ 7 w 37"/>
                  <a:gd name="T55" fmla="*/ 31 h 37"/>
                  <a:gd name="T56" fmla="*/ 7 w 37"/>
                  <a:gd name="T57" fmla="*/ 33 h 37"/>
                  <a:gd name="T58" fmla="*/ 12 w 37"/>
                  <a:gd name="T59" fmla="*/ 35 h 37"/>
                  <a:gd name="T60" fmla="*/ 13 w 37"/>
                  <a:gd name="T61" fmla="*/ 35 h 37"/>
                  <a:gd name="T62" fmla="*/ 17 w 37"/>
                  <a:gd name="T63" fmla="*/ 32 h 37"/>
                  <a:gd name="T64" fmla="*/ 17 w 37"/>
                  <a:gd name="T65" fmla="*/ 37 h 37"/>
                  <a:gd name="T66" fmla="*/ 23 w 37"/>
                  <a:gd name="T67" fmla="*/ 36 h 37"/>
                  <a:gd name="T68" fmla="*/ 24 w 37"/>
                  <a:gd name="T69" fmla="*/ 35 h 37"/>
                  <a:gd name="T70" fmla="*/ 25 w 37"/>
                  <a:gd name="T71" fmla="*/ 31 h 37"/>
                  <a:gd name="T72" fmla="*/ 28 w 37"/>
                  <a:gd name="T73" fmla="*/ 34 h 37"/>
                  <a:gd name="T74" fmla="*/ 33 w 37"/>
                  <a:gd name="T75" fmla="*/ 30 h 37"/>
                  <a:gd name="T76" fmla="*/ 22 w 37"/>
                  <a:gd name="T77" fmla="*/ 22 h 37"/>
                  <a:gd name="T78" fmla="*/ 15 w 37"/>
                  <a:gd name="T79" fmla="*/ 15 h 37"/>
                  <a:gd name="T80" fmla="*/ 22 w 37"/>
                  <a:gd name="T81" fmla="*/ 22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zh-CN" altLang="zh-CN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Freeform 17"/>
            <p:cNvSpPr>
              <a:spLocks noEditPoints="1" noChangeArrowheads="1"/>
            </p:cNvSpPr>
            <p:nvPr/>
          </p:nvSpPr>
          <p:spPr bwMode="auto">
            <a:xfrm>
              <a:off x="8871664" y="3117538"/>
              <a:ext cx="335077" cy="390703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zh-CN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723101" y="2192007"/>
              <a:ext cx="307274" cy="371319"/>
              <a:chOff x="603250" y="1588"/>
              <a:chExt cx="715963" cy="865188"/>
            </a:xfrm>
            <a:solidFill>
              <a:schemeClr val="bg1"/>
            </a:solidFill>
          </p:grpSpPr>
          <p:sp>
            <p:nvSpPr>
              <p:cNvPr id="53" name="Rectangle 5"/>
              <p:cNvSpPr>
                <a:spLocks noChangeArrowheads="1"/>
              </p:cNvSpPr>
              <p:nvPr/>
            </p:nvSpPr>
            <p:spPr bwMode="auto">
              <a:xfrm>
                <a:off x="695325" y="325438"/>
                <a:ext cx="138113" cy="541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4" name="Rectangle 6"/>
              <p:cNvSpPr>
                <a:spLocks noChangeArrowheads="1"/>
              </p:cNvSpPr>
              <p:nvPr/>
            </p:nvSpPr>
            <p:spPr bwMode="auto">
              <a:xfrm>
                <a:off x="881063" y="439738"/>
                <a:ext cx="139700" cy="427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5" name="Rectangle 7"/>
              <p:cNvSpPr>
                <a:spLocks noChangeArrowheads="1"/>
              </p:cNvSpPr>
              <p:nvPr/>
            </p:nvSpPr>
            <p:spPr bwMode="auto">
              <a:xfrm>
                <a:off x="1058863" y="609601"/>
                <a:ext cx="141288" cy="257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6" name="Freeform 8"/>
              <p:cNvSpPr/>
              <p:nvPr/>
            </p:nvSpPr>
            <p:spPr bwMode="auto">
              <a:xfrm>
                <a:off x="603250" y="1588"/>
                <a:ext cx="715963" cy="584200"/>
              </a:xfrm>
              <a:custGeom>
                <a:avLst/>
                <a:gdLst>
                  <a:gd name="T0" fmla="*/ 64 w 319"/>
                  <a:gd name="T1" fmla="*/ 76 h 260"/>
                  <a:gd name="T2" fmla="*/ 109 w 319"/>
                  <a:gd name="T3" fmla="*/ 120 h 260"/>
                  <a:gd name="T4" fmla="*/ 169 w 319"/>
                  <a:gd name="T5" fmla="*/ 120 h 260"/>
                  <a:gd name="T6" fmla="*/ 268 w 319"/>
                  <a:gd name="T7" fmla="*/ 219 h 260"/>
                  <a:gd name="T8" fmla="*/ 265 w 319"/>
                  <a:gd name="T9" fmla="*/ 233 h 260"/>
                  <a:gd name="T10" fmla="*/ 292 w 319"/>
                  <a:gd name="T11" fmla="*/ 260 h 260"/>
                  <a:gd name="T12" fmla="*/ 319 w 319"/>
                  <a:gd name="T13" fmla="*/ 233 h 260"/>
                  <a:gd name="T14" fmla="*/ 292 w 319"/>
                  <a:gd name="T15" fmla="*/ 205 h 260"/>
                  <a:gd name="T16" fmla="*/ 282 w 319"/>
                  <a:gd name="T17" fmla="*/ 207 h 260"/>
                  <a:gd name="T18" fmla="*/ 177 w 319"/>
                  <a:gd name="T19" fmla="*/ 102 h 260"/>
                  <a:gd name="T20" fmla="*/ 117 w 319"/>
                  <a:gd name="T21" fmla="*/ 102 h 260"/>
                  <a:gd name="T22" fmla="*/ 77 w 319"/>
                  <a:gd name="T23" fmla="*/ 63 h 260"/>
                  <a:gd name="T24" fmla="*/ 110 w 319"/>
                  <a:gd name="T25" fmla="*/ 30 h 260"/>
                  <a:gd name="T26" fmla="*/ 0 w 319"/>
                  <a:gd name="T27" fmla="*/ 0 h 260"/>
                  <a:gd name="T28" fmla="*/ 30 w 319"/>
                  <a:gd name="T29" fmla="*/ 110 h 260"/>
                  <a:gd name="T30" fmla="*/ 64 w 319"/>
                  <a:gd name="T31" fmla="*/ 76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9" h="260">
                    <a:moveTo>
                      <a:pt x="64" y="76"/>
                    </a:move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69" y="120"/>
                      <a:pt x="169" y="120"/>
                      <a:pt x="169" y="120"/>
                    </a:cubicBezTo>
                    <a:cubicBezTo>
                      <a:pt x="268" y="219"/>
                      <a:pt x="268" y="219"/>
                      <a:pt x="268" y="219"/>
                    </a:cubicBezTo>
                    <a:cubicBezTo>
                      <a:pt x="266" y="223"/>
                      <a:pt x="265" y="228"/>
                      <a:pt x="265" y="233"/>
                    </a:cubicBezTo>
                    <a:cubicBezTo>
                      <a:pt x="265" y="248"/>
                      <a:pt x="277" y="260"/>
                      <a:pt x="292" y="260"/>
                    </a:cubicBezTo>
                    <a:cubicBezTo>
                      <a:pt x="307" y="260"/>
                      <a:pt x="319" y="248"/>
                      <a:pt x="319" y="233"/>
                    </a:cubicBezTo>
                    <a:cubicBezTo>
                      <a:pt x="319" y="218"/>
                      <a:pt x="307" y="205"/>
                      <a:pt x="292" y="205"/>
                    </a:cubicBezTo>
                    <a:cubicBezTo>
                      <a:pt x="288" y="205"/>
                      <a:pt x="285" y="206"/>
                      <a:pt x="282" y="207"/>
                    </a:cubicBezTo>
                    <a:cubicBezTo>
                      <a:pt x="177" y="102"/>
                      <a:pt x="177" y="102"/>
                      <a:pt x="17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110"/>
                      <a:pt x="30" y="110"/>
                      <a:pt x="30" y="110"/>
                    </a:cubicBezTo>
                    <a:lnTo>
                      <a:pt x="6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57" name="Freeform 25"/>
            <p:cNvSpPr>
              <a:spLocks noEditPoints="1"/>
            </p:cNvSpPr>
            <p:nvPr/>
          </p:nvSpPr>
          <p:spPr bwMode="auto">
            <a:xfrm>
              <a:off x="3288893" y="3110997"/>
              <a:ext cx="391071" cy="392112"/>
            </a:xfrm>
            <a:custGeom>
              <a:avLst/>
              <a:gdLst>
                <a:gd name="T0" fmla="*/ 80 w 159"/>
                <a:gd name="T1" fmla="*/ 0 h 159"/>
                <a:gd name="T2" fmla="*/ 80 w 159"/>
                <a:gd name="T3" fmla="*/ 0 h 159"/>
                <a:gd name="T4" fmla="*/ 0 w 159"/>
                <a:gd name="T5" fmla="*/ 79 h 159"/>
                <a:gd name="T6" fmla="*/ 0 w 159"/>
                <a:gd name="T7" fmla="*/ 79 h 159"/>
                <a:gd name="T8" fmla="*/ 80 w 159"/>
                <a:gd name="T9" fmla="*/ 159 h 159"/>
                <a:gd name="T10" fmla="*/ 136 w 159"/>
                <a:gd name="T11" fmla="*/ 136 h 159"/>
                <a:gd name="T12" fmla="*/ 159 w 159"/>
                <a:gd name="T13" fmla="*/ 79 h 159"/>
                <a:gd name="T14" fmla="*/ 24 w 159"/>
                <a:gd name="T15" fmla="*/ 120 h 159"/>
                <a:gd name="T16" fmla="*/ 26 w 159"/>
                <a:gd name="T17" fmla="*/ 109 h 159"/>
                <a:gd name="T18" fmla="*/ 80 w 159"/>
                <a:gd name="T19" fmla="*/ 148 h 159"/>
                <a:gd name="T20" fmla="*/ 80 w 159"/>
                <a:gd name="T21" fmla="*/ 148 h 159"/>
                <a:gd name="T22" fmla="*/ 51 w 159"/>
                <a:gd name="T23" fmla="*/ 114 h 159"/>
                <a:gd name="T24" fmla="*/ 31 w 159"/>
                <a:gd name="T25" fmla="*/ 101 h 159"/>
                <a:gd name="T26" fmla="*/ 21 w 159"/>
                <a:gd name="T27" fmla="*/ 90 h 159"/>
                <a:gd name="T28" fmla="*/ 41 w 159"/>
                <a:gd name="T29" fmla="*/ 67 h 159"/>
                <a:gd name="T30" fmla="*/ 26 w 159"/>
                <a:gd name="T31" fmla="*/ 67 h 159"/>
                <a:gd name="T32" fmla="*/ 30 w 159"/>
                <a:gd name="T33" fmla="*/ 51 h 159"/>
                <a:gd name="T34" fmla="*/ 25 w 159"/>
                <a:gd name="T35" fmla="*/ 44 h 159"/>
                <a:gd name="T36" fmla="*/ 43 w 159"/>
                <a:gd name="T37" fmla="*/ 46 h 159"/>
                <a:gd name="T38" fmla="*/ 58 w 159"/>
                <a:gd name="T39" fmla="*/ 52 h 159"/>
                <a:gd name="T40" fmla="*/ 57 w 159"/>
                <a:gd name="T41" fmla="*/ 40 h 159"/>
                <a:gd name="T42" fmla="*/ 42 w 159"/>
                <a:gd name="T43" fmla="*/ 35 h 159"/>
                <a:gd name="T44" fmla="*/ 80 w 159"/>
                <a:gd name="T45" fmla="*/ 10 h 159"/>
                <a:gd name="T46" fmla="*/ 80 w 159"/>
                <a:gd name="T47" fmla="*/ 10 h 159"/>
                <a:gd name="T48" fmla="*/ 116 w 159"/>
                <a:gd name="T49" fmla="*/ 47 h 159"/>
                <a:gd name="T50" fmla="*/ 98 w 159"/>
                <a:gd name="T51" fmla="*/ 49 h 159"/>
                <a:gd name="T52" fmla="*/ 90 w 159"/>
                <a:gd name="T53" fmla="*/ 52 h 159"/>
                <a:gd name="T54" fmla="*/ 89 w 159"/>
                <a:gd name="T55" fmla="*/ 60 h 159"/>
                <a:gd name="T56" fmla="*/ 94 w 159"/>
                <a:gd name="T57" fmla="*/ 65 h 159"/>
                <a:gd name="T58" fmla="*/ 78 w 159"/>
                <a:gd name="T59" fmla="*/ 70 h 159"/>
                <a:gd name="T60" fmla="*/ 87 w 159"/>
                <a:gd name="T61" fmla="*/ 75 h 159"/>
                <a:gd name="T62" fmla="*/ 104 w 159"/>
                <a:gd name="T63" fmla="*/ 72 h 159"/>
                <a:gd name="T64" fmla="*/ 107 w 159"/>
                <a:gd name="T65" fmla="*/ 85 h 159"/>
                <a:gd name="T66" fmla="*/ 120 w 159"/>
                <a:gd name="T67" fmla="*/ 85 h 159"/>
                <a:gd name="T68" fmla="*/ 128 w 159"/>
                <a:gd name="T69" fmla="*/ 93 h 159"/>
                <a:gd name="T70" fmla="*/ 142 w 159"/>
                <a:gd name="T71" fmla="*/ 93 h 159"/>
                <a:gd name="T72" fmla="*/ 107 w 159"/>
                <a:gd name="T73" fmla="*/ 100 h 159"/>
                <a:gd name="T74" fmla="*/ 93 w 159"/>
                <a:gd name="T75" fmla="*/ 87 h 159"/>
                <a:gd name="T76" fmla="*/ 73 w 159"/>
                <a:gd name="T77" fmla="*/ 84 h 159"/>
                <a:gd name="T78" fmla="*/ 74 w 159"/>
                <a:gd name="T79" fmla="*/ 104 h 159"/>
                <a:gd name="T80" fmla="*/ 88 w 159"/>
                <a:gd name="T81" fmla="*/ 107 h 159"/>
                <a:gd name="T82" fmla="*/ 96 w 159"/>
                <a:gd name="T83" fmla="*/ 132 h 159"/>
                <a:gd name="T84" fmla="*/ 105 w 159"/>
                <a:gd name="T85" fmla="*/ 112 h 159"/>
                <a:gd name="T86" fmla="*/ 107 w 159"/>
                <a:gd name="T87" fmla="*/ 10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9" h="159">
                  <a:moveTo>
                    <a:pt x="152" y="46"/>
                  </a:moveTo>
                  <a:cubicBezTo>
                    <a:pt x="148" y="37"/>
                    <a:pt x="143" y="30"/>
                    <a:pt x="136" y="23"/>
                  </a:cubicBezTo>
                  <a:cubicBezTo>
                    <a:pt x="122" y="8"/>
                    <a:pt x="102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58" y="0"/>
                    <a:pt x="38" y="8"/>
                    <a:pt x="23" y="23"/>
                  </a:cubicBezTo>
                  <a:cubicBezTo>
                    <a:pt x="16" y="30"/>
                    <a:pt x="11" y="38"/>
                    <a:pt x="7" y="47"/>
                  </a:cubicBezTo>
                  <a:cubicBezTo>
                    <a:pt x="2" y="57"/>
                    <a:pt x="0" y="68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01"/>
                    <a:pt x="9" y="121"/>
                    <a:pt x="23" y="136"/>
                  </a:cubicBezTo>
                  <a:cubicBezTo>
                    <a:pt x="38" y="150"/>
                    <a:pt x="58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102" y="159"/>
                    <a:pt x="122" y="150"/>
                    <a:pt x="136" y="136"/>
                  </a:cubicBezTo>
                  <a:cubicBezTo>
                    <a:pt x="151" y="121"/>
                    <a:pt x="159" y="101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67"/>
                    <a:pt x="157" y="56"/>
                    <a:pt x="152" y="46"/>
                  </a:cubicBezTo>
                  <a:close/>
                  <a:moveTo>
                    <a:pt x="24" y="120"/>
                  </a:moveTo>
                  <a:cubicBezTo>
                    <a:pt x="20" y="115"/>
                    <a:pt x="17" y="109"/>
                    <a:pt x="15" y="103"/>
                  </a:cubicBezTo>
                  <a:cubicBezTo>
                    <a:pt x="17" y="103"/>
                    <a:pt x="18" y="104"/>
                    <a:pt x="20" y="104"/>
                  </a:cubicBezTo>
                  <a:cubicBezTo>
                    <a:pt x="22" y="105"/>
                    <a:pt x="25" y="109"/>
                    <a:pt x="26" y="109"/>
                  </a:cubicBezTo>
                  <a:cubicBezTo>
                    <a:pt x="27" y="109"/>
                    <a:pt x="25" y="119"/>
                    <a:pt x="24" y="120"/>
                  </a:cubicBezTo>
                  <a:close/>
                  <a:moveTo>
                    <a:pt x="128" y="128"/>
                  </a:moveTo>
                  <a:cubicBezTo>
                    <a:pt x="116" y="141"/>
                    <a:pt x="99" y="148"/>
                    <a:pt x="80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68" y="148"/>
                    <a:pt x="58" y="146"/>
                    <a:pt x="48" y="141"/>
                  </a:cubicBezTo>
                  <a:cubicBezTo>
                    <a:pt x="49" y="139"/>
                    <a:pt x="50" y="132"/>
                    <a:pt x="50" y="132"/>
                  </a:cubicBezTo>
                  <a:cubicBezTo>
                    <a:pt x="50" y="132"/>
                    <a:pt x="52" y="115"/>
                    <a:pt x="51" y="114"/>
                  </a:cubicBezTo>
                  <a:cubicBezTo>
                    <a:pt x="51" y="113"/>
                    <a:pt x="46" y="109"/>
                    <a:pt x="44" y="108"/>
                  </a:cubicBezTo>
                  <a:cubicBezTo>
                    <a:pt x="41" y="107"/>
                    <a:pt x="38" y="108"/>
                    <a:pt x="36" y="107"/>
                  </a:cubicBezTo>
                  <a:cubicBezTo>
                    <a:pt x="34" y="106"/>
                    <a:pt x="33" y="103"/>
                    <a:pt x="31" y="101"/>
                  </a:cubicBezTo>
                  <a:cubicBezTo>
                    <a:pt x="29" y="100"/>
                    <a:pt x="27" y="100"/>
                    <a:pt x="24" y="99"/>
                  </a:cubicBezTo>
                  <a:cubicBezTo>
                    <a:pt x="21" y="99"/>
                    <a:pt x="20" y="96"/>
                    <a:pt x="19" y="94"/>
                  </a:cubicBezTo>
                  <a:cubicBezTo>
                    <a:pt x="18" y="93"/>
                    <a:pt x="19" y="90"/>
                    <a:pt x="21" y="90"/>
                  </a:cubicBezTo>
                  <a:cubicBezTo>
                    <a:pt x="23" y="89"/>
                    <a:pt x="25" y="89"/>
                    <a:pt x="32" y="85"/>
                  </a:cubicBezTo>
                  <a:cubicBezTo>
                    <a:pt x="39" y="82"/>
                    <a:pt x="31" y="80"/>
                    <a:pt x="32" y="75"/>
                  </a:cubicBezTo>
                  <a:cubicBezTo>
                    <a:pt x="32" y="70"/>
                    <a:pt x="39" y="70"/>
                    <a:pt x="41" y="67"/>
                  </a:cubicBezTo>
                  <a:cubicBezTo>
                    <a:pt x="44" y="64"/>
                    <a:pt x="40" y="62"/>
                    <a:pt x="37" y="61"/>
                  </a:cubicBezTo>
                  <a:cubicBezTo>
                    <a:pt x="35" y="59"/>
                    <a:pt x="32" y="61"/>
                    <a:pt x="31" y="63"/>
                  </a:cubicBezTo>
                  <a:cubicBezTo>
                    <a:pt x="29" y="66"/>
                    <a:pt x="29" y="67"/>
                    <a:pt x="26" y="67"/>
                  </a:cubicBezTo>
                  <a:cubicBezTo>
                    <a:pt x="24" y="67"/>
                    <a:pt x="23" y="66"/>
                    <a:pt x="22" y="63"/>
                  </a:cubicBezTo>
                  <a:cubicBezTo>
                    <a:pt x="20" y="60"/>
                    <a:pt x="23" y="60"/>
                    <a:pt x="28" y="56"/>
                  </a:cubicBezTo>
                  <a:cubicBezTo>
                    <a:pt x="34" y="53"/>
                    <a:pt x="30" y="53"/>
                    <a:pt x="30" y="51"/>
                  </a:cubicBezTo>
                  <a:cubicBezTo>
                    <a:pt x="30" y="50"/>
                    <a:pt x="28" y="50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2" y="48"/>
                    <a:pt x="24" y="45"/>
                    <a:pt x="25" y="44"/>
                  </a:cubicBezTo>
                  <a:cubicBezTo>
                    <a:pt x="27" y="43"/>
                    <a:pt x="29" y="43"/>
                    <a:pt x="31" y="44"/>
                  </a:cubicBezTo>
                  <a:cubicBezTo>
                    <a:pt x="32" y="45"/>
                    <a:pt x="32" y="46"/>
                    <a:pt x="37" y="44"/>
                  </a:cubicBezTo>
                  <a:cubicBezTo>
                    <a:pt x="41" y="43"/>
                    <a:pt x="41" y="44"/>
                    <a:pt x="43" y="46"/>
                  </a:cubicBezTo>
                  <a:cubicBezTo>
                    <a:pt x="44" y="47"/>
                    <a:pt x="45" y="49"/>
                    <a:pt x="46" y="51"/>
                  </a:cubicBezTo>
                  <a:cubicBezTo>
                    <a:pt x="47" y="52"/>
                    <a:pt x="47" y="53"/>
                    <a:pt x="48" y="54"/>
                  </a:cubicBezTo>
                  <a:cubicBezTo>
                    <a:pt x="50" y="56"/>
                    <a:pt x="54" y="54"/>
                    <a:pt x="58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61" y="50"/>
                    <a:pt x="60" y="47"/>
                    <a:pt x="60" y="44"/>
                  </a:cubicBezTo>
                  <a:cubicBezTo>
                    <a:pt x="60" y="41"/>
                    <a:pt x="58" y="41"/>
                    <a:pt x="57" y="40"/>
                  </a:cubicBezTo>
                  <a:cubicBezTo>
                    <a:pt x="55" y="39"/>
                    <a:pt x="55" y="35"/>
                    <a:pt x="54" y="33"/>
                  </a:cubicBezTo>
                  <a:cubicBezTo>
                    <a:pt x="52" y="30"/>
                    <a:pt x="49" y="31"/>
                    <a:pt x="47" y="31"/>
                  </a:cubicBezTo>
                  <a:cubicBezTo>
                    <a:pt x="45" y="32"/>
                    <a:pt x="42" y="35"/>
                    <a:pt x="42" y="35"/>
                  </a:cubicBezTo>
                  <a:cubicBezTo>
                    <a:pt x="41" y="34"/>
                    <a:pt x="41" y="31"/>
                    <a:pt x="40" y="30"/>
                  </a:cubicBezTo>
                  <a:cubicBezTo>
                    <a:pt x="39" y="29"/>
                    <a:pt x="36" y="29"/>
                    <a:pt x="33" y="29"/>
                  </a:cubicBezTo>
                  <a:cubicBezTo>
                    <a:pt x="45" y="17"/>
                    <a:pt x="61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99" y="10"/>
                    <a:pt x="116" y="18"/>
                    <a:pt x="128" y="31"/>
                  </a:cubicBezTo>
                  <a:cubicBezTo>
                    <a:pt x="131" y="33"/>
                    <a:pt x="134" y="36"/>
                    <a:pt x="136" y="40"/>
                  </a:cubicBezTo>
                  <a:cubicBezTo>
                    <a:pt x="129" y="42"/>
                    <a:pt x="117" y="46"/>
                    <a:pt x="116" y="47"/>
                  </a:cubicBezTo>
                  <a:cubicBezTo>
                    <a:pt x="115" y="49"/>
                    <a:pt x="110" y="50"/>
                    <a:pt x="108" y="49"/>
                  </a:cubicBezTo>
                  <a:cubicBezTo>
                    <a:pt x="106" y="48"/>
                    <a:pt x="105" y="47"/>
                    <a:pt x="103" y="47"/>
                  </a:cubicBezTo>
                  <a:cubicBezTo>
                    <a:pt x="100" y="47"/>
                    <a:pt x="100" y="47"/>
                    <a:pt x="98" y="49"/>
                  </a:cubicBezTo>
                  <a:cubicBezTo>
                    <a:pt x="97" y="50"/>
                    <a:pt x="95" y="51"/>
                    <a:pt x="94" y="52"/>
                  </a:cubicBezTo>
                  <a:cubicBezTo>
                    <a:pt x="93" y="53"/>
                    <a:pt x="92" y="53"/>
                    <a:pt x="91" y="52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89" y="52"/>
                    <a:pt x="89" y="52"/>
                    <a:pt x="88" y="52"/>
                  </a:cubicBezTo>
                  <a:cubicBezTo>
                    <a:pt x="87" y="53"/>
                    <a:pt x="86" y="53"/>
                    <a:pt x="86" y="53"/>
                  </a:cubicBezTo>
                  <a:cubicBezTo>
                    <a:pt x="84" y="56"/>
                    <a:pt x="87" y="60"/>
                    <a:pt x="89" y="60"/>
                  </a:cubicBezTo>
                  <a:cubicBezTo>
                    <a:pt x="90" y="60"/>
                    <a:pt x="92" y="56"/>
                    <a:pt x="93" y="56"/>
                  </a:cubicBezTo>
                  <a:cubicBezTo>
                    <a:pt x="95" y="56"/>
                    <a:pt x="97" y="58"/>
                    <a:pt x="97" y="59"/>
                  </a:cubicBezTo>
                  <a:cubicBezTo>
                    <a:pt x="98" y="60"/>
                    <a:pt x="96" y="64"/>
                    <a:pt x="94" y="65"/>
                  </a:cubicBezTo>
                  <a:cubicBezTo>
                    <a:pt x="93" y="65"/>
                    <a:pt x="88" y="66"/>
                    <a:pt x="87" y="66"/>
                  </a:cubicBezTo>
                  <a:cubicBezTo>
                    <a:pt x="86" y="66"/>
                    <a:pt x="82" y="64"/>
                    <a:pt x="81" y="66"/>
                  </a:cubicBezTo>
                  <a:cubicBezTo>
                    <a:pt x="79" y="67"/>
                    <a:pt x="77" y="67"/>
                    <a:pt x="78" y="70"/>
                  </a:cubicBezTo>
                  <a:cubicBezTo>
                    <a:pt x="79" y="73"/>
                    <a:pt x="78" y="75"/>
                    <a:pt x="78" y="75"/>
                  </a:cubicBezTo>
                  <a:cubicBezTo>
                    <a:pt x="77" y="75"/>
                    <a:pt x="70" y="77"/>
                    <a:pt x="77" y="77"/>
                  </a:cubicBezTo>
                  <a:cubicBezTo>
                    <a:pt x="84" y="78"/>
                    <a:pt x="85" y="75"/>
                    <a:pt x="87" y="75"/>
                  </a:cubicBezTo>
                  <a:cubicBezTo>
                    <a:pt x="88" y="75"/>
                    <a:pt x="91" y="73"/>
                    <a:pt x="93" y="74"/>
                  </a:cubicBezTo>
                  <a:cubicBezTo>
                    <a:pt x="94" y="75"/>
                    <a:pt x="97" y="73"/>
                    <a:pt x="98" y="74"/>
                  </a:cubicBezTo>
                  <a:cubicBezTo>
                    <a:pt x="100" y="74"/>
                    <a:pt x="103" y="70"/>
                    <a:pt x="104" y="72"/>
                  </a:cubicBezTo>
                  <a:cubicBezTo>
                    <a:pt x="106" y="73"/>
                    <a:pt x="105" y="76"/>
                    <a:pt x="105" y="77"/>
                  </a:cubicBezTo>
                  <a:cubicBezTo>
                    <a:pt x="105" y="78"/>
                    <a:pt x="102" y="79"/>
                    <a:pt x="103" y="81"/>
                  </a:cubicBezTo>
                  <a:cubicBezTo>
                    <a:pt x="103" y="82"/>
                    <a:pt x="105" y="84"/>
                    <a:pt x="107" y="85"/>
                  </a:cubicBezTo>
                  <a:cubicBezTo>
                    <a:pt x="108" y="87"/>
                    <a:pt x="110" y="89"/>
                    <a:pt x="111" y="87"/>
                  </a:cubicBezTo>
                  <a:cubicBezTo>
                    <a:pt x="112" y="86"/>
                    <a:pt x="112" y="84"/>
                    <a:pt x="113" y="83"/>
                  </a:cubicBezTo>
                  <a:cubicBezTo>
                    <a:pt x="114" y="82"/>
                    <a:pt x="119" y="83"/>
                    <a:pt x="120" y="85"/>
                  </a:cubicBezTo>
                  <a:cubicBezTo>
                    <a:pt x="120" y="86"/>
                    <a:pt x="123" y="89"/>
                    <a:pt x="123" y="89"/>
                  </a:cubicBezTo>
                  <a:cubicBezTo>
                    <a:pt x="124" y="89"/>
                    <a:pt x="126" y="90"/>
                    <a:pt x="126" y="90"/>
                  </a:cubicBezTo>
                  <a:cubicBezTo>
                    <a:pt x="126" y="90"/>
                    <a:pt x="127" y="91"/>
                    <a:pt x="128" y="93"/>
                  </a:cubicBezTo>
                  <a:cubicBezTo>
                    <a:pt x="129" y="95"/>
                    <a:pt x="131" y="95"/>
                    <a:pt x="133" y="95"/>
                  </a:cubicBezTo>
                  <a:cubicBezTo>
                    <a:pt x="134" y="94"/>
                    <a:pt x="135" y="91"/>
                    <a:pt x="137" y="92"/>
                  </a:cubicBezTo>
                  <a:cubicBezTo>
                    <a:pt x="139" y="92"/>
                    <a:pt x="140" y="91"/>
                    <a:pt x="142" y="93"/>
                  </a:cubicBezTo>
                  <a:cubicBezTo>
                    <a:pt x="144" y="95"/>
                    <a:pt x="145" y="96"/>
                    <a:pt x="146" y="97"/>
                  </a:cubicBezTo>
                  <a:cubicBezTo>
                    <a:pt x="143" y="109"/>
                    <a:pt x="137" y="120"/>
                    <a:pt x="128" y="128"/>
                  </a:cubicBezTo>
                  <a:close/>
                  <a:moveTo>
                    <a:pt x="107" y="100"/>
                  </a:moveTo>
                  <a:cubicBezTo>
                    <a:pt x="105" y="100"/>
                    <a:pt x="104" y="97"/>
                    <a:pt x="103" y="94"/>
                  </a:cubicBezTo>
                  <a:cubicBezTo>
                    <a:pt x="103" y="92"/>
                    <a:pt x="101" y="89"/>
                    <a:pt x="99" y="88"/>
                  </a:cubicBezTo>
                  <a:cubicBezTo>
                    <a:pt x="97" y="87"/>
                    <a:pt x="95" y="88"/>
                    <a:pt x="93" y="87"/>
                  </a:cubicBezTo>
                  <a:cubicBezTo>
                    <a:pt x="91" y="86"/>
                    <a:pt x="88" y="84"/>
                    <a:pt x="85" y="83"/>
                  </a:cubicBezTo>
                  <a:cubicBezTo>
                    <a:pt x="83" y="83"/>
                    <a:pt x="80" y="83"/>
                    <a:pt x="78" y="82"/>
                  </a:cubicBezTo>
                  <a:cubicBezTo>
                    <a:pt x="76" y="81"/>
                    <a:pt x="73" y="84"/>
                    <a:pt x="73" y="84"/>
                  </a:cubicBezTo>
                  <a:cubicBezTo>
                    <a:pt x="73" y="84"/>
                    <a:pt x="70" y="88"/>
                    <a:pt x="70" y="90"/>
                  </a:cubicBezTo>
                  <a:cubicBezTo>
                    <a:pt x="69" y="91"/>
                    <a:pt x="69" y="96"/>
                    <a:pt x="69" y="98"/>
                  </a:cubicBezTo>
                  <a:cubicBezTo>
                    <a:pt x="69" y="100"/>
                    <a:pt x="74" y="104"/>
                    <a:pt x="74" y="104"/>
                  </a:cubicBezTo>
                  <a:cubicBezTo>
                    <a:pt x="74" y="104"/>
                    <a:pt x="75" y="107"/>
                    <a:pt x="77" y="107"/>
                  </a:cubicBezTo>
                  <a:cubicBezTo>
                    <a:pt x="78" y="107"/>
                    <a:pt x="81" y="105"/>
                    <a:pt x="84" y="104"/>
                  </a:cubicBezTo>
                  <a:cubicBezTo>
                    <a:pt x="86" y="104"/>
                    <a:pt x="87" y="106"/>
                    <a:pt x="88" y="107"/>
                  </a:cubicBezTo>
                  <a:cubicBezTo>
                    <a:pt x="88" y="108"/>
                    <a:pt x="89" y="113"/>
                    <a:pt x="89" y="115"/>
                  </a:cubicBezTo>
                  <a:cubicBezTo>
                    <a:pt x="88" y="116"/>
                    <a:pt x="89" y="126"/>
                    <a:pt x="89" y="126"/>
                  </a:cubicBezTo>
                  <a:cubicBezTo>
                    <a:pt x="90" y="127"/>
                    <a:pt x="95" y="132"/>
                    <a:pt x="96" y="132"/>
                  </a:cubicBezTo>
                  <a:cubicBezTo>
                    <a:pt x="98" y="132"/>
                    <a:pt x="100" y="129"/>
                    <a:pt x="101" y="127"/>
                  </a:cubicBezTo>
                  <a:cubicBezTo>
                    <a:pt x="103" y="126"/>
                    <a:pt x="105" y="121"/>
                    <a:pt x="105" y="119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5" y="111"/>
                    <a:pt x="107" y="109"/>
                    <a:pt x="108" y="107"/>
                  </a:cubicBezTo>
                  <a:cubicBezTo>
                    <a:pt x="110" y="106"/>
                    <a:pt x="111" y="103"/>
                    <a:pt x="111" y="101"/>
                  </a:cubicBezTo>
                  <a:cubicBezTo>
                    <a:pt x="110" y="100"/>
                    <a:pt x="108" y="101"/>
                    <a:pt x="107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202983" y="979527"/>
              <a:ext cx="194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Some Title Here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409729" y="1845243"/>
              <a:ext cx="194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Some Title Here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823961" y="3107830"/>
              <a:ext cx="194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Some Title Here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332433" y="1468170"/>
              <a:ext cx="194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Some Title Here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92718" y="2903660"/>
              <a:ext cx="1947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Some Title Here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270181" y="4491030"/>
            <a:ext cx="40926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  <a:sym typeface="Calibri" panose="020F0502020204030204" pitchFamily="34" charset="0"/>
              </a:rPr>
              <a:t>This is a sample text. Insert your desired text here. Again, this is a dummy text, enter your own text here.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Calibri" panose="020F0502020204030204" pitchFamily="34" charset="0"/>
            </a:endParaRPr>
          </a:p>
          <a:p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Calibri" panose="020F0502020204030204" pitchFamily="34" charset="0"/>
            </a:endParaRPr>
          </a:p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  <a:sym typeface="Calibri" panose="020F0502020204030204" pitchFamily="34" charset="0"/>
              </a:rPr>
              <a:t>This is a sample text. Insert your desired text here. Again, this is a dummy text, enter your own text here.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  <a:sym typeface="宋体" panose="02010600030101010101" pitchFamily="2" charset="-122"/>
            </a:endParaRPr>
          </a:p>
        </p:txBody>
      </p:sp>
      <p:sp>
        <p:nvSpPr>
          <p:cNvPr id="56" name="文本框 48"/>
          <p:cNvSpPr>
            <a:spLocks noChangeArrowheads="1"/>
          </p:cNvSpPr>
          <p:nvPr/>
        </p:nvSpPr>
        <p:spPr bwMode="auto">
          <a:xfrm>
            <a:off x="1270181" y="3762550"/>
            <a:ext cx="41156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YOUR TITLE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 HERE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270181" y="4400834"/>
            <a:ext cx="3826148" cy="0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dash"/>
            <a:miter lim="800000"/>
          </a:ln>
          <a:effectLst/>
        </p:spPr>
      </p:cxnSp>
      <p:grpSp>
        <p:nvGrpSpPr>
          <p:cNvPr id="108" name="组合 107"/>
          <p:cNvGrpSpPr/>
          <p:nvPr/>
        </p:nvGrpSpPr>
        <p:grpSpPr>
          <a:xfrm>
            <a:off x="5875263" y="429943"/>
            <a:ext cx="5419817" cy="5947651"/>
            <a:chOff x="640323" y="429943"/>
            <a:chExt cx="5419817" cy="5947651"/>
          </a:xfrm>
        </p:grpSpPr>
        <p:sp>
          <p:nvSpPr>
            <p:cNvPr id="58" name="Oval 12"/>
            <p:cNvSpPr>
              <a:spLocks noChangeArrowheads="1"/>
            </p:cNvSpPr>
            <p:nvPr/>
          </p:nvSpPr>
          <p:spPr bwMode="auto">
            <a:xfrm>
              <a:off x="1882105" y="1936087"/>
              <a:ext cx="2950397" cy="2950395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59" name="Freeform 21"/>
            <p:cNvSpPr>
              <a:spLocks noChangeAspect="1"/>
            </p:cNvSpPr>
            <p:nvPr/>
          </p:nvSpPr>
          <p:spPr bwMode="auto">
            <a:xfrm rot="16200000">
              <a:off x="2033690" y="2227209"/>
              <a:ext cx="2641394" cy="2368149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ysClr val="window" lastClr="FFFFFF">
                    <a:lumMod val="75000"/>
                  </a:sysClr>
                </a:gs>
                <a:gs pos="83000">
                  <a:sysClr val="window" lastClr="FFFFFF">
                    <a:lumMod val="50000"/>
                  </a:sysClr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0" name="Oval 12"/>
            <p:cNvSpPr>
              <a:spLocks noChangeArrowheads="1"/>
            </p:cNvSpPr>
            <p:nvPr/>
          </p:nvSpPr>
          <p:spPr bwMode="auto">
            <a:xfrm>
              <a:off x="4258249" y="1473235"/>
              <a:ext cx="1787744" cy="1787743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1" name="Oval 12"/>
            <p:cNvSpPr>
              <a:spLocks noChangeArrowheads="1"/>
            </p:cNvSpPr>
            <p:nvPr/>
          </p:nvSpPr>
          <p:spPr bwMode="auto">
            <a:xfrm>
              <a:off x="4272396" y="3561589"/>
              <a:ext cx="1787744" cy="1787743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2" name="Oval 12"/>
            <p:cNvSpPr>
              <a:spLocks noChangeArrowheads="1"/>
            </p:cNvSpPr>
            <p:nvPr/>
          </p:nvSpPr>
          <p:spPr bwMode="auto">
            <a:xfrm>
              <a:off x="2456358" y="4589851"/>
              <a:ext cx="1787744" cy="1787743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3" name="Oval 12"/>
            <p:cNvSpPr>
              <a:spLocks noChangeArrowheads="1"/>
            </p:cNvSpPr>
            <p:nvPr/>
          </p:nvSpPr>
          <p:spPr bwMode="auto">
            <a:xfrm>
              <a:off x="654467" y="3568662"/>
              <a:ext cx="1787744" cy="1787743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4" name="Oval 12"/>
            <p:cNvSpPr>
              <a:spLocks noChangeArrowheads="1"/>
            </p:cNvSpPr>
            <p:nvPr/>
          </p:nvSpPr>
          <p:spPr bwMode="auto">
            <a:xfrm>
              <a:off x="640323" y="1473235"/>
              <a:ext cx="1787744" cy="1787743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5" name="Oval 12"/>
            <p:cNvSpPr>
              <a:spLocks noChangeArrowheads="1"/>
            </p:cNvSpPr>
            <p:nvPr/>
          </p:nvSpPr>
          <p:spPr bwMode="auto">
            <a:xfrm>
              <a:off x="2456359" y="429943"/>
              <a:ext cx="1787744" cy="1787743"/>
            </a:xfrm>
            <a:prstGeom prst="ellipse">
              <a:avLst/>
            </a:prstGeom>
            <a:gradFill>
              <a:gsLst>
                <a:gs pos="0">
                  <a:srgbClr val="DDDDDD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66" name="Freeform 21"/>
            <p:cNvSpPr>
              <a:spLocks noChangeAspect="1"/>
            </p:cNvSpPr>
            <p:nvPr/>
          </p:nvSpPr>
          <p:spPr bwMode="auto">
            <a:xfrm rot="16200000">
              <a:off x="2548209" y="606343"/>
              <a:ext cx="1600509" cy="1434940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rgbClr val="F39800"/>
                </a:gs>
                <a:gs pos="93000">
                  <a:srgbClr val="E60012"/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7" name="Freeform 21"/>
            <p:cNvSpPr>
              <a:spLocks noChangeAspect="1"/>
            </p:cNvSpPr>
            <p:nvPr/>
          </p:nvSpPr>
          <p:spPr bwMode="auto">
            <a:xfrm rot="16200000">
              <a:off x="2548208" y="4766252"/>
              <a:ext cx="1600509" cy="1434940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rgbClr val="93C092"/>
                </a:gs>
                <a:gs pos="82000">
                  <a:srgbClr val="0079C2"/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8" name="Freeform 21"/>
            <p:cNvSpPr>
              <a:spLocks noChangeAspect="1"/>
            </p:cNvSpPr>
            <p:nvPr/>
          </p:nvSpPr>
          <p:spPr bwMode="auto">
            <a:xfrm rot="16200000">
              <a:off x="4378391" y="1649638"/>
              <a:ext cx="1600509" cy="1434940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rgbClr val="FDD649"/>
                </a:gs>
                <a:gs pos="83000">
                  <a:srgbClr val="F7AE0A"/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69" name="Freeform 21"/>
            <p:cNvSpPr>
              <a:spLocks noChangeAspect="1"/>
            </p:cNvSpPr>
            <p:nvPr/>
          </p:nvSpPr>
          <p:spPr bwMode="auto">
            <a:xfrm rot="16200000">
              <a:off x="4378392" y="3749279"/>
              <a:ext cx="1600509" cy="1434940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rgbClr val="F9F307"/>
                </a:gs>
                <a:gs pos="87000">
                  <a:srgbClr val="9CC535"/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0" name="Freeform 21"/>
            <p:cNvSpPr>
              <a:spLocks noChangeAspect="1"/>
            </p:cNvSpPr>
            <p:nvPr/>
          </p:nvSpPr>
          <p:spPr bwMode="auto">
            <a:xfrm rot="16200000">
              <a:off x="733941" y="1649636"/>
              <a:ext cx="1600509" cy="1434940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rgbClr val="D15D9F"/>
                </a:gs>
                <a:gs pos="85000">
                  <a:srgbClr val="A80082"/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sp>
          <p:nvSpPr>
            <p:cNvPr id="71" name="Freeform 21"/>
            <p:cNvSpPr>
              <a:spLocks noChangeAspect="1"/>
            </p:cNvSpPr>
            <p:nvPr/>
          </p:nvSpPr>
          <p:spPr bwMode="auto">
            <a:xfrm rot="16200000">
              <a:off x="733940" y="3737992"/>
              <a:ext cx="1600509" cy="1434940"/>
            </a:xfrm>
            <a:custGeom>
              <a:avLst/>
              <a:gdLst>
                <a:gd name="T0" fmla="*/ 167 w 511"/>
                <a:gd name="T1" fmla="*/ 459 h 459"/>
                <a:gd name="T2" fmla="*/ 101 w 511"/>
                <a:gd name="T3" fmla="*/ 420 h 459"/>
                <a:gd name="T4" fmla="*/ 12 w 511"/>
                <a:gd name="T5" fmla="*/ 267 h 459"/>
                <a:gd name="T6" fmla="*/ 12 w 511"/>
                <a:gd name="T7" fmla="*/ 191 h 459"/>
                <a:gd name="T8" fmla="*/ 101 w 511"/>
                <a:gd name="T9" fmla="*/ 38 h 459"/>
                <a:gd name="T10" fmla="*/ 167 w 511"/>
                <a:gd name="T11" fmla="*/ 0 h 459"/>
                <a:gd name="T12" fmla="*/ 344 w 511"/>
                <a:gd name="T13" fmla="*/ 0 h 459"/>
                <a:gd name="T14" fmla="*/ 410 w 511"/>
                <a:gd name="T15" fmla="*/ 38 h 459"/>
                <a:gd name="T16" fmla="*/ 498 w 511"/>
                <a:gd name="T17" fmla="*/ 191 h 459"/>
                <a:gd name="T18" fmla="*/ 498 w 511"/>
                <a:gd name="T19" fmla="*/ 267 h 459"/>
                <a:gd name="T20" fmla="*/ 410 w 511"/>
                <a:gd name="T21" fmla="*/ 420 h 459"/>
                <a:gd name="T22" fmla="*/ 344 w 511"/>
                <a:gd name="T23" fmla="*/ 459 h 459"/>
                <a:gd name="T24" fmla="*/ 167 w 511"/>
                <a:gd name="T25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1" h="459">
                  <a:moveTo>
                    <a:pt x="167" y="459"/>
                  </a:moveTo>
                  <a:cubicBezTo>
                    <a:pt x="141" y="459"/>
                    <a:pt x="113" y="443"/>
                    <a:pt x="101" y="420"/>
                  </a:cubicBezTo>
                  <a:cubicBezTo>
                    <a:pt x="12" y="267"/>
                    <a:pt x="12" y="267"/>
                    <a:pt x="12" y="267"/>
                  </a:cubicBezTo>
                  <a:cubicBezTo>
                    <a:pt x="0" y="245"/>
                    <a:pt x="0" y="213"/>
                    <a:pt x="12" y="191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3" y="16"/>
                    <a:pt x="141" y="0"/>
                    <a:pt x="16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69" y="0"/>
                    <a:pt x="397" y="16"/>
                    <a:pt x="410" y="38"/>
                  </a:cubicBezTo>
                  <a:cubicBezTo>
                    <a:pt x="498" y="191"/>
                    <a:pt x="498" y="191"/>
                    <a:pt x="498" y="191"/>
                  </a:cubicBezTo>
                  <a:cubicBezTo>
                    <a:pt x="511" y="213"/>
                    <a:pt x="511" y="245"/>
                    <a:pt x="498" y="267"/>
                  </a:cubicBezTo>
                  <a:cubicBezTo>
                    <a:pt x="410" y="420"/>
                    <a:pt x="410" y="420"/>
                    <a:pt x="410" y="420"/>
                  </a:cubicBezTo>
                  <a:cubicBezTo>
                    <a:pt x="397" y="443"/>
                    <a:pt x="369" y="459"/>
                    <a:pt x="344" y="459"/>
                  </a:cubicBezTo>
                  <a:lnTo>
                    <a:pt x="167" y="459"/>
                  </a:lnTo>
                  <a:close/>
                </a:path>
              </a:pathLst>
            </a:custGeom>
            <a:gradFill>
              <a:gsLst>
                <a:gs pos="0">
                  <a:srgbClr val="009CE4"/>
                </a:gs>
                <a:gs pos="100000">
                  <a:srgbClr val="004DA1"/>
                </a:gs>
              </a:gsLst>
              <a:lin ang="2700000" scaled="0"/>
            </a:gradFill>
            <a:ln w="28575" cap="flat">
              <a:noFill/>
              <a:prstDash val="solid"/>
              <a:miter lim="800000"/>
            </a:ln>
            <a:effectLst>
              <a:innerShdw blurRad="152400" dist="76200" dir="2700000">
                <a:prstClr val="black">
                  <a:alpha val="28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2883667" y="2612750"/>
              <a:ext cx="947272" cy="910965"/>
              <a:chOff x="3351213" y="892175"/>
              <a:chExt cx="1366838" cy="1314450"/>
            </a:xfrm>
            <a:solidFill>
              <a:sysClr val="window" lastClr="FFFFFF"/>
            </a:solidFill>
          </p:grpSpPr>
          <p:sp>
            <p:nvSpPr>
              <p:cNvPr id="73" name="Oval 49"/>
              <p:cNvSpPr>
                <a:spLocks noChangeArrowheads="1"/>
              </p:cNvSpPr>
              <p:nvPr/>
            </p:nvSpPr>
            <p:spPr bwMode="auto">
              <a:xfrm>
                <a:off x="3421063" y="936625"/>
                <a:ext cx="338138" cy="336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74" name="Freeform 50"/>
              <p:cNvSpPr/>
              <p:nvPr/>
            </p:nvSpPr>
            <p:spPr bwMode="auto">
              <a:xfrm>
                <a:off x="3554413" y="1306513"/>
                <a:ext cx="73025" cy="82550"/>
              </a:xfrm>
              <a:custGeom>
                <a:avLst/>
                <a:gdLst>
                  <a:gd name="T0" fmla="*/ 46 w 46"/>
                  <a:gd name="T1" fmla="*/ 0 h 52"/>
                  <a:gd name="T2" fmla="*/ 0 w 46"/>
                  <a:gd name="T3" fmla="*/ 0 h 52"/>
                  <a:gd name="T4" fmla="*/ 22 w 46"/>
                  <a:gd name="T5" fmla="*/ 52 h 52"/>
                  <a:gd name="T6" fmla="*/ 46 w 46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52">
                    <a:moveTo>
                      <a:pt x="46" y="0"/>
                    </a:moveTo>
                    <a:lnTo>
                      <a:pt x="0" y="0"/>
                    </a:lnTo>
                    <a:lnTo>
                      <a:pt x="22" y="52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75" name="Freeform 51"/>
              <p:cNvSpPr/>
              <p:nvPr/>
            </p:nvSpPr>
            <p:spPr bwMode="auto">
              <a:xfrm>
                <a:off x="3554413" y="1309688"/>
                <a:ext cx="73025" cy="61913"/>
              </a:xfrm>
              <a:custGeom>
                <a:avLst/>
                <a:gdLst>
                  <a:gd name="T0" fmla="*/ 25 w 33"/>
                  <a:gd name="T1" fmla="*/ 28 h 28"/>
                  <a:gd name="T2" fmla="*/ 33 w 33"/>
                  <a:gd name="T3" fmla="*/ 1 h 28"/>
                  <a:gd name="T4" fmla="*/ 0 w 33"/>
                  <a:gd name="T5" fmla="*/ 1 h 28"/>
                  <a:gd name="T6" fmla="*/ 8 w 33"/>
                  <a:gd name="T7" fmla="*/ 28 h 28"/>
                  <a:gd name="T8" fmla="*/ 25 w 33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8">
                    <a:moveTo>
                      <a:pt x="25" y="28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22" y="0"/>
                      <a:pt x="11" y="0"/>
                      <a:pt x="0" y="1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2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76" name="Freeform 52"/>
              <p:cNvSpPr/>
              <p:nvPr/>
            </p:nvSpPr>
            <p:spPr bwMode="auto">
              <a:xfrm>
                <a:off x="3554413" y="1309688"/>
                <a:ext cx="73025" cy="61913"/>
              </a:xfrm>
              <a:custGeom>
                <a:avLst/>
                <a:gdLst>
                  <a:gd name="T0" fmla="*/ 25 w 33"/>
                  <a:gd name="T1" fmla="*/ 28 h 28"/>
                  <a:gd name="T2" fmla="*/ 33 w 33"/>
                  <a:gd name="T3" fmla="*/ 1 h 28"/>
                  <a:gd name="T4" fmla="*/ 0 w 33"/>
                  <a:gd name="T5" fmla="*/ 1 h 28"/>
                  <a:gd name="T6" fmla="*/ 8 w 33"/>
                  <a:gd name="T7" fmla="*/ 28 h 28"/>
                  <a:gd name="T8" fmla="*/ 25 w 33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8">
                    <a:moveTo>
                      <a:pt x="25" y="28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22" y="0"/>
                      <a:pt x="11" y="0"/>
                      <a:pt x="0" y="1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2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77" name="Freeform 53"/>
              <p:cNvSpPr/>
              <p:nvPr/>
            </p:nvSpPr>
            <p:spPr bwMode="auto">
              <a:xfrm>
                <a:off x="3524251" y="1376363"/>
                <a:ext cx="133350" cy="257175"/>
              </a:xfrm>
              <a:custGeom>
                <a:avLst/>
                <a:gdLst>
                  <a:gd name="T0" fmla="*/ 84 w 84"/>
                  <a:gd name="T1" fmla="*/ 162 h 162"/>
                  <a:gd name="T2" fmla="*/ 54 w 84"/>
                  <a:gd name="T3" fmla="*/ 0 h 162"/>
                  <a:gd name="T4" fmla="*/ 30 w 84"/>
                  <a:gd name="T5" fmla="*/ 0 h 162"/>
                  <a:gd name="T6" fmla="*/ 0 w 84"/>
                  <a:gd name="T7" fmla="*/ 162 h 162"/>
                  <a:gd name="T8" fmla="*/ 84 w 84"/>
                  <a:gd name="T9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62">
                    <a:moveTo>
                      <a:pt x="84" y="162"/>
                    </a:moveTo>
                    <a:lnTo>
                      <a:pt x="54" y="0"/>
                    </a:lnTo>
                    <a:lnTo>
                      <a:pt x="30" y="0"/>
                    </a:lnTo>
                    <a:lnTo>
                      <a:pt x="0" y="162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78" name="Oval 54"/>
              <p:cNvSpPr>
                <a:spLocks noChangeArrowheads="1"/>
              </p:cNvSpPr>
              <p:nvPr/>
            </p:nvSpPr>
            <p:spPr bwMode="auto">
              <a:xfrm>
                <a:off x="4308476" y="936625"/>
                <a:ext cx="339725" cy="336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79" name="Freeform 55"/>
              <p:cNvSpPr/>
              <p:nvPr/>
            </p:nvSpPr>
            <p:spPr bwMode="auto">
              <a:xfrm>
                <a:off x="4440238" y="1306513"/>
                <a:ext cx="74613" cy="82550"/>
              </a:xfrm>
              <a:custGeom>
                <a:avLst/>
                <a:gdLst>
                  <a:gd name="T0" fmla="*/ 47 w 47"/>
                  <a:gd name="T1" fmla="*/ 0 h 52"/>
                  <a:gd name="T2" fmla="*/ 0 w 47"/>
                  <a:gd name="T3" fmla="*/ 0 h 52"/>
                  <a:gd name="T4" fmla="*/ 24 w 47"/>
                  <a:gd name="T5" fmla="*/ 52 h 52"/>
                  <a:gd name="T6" fmla="*/ 47 w 47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2">
                    <a:moveTo>
                      <a:pt x="47" y="0"/>
                    </a:moveTo>
                    <a:lnTo>
                      <a:pt x="0" y="0"/>
                    </a:lnTo>
                    <a:lnTo>
                      <a:pt x="24" y="52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0" name="Freeform 56"/>
              <p:cNvSpPr/>
              <p:nvPr/>
            </p:nvSpPr>
            <p:spPr bwMode="auto">
              <a:xfrm>
                <a:off x="4441826" y="1309688"/>
                <a:ext cx="71438" cy="61913"/>
              </a:xfrm>
              <a:custGeom>
                <a:avLst/>
                <a:gdLst>
                  <a:gd name="T0" fmla="*/ 24 w 32"/>
                  <a:gd name="T1" fmla="*/ 28 h 28"/>
                  <a:gd name="T2" fmla="*/ 32 w 32"/>
                  <a:gd name="T3" fmla="*/ 1 h 28"/>
                  <a:gd name="T4" fmla="*/ 0 w 32"/>
                  <a:gd name="T5" fmla="*/ 1 h 28"/>
                  <a:gd name="T6" fmla="*/ 8 w 32"/>
                  <a:gd name="T7" fmla="*/ 28 h 28"/>
                  <a:gd name="T8" fmla="*/ 24 w 3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8">
                    <a:moveTo>
                      <a:pt x="24" y="28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22" y="0"/>
                      <a:pt x="11" y="0"/>
                      <a:pt x="0" y="1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2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1" name="Freeform 57"/>
              <p:cNvSpPr/>
              <p:nvPr/>
            </p:nvSpPr>
            <p:spPr bwMode="auto">
              <a:xfrm>
                <a:off x="4441826" y="1309688"/>
                <a:ext cx="71438" cy="61913"/>
              </a:xfrm>
              <a:custGeom>
                <a:avLst/>
                <a:gdLst>
                  <a:gd name="T0" fmla="*/ 24 w 32"/>
                  <a:gd name="T1" fmla="*/ 28 h 28"/>
                  <a:gd name="T2" fmla="*/ 32 w 32"/>
                  <a:gd name="T3" fmla="*/ 1 h 28"/>
                  <a:gd name="T4" fmla="*/ 0 w 32"/>
                  <a:gd name="T5" fmla="*/ 1 h 28"/>
                  <a:gd name="T6" fmla="*/ 8 w 32"/>
                  <a:gd name="T7" fmla="*/ 28 h 28"/>
                  <a:gd name="T8" fmla="*/ 24 w 3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8">
                    <a:moveTo>
                      <a:pt x="24" y="28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22" y="0"/>
                      <a:pt x="11" y="0"/>
                      <a:pt x="0" y="1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2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2" name="Freeform 58"/>
              <p:cNvSpPr/>
              <p:nvPr/>
            </p:nvSpPr>
            <p:spPr bwMode="auto">
              <a:xfrm>
                <a:off x="4410076" y="1376363"/>
                <a:ext cx="136525" cy="257175"/>
              </a:xfrm>
              <a:custGeom>
                <a:avLst/>
                <a:gdLst>
                  <a:gd name="T0" fmla="*/ 86 w 86"/>
                  <a:gd name="T1" fmla="*/ 162 h 162"/>
                  <a:gd name="T2" fmla="*/ 55 w 86"/>
                  <a:gd name="T3" fmla="*/ 0 h 162"/>
                  <a:gd name="T4" fmla="*/ 32 w 86"/>
                  <a:gd name="T5" fmla="*/ 0 h 162"/>
                  <a:gd name="T6" fmla="*/ 0 w 86"/>
                  <a:gd name="T7" fmla="*/ 162 h 162"/>
                  <a:gd name="T8" fmla="*/ 86 w 86"/>
                  <a:gd name="T9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62">
                    <a:moveTo>
                      <a:pt x="86" y="162"/>
                    </a:moveTo>
                    <a:lnTo>
                      <a:pt x="55" y="0"/>
                    </a:lnTo>
                    <a:lnTo>
                      <a:pt x="32" y="0"/>
                    </a:lnTo>
                    <a:lnTo>
                      <a:pt x="0" y="162"/>
                    </a:lnTo>
                    <a:lnTo>
                      <a:pt x="86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3" name="Freeform 59"/>
              <p:cNvSpPr/>
              <p:nvPr/>
            </p:nvSpPr>
            <p:spPr bwMode="auto">
              <a:xfrm>
                <a:off x="3351213" y="1317625"/>
                <a:ext cx="433388" cy="711200"/>
              </a:xfrm>
              <a:custGeom>
                <a:avLst/>
                <a:gdLst>
                  <a:gd name="T0" fmla="*/ 166 w 196"/>
                  <a:gd name="T1" fmla="*/ 79 h 323"/>
                  <a:gd name="T2" fmla="*/ 175 w 196"/>
                  <a:gd name="T3" fmla="*/ 26 h 323"/>
                  <a:gd name="T4" fmla="*/ 196 w 196"/>
                  <a:gd name="T5" fmla="*/ 7 h 323"/>
                  <a:gd name="T6" fmla="*/ 189 w 196"/>
                  <a:gd name="T7" fmla="*/ 4 h 323"/>
                  <a:gd name="T8" fmla="*/ 157 w 196"/>
                  <a:gd name="T9" fmla="*/ 0 h 323"/>
                  <a:gd name="T10" fmla="*/ 108 w 196"/>
                  <a:gd name="T11" fmla="*/ 132 h 323"/>
                  <a:gd name="T12" fmla="*/ 62 w 196"/>
                  <a:gd name="T13" fmla="*/ 1 h 323"/>
                  <a:gd name="T14" fmla="*/ 30 w 196"/>
                  <a:gd name="T15" fmla="*/ 4 h 323"/>
                  <a:gd name="T16" fmla="*/ 5 w 196"/>
                  <a:gd name="T17" fmla="*/ 49 h 323"/>
                  <a:gd name="T18" fmla="*/ 58 w 196"/>
                  <a:gd name="T19" fmla="*/ 306 h 323"/>
                  <a:gd name="T20" fmla="*/ 78 w 196"/>
                  <a:gd name="T21" fmla="*/ 321 h 323"/>
                  <a:gd name="T22" fmla="*/ 141 w 196"/>
                  <a:gd name="T23" fmla="*/ 321 h 323"/>
                  <a:gd name="T24" fmla="*/ 160 w 196"/>
                  <a:gd name="T25" fmla="*/ 306 h 323"/>
                  <a:gd name="T26" fmla="*/ 187 w 196"/>
                  <a:gd name="T27" fmla="*/ 197 h 323"/>
                  <a:gd name="T28" fmla="*/ 183 w 196"/>
                  <a:gd name="T29" fmla="*/ 177 h 323"/>
                  <a:gd name="T30" fmla="*/ 166 w 196"/>
                  <a:gd name="T31" fmla="*/ 79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23">
                    <a:moveTo>
                      <a:pt x="166" y="79"/>
                    </a:moveTo>
                    <a:cubicBezTo>
                      <a:pt x="162" y="59"/>
                      <a:pt x="165" y="41"/>
                      <a:pt x="175" y="26"/>
                    </a:cubicBezTo>
                    <a:cubicBezTo>
                      <a:pt x="180" y="18"/>
                      <a:pt x="188" y="11"/>
                      <a:pt x="196" y="7"/>
                    </a:cubicBezTo>
                    <a:cubicBezTo>
                      <a:pt x="194" y="6"/>
                      <a:pt x="191" y="5"/>
                      <a:pt x="189" y="4"/>
                    </a:cubicBezTo>
                    <a:cubicBezTo>
                      <a:pt x="184" y="3"/>
                      <a:pt x="161" y="1"/>
                      <a:pt x="157" y="0"/>
                    </a:cubicBezTo>
                    <a:cubicBezTo>
                      <a:pt x="108" y="132"/>
                      <a:pt x="108" y="132"/>
                      <a:pt x="108" y="13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57" y="2"/>
                      <a:pt x="34" y="3"/>
                      <a:pt x="30" y="4"/>
                    </a:cubicBezTo>
                    <a:cubicBezTo>
                      <a:pt x="13" y="7"/>
                      <a:pt x="0" y="26"/>
                      <a:pt x="5" y="49"/>
                    </a:cubicBezTo>
                    <a:cubicBezTo>
                      <a:pt x="21" y="127"/>
                      <a:pt x="31" y="231"/>
                      <a:pt x="58" y="306"/>
                    </a:cubicBezTo>
                    <a:cubicBezTo>
                      <a:pt x="61" y="314"/>
                      <a:pt x="71" y="321"/>
                      <a:pt x="78" y="321"/>
                    </a:cubicBezTo>
                    <a:cubicBezTo>
                      <a:pt x="103" y="323"/>
                      <a:pt x="116" y="323"/>
                      <a:pt x="141" y="321"/>
                    </a:cubicBezTo>
                    <a:cubicBezTo>
                      <a:pt x="148" y="321"/>
                      <a:pt x="157" y="314"/>
                      <a:pt x="160" y="306"/>
                    </a:cubicBezTo>
                    <a:cubicBezTo>
                      <a:pt x="172" y="273"/>
                      <a:pt x="180" y="236"/>
                      <a:pt x="187" y="197"/>
                    </a:cubicBezTo>
                    <a:cubicBezTo>
                      <a:pt x="186" y="190"/>
                      <a:pt x="184" y="183"/>
                      <a:pt x="183" y="177"/>
                    </a:cubicBezTo>
                    <a:cubicBezTo>
                      <a:pt x="178" y="142"/>
                      <a:pt x="172" y="109"/>
                      <a:pt x="166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4" name="Freeform 60"/>
              <p:cNvSpPr/>
              <p:nvPr/>
            </p:nvSpPr>
            <p:spPr bwMode="auto">
              <a:xfrm>
                <a:off x="4286251" y="1317625"/>
                <a:ext cx="431800" cy="711200"/>
              </a:xfrm>
              <a:custGeom>
                <a:avLst/>
                <a:gdLst>
                  <a:gd name="T0" fmla="*/ 167 w 196"/>
                  <a:gd name="T1" fmla="*/ 4 h 323"/>
                  <a:gd name="T2" fmla="*/ 135 w 196"/>
                  <a:gd name="T3" fmla="*/ 0 h 323"/>
                  <a:gd name="T4" fmla="*/ 87 w 196"/>
                  <a:gd name="T5" fmla="*/ 132 h 323"/>
                  <a:gd name="T6" fmla="*/ 40 w 196"/>
                  <a:gd name="T7" fmla="*/ 1 h 323"/>
                  <a:gd name="T8" fmla="*/ 8 w 196"/>
                  <a:gd name="T9" fmla="*/ 4 h 323"/>
                  <a:gd name="T10" fmla="*/ 0 w 196"/>
                  <a:gd name="T11" fmla="*/ 7 h 323"/>
                  <a:gd name="T12" fmla="*/ 21 w 196"/>
                  <a:gd name="T13" fmla="*/ 26 h 323"/>
                  <a:gd name="T14" fmla="*/ 29 w 196"/>
                  <a:gd name="T15" fmla="*/ 80 h 323"/>
                  <a:gd name="T16" fmla="*/ 11 w 196"/>
                  <a:gd name="T17" fmla="*/ 187 h 323"/>
                  <a:gd name="T18" fmla="*/ 9 w 196"/>
                  <a:gd name="T19" fmla="*/ 196 h 323"/>
                  <a:gd name="T20" fmla="*/ 37 w 196"/>
                  <a:gd name="T21" fmla="*/ 306 h 323"/>
                  <a:gd name="T22" fmla="*/ 56 w 196"/>
                  <a:gd name="T23" fmla="*/ 321 h 323"/>
                  <a:gd name="T24" fmla="*/ 120 w 196"/>
                  <a:gd name="T25" fmla="*/ 321 h 323"/>
                  <a:gd name="T26" fmla="*/ 139 w 196"/>
                  <a:gd name="T27" fmla="*/ 306 h 323"/>
                  <a:gd name="T28" fmla="*/ 191 w 196"/>
                  <a:gd name="T29" fmla="*/ 50 h 323"/>
                  <a:gd name="T30" fmla="*/ 167 w 196"/>
                  <a:gd name="T31" fmla="*/ 4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23">
                    <a:moveTo>
                      <a:pt x="167" y="4"/>
                    </a:moveTo>
                    <a:cubicBezTo>
                      <a:pt x="163" y="3"/>
                      <a:pt x="140" y="1"/>
                      <a:pt x="135" y="0"/>
                    </a:cubicBezTo>
                    <a:cubicBezTo>
                      <a:pt x="87" y="132"/>
                      <a:pt x="87" y="132"/>
                      <a:pt x="87" y="132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6" y="2"/>
                      <a:pt x="12" y="3"/>
                      <a:pt x="8" y="4"/>
                    </a:cubicBezTo>
                    <a:cubicBezTo>
                      <a:pt x="6" y="5"/>
                      <a:pt x="3" y="6"/>
                      <a:pt x="0" y="7"/>
                    </a:cubicBezTo>
                    <a:cubicBezTo>
                      <a:pt x="9" y="11"/>
                      <a:pt x="15" y="17"/>
                      <a:pt x="21" y="26"/>
                    </a:cubicBezTo>
                    <a:cubicBezTo>
                      <a:pt x="31" y="41"/>
                      <a:pt x="34" y="60"/>
                      <a:pt x="29" y="80"/>
                    </a:cubicBezTo>
                    <a:cubicBezTo>
                      <a:pt x="22" y="113"/>
                      <a:pt x="17" y="149"/>
                      <a:pt x="11" y="187"/>
                    </a:cubicBezTo>
                    <a:cubicBezTo>
                      <a:pt x="10" y="190"/>
                      <a:pt x="10" y="193"/>
                      <a:pt x="9" y="196"/>
                    </a:cubicBezTo>
                    <a:cubicBezTo>
                      <a:pt x="17" y="235"/>
                      <a:pt x="25" y="273"/>
                      <a:pt x="37" y="306"/>
                    </a:cubicBezTo>
                    <a:cubicBezTo>
                      <a:pt x="40" y="314"/>
                      <a:pt x="49" y="321"/>
                      <a:pt x="56" y="321"/>
                    </a:cubicBezTo>
                    <a:cubicBezTo>
                      <a:pt x="82" y="323"/>
                      <a:pt x="94" y="323"/>
                      <a:pt x="120" y="321"/>
                    </a:cubicBezTo>
                    <a:cubicBezTo>
                      <a:pt x="127" y="321"/>
                      <a:pt x="136" y="314"/>
                      <a:pt x="139" y="306"/>
                    </a:cubicBezTo>
                    <a:cubicBezTo>
                      <a:pt x="166" y="231"/>
                      <a:pt x="174" y="127"/>
                      <a:pt x="191" y="50"/>
                    </a:cubicBezTo>
                    <a:cubicBezTo>
                      <a:pt x="196" y="27"/>
                      <a:pt x="184" y="8"/>
                      <a:pt x="16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5" name="Oval 61"/>
              <p:cNvSpPr>
                <a:spLocks noChangeArrowheads="1"/>
              </p:cNvSpPr>
              <p:nvPr/>
            </p:nvSpPr>
            <p:spPr bwMode="auto">
              <a:xfrm>
                <a:off x="3830638" y="892175"/>
                <a:ext cx="406400" cy="407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6" name="Freeform 62"/>
              <p:cNvSpPr/>
              <p:nvPr/>
            </p:nvSpPr>
            <p:spPr bwMode="auto">
              <a:xfrm>
                <a:off x="3746501" y="1352550"/>
                <a:ext cx="574675" cy="854075"/>
              </a:xfrm>
              <a:custGeom>
                <a:avLst/>
                <a:gdLst>
                  <a:gd name="T0" fmla="*/ 227 w 261"/>
                  <a:gd name="T1" fmla="*/ 5 h 388"/>
                  <a:gd name="T2" fmla="*/ 189 w 261"/>
                  <a:gd name="T3" fmla="*/ 0 h 388"/>
                  <a:gd name="T4" fmla="*/ 131 w 261"/>
                  <a:gd name="T5" fmla="*/ 158 h 388"/>
                  <a:gd name="T6" fmla="*/ 75 w 261"/>
                  <a:gd name="T7" fmla="*/ 1 h 388"/>
                  <a:gd name="T8" fmla="*/ 36 w 261"/>
                  <a:gd name="T9" fmla="*/ 5 h 388"/>
                  <a:gd name="T10" fmla="*/ 6 w 261"/>
                  <a:gd name="T11" fmla="*/ 59 h 388"/>
                  <a:gd name="T12" fmla="*/ 70 w 261"/>
                  <a:gd name="T13" fmla="*/ 368 h 388"/>
                  <a:gd name="T14" fmla="*/ 94 w 261"/>
                  <a:gd name="T15" fmla="*/ 386 h 388"/>
                  <a:gd name="T16" fmla="*/ 170 w 261"/>
                  <a:gd name="T17" fmla="*/ 386 h 388"/>
                  <a:gd name="T18" fmla="*/ 193 w 261"/>
                  <a:gd name="T19" fmla="*/ 368 h 388"/>
                  <a:gd name="T20" fmla="*/ 255 w 261"/>
                  <a:gd name="T21" fmla="*/ 60 h 388"/>
                  <a:gd name="T22" fmla="*/ 227 w 261"/>
                  <a:gd name="T23" fmla="*/ 5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1" h="388">
                    <a:moveTo>
                      <a:pt x="227" y="5"/>
                    </a:moveTo>
                    <a:cubicBezTo>
                      <a:pt x="222" y="4"/>
                      <a:pt x="194" y="1"/>
                      <a:pt x="189" y="0"/>
                    </a:cubicBezTo>
                    <a:cubicBezTo>
                      <a:pt x="131" y="158"/>
                      <a:pt x="131" y="158"/>
                      <a:pt x="131" y="158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69" y="2"/>
                      <a:pt x="41" y="4"/>
                      <a:pt x="36" y="5"/>
                    </a:cubicBezTo>
                    <a:cubicBezTo>
                      <a:pt x="15" y="9"/>
                      <a:pt x="0" y="31"/>
                      <a:pt x="6" y="59"/>
                    </a:cubicBezTo>
                    <a:cubicBezTo>
                      <a:pt x="26" y="152"/>
                      <a:pt x="38" y="277"/>
                      <a:pt x="70" y="368"/>
                    </a:cubicBezTo>
                    <a:cubicBezTo>
                      <a:pt x="74" y="377"/>
                      <a:pt x="85" y="386"/>
                      <a:pt x="94" y="386"/>
                    </a:cubicBezTo>
                    <a:cubicBezTo>
                      <a:pt x="124" y="388"/>
                      <a:pt x="139" y="388"/>
                      <a:pt x="170" y="386"/>
                    </a:cubicBezTo>
                    <a:cubicBezTo>
                      <a:pt x="178" y="386"/>
                      <a:pt x="189" y="377"/>
                      <a:pt x="193" y="368"/>
                    </a:cubicBezTo>
                    <a:cubicBezTo>
                      <a:pt x="225" y="278"/>
                      <a:pt x="235" y="153"/>
                      <a:pt x="255" y="60"/>
                    </a:cubicBezTo>
                    <a:cubicBezTo>
                      <a:pt x="261" y="32"/>
                      <a:pt x="248" y="9"/>
                      <a:pt x="22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7" name="Freeform 63"/>
              <p:cNvSpPr/>
              <p:nvPr/>
            </p:nvSpPr>
            <p:spPr bwMode="auto">
              <a:xfrm>
                <a:off x="3990976" y="1343025"/>
                <a:ext cx="85725" cy="74613"/>
              </a:xfrm>
              <a:custGeom>
                <a:avLst/>
                <a:gdLst>
                  <a:gd name="T0" fmla="*/ 30 w 39"/>
                  <a:gd name="T1" fmla="*/ 34 h 34"/>
                  <a:gd name="T2" fmla="*/ 39 w 39"/>
                  <a:gd name="T3" fmla="*/ 1 h 34"/>
                  <a:gd name="T4" fmla="*/ 0 w 39"/>
                  <a:gd name="T5" fmla="*/ 1 h 34"/>
                  <a:gd name="T6" fmla="*/ 10 w 39"/>
                  <a:gd name="T7" fmla="*/ 34 h 34"/>
                  <a:gd name="T8" fmla="*/ 30 w 39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4">
                    <a:moveTo>
                      <a:pt x="30" y="34"/>
                    </a:moveTo>
                    <a:cubicBezTo>
                      <a:pt x="39" y="1"/>
                      <a:pt x="39" y="1"/>
                      <a:pt x="39" y="1"/>
                    </a:cubicBezTo>
                    <a:cubicBezTo>
                      <a:pt x="26" y="0"/>
                      <a:pt x="13" y="0"/>
                      <a:pt x="0" y="1"/>
                    </a:cubicBezTo>
                    <a:cubicBezTo>
                      <a:pt x="10" y="34"/>
                      <a:pt x="10" y="34"/>
                      <a:pt x="10" y="34"/>
                    </a:cubicBezTo>
                    <a:lnTo>
                      <a:pt x="3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88" name="Freeform 64"/>
              <p:cNvSpPr/>
              <p:nvPr/>
            </p:nvSpPr>
            <p:spPr bwMode="auto">
              <a:xfrm>
                <a:off x="3952876" y="1425575"/>
                <a:ext cx="163513" cy="307975"/>
              </a:xfrm>
              <a:custGeom>
                <a:avLst/>
                <a:gdLst>
                  <a:gd name="T0" fmla="*/ 103 w 103"/>
                  <a:gd name="T1" fmla="*/ 194 h 194"/>
                  <a:gd name="T2" fmla="*/ 66 w 103"/>
                  <a:gd name="T3" fmla="*/ 0 h 194"/>
                  <a:gd name="T4" fmla="*/ 38 w 103"/>
                  <a:gd name="T5" fmla="*/ 0 h 194"/>
                  <a:gd name="T6" fmla="*/ 0 w 103"/>
                  <a:gd name="T7" fmla="*/ 194 h 194"/>
                  <a:gd name="T8" fmla="*/ 103 w 103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94">
                    <a:moveTo>
                      <a:pt x="103" y="194"/>
                    </a:moveTo>
                    <a:lnTo>
                      <a:pt x="66" y="0"/>
                    </a:lnTo>
                    <a:lnTo>
                      <a:pt x="38" y="0"/>
                    </a:lnTo>
                    <a:lnTo>
                      <a:pt x="0" y="194"/>
                    </a:lnTo>
                    <a:lnTo>
                      <a:pt x="103" y="1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2428067" y="3586563"/>
              <a:ext cx="194316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dirty="0">
                  <a:solidFill>
                    <a:prstClr val="white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Heading Text.</a:t>
              </a:r>
              <a:endParaRPr lang="zh-CN" altLang="en-US" sz="2200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90" name="Freeform 63"/>
            <p:cNvSpPr>
              <a:spLocks noChangeAspect="1" noEditPoints="1"/>
            </p:cNvSpPr>
            <p:nvPr/>
          </p:nvSpPr>
          <p:spPr bwMode="auto">
            <a:xfrm>
              <a:off x="3088207" y="835140"/>
              <a:ext cx="422384" cy="479752"/>
            </a:xfrm>
            <a:custGeom>
              <a:avLst/>
              <a:gdLst>
                <a:gd name="T0" fmla="*/ 319 w 352"/>
                <a:gd name="T1" fmla="*/ 209 h 400"/>
                <a:gd name="T2" fmla="*/ 238 w 352"/>
                <a:gd name="T3" fmla="*/ 134 h 400"/>
                <a:gd name="T4" fmla="*/ 251 w 352"/>
                <a:gd name="T5" fmla="*/ 134 h 400"/>
                <a:gd name="T6" fmla="*/ 313 w 352"/>
                <a:gd name="T7" fmla="*/ 114 h 400"/>
                <a:gd name="T8" fmla="*/ 283 w 352"/>
                <a:gd name="T9" fmla="*/ 96 h 400"/>
                <a:gd name="T10" fmla="*/ 292 w 352"/>
                <a:gd name="T11" fmla="*/ 82 h 400"/>
                <a:gd name="T12" fmla="*/ 289 w 352"/>
                <a:gd name="T13" fmla="*/ 75 h 400"/>
                <a:gd name="T14" fmla="*/ 237 w 352"/>
                <a:gd name="T15" fmla="*/ 97 h 400"/>
                <a:gd name="T16" fmla="*/ 231 w 352"/>
                <a:gd name="T17" fmla="*/ 16 h 400"/>
                <a:gd name="T18" fmla="*/ 142 w 352"/>
                <a:gd name="T19" fmla="*/ 17 h 400"/>
                <a:gd name="T20" fmla="*/ 136 w 352"/>
                <a:gd name="T21" fmla="*/ 108 h 400"/>
                <a:gd name="T22" fmla="*/ 121 w 352"/>
                <a:gd name="T23" fmla="*/ 112 h 400"/>
                <a:gd name="T24" fmla="*/ 111 w 352"/>
                <a:gd name="T25" fmla="*/ 119 h 400"/>
                <a:gd name="T26" fmla="*/ 127 w 352"/>
                <a:gd name="T27" fmla="*/ 130 h 400"/>
                <a:gd name="T28" fmla="*/ 34 w 352"/>
                <a:gd name="T29" fmla="*/ 214 h 400"/>
                <a:gd name="T30" fmla="*/ 149 w 352"/>
                <a:gd name="T31" fmla="*/ 391 h 400"/>
                <a:gd name="T32" fmla="*/ 343 w 352"/>
                <a:gd name="T33" fmla="*/ 268 h 400"/>
                <a:gd name="T34" fmla="*/ 303 w 352"/>
                <a:gd name="T35" fmla="*/ 109 h 400"/>
                <a:gd name="T36" fmla="*/ 251 w 352"/>
                <a:gd name="T37" fmla="*/ 123 h 400"/>
                <a:gd name="T38" fmla="*/ 243 w 352"/>
                <a:gd name="T39" fmla="*/ 122 h 400"/>
                <a:gd name="T40" fmla="*/ 280 w 352"/>
                <a:gd name="T41" fmla="*/ 85 h 400"/>
                <a:gd name="T42" fmla="*/ 239 w 352"/>
                <a:gd name="T43" fmla="*/ 111 h 400"/>
                <a:gd name="T44" fmla="*/ 280 w 352"/>
                <a:gd name="T45" fmla="*/ 85 h 400"/>
                <a:gd name="T46" fmla="*/ 218 w 352"/>
                <a:gd name="T47" fmla="*/ 315 h 400"/>
                <a:gd name="T48" fmla="*/ 183 w 352"/>
                <a:gd name="T49" fmla="*/ 326 h 400"/>
                <a:gd name="T50" fmla="*/ 169 w 352"/>
                <a:gd name="T51" fmla="*/ 344 h 400"/>
                <a:gd name="T52" fmla="*/ 147 w 352"/>
                <a:gd name="T53" fmla="*/ 322 h 400"/>
                <a:gd name="T54" fmla="*/ 122 w 352"/>
                <a:gd name="T55" fmla="*/ 300 h 400"/>
                <a:gd name="T56" fmla="*/ 155 w 352"/>
                <a:gd name="T57" fmla="*/ 280 h 400"/>
                <a:gd name="T58" fmla="*/ 169 w 352"/>
                <a:gd name="T59" fmla="*/ 301 h 400"/>
                <a:gd name="T60" fmla="*/ 142 w 352"/>
                <a:gd name="T61" fmla="*/ 258 h 400"/>
                <a:gd name="T62" fmla="*/ 122 w 352"/>
                <a:gd name="T63" fmla="*/ 225 h 400"/>
                <a:gd name="T64" fmla="*/ 169 w 352"/>
                <a:gd name="T65" fmla="*/ 184 h 400"/>
                <a:gd name="T66" fmla="*/ 183 w 352"/>
                <a:gd name="T67" fmla="*/ 175 h 400"/>
                <a:gd name="T68" fmla="*/ 215 w 352"/>
                <a:gd name="T69" fmla="*/ 194 h 400"/>
                <a:gd name="T70" fmla="*/ 195 w 352"/>
                <a:gd name="T71" fmla="*/ 223 h 400"/>
                <a:gd name="T72" fmla="*/ 183 w 352"/>
                <a:gd name="T73" fmla="*/ 209 h 400"/>
                <a:gd name="T74" fmla="*/ 221 w 352"/>
                <a:gd name="T75" fmla="*/ 252 h 400"/>
                <a:gd name="T76" fmla="*/ 230 w 352"/>
                <a:gd name="T77" fmla="*/ 30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2" h="400">
                  <a:moveTo>
                    <a:pt x="343" y="268"/>
                  </a:moveTo>
                  <a:cubicBezTo>
                    <a:pt x="339" y="245"/>
                    <a:pt x="331" y="231"/>
                    <a:pt x="319" y="209"/>
                  </a:cubicBezTo>
                  <a:cubicBezTo>
                    <a:pt x="308" y="192"/>
                    <a:pt x="288" y="172"/>
                    <a:pt x="273" y="160"/>
                  </a:cubicBezTo>
                  <a:cubicBezTo>
                    <a:pt x="262" y="151"/>
                    <a:pt x="249" y="143"/>
                    <a:pt x="238" y="134"/>
                  </a:cubicBezTo>
                  <a:cubicBezTo>
                    <a:pt x="241" y="134"/>
                    <a:pt x="241" y="134"/>
                    <a:pt x="241" y="134"/>
                  </a:cubicBezTo>
                  <a:cubicBezTo>
                    <a:pt x="251" y="134"/>
                    <a:pt x="251" y="134"/>
                    <a:pt x="251" y="134"/>
                  </a:cubicBezTo>
                  <a:cubicBezTo>
                    <a:pt x="258" y="134"/>
                    <a:pt x="266" y="134"/>
                    <a:pt x="274" y="133"/>
                  </a:cubicBezTo>
                  <a:cubicBezTo>
                    <a:pt x="283" y="132"/>
                    <a:pt x="306" y="128"/>
                    <a:pt x="313" y="114"/>
                  </a:cubicBezTo>
                  <a:cubicBezTo>
                    <a:pt x="318" y="104"/>
                    <a:pt x="314" y="99"/>
                    <a:pt x="311" y="97"/>
                  </a:cubicBezTo>
                  <a:cubicBezTo>
                    <a:pt x="306" y="93"/>
                    <a:pt x="295" y="94"/>
                    <a:pt x="283" y="96"/>
                  </a:cubicBezTo>
                  <a:cubicBezTo>
                    <a:pt x="288" y="92"/>
                    <a:pt x="291" y="88"/>
                    <a:pt x="292" y="84"/>
                  </a:cubicBezTo>
                  <a:cubicBezTo>
                    <a:pt x="292" y="84"/>
                    <a:pt x="292" y="83"/>
                    <a:pt x="292" y="82"/>
                  </a:cubicBezTo>
                  <a:cubicBezTo>
                    <a:pt x="292" y="80"/>
                    <a:pt x="292" y="78"/>
                    <a:pt x="290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7" y="74"/>
                    <a:pt x="287" y="74"/>
                    <a:pt x="287" y="74"/>
                  </a:cubicBezTo>
                  <a:cubicBezTo>
                    <a:pt x="272" y="72"/>
                    <a:pt x="251" y="83"/>
                    <a:pt x="237" y="97"/>
                  </a:cubicBezTo>
                  <a:cubicBezTo>
                    <a:pt x="252" y="77"/>
                    <a:pt x="280" y="51"/>
                    <a:pt x="285" y="30"/>
                  </a:cubicBezTo>
                  <a:cubicBezTo>
                    <a:pt x="266" y="29"/>
                    <a:pt x="247" y="25"/>
                    <a:pt x="231" y="16"/>
                  </a:cubicBezTo>
                  <a:cubicBezTo>
                    <a:pt x="216" y="8"/>
                    <a:pt x="209" y="0"/>
                    <a:pt x="191" y="3"/>
                  </a:cubicBezTo>
                  <a:cubicBezTo>
                    <a:pt x="174" y="5"/>
                    <a:pt x="158" y="13"/>
                    <a:pt x="142" y="17"/>
                  </a:cubicBezTo>
                  <a:cubicBezTo>
                    <a:pt x="124" y="22"/>
                    <a:pt x="108" y="15"/>
                    <a:pt x="90" y="18"/>
                  </a:cubicBezTo>
                  <a:cubicBezTo>
                    <a:pt x="87" y="49"/>
                    <a:pt x="125" y="79"/>
                    <a:pt x="136" y="108"/>
                  </a:cubicBezTo>
                  <a:cubicBezTo>
                    <a:pt x="131" y="109"/>
                    <a:pt x="126" y="110"/>
                    <a:pt x="121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18" y="113"/>
                    <a:pt x="115" y="114"/>
                    <a:pt x="114" y="116"/>
                  </a:cubicBezTo>
                  <a:cubicBezTo>
                    <a:pt x="111" y="119"/>
                    <a:pt x="111" y="119"/>
                    <a:pt x="111" y="119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6" y="127"/>
                    <a:pt x="120" y="129"/>
                    <a:pt x="127" y="130"/>
                  </a:cubicBezTo>
                  <a:cubicBezTo>
                    <a:pt x="113" y="139"/>
                    <a:pt x="96" y="149"/>
                    <a:pt x="84" y="159"/>
                  </a:cubicBezTo>
                  <a:cubicBezTo>
                    <a:pt x="69" y="172"/>
                    <a:pt x="46" y="198"/>
                    <a:pt x="34" y="214"/>
                  </a:cubicBezTo>
                  <a:cubicBezTo>
                    <a:pt x="13" y="240"/>
                    <a:pt x="0" y="275"/>
                    <a:pt x="6" y="307"/>
                  </a:cubicBezTo>
                  <a:cubicBezTo>
                    <a:pt x="18" y="370"/>
                    <a:pt x="92" y="391"/>
                    <a:pt x="149" y="391"/>
                  </a:cubicBezTo>
                  <a:cubicBezTo>
                    <a:pt x="212" y="391"/>
                    <a:pt x="293" y="400"/>
                    <a:pt x="335" y="348"/>
                  </a:cubicBezTo>
                  <a:cubicBezTo>
                    <a:pt x="352" y="327"/>
                    <a:pt x="347" y="295"/>
                    <a:pt x="343" y="268"/>
                  </a:cubicBezTo>
                  <a:close/>
                  <a:moveTo>
                    <a:pt x="305" y="105"/>
                  </a:moveTo>
                  <a:cubicBezTo>
                    <a:pt x="305" y="105"/>
                    <a:pt x="305" y="106"/>
                    <a:pt x="303" y="109"/>
                  </a:cubicBezTo>
                  <a:cubicBezTo>
                    <a:pt x="299" y="117"/>
                    <a:pt x="284" y="121"/>
                    <a:pt x="273" y="123"/>
                  </a:cubicBezTo>
                  <a:cubicBezTo>
                    <a:pt x="266" y="124"/>
                    <a:pt x="258" y="124"/>
                    <a:pt x="251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63" y="112"/>
                    <a:pt x="300" y="101"/>
                    <a:pt x="305" y="105"/>
                  </a:cubicBezTo>
                  <a:close/>
                  <a:moveTo>
                    <a:pt x="280" y="85"/>
                  </a:moveTo>
                  <a:cubicBezTo>
                    <a:pt x="275" y="90"/>
                    <a:pt x="260" y="99"/>
                    <a:pt x="251" y="104"/>
                  </a:cubicBezTo>
                  <a:cubicBezTo>
                    <a:pt x="247" y="106"/>
                    <a:pt x="243" y="108"/>
                    <a:pt x="239" y="111"/>
                  </a:cubicBezTo>
                  <a:cubicBezTo>
                    <a:pt x="239" y="111"/>
                    <a:pt x="239" y="111"/>
                    <a:pt x="239" y="111"/>
                  </a:cubicBezTo>
                  <a:cubicBezTo>
                    <a:pt x="249" y="98"/>
                    <a:pt x="267" y="86"/>
                    <a:pt x="280" y="85"/>
                  </a:cubicBezTo>
                  <a:close/>
                  <a:moveTo>
                    <a:pt x="230" y="301"/>
                  </a:moveTo>
                  <a:cubicBezTo>
                    <a:pt x="227" y="306"/>
                    <a:pt x="223" y="311"/>
                    <a:pt x="218" y="315"/>
                  </a:cubicBezTo>
                  <a:cubicBezTo>
                    <a:pt x="213" y="319"/>
                    <a:pt x="208" y="322"/>
                    <a:pt x="203" y="323"/>
                  </a:cubicBezTo>
                  <a:cubicBezTo>
                    <a:pt x="197" y="325"/>
                    <a:pt x="191" y="326"/>
                    <a:pt x="183" y="326"/>
                  </a:cubicBezTo>
                  <a:cubicBezTo>
                    <a:pt x="183" y="344"/>
                    <a:pt x="183" y="344"/>
                    <a:pt x="183" y="344"/>
                  </a:cubicBezTo>
                  <a:cubicBezTo>
                    <a:pt x="169" y="344"/>
                    <a:pt x="169" y="344"/>
                    <a:pt x="169" y="344"/>
                  </a:cubicBezTo>
                  <a:cubicBezTo>
                    <a:pt x="169" y="326"/>
                    <a:pt x="169" y="326"/>
                    <a:pt x="169" y="326"/>
                  </a:cubicBezTo>
                  <a:cubicBezTo>
                    <a:pt x="160" y="326"/>
                    <a:pt x="152" y="324"/>
                    <a:pt x="147" y="322"/>
                  </a:cubicBezTo>
                  <a:cubicBezTo>
                    <a:pt x="141" y="320"/>
                    <a:pt x="136" y="317"/>
                    <a:pt x="132" y="313"/>
                  </a:cubicBezTo>
                  <a:cubicBezTo>
                    <a:pt x="127" y="309"/>
                    <a:pt x="124" y="305"/>
                    <a:pt x="122" y="300"/>
                  </a:cubicBezTo>
                  <a:cubicBezTo>
                    <a:pt x="120" y="296"/>
                    <a:pt x="118" y="291"/>
                    <a:pt x="117" y="284"/>
                  </a:cubicBezTo>
                  <a:cubicBezTo>
                    <a:pt x="155" y="280"/>
                    <a:pt x="155" y="280"/>
                    <a:pt x="155" y="280"/>
                  </a:cubicBezTo>
                  <a:cubicBezTo>
                    <a:pt x="156" y="286"/>
                    <a:pt x="158" y="291"/>
                    <a:pt x="160" y="293"/>
                  </a:cubicBezTo>
                  <a:cubicBezTo>
                    <a:pt x="162" y="296"/>
                    <a:pt x="165" y="299"/>
                    <a:pt x="169" y="301"/>
                  </a:cubicBezTo>
                  <a:cubicBezTo>
                    <a:pt x="169" y="267"/>
                    <a:pt x="169" y="267"/>
                    <a:pt x="169" y="267"/>
                  </a:cubicBezTo>
                  <a:cubicBezTo>
                    <a:pt x="156" y="264"/>
                    <a:pt x="147" y="261"/>
                    <a:pt x="142" y="258"/>
                  </a:cubicBezTo>
                  <a:cubicBezTo>
                    <a:pt x="137" y="255"/>
                    <a:pt x="132" y="251"/>
                    <a:pt x="128" y="246"/>
                  </a:cubicBezTo>
                  <a:cubicBezTo>
                    <a:pt x="124" y="240"/>
                    <a:pt x="122" y="233"/>
                    <a:pt x="122" y="225"/>
                  </a:cubicBezTo>
                  <a:cubicBezTo>
                    <a:pt x="122" y="213"/>
                    <a:pt x="126" y="204"/>
                    <a:pt x="134" y="196"/>
                  </a:cubicBezTo>
                  <a:cubicBezTo>
                    <a:pt x="142" y="189"/>
                    <a:pt x="154" y="185"/>
                    <a:pt x="169" y="184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83" y="175"/>
                    <a:pt x="183" y="175"/>
                    <a:pt x="183" y="175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97" y="185"/>
                    <a:pt x="208" y="188"/>
                    <a:pt x="215" y="194"/>
                  </a:cubicBezTo>
                  <a:cubicBezTo>
                    <a:pt x="223" y="200"/>
                    <a:pt x="228" y="208"/>
                    <a:pt x="230" y="218"/>
                  </a:cubicBezTo>
                  <a:cubicBezTo>
                    <a:pt x="195" y="223"/>
                    <a:pt x="195" y="223"/>
                    <a:pt x="195" y="223"/>
                  </a:cubicBezTo>
                  <a:cubicBezTo>
                    <a:pt x="193" y="219"/>
                    <a:pt x="191" y="216"/>
                    <a:pt x="190" y="214"/>
                  </a:cubicBezTo>
                  <a:cubicBezTo>
                    <a:pt x="189" y="212"/>
                    <a:pt x="186" y="211"/>
                    <a:pt x="183" y="209"/>
                  </a:cubicBezTo>
                  <a:cubicBezTo>
                    <a:pt x="183" y="236"/>
                    <a:pt x="183" y="236"/>
                    <a:pt x="183" y="236"/>
                  </a:cubicBezTo>
                  <a:cubicBezTo>
                    <a:pt x="202" y="241"/>
                    <a:pt x="215" y="247"/>
                    <a:pt x="221" y="252"/>
                  </a:cubicBezTo>
                  <a:cubicBezTo>
                    <a:pt x="230" y="260"/>
                    <a:pt x="234" y="270"/>
                    <a:pt x="234" y="282"/>
                  </a:cubicBezTo>
                  <a:cubicBezTo>
                    <a:pt x="234" y="288"/>
                    <a:pt x="233" y="295"/>
                    <a:pt x="230" y="30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91" name="Freeform 910"/>
            <p:cNvSpPr/>
            <p:nvPr/>
          </p:nvSpPr>
          <p:spPr bwMode="auto">
            <a:xfrm>
              <a:off x="1248901" y="3979017"/>
              <a:ext cx="482767" cy="487129"/>
            </a:xfrm>
            <a:custGeom>
              <a:avLst/>
              <a:gdLst>
                <a:gd name="T0" fmla="*/ 140 w 280"/>
                <a:gd name="T1" fmla="*/ 0 h 283"/>
                <a:gd name="T2" fmla="*/ 0 w 280"/>
                <a:gd name="T3" fmla="*/ 122 h 283"/>
                <a:gd name="T4" fmla="*/ 34 w 280"/>
                <a:gd name="T5" fmla="*/ 104 h 283"/>
                <a:gd name="T6" fmla="*/ 70 w 280"/>
                <a:gd name="T7" fmla="*/ 124 h 283"/>
                <a:gd name="T8" fmla="*/ 105 w 280"/>
                <a:gd name="T9" fmla="*/ 104 h 283"/>
                <a:gd name="T10" fmla="*/ 135 w 280"/>
                <a:gd name="T11" fmla="*/ 117 h 283"/>
                <a:gd name="T12" fmla="*/ 135 w 280"/>
                <a:gd name="T13" fmla="*/ 194 h 283"/>
                <a:gd name="T14" fmla="*/ 129 w 280"/>
                <a:gd name="T15" fmla="*/ 194 h 283"/>
                <a:gd name="T16" fmla="*/ 129 w 280"/>
                <a:gd name="T17" fmla="*/ 222 h 283"/>
                <a:gd name="T18" fmla="*/ 129 w 280"/>
                <a:gd name="T19" fmla="*/ 250 h 283"/>
                <a:gd name="T20" fmla="*/ 127 w 280"/>
                <a:gd name="T21" fmla="*/ 259 h 283"/>
                <a:gd name="T22" fmla="*/ 117 w 280"/>
                <a:gd name="T23" fmla="*/ 264 h 283"/>
                <a:gd name="T24" fmla="*/ 113 w 280"/>
                <a:gd name="T25" fmla="*/ 264 h 283"/>
                <a:gd name="T26" fmla="*/ 107 w 280"/>
                <a:gd name="T27" fmla="*/ 261 h 283"/>
                <a:gd name="T28" fmla="*/ 105 w 280"/>
                <a:gd name="T29" fmla="*/ 257 h 283"/>
                <a:gd name="T30" fmla="*/ 104 w 280"/>
                <a:gd name="T31" fmla="*/ 251 h 283"/>
                <a:gd name="T32" fmla="*/ 101 w 280"/>
                <a:gd name="T33" fmla="*/ 244 h 283"/>
                <a:gd name="T34" fmla="*/ 93 w 280"/>
                <a:gd name="T35" fmla="*/ 240 h 283"/>
                <a:gd name="T36" fmla="*/ 86 w 280"/>
                <a:gd name="T37" fmla="*/ 243 h 283"/>
                <a:gd name="T38" fmla="*/ 83 w 280"/>
                <a:gd name="T39" fmla="*/ 251 h 283"/>
                <a:gd name="T40" fmla="*/ 85 w 280"/>
                <a:gd name="T41" fmla="*/ 264 h 283"/>
                <a:gd name="T42" fmla="*/ 91 w 280"/>
                <a:gd name="T43" fmla="*/ 274 h 283"/>
                <a:gd name="T44" fmla="*/ 107 w 280"/>
                <a:gd name="T45" fmla="*/ 282 h 283"/>
                <a:gd name="T46" fmla="*/ 117 w 280"/>
                <a:gd name="T47" fmla="*/ 283 h 283"/>
                <a:gd name="T48" fmla="*/ 117 w 280"/>
                <a:gd name="T49" fmla="*/ 283 h 283"/>
                <a:gd name="T50" fmla="*/ 117 w 280"/>
                <a:gd name="T51" fmla="*/ 283 h 283"/>
                <a:gd name="T52" fmla="*/ 117 w 280"/>
                <a:gd name="T53" fmla="*/ 283 h 283"/>
                <a:gd name="T54" fmla="*/ 117 w 280"/>
                <a:gd name="T55" fmla="*/ 283 h 283"/>
                <a:gd name="T56" fmla="*/ 117 w 280"/>
                <a:gd name="T57" fmla="*/ 283 h 283"/>
                <a:gd name="T58" fmla="*/ 117 w 280"/>
                <a:gd name="T59" fmla="*/ 283 h 283"/>
                <a:gd name="T60" fmla="*/ 117 w 280"/>
                <a:gd name="T61" fmla="*/ 283 h 283"/>
                <a:gd name="T62" fmla="*/ 143 w 280"/>
                <a:gd name="T63" fmla="*/ 272 h 283"/>
                <a:gd name="T64" fmla="*/ 151 w 280"/>
                <a:gd name="T65" fmla="*/ 250 h 283"/>
                <a:gd name="T66" fmla="*/ 151 w 280"/>
                <a:gd name="T67" fmla="*/ 250 h 283"/>
                <a:gd name="T68" fmla="*/ 151 w 280"/>
                <a:gd name="T69" fmla="*/ 250 h 283"/>
                <a:gd name="T70" fmla="*/ 151 w 280"/>
                <a:gd name="T71" fmla="*/ 222 h 283"/>
                <a:gd name="T72" fmla="*/ 151 w 280"/>
                <a:gd name="T73" fmla="*/ 194 h 283"/>
                <a:gd name="T74" fmla="*/ 145 w 280"/>
                <a:gd name="T75" fmla="*/ 194 h 283"/>
                <a:gd name="T76" fmla="*/ 145 w 280"/>
                <a:gd name="T77" fmla="*/ 117 h 283"/>
                <a:gd name="T78" fmla="*/ 175 w 280"/>
                <a:gd name="T79" fmla="*/ 105 h 283"/>
                <a:gd name="T80" fmla="*/ 210 w 280"/>
                <a:gd name="T81" fmla="*/ 124 h 283"/>
                <a:gd name="T82" fmla="*/ 246 w 280"/>
                <a:gd name="T83" fmla="*/ 105 h 283"/>
                <a:gd name="T84" fmla="*/ 280 w 280"/>
                <a:gd name="T85" fmla="*/ 123 h 283"/>
                <a:gd name="T86" fmla="*/ 140 w 280"/>
                <a:gd name="T8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0" h="283">
                  <a:moveTo>
                    <a:pt x="140" y="0"/>
                  </a:moveTo>
                  <a:cubicBezTo>
                    <a:pt x="68" y="0"/>
                    <a:pt x="9" y="54"/>
                    <a:pt x="0" y="122"/>
                  </a:cubicBezTo>
                  <a:cubicBezTo>
                    <a:pt x="7" y="112"/>
                    <a:pt x="20" y="104"/>
                    <a:pt x="34" y="104"/>
                  </a:cubicBezTo>
                  <a:cubicBezTo>
                    <a:pt x="50" y="104"/>
                    <a:pt x="63" y="112"/>
                    <a:pt x="70" y="124"/>
                  </a:cubicBezTo>
                  <a:cubicBezTo>
                    <a:pt x="76" y="113"/>
                    <a:pt x="89" y="104"/>
                    <a:pt x="105" y="104"/>
                  </a:cubicBezTo>
                  <a:cubicBezTo>
                    <a:pt x="117" y="104"/>
                    <a:pt x="128" y="110"/>
                    <a:pt x="135" y="117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29" y="194"/>
                    <a:pt x="129" y="208"/>
                    <a:pt x="129" y="222"/>
                  </a:cubicBezTo>
                  <a:cubicBezTo>
                    <a:pt x="129" y="236"/>
                    <a:pt x="129" y="250"/>
                    <a:pt x="129" y="250"/>
                  </a:cubicBezTo>
                  <a:cubicBezTo>
                    <a:pt x="129" y="252"/>
                    <a:pt x="129" y="256"/>
                    <a:pt x="127" y="259"/>
                  </a:cubicBezTo>
                  <a:cubicBezTo>
                    <a:pt x="125" y="262"/>
                    <a:pt x="122" y="264"/>
                    <a:pt x="117" y="264"/>
                  </a:cubicBezTo>
                  <a:cubicBezTo>
                    <a:pt x="116" y="264"/>
                    <a:pt x="115" y="264"/>
                    <a:pt x="113" y="264"/>
                  </a:cubicBezTo>
                  <a:cubicBezTo>
                    <a:pt x="111" y="263"/>
                    <a:pt x="109" y="262"/>
                    <a:pt x="107" y="261"/>
                  </a:cubicBezTo>
                  <a:cubicBezTo>
                    <a:pt x="106" y="259"/>
                    <a:pt x="106" y="258"/>
                    <a:pt x="105" y="257"/>
                  </a:cubicBezTo>
                  <a:cubicBezTo>
                    <a:pt x="104" y="255"/>
                    <a:pt x="104" y="253"/>
                    <a:pt x="104" y="251"/>
                  </a:cubicBezTo>
                  <a:cubicBezTo>
                    <a:pt x="104" y="248"/>
                    <a:pt x="103" y="245"/>
                    <a:pt x="101" y="244"/>
                  </a:cubicBezTo>
                  <a:cubicBezTo>
                    <a:pt x="99" y="242"/>
                    <a:pt x="96" y="240"/>
                    <a:pt x="93" y="240"/>
                  </a:cubicBezTo>
                  <a:cubicBezTo>
                    <a:pt x="90" y="240"/>
                    <a:pt x="88" y="242"/>
                    <a:pt x="86" y="243"/>
                  </a:cubicBezTo>
                  <a:cubicBezTo>
                    <a:pt x="84" y="245"/>
                    <a:pt x="83" y="248"/>
                    <a:pt x="83" y="251"/>
                  </a:cubicBezTo>
                  <a:cubicBezTo>
                    <a:pt x="83" y="256"/>
                    <a:pt x="83" y="260"/>
                    <a:pt x="85" y="264"/>
                  </a:cubicBezTo>
                  <a:cubicBezTo>
                    <a:pt x="86" y="267"/>
                    <a:pt x="88" y="271"/>
                    <a:pt x="91" y="274"/>
                  </a:cubicBezTo>
                  <a:cubicBezTo>
                    <a:pt x="96" y="278"/>
                    <a:pt x="102" y="281"/>
                    <a:pt x="107" y="282"/>
                  </a:cubicBezTo>
                  <a:cubicBezTo>
                    <a:pt x="112" y="283"/>
                    <a:pt x="116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29" y="283"/>
                    <a:pt x="137" y="278"/>
                    <a:pt x="143" y="272"/>
                  </a:cubicBezTo>
                  <a:cubicBezTo>
                    <a:pt x="148" y="265"/>
                    <a:pt x="150" y="257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1" y="222"/>
                    <a:pt x="151" y="222"/>
                    <a:pt x="151" y="222"/>
                  </a:cubicBezTo>
                  <a:cubicBezTo>
                    <a:pt x="151" y="194"/>
                    <a:pt x="151" y="194"/>
                    <a:pt x="151" y="194"/>
                  </a:cubicBezTo>
                  <a:cubicBezTo>
                    <a:pt x="145" y="194"/>
                    <a:pt x="145" y="194"/>
                    <a:pt x="145" y="194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52" y="109"/>
                    <a:pt x="163" y="104"/>
                    <a:pt x="175" y="105"/>
                  </a:cubicBezTo>
                  <a:cubicBezTo>
                    <a:pt x="191" y="105"/>
                    <a:pt x="204" y="113"/>
                    <a:pt x="210" y="124"/>
                  </a:cubicBezTo>
                  <a:cubicBezTo>
                    <a:pt x="217" y="113"/>
                    <a:pt x="230" y="105"/>
                    <a:pt x="246" y="105"/>
                  </a:cubicBezTo>
                  <a:cubicBezTo>
                    <a:pt x="260" y="105"/>
                    <a:pt x="273" y="112"/>
                    <a:pt x="280" y="123"/>
                  </a:cubicBezTo>
                  <a:cubicBezTo>
                    <a:pt x="271" y="54"/>
                    <a:pt x="212" y="0"/>
                    <a:pt x="140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92" name="Freeform 307"/>
            <p:cNvSpPr>
              <a:spLocks noChangeAspect="1" noEditPoints="1"/>
            </p:cNvSpPr>
            <p:nvPr/>
          </p:nvSpPr>
          <p:spPr bwMode="auto">
            <a:xfrm>
              <a:off x="4931505" y="3994735"/>
              <a:ext cx="367968" cy="537566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grpSp>
          <p:nvGrpSpPr>
            <p:cNvPr id="93" name="组合 92"/>
            <p:cNvGrpSpPr>
              <a:grpSpLocks noChangeAspect="1"/>
            </p:cNvGrpSpPr>
            <p:nvPr/>
          </p:nvGrpSpPr>
          <p:grpSpPr>
            <a:xfrm>
              <a:off x="3052483" y="5079498"/>
              <a:ext cx="537566" cy="408528"/>
              <a:chOff x="10004425" y="1971676"/>
              <a:chExt cx="1593850" cy="1211262"/>
            </a:xfrm>
            <a:solidFill>
              <a:sysClr val="window" lastClr="FFFFFF"/>
            </a:solidFill>
          </p:grpSpPr>
          <p:sp>
            <p:nvSpPr>
              <p:cNvPr id="94" name="Freeform 267"/>
              <p:cNvSpPr/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7" h="434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95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96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97" name="Freeform 270"/>
              <p:cNvSpPr/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98" name="Freeform 271"/>
              <p:cNvSpPr/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  <p:sp>
            <p:nvSpPr>
              <p:cNvPr id="99" name="Freeform 272"/>
              <p:cNvSpPr/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charset="-122"/>
                </a:endParaRPr>
              </a:p>
            </p:txBody>
          </p:sp>
        </p:grpSp>
        <p:sp>
          <p:nvSpPr>
            <p:cNvPr id="100" name="Freeform 285"/>
            <p:cNvSpPr>
              <a:spLocks noEditPoints="1"/>
            </p:cNvSpPr>
            <p:nvPr/>
          </p:nvSpPr>
          <p:spPr bwMode="auto">
            <a:xfrm>
              <a:off x="4982939" y="1943219"/>
              <a:ext cx="436322" cy="441750"/>
            </a:xfrm>
            <a:custGeom>
              <a:avLst/>
              <a:gdLst>
                <a:gd name="T0" fmla="*/ 101 w 201"/>
                <a:gd name="T1" fmla="*/ 60 h 203"/>
                <a:gd name="T2" fmla="*/ 58 w 201"/>
                <a:gd name="T3" fmla="*/ 103 h 203"/>
                <a:gd name="T4" fmla="*/ 101 w 201"/>
                <a:gd name="T5" fmla="*/ 147 h 203"/>
                <a:gd name="T6" fmla="*/ 144 w 201"/>
                <a:gd name="T7" fmla="*/ 103 h 203"/>
                <a:gd name="T8" fmla="*/ 101 w 201"/>
                <a:gd name="T9" fmla="*/ 60 h 203"/>
                <a:gd name="T10" fmla="*/ 180 w 201"/>
                <a:gd name="T11" fmla="*/ 101 h 203"/>
                <a:gd name="T12" fmla="*/ 180 w 201"/>
                <a:gd name="T13" fmla="*/ 95 h 203"/>
                <a:gd name="T14" fmla="*/ 201 w 201"/>
                <a:gd name="T15" fmla="*/ 90 h 203"/>
                <a:gd name="T16" fmla="*/ 193 w 201"/>
                <a:gd name="T17" fmla="*/ 61 h 203"/>
                <a:gd name="T18" fmla="*/ 172 w 201"/>
                <a:gd name="T19" fmla="*/ 67 h 203"/>
                <a:gd name="T20" fmla="*/ 162 w 201"/>
                <a:gd name="T21" fmla="*/ 51 h 203"/>
                <a:gd name="T22" fmla="*/ 176 w 201"/>
                <a:gd name="T23" fmla="*/ 34 h 203"/>
                <a:gd name="T24" fmla="*/ 153 w 201"/>
                <a:gd name="T25" fmla="*/ 15 h 203"/>
                <a:gd name="T26" fmla="*/ 139 w 201"/>
                <a:gd name="T27" fmla="*/ 32 h 203"/>
                <a:gd name="T28" fmla="*/ 115 w 201"/>
                <a:gd name="T29" fmla="*/ 23 h 203"/>
                <a:gd name="T30" fmla="*/ 115 w 201"/>
                <a:gd name="T31" fmla="*/ 1 h 203"/>
                <a:gd name="T32" fmla="*/ 101 w 201"/>
                <a:gd name="T33" fmla="*/ 0 h 203"/>
                <a:gd name="T34" fmla="*/ 86 w 201"/>
                <a:gd name="T35" fmla="*/ 1 h 203"/>
                <a:gd name="T36" fmla="*/ 86 w 201"/>
                <a:gd name="T37" fmla="*/ 23 h 203"/>
                <a:gd name="T38" fmla="*/ 68 w 201"/>
                <a:gd name="T39" fmla="*/ 29 h 203"/>
                <a:gd name="T40" fmla="*/ 55 w 201"/>
                <a:gd name="T41" fmla="*/ 11 h 203"/>
                <a:gd name="T42" fmla="*/ 31 w 201"/>
                <a:gd name="T43" fmla="*/ 28 h 203"/>
                <a:gd name="T44" fmla="*/ 43 w 201"/>
                <a:gd name="T45" fmla="*/ 46 h 203"/>
                <a:gd name="T46" fmla="*/ 32 w 201"/>
                <a:gd name="T47" fmla="*/ 60 h 203"/>
                <a:gd name="T48" fmla="*/ 12 w 201"/>
                <a:gd name="T49" fmla="*/ 53 h 203"/>
                <a:gd name="T50" fmla="*/ 1 w 201"/>
                <a:gd name="T51" fmla="*/ 81 h 203"/>
                <a:gd name="T52" fmla="*/ 22 w 201"/>
                <a:gd name="T53" fmla="*/ 88 h 203"/>
                <a:gd name="T54" fmla="*/ 21 w 201"/>
                <a:gd name="T55" fmla="*/ 101 h 203"/>
                <a:gd name="T56" fmla="*/ 21 w 201"/>
                <a:gd name="T57" fmla="*/ 107 h 203"/>
                <a:gd name="T58" fmla="*/ 0 w 201"/>
                <a:gd name="T59" fmla="*/ 113 h 203"/>
                <a:gd name="T60" fmla="*/ 7 w 201"/>
                <a:gd name="T61" fmla="*/ 142 h 203"/>
                <a:gd name="T62" fmla="*/ 28 w 201"/>
                <a:gd name="T63" fmla="*/ 136 h 203"/>
                <a:gd name="T64" fmla="*/ 39 w 201"/>
                <a:gd name="T65" fmla="*/ 152 h 203"/>
                <a:gd name="T66" fmla="*/ 25 w 201"/>
                <a:gd name="T67" fmla="*/ 169 h 203"/>
                <a:gd name="T68" fmla="*/ 47 w 201"/>
                <a:gd name="T69" fmla="*/ 188 h 203"/>
                <a:gd name="T70" fmla="*/ 61 w 201"/>
                <a:gd name="T71" fmla="*/ 171 h 203"/>
                <a:gd name="T72" fmla="*/ 86 w 201"/>
                <a:gd name="T73" fmla="*/ 180 h 203"/>
                <a:gd name="T74" fmla="*/ 86 w 201"/>
                <a:gd name="T75" fmla="*/ 202 h 203"/>
                <a:gd name="T76" fmla="*/ 101 w 201"/>
                <a:gd name="T77" fmla="*/ 203 h 203"/>
                <a:gd name="T78" fmla="*/ 115 w 201"/>
                <a:gd name="T79" fmla="*/ 202 h 203"/>
                <a:gd name="T80" fmla="*/ 115 w 201"/>
                <a:gd name="T81" fmla="*/ 180 h 203"/>
                <a:gd name="T82" fmla="*/ 134 w 201"/>
                <a:gd name="T83" fmla="*/ 174 h 203"/>
                <a:gd name="T84" fmla="*/ 146 w 201"/>
                <a:gd name="T85" fmla="*/ 192 h 203"/>
                <a:gd name="T86" fmla="*/ 170 w 201"/>
                <a:gd name="T87" fmla="*/ 175 h 203"/>
                <a:gd name="T88" fmla="*/ 158 w 201"/>
                <a:gd name="T89" fmla="*/ 157 h 203"/>
                <a:gd name="T90" fmla="*/ 169 w 201"/>
                <a:gd name="T91" fmla="*/ 142 h 203"/>
                <a:gd name="T92" fmla="*/ 190 w 201"/>
                <a:gd name="T93" fmla="*/ 150 h 203"/>
                <a:gd name="T94" fmla="*/ 200 w 201"/>
                <a:gd name="T95" fmla="*/ 121 h 203"/>
                <a:gd name="T96" fmla="*/ 179 w 201"/>
                <a:gd name="T97" fmla="*/ 114 h 203"/>
                <a:gd name="T98" fmla="*/ 180 w 201"/>
                <a:gd name="T99" fmla="*/ 101 h 203"/>
                <a:gd name="T100" fmla="*/ 101 w 201"/>
                <a:gd name="T101" fmla="*/ 158 h 203"/>
                <a:gd name="T102" fmla="*/ 47 w 201"/>
                <a:gd name="T103" fmla="*/ 103 h 203"/>
                <a:gd name="T104" fmla="*/ 101 w 201"/>
                <a:gd name="T105" fmla="*/ 49 h 203"/>
                <a:gd name="T106" fmla="*/ 155 w 201"/>
                <a:gd name="T107" fmla="*/ 103 h 203"/>
                <a:gd name="T108" fmla="*/ 101 w 201"/>
                <a:gd name="T109" fmla="*/ 15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203">
                  <a:moveTo>
                    <a:pt x="101" y="60"/>
                  </a:moveTo>
                  <a:cubicBezTo>
                    <a:pt x="77" y="60"/>
                    <a:pt x="58" y="80"/>
                    <a:pt x="58" y="103"/>
                  </a:cubicBezTo>
                  <a:cubicBezTo>
                    <a:pt x="58" y="127"/>
                    <a:pt x="77" y="147"/>
                    <a:pt x="101" y="147"/>
                  </a:cubicBezTo>
                  <a:cubicBezTo>
                    <a:pt x="125" y="147"/>
                    <a:pt x="144" y="127"/>
                    <a:pt x="144" y="103"/>
                  </a:cubicBezTo>
                  <a:cubicBezTo>
                    <a:pt x="144" y="80"/>
                    <a:pt x="125" y="60"/>
                    <a:pt x="101" y="60"/>
                  </a:cubicBezTo>
                  <a:close/>
                  <a:moveTo>
                    <a:pt x="180" y="101"/>
                  </a:moveTo>
                  <a:cubicBezTo>
                    <a:pt x="180" y="99"/>
                    <a:pt x="180" y="97"/>
                    <a:pt x="180" y="95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80"/>
                    <a:pt x="197" y="70"/>
                    <a:pt x="193" y="61"/>
                  </a:cubicBezTo>
                  <a:cubicBezTo>
                    <a:pt x="172" y="67"/>
                    <a:pt x="172" y="67"/>
                    <a:pt x="172" y="67"/>
                  </a:cubicBezTo>
                  <a:cubicBezTo>
                    <a:pt x="170" y="61"/>
                    <a:pt x="166" y="56"/>
                    <a:pt x="162" y="51"/>
                  </a:cubicBezTo>
                  <a:cubicBezTo>
                    <a:pt x="176" y="34"/>
                    <a:pt x="176" y="34"/>
                    <a:pt x="176" y="34"/>
                  </a:cubicBezTo>
                  <a:cubicBezTo>
                    <a:pt x="170" y="27"/>
                    <a:pt x="162" y="20"/>
                    <a:pt x="153" y="15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2" y="28"/>
                    <a:pt x="124" y="25"/>
                    <a:pt x="115" y="2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1" y="1"/>
                    <a:pt x="106" y="0"/>
                    <a:pt x="101" y="0"/>
                  </a:cubicBezTo>
                  <a:cubicBezTo>
                    <a:pt x="95" y="0"/>
                    <a:pt x="91" y="1"/>
                    <a:pt x="86" y="1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79" y="24"/>
                    <a:pt x="73" y="26"/>
                    <a:pt x="68" y="29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46" y="15"/>
                    <a:pt x="38" y="21"/>
                    <a:pt x="31" y="2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9" y="50"/>
                    <a:pt x="35" y="55"/>
                    <a:pt x="32" y="60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7" y="62"/>
                    <a:pt x="3" y="71"/>
                    <a:pt x="1" y="81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1" y="93"/>
                    <a:pt x="21" y="97"/>
                    <a:pt x="21" y="101"/>
                  </a:cubicBezTo>
                  <a:cubicBezTo>
                    <a:pt x="21" y="103"/>
                    <a:pt x="21" y="105"/>
                    <a:pt x="21" y="10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23"/>
                    <a:pt x="4" y="133"/>
                    <a:pt x="7" y="142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1" y="142"/>
                    <a:pt x="35" y="147"/>
                    <a:pt x="39" y="152"/>
                  </a:cubicBezTo>
                  <a:cubicBezTo>
                    <a:pt x="25" y="169"/>
                    <a:pt x="25" y="169"/>
                    <a:pt x="25" y="169"/>
                  </a:cubicBezTo>
                  <a:cubicBezTo>
                    <a:pt x="31" y="176"/>
                    <a:pt x="39" y="182"/>
                    <a:pt x="47" y="188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75"/>
                    <a:pt x="77" y="178"/>
                    <a:pt x="86" y="180"/>
                  </a:cubicBezTo>
                  <a:cubicBezTo>
                    <a:pt x="86" y="202"/>
                    <a:pt x="86" y="202"/>
                    <a:pt x="86" y="202"/>
                  </a:cubicBezTo>
                  <a:cubicBezTo>
                    <a:pt x="91" y="202"/>
                    <a:pt x="95" y="203"/>
                    <a:pt x="101" y="203"/>
                  </a:cubicBezTo>
                  <a:cubicBezTo>
                    <a:pt x="106" y="203"/>
                    <a:pt x="111" y="202"/>
                    <a:pt x="115" y="202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22" y="179"/>
                    <a:pt x="128" y="177"/>
                    <a:pt x="134" y="174"/>
                  </a:cubicBezTo>
                  <a:cubicBezTo>
                    <a:pt x="146" y="192"/>
                    <a:pt x="146" y="192"/>
                    <a:pt x="146" y="192"/>
                  </a:cubicBezTo>
                  <a:cubicBezTo>
                    <a:pt x="155" y="188"/>
                    <a:pt x="163" y="182"/>
                    <a:pt x="170" y="175"/>
                  </a:cubicBezTo>
                  <a:cubicBezTo>
                    <a:pt x="158" y="157"/>
                    <a:pt x="158" y="157"/>
                    <a:pt x="158" y="157"/>
                  </a:cubicBezTo>
                  <a:cubicBezTo>
                    <a:pt x="162" y="153"/>
                    <a:pt x="166" y="148"/>
                    <a:pt x="169" y="142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4" y="141"/>
                    <a:pt x="198" y="131"/>
                    <a:pt x="200" y="121"/>
                  </a:cubicBezTo>
                  <a:cubicBezTo>
                    <a:pt x="179" y="114"/>
                    <a:pt x="179" y="114"/>
                    <a:pt x="179" y="114"/>
                  </a:cubicBezTo>
                  <a:cubicBezTo>
                    <a:pt x="180" y="110"/>
                    <a:pt x="180" y="106"/>
                    <a:pt x="180" y="101"/>
                  </a:cubicBezTo>
                  <a:close/>
                  <a:moveTo>
                    <a:pt x="101" y="158"/>
                  </a:moveTo>
                  <a:cubicBezTo>
                    <a:pt x="71" y="158"/>
                    <a:pt x="47" y="133"/>
                    <a:pt x="47" y="103"/>
                  </a:cubicBezTo>
                  <a:cubicBezTo>
                    <a:pt x="47" y="73"/>
                    <a:pt x="71" y="49"/>
                    <a:pt x="101" y="49"/>
                  </a:cubicBezTo>
                  <a:cubicBezTo>
                    <a:pt x="131" y="49"/>
                    <a:pt x="155" y="73"/>
                    <a:pt x="155" y="103"/>
                  </a:cubicBezTo>
                  <a:cubicBezTo>
                    <a:pt x="155" y="133"/>
                    <a:pt x="131" y="158"/>
                    <a:pt x="101" y="15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101" name="Freeform 10"/>
            <p:cNvSpPr>
              <a:spLocks noEditPoints="1"/>
            </p:cNvSpPr>
            <p:nvPr/>
          </p:nvSpPr>
          <p:spPr bwMode="auto">
            <a:xfrm>
              <a:off x="1176558" y="1849023"/>
              <a:ext cx="538127" cy="505731"/>
            </a:xfrm>
            <a:custGeom>
              <a:avLst/>
              <a:gdLst>
                <a:gd name="T0" fmla="*/ 401 w 415"/>
                <a:gd name="T1" fmla="*/ 70 h 390"/>
                <a:gd name="T2" fmla="*/ 102 w 415"/>
                <a:gd name="T3" fmla="*/ 70 h 390"/>
                <a:gd name="T4" fmla="*/ 82 w 415"/>
                <a:gd name="T5" fmla="*/ 27 h 390"/>
                <a:gd name="T6" fmla="*/ 3 w 415"/>
                <a:gd name="T7" fmla="*/ 10 h 390"/>
                <a:gd name="T8" fmla="*/ 66 w 415"/>
                <a:gd name="T9" fmla="*/ 49 h 390"/>
                <a:gd name="T10" fmla="*/ 128 w 415"/>
                <a:gd name="T11" fmla="*/ 254 h 390"/>
                <a:gd name="T12" fmla="*/ 110 w 415"/>
                <a:gd name="T13" fmla="*/ 319 h 390"/>
                <a:gd name="T14" fmla="*/ 129 w 415"/>
                <a:gd name="T15" fmla="*/ 324 h 390"/>
                <a:gd name="T16" fmla="*/ 159 w 415"/>
                <a:gd name="T17" fmla="*/ 390 h 390"/>
                <a:gd name="T18" fmla="*/ 188 w 415"/>
                <a:gd name="T19" fmla="*/ 324 h 390"/>
                <a:gd name="T20" fmla="*/ 265 w 415"/>
                <a:gd name="T21" fmla="*/ 351 h 390"/>
                <a:gd name="T22" fmla="*/ 344 w 415"/>
                <a:gd name="T23" fmla="*/ 351 h 390"/>
                <a:gd name="T24" fmla="*/ 346 w 415"/>
                <a:gd name="T25" fmla="*/ 324 h 390"/>
                <a:gd name="T26" fmla="*/ 346 w 415"/>
                <a:gd name="T27" fmla="*/ 302 h 390"/>
                <a:gd name="T28" fmla="*/ 147 w 415"/>
                <a:gd name="T29" fmla="*/ 268 h 390"/>
                <a:gd name="T30" fmla="*/ 346 w 415"/>
                <a:gd name="T31" fmla="*/ 269 h 390"/>
                <a:gd name="T32" fmla="*/ 414 w 415"/>
                <a:gd name="T33" fmla="*/ 87 h 390"/>
                <a:gd name="T34" fmla="*/ 159 w 415"/>
                <a:gd name="T35" fmla="*/ 368 h 390"/>
                <a:gd name="T36" fmla="*/ 159 w 415"/>
                <a:gd name="T37" fmla="*/ 333 h 390"/>
                <a:gd name="T38" fmla="*/ 159 w 415"/>
                <a:gd name="T39" fmla="*/ 368 h 390"/>
                <a:gd name="T40" fmla="*/ 287 w 415"/>
                <a:gd name="T41" fmla="*/ 351 h 390"/>
                <a:gd name="T42" fmla="*/ 322 w 415"/>
                <a:gd name="T43" fmla="*/ 351 h 390"/>
                <a:gd name="T44" fmla="*/ 374 w 415"/>
                <a:gd name="T45" fmla="*/ 126 h 390"/>
                <a:gd name="T46" fmla="*/ 306 w 415"/>
                <a:gd name="T47" fmla="*/ 97 h 390"/>
                <a:gd name="T48" fmla="*/ 374 w 415"/>
                <a:gd name="T49" fmla="*/ 126 h 390"/>
                <a:gd name="T50" fmla="*/ 306 w 415"/>
                <a:gd name="T51" fmla="*/ 187 h 390"/>
                <a:gd name="T52" fmla="*/ 365 w 415"/>
                <a:gd name="T53" fmla="*/ 153 h 390"/>
                <a:gd name="T54" fmla="*/ 219 w 415"/>
                <a:gd name="T55" fmla="*/ 153 h 390"/>
                <a:gd name="T56" fmla="*/ 280 w 415"/>
                <a:gd name="T57" fmla="*/ 187 h 390"/>
                <a:gd name="T58" fmla="*/ 219 w 415"/>
                <a:gd name="T59" fmla="*/ 153 h 390"/>
                <a:gd name="T60" fmla="*/ 219 w 415"/>
                <a:gd name="T61" fmla="*/ 242 h 390"/>
                <a:gd name="T62" fmla="*/ 280 w 415"/>
                <a:gd name="T63" fmla="*/ 214 h 390"/>
                <a:gd name="T64" fmla="*/ 130 w 415"/>
                <a:gd name="T65" fmla="*/ 153 h 390"/>
                <a:gd name="T66" fmla="*/ 192 w 415"/>
                <a:gd name="T67" fmla="*/ 187 h 390"/>
                <a:gd name="T68" fmla="*/ 130 w 415"/>
                <a:gd name="T69" fmla="*/ 153 h 390"/>
                <a:gd name="T70" fmla="*/ 280 w 415"/>
                <a:gd name="T71" fmla="*/ 97 h 390"/>
                <a:gd name="T72" fmla="*/ 219 w 415"/>
                <a:gd name="T73" fmla="*/ 126 h 390"/>
                <a:gd name="T74" fmla="*/ 192 w 415"/>
                <a:gd name="T75" fmla="*/ 97 h 390"/>
                <a:gd name="T76" fmla="*/ 121 w 415"/>
                <a:gd name="T77" fmla="*/ 126 h 390"/>
                <a:gd name="T78" fmla="*/ 192 w 415"/>
                <a:gd name="T79" fmla="*/ 97 h 390"/>
                <a:gd name="T80" fmla="*/ 192 w 415"/>
                <a:gd name="T81" fmla="*/ 214 h 390"/>
                <a:gd name="T82" fmla="*/ 161 w 415"/>
                <a:gd name="T83" fmla="*/ 242 h 390"/>
                <a:gd name="T84" fmla="*/ 306 w 415"/>
                <a:gd name="T85" fmla="*/ 242 h 390"/>
                <a:gd name="T86" fmla="*/ 346 w 415"/>
                <a:gd name="T87" fmla="*/ 214 h 390"/>
                <a:gd name="T88" fmla="*/ 306 w 415"/>
                <a:gd name="T89" fmla="*/ 24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5" h="390">
                  <a:moveTo>
                    <a:pt x="412" y="76"/>
                  </a:moveTo>
                  <a:cubicBezTo>
                    <a:pt x="410" y="72"/>
                    <a:pt x="406" y="70"/>
                    <a:pt x="401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70"/>
                    <a:pt x="102" y="70"/>
                    <a:pt x="102" y="70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8" y="31"/>
                    <a:pt x="85" y="28"/>
                    <a:pt x="82" y="27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3" y="0"/>
                    <a:pt x="5" y="3"/>
                    <a:pt x="3" y="10"/>
                  </a:cubicBezTo>
                  <a:cubicBezTo>
                    <a:pt x="0" y="17"/>
                    <a:pt x="3" y="25"/>
                    <a:pt x="10" y="27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135" y="247"/>
                    <a:pt x="135" y="247"/>
                    <a:pt x="135" y="247"/>
                  </a:cubicBezTo>
                  <a:cubicBezTo>
                    <a:pt x="132" y="248"/>
                    <a:pt x="130" y="251"/>
                    <a:pt x="128" y="254"/>
                  </a:cubicBezTo>
                  <a:cubicBezTo>
                    <a:pt x="109" y="309"/>
                    <a:pt x="109" y="309"/>
                    <a:pt x="109" y="309"/>
                  </a:cubicBezTo>
                  <a:cubicBezTo>
                    <a:pt x="107" y="313"/>
                    <a:pt x="108" y="316"/>
                    <a:pt x="110" y="319"/>
                  </a:cubicBezTo>
                  <a:cubicBezTo>
                    <a:pt x="112" y="322"/>
                    <a:pt x="115" y="324"/>
                    <a:pt x="119" y="324"/>
                  </a:cubicBezTo>
                  <a:cubicBezTo>
                    <a:pt x="129" y="324"/>
                    <a:pt x="129" y="324"/>
                    <a:pt x="129" y="324"/>
                  </a:cubicBezTo>
                  <a:cubicBezTo>
                    <a:pt x="123" y="331"/>
                    <a:pt x="119" y="340"/>
                    <a:pt x="119" y="351"/>
                  </a:cubicBezTo>
                  <a:cubicBezTo>
                    <a:pt x="119" y="372"/>
                    <a:pt x="137" y="390"/>
                    <a:pt x="159" y="390"/>
                  </a:cubicBezTo>
                  <a:cubicBezTo>
                    <a:pt x="181" y="390"/>
                    <a:pt x="198" y="372"/>
                    <a:pt x="198" y="351"/>
                  </a:cubicBezTo>
                  <a:cubicBezTo>
                    <a:pt x="198" y="340"/>
                    <a:pt x="194" y="331"/>
                    <a:pt x="188" y="324"/>
                  </a:cubicBezTo>
                  <a:cubicBezTo>
                    <a:pt x="275" y="324"/>
                    <a:pt x="275" y="324"/>
                    <a:pt x="275" y="324"/>
                  </a:cubicBezTo>
                  <a:cubicBezTo>
                    <a:pt x="268" y="331"/>
                    <a:pt x="265" y="340"/>
                    <a:pt x="265" y="351"/>
                  </a:cubicBezTo>
                  <a:cubicBezTo>
                    <a:pt x="265" y="372"/>
                    <a:pt x="282" y="390"/>
                    <a:pt x="304" y="390"/>
                  </a:cubicBezTo>
                  <a:cubicBezTo>
                    <a:pt x="326" y="390"/>
                    <a:pt x="344" y="372"/>
                    <a:pt x="344" y="351"/>
                  </a:cubicBezTo>
                  <a:cubicBezTo>
                    <a:pt x="344" y="340"/>
                    <a:pt x="340" y="331"/>
                    <a:pt x="334" y="324"/>
                  </a:cubicBezTo>
                  <a:cubicBezTo>
                    <a:pt x="346" y="324"/>
                    <a:pt x="346" y="324"/>
                    <a:pt x="346" y="324"/>
                  </a:cubicBezTo>
                  <a:cubicBezTo>
                    <a:pt x="352" y="324"/>
                    <a:pt x="357" y="319"/>
                    <a:pt x="357" y="313"/>
                  </a:cubicBezTo>
                  <a:cubicBezTo>
                    <a:pt x="357" y="307"/>
                    <a:pt x="352" y="302"/>
                    <a:pt x="346" y="302"/>
                  </a:cubicBezTo>
                  <a:cubicBezTo>
                    <a:pt x="135" y="302"/>
                    <a:pt x="135" y="302"/>
                    <a:pt x="135" y="302"/>
                  </a:cubicBezTo>
                  <a:cubicBezTo>
                    <a:pt x="147" y="268"/>
                    <a:pt x="147" y="268"/>
                    <a:pt x="147" y="268"/>
                  </a:cubicBezTo>
                  <a:cubicBezTo>
                    <a:pt x="148" y="268"/>
                    <a:pt x="150" y="269"/>
                    <a:pt x="152" y="269"/>
                  </a:cubicBezTo>
                  <a:cubicBezTo>
                    <a:pt x="346" y="269"/>
                    <a:pt x="346" y="269"/>
                    <a:pt x="346" y="269"/>
                  </a:cubicBezTo>
                  <a:cubicBezTo>
                    <a:pt x="352" y="269"/>
                    <a:pt x="357" y="265"/>
                    <a:pt x="359" y="260"/>
                  </a:cubicBezTo>
                  <a:cubicBezTo>
                    <a:pt x="414" y="87"/>
                    <a:pt x="414" y="87"/>
                    <a:pt x="414" y="87"/>
                  </a:cubicBezTo>
                  <a:cubicBezTo>
                    <a:pt x="415" y="83"/>
                    <a:pt x="415" y="79"/>
                    <a:pt x="412" y="76"/>
                  </a:cubicBezTo>
                  <a:moveTo>
                    <a:pt x="159" y="368"/>
                  </a:moveTo>
                  <a:cubicBezTo>
                    <a:pt x="149" y="368"/>
                    <a:pt x="141" y="360"/>
                    <a:pt x="141" y="351"/>
                  </a:cubicBezTo>
                  <a:cubicBezTo>
                    <a:pt x="141" y="341"/>
                    <a:pt x="149" y="333"/>
                    <a:pt x="159" y="333"/>
                  </a:cubicBezTo>
                  <a:cubicBezTo>
                    <a:pt x="168" y="333"/>
                    <a:pt x="176" y="341"/>
                    <a:pt x="176" y="351"/>
                  </a:cubicBezTo>
                  <a:cubicBezTo>
                    <a:pt x="176" y="360"/>
                    <a:pt x="168" y="368"/>
                    <a:pt x="159" y="368"/>
                  </a:cubicBezTo>
                  <a:moveTo>
                    <a:pt x="304" y="368"/>
                  </a:moveTo>
                  <a:cubicBezTo>
                    <a:pt x="295" y="368"/>
                    <a:pt x="287" y="360"/>
                    <a:pt x="287" y="351"/>
                  </a:cubicBezTo>
                  <a:cubicBezTo>
                    <a:pt x="287" y="341"/>
                    <a:pt x="295" y="333"/>
                    <a:pt x="304" y="333"/>
                  </a:cubicBezTo>
                  <a:cubicBezTo>
                    <a:pt x="314" y="333"/>
                    <a:pt x="322" y="341"/>
                    <a:pt x="322" y="351"/>
                  </a:cubicBezTo>
                  <a:cubicBezTo>
                    <a:pt x="322" y="360"/>
                    <a:pt x="314" y="368"/>
                    <a:pt x="304" y="368"/>
                  </a:cubicBezTo>
                  <a:moveTo>
                    <a:pt x="374" y="126"/>
                  </a:moveTo>
                  <a:cubicBezTo>
                    <a:pt x="306" y="126"/>
                    <a:pt x="306" y="126"/>
                    <a:pt x="306" y="126"/>
                  </a:cubicBezTo>
                  <a:cubicBezTo>
                    <a:pt x="306" y="97"/>
                    <a:pt x="306" y="97"/>
                    <a:pt x="306" y="97"/>
                  </a:cubicBezTo>
                  <a:cubicBezTo>
                    <a:pt x="383" y="97"/>
                    <a:pt x="383" y="97"/>
                    <a:pt x="383" y="97"/>
                  </a:cubicBezTo>
                  <a:lnTo>
                    <a:pt x="374" y="126"/>
                  </a:lnTo>
                  <a:close/>
                  <a:moveTo>
                    <a:pt x="354" y="187"/>
                  </a:moveTo>
                  <a:cubicBezTo>
                    <a:pt x="306" y="187"/>
                    <a:pt x="306" y="187"/>
                    <a:pt x="306" y="187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65" y="153"/>
                    <a:pt x="365" y="153"/>
                    <a:pt x="365" y="153"/>
                  </a:cubicBezTo>
                  <a:lnTo>
                    <a:pt x="354" y="187"/>
                  </a:lnTo>
                  <a:close/>
                  <a:moveTo>
                    <a:pt x="219" y="153"/>
                  </a:moveTo>
                  <a:cubicBezTo>
                    <a:pt x="280" y="153"/>
                    <a:pt x="280" y="153"/>
                    <a:pt x="280" y="153"/>
                  </a:cubicBezTo>
                  <a:cubicBezTo>
                    <a:pt x="280" y="187"/>
                    <a:pt x="280" y="187"/>
                    <a:pt x="280" y="187"/>
                  </a:cubicBezTo>
                  <a:cubicBezTo>
                    <a:pt x="219" y="187"/>
                    <a:pt x="219" y="187"/>
                    <a:pt x="219" y="187"/>
                  </a:cubicBezTo>
                  <a:lnTo>
                    <a:pt x="219" y="153"/>
                  </a:lnTo>
                  <a:close/>
                  <a:moveTo>
                    <a:pt x="280" y="242"/>
                  </a:moveTo>
                  <a:cubicBezTo>
                    <a:pt x="219" y="242"/>
                    <a:pt x="219" y="242"/>
                    <a:pt x="219" y="242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280" y="214"/>
                    <a:pt x="280" y="214"/>
                    <a:pt x="280" y="214"/>
                  </a:cubicBezTo>
                  <a:lnTo>
                    <a:pt x="280" y="242"/>
                  </a:lnTo>
                  <a:close/>
                  <a:moveTo>
                    <a:pt x="130" y="153"/>
                  </a:moveTo>
                  <a:cubicBezTo>
                    <a:pt x="192" y="153"/>
                    <a:pt x="192" y="153"/>
                    <a:pt x="192" y="153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142" y="187"/>
                    <a:pt x="142" y="187"/>
                    <a:pt x="142" y="187"/>
                  </a:cubicBezTo>
                  <a:lnTo>
                    <a:pt x="130" y="153"/>
                  </a:lnTo>
                  <a:close/>
                  <a:moveTo>
                    <a:pt x="219" y="97"/>
                  </a:moveTo>
                  <a:cubicBezTo>
                    <a:pt x="280" y="97"/>
                    <a:pt x="280" y="97"/>
                    <a:pt x="280" y="97"/>
                  </a:cubicBezTo>
                  <a:cubicBezTo>
                    <a:pt x="280" y="126"/>
                    <a:pt x="280" y="126"/>
                    <a:pt x="280" y="126"/>
                  </a:cubicBezTo>
                  <a:cubicBezTo>
                    <a:pt x="219" y="126"/>
                    <a:pt x="219" y="126"/>
                    <a:pt x="219" y="126"/>
                  </a:cubicBezTo>
                  <a:lnTo>
                    <a:pt x="219" y="97"/>
                  </a:lnTo>
                  <a:close/>
                  <a:moveTo>
                    <a:pt x="192" y="97"/>
                  </a:moveTo>
                  <a:cubicBezTo>
                    <a:pt x="192" y="126"/>
                    <a:pt x="192" y="126"/>
                    <a:pt x="192" y="126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11" y="97"/>
                    <a:pt x="111" y="97"/>
                    <a:pt x="111" y="97"/>
                  </a:cubicBezTo>
                  <a:lnTo>
                    <a:pt x="192" y="97"/>
                  </a:lnTo>
                  <a:close/>
                  <a:moveTo>
                    <a:pt x="151" y="214"/>
                  </a:moveTo>
                  <a:cubicBezTo>
                    <a:pt x="192" y="214"/>
                    <a:pt x="192" y="214"/>
                    <a:pt x="192" y="214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161" y="242"/>
                    <a:pt x="161" y="242"/>
                    <a:pt x="161" y="242"/>
                  </a:cubicBezTo>
                  <a:lnTo>
                    <a:pt x="151" y="214"/>
                  </a:lnTo>
                  <a:close/>
                  <a:moveTo>
                    <a:pt x="306" y="242"/>
                  </a:moveTo>
                  <a:cubicBezTo>
                    <a:pt x="306" y="214"/>
                    <a:pt x="306" y="214"/>
                    <a:pt x="306" y="214"/>
                  </a:cubicBezTo>
                  <a:cubicBezTo>
                    <a:pt x="346" y="214"/>
                    <a:pt x="346" y="214"/>
                    <a:pt x="346" y="214"/>
                  </a:cubicBezTo>
                  <a:cubicBezTo>
                    <a:pt x="337" y="242"/>
                    <a:pt x="337" y="242"/>
                    <a:pt x="337" y="242"/>
                  </a:cubicBezTo>
                  <a:lnTo>
                    <a:pt x="306" y="24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864660" y="2323855"/>
              <a:ext cx="1274746" cy="31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prstClr val="white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2713422" y="1323726"/>
              <a:ext cx="1274746" cy="31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prstClr val="white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852911" y="4466146"/>
              <a:ext cx="1274746" cy="31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prstClr val="white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2692429" y="5489522"/>
              <a:ext cx="1274746" cy="31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prstClr val="white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4500530" y="4485611"/>
              <a:ext cx="1274746" cy="31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prstClr val="white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4550583" y="2393803"/>
              <a:ext cx="1274746" cy="319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prstClr val="white"/>
                </a:solidFill>
                <a:latin typeface="Tahoma" panose="020B0604030504040204" pitchFamily="34" charset="0"/>
                <a:ea typeface="微软雅黑" panose="020B0503020204020204" charset="-122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378491" y="-1003443"/>
            <a:ext cx="10426380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PART 3</a:t>
            </a:r>
            <a:endParaRPr lang="en-US" altLang="zh-CN" sz="28700" dirty="0" smtClean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9905" y="2818539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zh-CN" altLang="en-US" sz="4800" dirty="0"/>
              <a:t>这里</a:t>
            </a:r>
            <a:r>
              <a:rPr lang="zh-CN" altLang="en-US" sz="4800" dirty="0" smtClean="0"/>
              <a:t>输入你</a:t>
            </a:r>
            <a:r>
              <a:rPr lang="zh-CN" altLang="en-US" sz="4800" dirty="0"/>
              <a:t>的标题</a:t>
            </a:r>
            <a:endParaRPr lang="zh-CN" altLang="en-US" sz="4800" dirty="0"/>
          </a:p>
        </p:txBody>
      </p:sp>
      <p:sp>
        <p:nvSpPr>
          <p:cNvPr id="4" name="文本框 3"/>
          <p:cNvSpPr txBox="1"/>
          <p:nvPr/>
        </p:nvSpPr>
        <p:spPr>
          <a:xfrm>
            <a:off x="6757790" y="3810217"/>
            <a:ext cx="3599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defRPr>
            </a:lvl1pPr>
          </a:lstStyle>
          <a:p>
            <a:r>
              <a:rPr lang="en-US" altLang="zh-CN" sz="2400" spc="300" dirty="0" smtClean="0"/>
              <a:t>Here Text Your Title</a:t>
            </a:r>
            <a:endParaRPr lang="zh-CN" altLang="en-US" sz="2400" spc="300" dirty="0"/>
          </a:p>
        </p:txBody>
      </p:sp>
      <p:sp>
        <p:nvSpPr>
          <p:cNvPr id="5" name="椭圆 4"/>
          <p:cNvSpPr/>
          <p:nvPr/>
        </p:nvSpPr>
        <p:spPr>
          <a:xfrm>
            <a:off x="1045518" y="4194787"/>
            <a:ext cx="2383813" cy="2383813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8787" y="4713762"/>
            <a:ext cx="22172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20 MIN</a:t>
            </a:r>
            <a:endParaRPr lang="zh-CN" altLang="en-US" sz="60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38387" y="5844062"/>
            <a:ext cx="108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n>
                  <a:solidFill>
                    <a:schemeClr val="bg1"/>
                  </a:solidFill>
                </a:ln>
                <a:noFill/>
                <a:latin typeface="Arial Narrow" panose="020B0606020202030204" pitchFamily="34" charset="0"/>
                <a:ea typeface="Gungsuh" panose="02030600000101010101" pitchFamily="18" charset="-127"/>
              </a:rPr>
              <a:t>Need</a:t>
            </a:r>
            <a:endParaRPr lang="zh-CN" altLang="en-US" sz="3600" dirty="0">
              <a:ln>
                <a:solidFill>
                  <a:schemeClr val="bg1"/>
                </a:solidFill>
              </a:ln>
              <a:noFill/>
              <a:latin typeface="Arial Narrow" panose="020B0606020202030204" pitchFamily="34" charset="0"/>
              <a:ea typeface="Gungsuh" panose="02030600000101010101" pitchFamily="18" charset="-127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606800" y="3657600"/>
            <a:ext cx="55753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665127" y="1520448"/>
          <a:ext cx="6959166" cy="4060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625904" y="1715844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25904" y="2690346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5904" y="3664848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25904" y="4639349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893583" y="498522"/>
          <a:ext cx="9411725" cy="431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10065" y="4299095"/>
            <a:ext cx="2547938" cy="2035176"/>
            <a:chOff x="1878013" y="4049713"/>
            <a:chExt cx="2547938" cy="203517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3588" y="4049713"/>
              <a:ext cx="2238375" cy="203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2587626" y="5759451"/>
              <a:ext cx="660400" cy="325438"/>
            </a:xfrm>
            <a:custGeom>
              <a:avLst/>
              <a:gdLst>
                <a:gd name="T0" fmla="*/ 200 w 399"/>
                <a:gd name="T1" fmla="*/ 0 h 197"/>
                <a:gd name="T2" fmla="*/ 399 w 399"/>
                <a:gd name="T3" fmla="*/ 99 h 197"/>
                <a:gd name="T4" fmla="*/ 200 w 399"/>
                <a:gd name="T5" fmla="*/ 197 h 197"/>
                <a:gd name="T6" fmla="*/ 0 w 399"/>
                <a:gd name="T7" fmla="*/ 99 h 197"/>
                <a:gd name="T8" fmla="*/ 200 w 399"/>
                <a:gd name="T9" fmla="*/ 0 h 197"/>
                <a:gd name="T10" fmla="*/ 200 w 399"/>
                <a:gd name="T11" fmla="*/ 7 h 197"/>
                <a:gd name="T12" fmla="*/ 380 w 399"/>
                <a:gd name="T13" fmla="*/ 91 h 197"/>
                <a:gd name="T14" fmla="*/ 200 w 399"/>
                <a:gd name="T15" fmla="*/ 176 h 197"/>
                <a:gd name="T16" fmla="*/ 19 w 399"/>
                <a:gd name="T17" fmla="*/ 91 h 197"/>
                <a:gd name="T18" fmla="*/ 200 w 399"/>
                <a:gd name="T19" fmla="*/ 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9" h="197">
                  <a:moveTo>
                    <a:pt x="200" y="0"/>
                  </a:moveTo>
                  <a:cubicBezTo>
                    <a:pt x="309" y="0"/>
                    <a:pt x="399" y="45"/>
                    <a:pt x="399" y="99"/>
                  </a:cubicBezTo>
                  <a:cubicBezTo>
                    <a:pt x="399" y="153"/>
                    <a:pt x="309" y="197"/>
                    <a:pt x="200" y="197"/>
                  </a:cubicBezTo>
                  <a:cubicBezTo>
                    <a:pt x="90" y="197"/>
                    <a:pt x="0" y="153"/>
                    <a:pt x="0" y="99"/>
                  </a:cubicBezTo>
                  <a:cubicBezTo>
                    <a:pt x="0" y="45"/>
                    <a:pt x="90" y="0"/>
                    <a:pt x="200" y="0"/>
                  </a:cubicBezTo>
                  <a:close/>
                  <a:moveTo>
                    <a:pt x="200" y="7"/>
                  </a:moveTo>
                  <a:cubicBezTo>
                    <a:pt x="299" y="7"/>
                    <a:pt x="380" y="45"/>
                    <a:pt x="380" y="91"/>
                  </a:cubicBezTo>
                  <a:cubicBezTo>
                    <a:pt x="380" y="138"/>
                    <a:pt x="299" y="176"/>
                    <a:pt x="200" y="176"/>
                  </a:cubicBezTo>
                  <a:cubicBezTo>
                    <a:pt x="100" y="176"/>
                    <a:pt x="19" y="138"/>
                    <a:pt x="19" y="91"/>
                  </a:cubicBezTo>
                  <a:cubicBezTo>
                    <a:pt x="19" y="45"/>
                    <a:pt x="100" y="7"/>
                    <a:pt x="200" y="7"/>
                  </a:cubicBez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2868613" y="5684838"/>
              <a:ext cx="47625" cy="385763"/>
            </a:xfrm>
            <a:custGeom>
              <a:avLst/>
              <a:gdLst>
                <a:gd name="T0" fmla="*/ 30 w 30"/>
                <a:gd name="T1" fmla="*/ 1 h 243"/>
                <a:gd name="T2" fmla="*/ 24 w 30"/>
                <a:gd name="T3" fmla="*/ 243 h 243"/>
                <a:gd name="T4" fmla="*/ 0 w 30"/>
                <a:gd name="T5" fmla="*/ 243 h 243"/>
                <a:gd name="T6" fmla="*/ 7 w 30"/>
                <a:gd name="T7" fmla="*/ 0 h 243"/>
                <a:gd name="T8" fmla="*/ 30 w 30"/>
                <a:gd name="T9" fmla="*/ 1 h 243"/>
                <a:gd name="T10" fmla="*/ 30 w 30"/>
                <a:gd name="T11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43">
                  <a:moveTo>
                    <a:pt x="30" y="1"/>
                  </a:moveTo>
                  <a:lnTo>
                    <a:pt x="24" y="243"/>
                  </a:lnTo>
                  <a:lnTo>
                    <a:pt x="0" y="243"/>
                  </a:lnTo>
                  <a:lnTo>
                    <a:pt x="7" y="0"/>
                  </a:lnTo>
                  <a:lnTo>
                    <a:pt x="30" y="1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2887663" y="5730876"/>
              <a:ext cx="153988" cy="230188"/>
            </a:xfrm>
            <a:custGeom>
              <a:avLst/>
              <a:gdLst>
                <a:gd name="T0" fmla="*/ 0 w 97"/>
                <a:gd name="T1" fmla="*/ 140 h 145"/>
                <a:gd name="T2" fmla="*/ 90 w 97"/>
                <a:gd name="T3" fmla="*/ 0 h 145"/>
                <a:gd name="T4" fmla="*/ 97 w 97"/>
                <a:gd name="T5" fmla="*/ 5 h 145"/>
                <a:gd name="T6" fmla="*/ 7 w 97"/>
                <a:gd name="T7" fmla="*/ 145 h 145"/>
                <a:gd name="T8" fmla="*/ 0 w 97"/>
                <a:gd name="T9" fmla="*/ 140 h 145"/>
                <a:gd name="T10" fmla="*/ 0 w 97"/>
                <a:gd name="T11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45">
                  <a:moveTo>
                    <a:pt x="0" y="140"/>
                  </a:moveTo>
                  <a:lnTo>
                    <a:pt x="90" y="0"/>
                  </a:lnTo>
                  <a:lnTo>
                    <a:pt x="97" y="5"/>
                  </a:lnTo>
                  <a:lnTo>
                    <a:pt x="7" y="145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2698751" y="5594351"/>
              <a:ext cx="79375" cy="215900"/>
            </a:xfrm>
            <a:custGeom>
              <a:avLst/>
              <a:gdLst>
                <a:gd name="T0" fmla="*/ 50 w 50"/>
                <a:gd name="T1" fmla="*/ 4 h 136"/>
                <a:gd name="T2" fmla="*/ 26 w 50"/>
                <a:gd name="T3" fmla="*/ 128 h 136"/>
                <a:gd name="T4" fmla="*/ 0 w 50"/>
                <a:gd name="T5" fmla="*/ 136 h 136"/>
                <a:gd name="T6" fmla="*/ 27 w 50"/>
                <a:gd name="T7" fmla="*/ 0 h 136"/>
                <a:gd name="T8" fmla="*/ 50 w 50"/>
                <a:gd name="T9" fmla="*/ 4 h 136"/>
                <a:gd name="T10" fmla="*/ 50 w 50"/>
                <a:gd name="T1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36">
                  <a:moveTo>
                    <a:pt x="50" y="4"/>
                  </a:moveTo>
                  <a:lnTo>
                    <a:pt x="26" y="128"/>
                  </a:lnTo>
                  <a:lnTo>
                    <a:pt x="0" y="136"/>
                  </a:lnTo>
                  <a:lnTo>
                    <a:pt x="27" y="0"/>
                  </a:lnTo>
                  <a:lnTo>
                    <a:pt x="50" y="4"/>
                  </a:lnTo>
                  <a:lnTo>
                    <a:pt x="50" y="4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2735263" y="5637213"/>
              <a:ext cx="88900" cy="106363"/>
            </a:xfrm>
            <a:custGeom>
              <a:avLst/>
              <a:gdLst>
                <a:gd name="T0" fmla="*/ 0 w 56"/>
                <a:gd name="T1" fmla="*/ 62 h 67"/>
                <a:gd name="T2" fmla="*/ 50 w 56"/>
                <a:gd name="T3" fmla="*/ 0 h 67"/>
                <a:gd name="T4" fmla="*/ 56 w 56"/>
                <a:gd name="T5" fmla="*/ 5 h 67"/>
                <a:gd name="T6" fmla="*/ 6 w 56"/>
                <a:gd name="T7" fmla="*/ 67 h 67"/>
                <a:gd name="T8" fmla="*/ 0 w 56"/>
                <a:gd name="T9" fmla="*/ 62 h 67"/>
                <a:gd name="T10" fmla="*/ 0 w 56"/>
                <a:gd name="T11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67">
                  <a:moveTo>
                    <a:pt x="0" y="62"/>
                  </a:moveTo>
                  <a:lnTo>
                    <a:pt x="50" y="0"/>
                  </a:lnTo>
                  <a:lnTo>
                    <a:pt x="56" y="5"/>
                  </a:lnTo>
                  <a:lnTo>
                    <a:pt x="6" y="67"/>
                  </a:lnTo>
                  <a:lnTo>
                    <a:pt x="0" y="62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1889126" y="4130676"/>
              <a:ext cx="2525713" cy="1806575"/>
            </a:xfrm>
            <a:custGeom>
              <a:avLst/>
              <a:gdLst>
                <a:gd name="T0" fmla="*/ 443 w 1526"/>
                <a:gd name="T1" fmla="*/ 0 h 1092"/>
                <a:gd name="T2" fmla="*/ 1350 w 1526"/>
                <a:gd name="T3" fmla="*/ 547 h 1092"/>
                <a:gd name="T4" fmla="*/ 1083 w 1526"/>
                <a:gd name="T5" fmla="*/ 1092 h 1092"/>
                <a:gd name="T6" fmla="*/ 176 w 1526"/>
                <a:gd name="T7" fmla="*/ 545 h 1092"/>
                <a:gd name="T8" fmla="*/ 443 w 1526"/>
                <a:gd name="T9" fmla="*/ 0 h 1092"/>
                <a:gd name="T10" fmla="*/ 672 w 1526"/>
                <a:gd name="T11" fmla="*/ 545 h 1092"/>
                <a:gd name="T12" fmla="*/ 672 w 1526"/>
                <a:gd name="T13" fmla="*/ 578 h 1092"/>
                <a:gd name="T14" fmla="*/ 712 w 1526"/>
                <a:gd name="T15" fmla="*/ 611 h 1092"/>
                <a:gd name="T16" fmla="*/ 752 w 1526"/>
                <a:gd name="T17" fmla="*/ 611 h 1092"/>
                <a:gd name="T18" fmla="*/ 753 w 1526"/>
                <a:gd name="T19" fmla="*/ 578 h 1092"/>
                <a:gd name="T20" fmla="*/ 713 w 1526"/>
                <a:gd name="T21" fmla="*/ 545 h 1092"/>
                <a:gd name="T22" fmla="*/ 672 w 1526"/>
                <a:gd name="T23" fmla="*/ 545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6" h="1092">
                  <a:moveTo>
                    <a:pt x="443" y="0"/>
                  </a:moveTo>
                  <a:cubicBezTo>
                    <a:pt x="766" y="1"/>
                    <a:pt x="1174" y="246"/>
                    <a:pt x="1350" y="547"/>
                  </a:cubicBezTo>
                  <a:cubicBezTo>
                    <a:pt x="1526" y="847"/>
                    <a:pt x="1406" y="1092"/>
                    <a:pt x="1083" y="1092"/>
                  </a:cubicBezTo>
                  <a:cubicBezTo>
                    <a:pt x="759" y="1091"/>
                    <a:pt x="352" y="846"/>
                    <a:pt x="176" y="545"/>
                  </a:cubicBezTo>
                  <a:cubicBezTo>
                    <a:pt x="0" y="245"/>
                    <a:pt x="120" y="0"/>
                    <a:pt x="443" y="0"/>
                  </a:cubicBezTo>
                  <a:close/>
                  <a:moveTo>
                    <a:pt x="672" y="545"/>
                  </a:moveTo>
                  <a:cubicBezTo>
                    <a:pt x="672" y="578"/>
                    <a:pt x="672" y="578"/>
                    <a:pt x="672" y="578"/>
                  </a:cubicBezTo>
                  <a:cubicBezTo>
                    <a:pt x="712" y="611"/>
                    <a:pt x="712" y="611"/>
                    <a:pt x="712" y="611"/>
                  </a:cubicBezTo>
                  <a:cubicBezTo>
                    <a:pt x="752" y="611"/>
                    <a:pt x="752" y="611"/>
                    <a:pt x="752" y="611"/>
                  </a:cubicBezTo>
                  <a:cubicBezTo>
                    <a:pt x="753" y="578"/>
                    <a:pt x="753" y="578"/>
                    <a:pt x="753" y="578"/>
                  </a:cubicBezTo>
                  <a:cubicBezTo>
                    <a:pt x="713" y="545"/>
                    <a:pt x="713" y="545"/>
                    <a:pt x="713" y="545"/>
                  </a:cubicBezTo>
                  <a:cubicBezTo>
                    <a:pt x="672" y="545"/>
                    <a:pt x="672" y="545"/>
                    <a:pt x="672" y="545"/>
                  </a:cubicBez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1878013" y="4049713"/>
              <a:ext cx="2547938" cy="1838325"/>
            </a:xfrm>
            <a:custGeom>
              <a:avLst/>
              <a:gdLst>
                <a:gd name="T0" fmla="*/ 437 w 1540"/>
                <a:gd name="T1" fmla="*/ 0 h 1111"/>
                <a:gd name="T2" fmla="*/ 1357 w 1540"/>
                <a:gd name="T3" fmla="*/ 556 h 1111"/>
                <a:gd name="T4" fmla="*/ 1103 w 1540"/>
                <a:gd name="T5" fmla="*/ 1111 h 1111"/>
                <a:gd name="T6" fmla="*/ 183 w 1540"/>
                <a:gd name="T7" fmla="*/ 556 h 1111"/>
                <a:gd name="T8" fmla="*/ 437 w 1540"/>
                <a:gd name="T9" fmla="*/ 0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0" h="1111">
                  <a:moveTo>
                    <a:pt x="437" y="0"/>
                  </a:moveTo>
                  <a:cubicBezTo>
                    <a:pt x="760" y="0"/>
                    <a:pt x="1173" y="250"/>
                    <a:pt x="1357" y="556"/>
                  </a:cubicBezTo>
                  <a:cubicBezTo>
                    <a:pt x="1540" y="862"/>
                    <a:pt x="1426" y="1111"/>
                    <a:pt x="1103" y="1111"/>
                  </a:cubicBezTo>
                  <a:cubicBezTo>
                    <a:pt x="780" y="1111"/>
                    <a:pt x="367" y="862"/>
                    <a:pt x="183" y="556"/>
                  </a:cubicBezTo>
                  <a:cubicBezTo>
                    <a:pt x="0" y="250"/>
                    <a:pt x="114" y="0"/>
                    <a:pt x="437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1973263" y="4121151"/>
              <a:ext cx="2398713" cy="1728788"/>
            </a:xfrm>
            <a:custGeom>
              <a:avLst/>
              <a:gdLst>
                <a:gd name="T0" fmla="*/ 411 w 1449"/>
                <a:gd name="T1" fmla="*/ 0 h 1045"/>
                <a:gd name="T2" fmla="*/ 1277 w 1449"/>
                <a:gd name="T3" fmla="*/ 522 h 1045"/>
                <a:gd name="T4" fmla="*/ 1038 w 1449"/>
                <a:gd name="T5" fmla="*/ 1045 h 1045"/>
                <a:gd name="T6" fmla="*/ 173 w 1449"/>
                <a:gd name="T7" fmla="*/ 522 h 1045"/>
                <a:gd name="T8" fmla="*/ 411 w 1449"/>
                <a:gd name="T9" fmla="*/ 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9" h="1045">
                  <a:moveTo>
                    <a:pt x="411" y="0"/>
                  </a:moveTo>
                  <a:cubicBezTo>
                    <a:pt x="715" y="0"/>
                    <a:pt x="1104" y="234"/>
                    <a:pt x="1277" y="522"/>
                  </a:cubicBezTo>
                  <a:cubicBezTo>
                    <a:pt x="1449" y="810"/>
                    <a:pt x="1342" y="1045"/>
                    <a:pt x="1038" y="1045"/>
                  </a:cubicBezTo>
                  <a:cubicBezTo>
                    <a:pt x="734" y="1045"/>
                    <a:pt x="345" y="810"/>
                    <a:pt x="173" y="522"/>
                  </a:cubicBezTo>
                  <a:cubicBezTo>
                    <a:pt x="0" y="234"/>
                    <a:pt x="107" y="0"/>
                    <a:pt x="411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2070101" y="4191001"/>
              <a:ext cx="2246313" cy="1620838"/>
            </a:xfrm>
            <a:custGeom>
              <a:avLst/>
              <a:gdLst>
                <a:gd name="T0" fmla="*/ 386 w 1358"/>
                <a:gd name="T1" fmla="*/ 0 h 980"/>
                <a:gd name="T2" fmla="*/ 1197 w 1358"/>
                <a:gd name="T3" fmla="*/ 490 h 980"/>
                <a:gd name="T4" fmla="*/ 973 w 1358"/>
                <a:gd name="T5" fmla="*/ 980 h 980"/>
                <a:gd name="T6" fmla="*/ 162 w 1358"/>
                <a:gd name="T7" fmla="*/ 490 h 980"/>
                <a:gd name="T8" fmla="*/ 386 w 1358"/>
                <a:gd name="T9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980">
                  <a:moveTo>
                    <a:pt x="386" y="0"/>
                  </a:moveTo>
                  <a:cubicBezTo>
                    <a:pt x="671" y="0"/>
                    <a:pt x="1035" y="220"/>
                    <a:pt x="1197" y="490"/>
                  </a:cubicBezTo>
                  <a:cubicBezTo>
                    <a:pt x="1358" y="760"/>
                    <a:pt x="1258" y="980"/>
                    <a:pt x="973" y="980"/>
                  </a:cubicBezTo>
                  <a:cubicBezTo>
                    <a:pt x="688" y="980"/>
                    <a:pt x="324" y="760"/>
                    <a:pt x="162" y="490"/>
                  </a:cubicBezTo>
                  <a:cubicBezTo>
                    <a:pt x="0" y="220"/>
                    <a:pt x="101" y="0"/>
                    <a:pt x="386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2165351" y="4259263"/>
              <a:ext cx="2098675" cy="1512888"/>
            </a:xfrm>
            <a:custGeom>
              <a:avLst/>
              <a:gdLst>
                <a:gd name="T0" fmla="*/ 360 w 1268"/>
                <a:gd name="T1" fmla="*/ 0 h 914"/>
                <a:gd name="T2" fmla="*/ 1117 w 1268"/>
                <a:gd name="T3" fmla="*/ 457 h 914"/>
                <a:gd name="T4" fmla="*/ 908 w 1268"/>
                <a:gd name="T5" fmla="*/ 914 h 914"/>
                <a:gd name="T6" fmla="*/ 151 w 1268"/>
                <a:gd name="T7" fmla="*/ 457 h 914"/>
                <a:gd name="T8" fmla="*/ 360 w 1268"/>
                <a:gd name="T9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8" h="914">
                  <a:moveTo>
                    <a:pt x="360" y="0"/>
                  </a:moveTo>
                  <a:cubicBezTo>
                    <a:pt x="626" y="0"/>
                    <a:pt x="966" y="206"/>
                    <a:pt x="1117" y="457"/>
                  </a:cubicBezTo>
                  <a:cubicBezTo>
                    <a:pt x="1268" y="709"/>
                    <a:pt x="1174" y="914"/>
                    <a:pt x="908" y="914"/>
                  </a:cubicBezTo>
                  <a:cubicBezTo>
                    <a:pt x="642" y="914"/>
                    <a:pt x="302" y="709"/>
                    <a:pt x="151" y="457"/>
                  </a:cubicBezTo>
                  <a:cubicBezTo>
                    <a:pt x="0" y="206"/>
                    <a:pt x="94" y="0"/>
                    <a:pt x="360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2263776" y="4330701"/>
              <a:ext cx="1944688" cy="1403350"/>
            </a:xfrm>
            <a:custGeom>
              <a:avLst/>
              <a:gdLst>
                <a:gd name="T0" fmla="*/ 333 w 1176"/>
                <a:gd name="T1" fmla="*/ 0 h 848"/>
                <a:gd name="T2" fmla="*/ 1036 w 1176"/>
                <a:gd name="T3" fmla="*/ 424 h 848"/>
                <a:gd name="T4" fmla="*/ 842 w 1176"/>
                <a:gd name="T5" fmla="*/ 848 h 848"/>
                <a:gd name="T6" fmla="*/ 140 w 1176"/>
                <a:gd name="T7" fmla="*/ 424 h 848"/>
                <a:gd name="T8" fmla="*/ 333 w 1176"/>
                <a:gd name="T9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6" h="848">
                  <a:moveTo>
                    <a:pt x="333" y="0"/>
                  </a:moveTo>
                  <a:cubicBezTo>
                    <a:pt x="580" y="0"/>
                    <a:pt x="896" y="190"/>
                    <a:pt x="1036" y="424"/>
                  </a:cubicBezTo>
                  <a:cubicBezTo>
                    <a:pt x="1176" y="657"/>
                    <a:pt x="1089" y="848"/>
                    <a:pt x="842" y="848"/>
                  </a:cubicBezTo>
                  <a:cubicBezTo>
                    <a:pt x="595" y="848"/>
                    <a:pt x="280" y="657"/>
                    <a:pt x="140" y="424"/>
                  </a:cubicBezTo>
                  <a:cubicBezTo>
                    <a:pt x="0" y="190"/>
                    <a:pt x="87" y="0"/>
                    <a:pt x="333" y="0"/>
                  </a:cubicBezTo>
                  <a:close/>
                </a:path>
              </a:pathLst>
            </a:cu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2359026" y="4400551"/>
              <a:ext cx="1795463" cy="1295400"/>
            </a:xfrm>
            <a:custGeom>
              <a:avLst/>
              <a:gdLst>
                <a:gd name="T0" fmla="*/ 308 w 1085"/>
                <a:gd name="T1" fmla="*/ 0 h 783"/>
                <a:gd name="T2" fmla="*/ 956 w 1085"/>
                <a:gd name="T3" fmla="*/ 391 h 783"/>
                <a:gd name="T4" fmla="*/ 777 w 1085"/>
                <a:gd name="T5" fmla="*/ 783 h 783"/>
                <a:gd name="T6" fmla="*/ 129 w 1085"/>
                <a:gd name="T7" fmla="*/ 391 h 783"/>
                <a:gd name="T8" fmla="*/ 308 w 1085"/>
                <a:gd name="T9" fmla="*/ 0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5" h="783">
                  <a:moveTo>
                    <a:pt x="308" y="0"/>
                  </a:moveTo>
                  <a:cubicBezTo>
                    <a:pt x="535" y="0"/>
                    <a:pt x="826" y="176"/>
                    <a:pt x="956" y="391"/>
                  </a:cubicBezTo>
                  <a:cubicBezTo>
                    <a:pt x="1085" y="607"/>
                    <a:pt x="1004" y="783"/>
                    <a:pt x="777" y="783"/>
                  </a:cubicBezTo>
                  <a:cubicBezTo>
                    <a:pt x="549" y="783"/>
                    <a:pt x="258" y="607"/>
                    <a:pt x="129" y="391"/>
                  </a:cubicBezTo>
                  <a:cubicBezTo>
                    <a:pt x="0" y="176"/>
                    <a:pt x="80" y="0"/>
                    <a:pt x="308" y="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2455863" y="4471988"/>
              <a:ext cx="1644650" cy="1184275"/>
            </a:xfrm>
            <a:custGeom>
              <a:avLst/>
              <a:gdLst>
                <a:gd name="T0" fmla="*/ 282 w 994"/>
                <a:gd name="T1" fmla="*/ 0 h 716"/>
                <a:gd name="T2" fmla="*/ 875 w 994"/>
                <a:gd name="T3" fmla="*/ 358 h 716"/>
                <a:gd name="T4" fmla="*/ 712 w 994"/>
                <a:gd name="T5" fmla="*/ 716 h 716"/>
                <a:gd name="T6" fmla="*/ 119 w 994"/>
                <a:gd name="T7" fmla="*/ 358 h 716"/>
                <a:gd name="T8" fmla="*/ 282 w 994"/>
                <a:gd name="T9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4" h="716">
                  <a:moveTo>
                    <a:pt x="282" y="0"/>
                  </a:moveTo>
                  <a:cubicBezTo>
                    <a:pt x="491" y="0"/>
                    <a:pt x="757" y="160"/>
                    <a:pt x="875" y="358"/>
                  </a:cubicBezTo>
                  <a:cubicBezTo>
                    <a:pt x="994" y="555"/>
                    <a:pt x="920" y="716"/>
                    <a:pt x="712" y="716"/>
                  </a:cubicBezTo>
                  <a:cubicBezTo>
                    <a:pt x="503" y="716"/>
                    <a:pt x="237" y="555"/>
                    <a:pt x="119" y="358"/>
                  </a:cubicBezTo>
                  <a:cubicBezTo>
                    <a:pt x="0" y="160"/>
                    <a:pt x="74" y="0"/>
                    <a:pt x="282" y="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2551113" y="4541838"/>
              <a:ext cx="1493838" cy="1076325"/>
            </a:xfrm>
            <a:custGeom>
              <a:avLst/>
              <a:gdLst>
                <a:gd name="T0" fmla="*/ 257 w 903"/>
                <a:gd name="T1" fmla="*/ 0 h 651"/>
                <a:gd name="T2" fmla="*/ 795 w 903"/>
                <a:gd name="T3" fmla="*/ 325 h 651"/>
                <a:gd name="T4" fmla="*/ 647 w 903"/>
                <a:gd name="T5" fmla="*/ 651 h 651"/>
                <a:gd name="T6" fmla="*/ 108 w 903"/>
                <a:gd name="T7" fmla="*/ 325 h 651"/>
                <a:gd name="T8" fmla="*/ 257 w 903"/>
                <a:gd name="T9" fmla="*/ 0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3" h="651">
                  <a:moveTo>
                    <a:pt x="257" y="0"/>
                  </a:moveTo>
                  <a:cubicBezTo>
                    <a:pt x="446" y="0"/>
                    <a:pt x="688" y="146"/>
                    <a:pt x="795" y="325"/>
                  </a:cubicBezTo>
                  <a:cubicBezTo>
                    <a:pt x="903" y="505"/>
                    <a:pt x="836" y="651"/>
                    <a:pt x="647" y="651"/>
                  </a:cubicBezTo>
                  <a:cubicBezTo>
                    <a:pt x="457" y="651"/>
                    <a:pt x="215" y="505"/>
                    <a:pt x="108" y="325"/>
                  </a:cubicBezTo>
                  <a:cubicBezTo>
                    <a:pt x="0" y="146"/>
                    <a:pt x="67" y="0"/>
                    <a:pt x="257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2649538" y="4610101"/>
              <a:ext cx="1341438" cy="968375"/>
            </a:xfrm>
            <a:custGeom>
              <a:avLst/>
              <a:gdLst>
                <a:gd name="T0" fmla="*/ 230 w 811"/>
                <a:gd name="T1" fmla="*/ 0 h 585"/>
                <a:gd name="T2" fmla="*/ 714 w 811"/>
                <a:gd name="T3" fmla="*/ 293 h 585"/>
                <a:gd name="T4" fmla="*/ 581 w 811"/>
                <a:gd name="T5" fmla="*/ 585 h 585"/>
                <a:gd name="T6" fmla="*/ 96 w 811"/>
                <a:gd name="T7" fmla="*/ 293 h 585"/>
                <a:gd name="T8" fmla="*/ 230 w 811"/>
                <a:gd name="T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585">
                  <a:moveTo>
                    <a:pt x="230" y="0"/>
                  </a:moveTo>
                  <a:cubicBezTo>
                    <a:pt x="400" y="0"/>
                    <a:pt x="618" y="132"/>
                    <a:pt x="714" y="293"/>
                  </a:cubicBezTo>
                  <a:cubicBezTo>
                    <a:pt x="811" y="454"/>
                    <a:pt x="751" y="585"/>
                    <a:pt x="581" y="585"/>
                  </a:cubicBezTo>
                  <a:cubicBezTo>
                    <a:pt x="411" y="585"/>
                    <a:pt x="193" y="454"/>
                    <a:pt x="96" y="293"/>
                  </a:cubicBezTo>
                  <a:cubicBezTo>
                    <a:pt x="0" y="132"/>
                    <a:pt x="60" y="0"/>
                    <a:pt x="230" y="0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2744788" y="4681538"/>
              <a:ext cx="1190625" cy="858838"/>
            </a:xfrm>
            <a:custGeom>
              <a:avLst/>
              <a:gdLst>
                <a:gd name="T0" fmla="*/ 204 w 720"/>
                <a:gd name="T1" fmla="*/ 0 h 519"/>
                <a:gd name="T2" fmla="*/ 634 w 720"/>
                <a:gd name="T3" fmla="*/ 259 h 519"/>
                <a:gd name="T4" fmla="*/ 516 w 720"/>
                <a:gd name="T5" fmla="*/ 519 h 519"/>
                <a:gd name="T6" fmla="*/ 86 w 720"/>
                <a:gd name="T7" fmla="*/ 259 h 519"/>
                <a:gd name="T8" fmla="*/ 204 w 720"/>
                <a:gd name="T9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519">
                  <a:moveTo>
                    <a:pt x="204" y="0"/>
                  </a:moveTo>
                  <a:cubicBezTo>
                    <a:pt x="355" y="0"/>
                    <a:pt x="549" y="116"/>
                    <a:pt x="634" y="259"/>
                  </a:cubicBezTo>
                  <a:cubicBezTo>
                    <a:pt x="720" y="402"/>
                    <a:pt x="667" y="519"/>
                    <a:pt x="516" y="519"/>
                  </a:cubicBezTo>
                  <a:cubicBezTo>
                    <a:pt x="365" y="519"/>
                    <a:pt x="171" y="402"/>
                    <a:pt x="86" y="259"/>
                  </a:cubicBezTo>
                  <a:cubicBezTo>
                    <a:pt x="0" y="116"/>
                    <a:pt x="53" y="0"/>
                    <a:pt x="204" y="0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2841626" y="4751388"/>
              <a:ext cx="1039813" cy="750888"/>
            </a:xfrm>
            <a:custGeom>
              <a:avLst/>
              <a:gdLst>
                <a:gd name="T0" fmla="*/ 179 w 629"/>
                <a:gd name="T1" fmla="*/ 0 h 454"/>
                <a:gd name="T2" fmla="*/ 554 w 629"/>
                <a:gd name="T3" fmla="*/ 227 h 454"/>
                <a:gd name="T4" fmla="*/ 451 w 629"/>
                <a:gd name="T5" fmla="*/ 454 h 454"/>
                <a:gd name="T6" fmla="*/ 75 w 629"/>
                <a:gd name="T7" fmla="*/ 227 h 454"/>
                <a:gd name="T8" fmla="*/ 179 w 629"/>
                <a:gd name="T9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9" h="454">
                  <a:moveTo>
                    <a:pt x="179" y="0"/>
                  </a:moveTo>
                  <a:cubicBezTo>
                    <a:pt x="311" y="0"/>
                    <a:pt x="479" y="102"/>
                    <a:pt x="554" y="227"/>
                  </a:cubicBezTo>
                  <a:cubicBezTo>
                    <a:pt x="629" y="352"/>
                    <a:pt x="583" y="454"/>
                    <a:pt x="451" y="454"/>
                  </a:cubicBezTo>
                  <a:cubicBezTo>
                    <a:pt x="319" y="454"/>
                    <a:pt x="150" y="352"/>
                    <a:pt x="75" y="227"/>
                  </a:cubicBezTo>
                  <a:cubicBezTo>
                    <a:pt x="0" y="102"/>
                    <a:pt x="47" y="0"/>
                    <a:pt x="179" y="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2938463" y="4821238"/>
              <a:ext cx="889000" cy="641350"/>
            </a:xfrm>
            <a:custGeom>
              <a:avLst/>
              <a:gdLst>
                <a:gd name="T0" fmla="*/ 152 w 537"/>
                <a:gd name="T1" fmla="*/ 0 h 388"/>
                <a:gd name="T2" fmla="*/ 473 w 537"/>
                <a:gd name="T3" fmla="*/ 194 h 388"/>
                <a:gd name="T4" fmla="*/ 385 w 537"/>
                <a:gd name="T5" fmla="*/ 388 h 388"/>
                <a:gd name="T6" fmla="*/ 64 w 537"/>
                <a:gd name="T7" fmla="*/ 194 h 388"/>
                <a:gd name="T8" fmla="*/ 152 w 537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388">
                  <a:moveTo>
                    <a:pt x="152" y="0"/>
                  </a:moveTo>
                  <a:cubicBezTo>
                    <a:pt x="265" y="0"/>
                    <a:pt x="409" y="88"/>
                    <a:pt x="473" y="194"/>
                  </a:cubicBezTo>
                  <a:cubicBezTo>
                    <a:pt x="537" y="301"/>
                    <a:pt x="497" y="388"/>
                    <a:pt x="385" y="388"/>
                  </a:cubicBezTo>
                  <a:cubicBezTo>
                    <a:pt x="272" y="388"/>
                    <a:pt x="128" y="301"/>
                    <a:pt x="64" y="194"/>
                  </a:cubicBezTo>
                  <a:cubicBezTo>
                    <a:pt x="0" y="88"/>
                    <a:pt x="39" y="0"/>
                    <a:pt x="152" y="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3033713" y="4892676"/>
              <a:ext cx="738188" cy="531813"/>
            </a:xfrm>
            <a:custGeom>
              <a:avLst/>
              <a:gdLst>
                <a:gd name="T0" fmla="*/ 127 w 446"/>
                <a:gd name="T1" fmla="*/ 0 h 322"/>
                <a:gd name="T2" fmla="*/ 393 w 446"/>
                <a:gd name="T3" fmla="*/ 161 h 322"/>
                <a:gd name="T4" fmla="*/ 320 w 446"/>
                <a:gd name="T5" fmla="*/ 322 h 322"/>
                <a:gd name="T6" fmla="*/ 53 w 446"/>
                <a:gd name="T7" fmla="*/ 161 h 322"/>
                <a:gd name="T8" fmla="*/ 127 w 446"/>
                <a:gd name="T9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322">
                  <a:moveTo>
                    <a:pt x="127" y="0"/>
                  </a:moveTo>
                  <a:cubicBezTo>
                    <a:pt x="220" y="0"/>
                    <a:pt x="340" y="72"/>
                    <a:pt x="393" y="161"/>
                  </a:cubicBezTo>
                  <a:cubicBezTo>
                    <a:pt x="446" y="250"/>
                    <a:pt x="413" y="322"/>
                    <a:pt x="320" y="322"/>
                  </a:cubicBezTo>
                  <a:cubicBezTo>
                    <a:pt x="226" y="322"/>
                    <a:pt x="106" y="250"/>
                    <a:pt x="53" y="161"/>
                  </a:cubicBezTo>
                  <a:cubicBezTo>
                    <a:pt x="0" y="72"/>
                    <a:pt x="33" y="0"/>
                    <a:pt x="127" y="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3130551" y="4960938"/>
              <a:ext cx="587375" cy="423863"/>
            </a:xfrm>
            <a:custGeom>
              <a:avLst/>
              <a:gdLst>
                <a:gd name="T0" fmla="*/ 101 w 355"/>
                <a:gd name="T1" fmla="*/ 0 h 256"/>
                <a:gd name="T2" fmla="*/ 313 w 355"/>
                <a:gd name="T3" fmla="*/ 128 h 256"/>
                <a:gd name="T4" fmla="*/ 255 w 355"/>
                <a:gd name="T5" fmla="*/ 256 h 256"/>
                <a:gd name="T6" fmla="*/ 42 w 355"/>
                <a:gd name="T7" fmla="*/ 128 h 256"/>
                <a:gd name="T8" fmla="*/ 101 w 355"/>
                <a:gd name="T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256">
                  <a:moveTo>
                    <a:pt x="101" y="0"/>
                  </a:moveTo>
                  <a:cubicBezTo>
                    <a:pt x="175" y="0"/>
                    <a:pt x="271" y="58"/>
                    <a:pt x="313" y="128"/>
                  </a:cubicBezTo>
                  <a:cubicBezTo>
                    <a:pt x="355" y="199"/>
                    <a:pt x="329" y="256"/>
                    <a:pt x="255" y="256"/>
                  </a:cubicBezTo>
                  <a:cubicBezTo>
                    <a:pt x="180" y="256"/>
                    <a:pt x="85" y="199"/>
                    <a:pt x="42" y="128"/>
                  </a:cubicBezTo>
                  <a:cubicBezTo>
                    <a:pt x="0" y="58"/>
                    <a:pt x="26" y="0"/>
                    <a:pt x="101" y="0"/>
                  </a:cubicBezTo>
                  <a:close/>
                </a:path>
              </a:pathLst>
            </a:custGeom>
            <a:solidFill>
              <a:srgbClr val="FC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3225801" y="5032376"/>
              <a:ext cx="438150" cy="314325"/>
            </a:xfrm>
            <a:custGeom>
              <a:avLst/>
              <a:gdLst>
                <a:gd name="T0" fmla="*/ 75 w 264"/>
                <a:gd name="T1" fmla="*/ 0 h 190"/>
                <a:gd name="T2" fmla="*/ 233 w 264"/>
                <a:gd name="T3" fmla="*/ 95 h 190"/>
                <a:gd name="T4" fmla="*/ 189 w 264"/>
                <a:gd name="T5" fmla="*/ 190 h 190"/>
                <a:gd name="T6" fmla="*/ 32 w 264"/>
                <a:gd name="T7" fmla="*/ 95 h 190"/>
                <a:gd name="T8" fmla="*/ 75 w 264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90">
                  <a:moveTo>
                    <a:pt x="75" y="0"/>
                  </a:moveTo>
                  <a:cubicBezTo>
                    <a:pt x="131" y="0"/>
                    <a:pt x="202" y="42"/>
                    <a:pt x="233" y="95"/>
                  </a:cubicBezTo>
                  <a:cubicBezTo>
                    <a:pt x="264" y="147"/>
                    <a:pt x="245" y="190"/>
                    <a:pt x="189" y="190"/>
                  </a:cubicBezTo>
                  <a:cubicBezTo>
                    <a:pt x="134" y="190"/>
                    <a:pt x="63" y="147"/>
                    <a:pt x="32" y="95"/>
                  </a:cubicBezTo>
                  <a:cubicBezTo>
                    <a:pt x="0" y="42"/>
                    <a:pt x="20" y="0"/>
                    <a:pt x="75" y="0"/>
                  </a:cubicBezTo>
                  <a:close/>
                </a:path>
              </a:pathLst>
            </a:custGeom>
            <a:solidFill>
              <a:srgbClr val="FC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3324226" y="5102226"/>
              <a:ext cx="285750" cy="206375"/>
            </a:xfrm>
            <a:custGeom>
              <a:avLst/>
              <a:gdLst>
                <a:gd name="T0" fmla="*/ 49 w 173"/>
                <a:gd name="T1" fmla="*/ 0 h 125"/>
                <a:gd name="T2" fmla="*/ 152 w 173"/>
                <a:gd name="T3" fmla="*/ 62 h 125"/>
                <a:gd name="T4" fmla="*/ 123 w 173"/>
                <a:gd name="T5" fmla="*/ 125 h 125"/>
                <a:gd name="T6" fmla="*/ 20 w 173"/>
                <a:gd name="T7" fmla="*/ 62 h 125"/>
                <a:gd name="T8" fmla="*/ 49 w 17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25">
                  <a:moveTo>
                    <a:pt x="49" y="0"/>
                  </a:moveTo>
                  <a:cubicBezTo>
                    <a:pt x="85" y="0"/>
                    <a:pt x="131" y="28"/>
                    <a:pt x="152" y="62"/>
                  </a:cubicBezTo>
                  <a:cubicBezTo>
                    <a:pt x="173" y="97"/>
                    <a:pt x="160" y="125"/>
                    <a:pt x="123" y="125"/>
                  </a:cubicBezTo>
                  <a:cubicBezTo>
                    <a:pt x="87" y="125"/>
                    <a:pt x="41" y="97"/>
                    <a:pt x="20" y="62"/>
                  </a:cubicBezTo>
                  <a:cubicBezTo>
                    <a:pt x="0" y="28"/>
                    <a:pt x="12" y="0"/>
                    <a:pt x="49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3419476" y="5172076"/>
              <a:ext cx="136525" cy="96838"/>
            </a:xfrm>
            <a:custGeom>
              <a:avLst/>
              <a:gdLst>
                <a:gd name="T0" fmla="*/ 23 w 82"/>
                <a:gd name="T1" fmla="*/ 0 h 59"/>
                <a:gd name="T2" fmla="*/ 72 w 82"/>
                <a:gd name="T3" fmla="*/ 30 h 59"/>
                <a:gd name="T4" fmla="*/ 58 w 82"/>
                <a:gd name="T5" fmla="*/ 59 h 59"/>
                <a:gd name="T6" fmla="*/ 10 w 82"/>
                <a:gd name="T7" fmla="*/ 30 h 59"/>
                <a:gd name="T8" fmla="*/ 23 w 82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9">
                  <a:moveTo>
                    <a:pt x="23" y="0"/>
                  </a:moveTo>
                  <a:cubicBezTo>
                    <a:pt x="40" y="0"/>
                    <a:pt x="62" y="14"/>
                    <a:pt x="72" y="30"/>
                  </a:cubicBezTo>
                  <a:cubicBezTo>
                    <a:pt x="82" y="46"/>
                    <a:pt x="76" y="59"/>
                    <a:pt x="58" y="59"/>
                  </a:cubicBezTo>
                  <a:cubicBezTo>
                    <a:pt x="41" y="59"/>
                    <a:pt x="19" y="46"/>
                    <a:pt x="10" y="30"/>
                  </a:cubicBezTo>
                  <a:cubicBezTo>
                    <a:pt x="0" y="14"/>
                    <a:pt x="6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2214563" y="4125913"/>
              <a:ext cx="2052638" cy="1757363"/>
            </a:xfrm>
            <a:custGeom>
              <a:avLst/>
              <a:gdLst>
                <a:gd name="T0" fmla="*/ 477 w 1241"/>
                <a:gd name="T1" fmla="*/ 571 h 1062"/>
                <a:gd name="T2" fmla="*/ 249 w 1241"/>
                <a:gd name="T3" fmla="*/ 607 h 1062"/>
                <a:gd name="T4" fmla="*/ 28 w 1241"/>
                <a:gd name="T5" fmla="*/ 583 h 1062"/>
                <a:gd name="T6" fmla="*/ 29 w 1241"/>
                <a:gd name="T7" fmla="*/ 580 h 1062"/>
                <a:gd name="T8" fmla="*/ 249 w 1241"/>
                <a:gd name="T9" fmla="*/ 603 h 1062"/>
                <a:gd name="T10" fmla="*/ 476 w 1241"/>
                <a:gd name="T11" fmla="*/ 568 h 1062"/>
                <a:gd name="T12" fmla="*/ 477 w 1241"/>
                <a:gd name="T13" fmla="*/ 571 h 1062"/>
                <a:gd name="T14" fmla="*/ 517 w 1241"/>
                <a:gd name="T15" fmla="*/ 602 h 1062"/>
                <a:gd name="T16" fmla="*/ 664 w 1241"/>
                <a:gd name="T17" fmla="*/ 840 h 1062"/>
                <a:gd name="T18" fmla="*/ 827 w 1241"/>
                <a:gd name="T19" fmla="*/ 1060 h 1062"/>
                <a:gd name="T20" fmla="*/ 825 w 1241"/>
                <a:gd name="T21" fmla="*/ 1062 h 1062"/>
                <a:gd name="T22" fmla="*/ 661 w 1241"/>
                <a:gd name="T23" fmla="*/ 842 h 1062"/>
                <a:gd name="T24" fmla="*/ 515 w 1241"/>
                <a:gd name="T25" fmla="*/ 603 h 1062"/>
                <a:gd name="T26" fmla="*/ 517 w 1241"/>
                <a:gd name="T27" fmla="*/ 602 h 1062"/>
                <a:gd name="T28" fmla="*/ 557 w 1241"/>
                <a:gd name="T29" fmla="*/ 601 h 1062"/>
                <a:gd name="T30" fmla="*/ 939 w 1241"/>
                <a:gd name="T31" fmla="*/ 742 h 1062"/>
                <a:gd name="T32" fmla="*/ 1241 w 1241"/>
                <a:gd name="T33" fmla="*/ 797 h 1062"/>
                <a:gd name="T34" fmla="*/ 1241 w 1241"/>
                <a:gd name="T35" fmla="*/ 800 h 1062"/>
                <a:gd name="T36" fmla="*/ 939 w 1241"/>
                <a:gd name="T37" fmla="*/ 745 h 1062"/>
                <a:gd name="T38" fmla="*/ 556 w 1241"/>
                <a:gd name="T39" fmla="*/ 604 h 1062"/>
                <a:gd name="T40" fmla="*/ 557 w 1241"/>
                <a:gd name="T41" fmla="*/ 601 h 1062"/>
                <a:gd name="T42" fmla="*/ 1005 w 1241"/>
                <a:gd name="T43" fmla="*/ 321 h 1062"/>
                <a:gd name="T44" fmla="*/ 988 w 1241"/>
                <a:gd name="T45" fmla="*/ 332 h 1062"/>
                <a:gd name="T46" fmla="*/ 557 w 1241"/>
                <a:gd name="T47" fmla="*/ 571 h 1062"/>
                <a:gd name="T48" fmla="*/ 556 w 1241"/>
                <a:gd name="T49" fmla="*/ 568 h 1062"/>
                <a:gd name="T50" fmla="*/ 987 w 1241"/>
                <a:gd name="T51" fmla="*/ 330 h 1062"/>
                <a:gd name="T52" fmla="*/ 1004 w 1241"/>
                <a:gd name="T53" fmla="*/ 319 h 1062"/>
                <a:gd name="T54" fmla="*/ 1005 w 1241"/>
                <a:gd name="T55" fmla="*/ 321 h 1062"/>
                <a:gd name="T56" fmla="*/ 496 w 1241"/>
                <a:gd name="T57" fmla="*/ 0 h 1062"/>
                <a:gd name="T58" fmla="*/ 490 w 1241"/>
                <a:gd name="T59" fmla="*/ 294 h 1062"/>
                <a:gd name="T60" fmla="*/ 518 w 1241"/>
                <a:gd name="T61" fmla="*/ 536 h 1062"/>
                <a:gd name="T62" fmla="*/ 515 w 1241"/>
                <a:gd name="T63" fmla="*/ 537 h 1062"/>
                <a:gd name="T64" fmla="*/ 487 w 1241"/>
                <a:gd name="T65" fmla="*/ 294 h 1062"/>
                <a:gd name="T66" fmla="*/ 493 w 1241"/>
                <a:gd name="T67" fmla="*/ 0 h 1062"/>
                <a:gd name="T68" fmla="*/ 496 w 1241"/>
                <a:gd name="T69" fmla="*/ 0 h 1062"/>
                <a:gd name="T70" fmla="*/ 3 w 1241"/>
                <a:gd name="T71" fmla="*/ 16 h 1062"/>
                <a:gd name="T72" fmla="*/ 220 w 1241"/>
                <a:gd name="T73" fmla="*/ 313 h 1062"/>
                <a:gd name="T74" fmla="*/ 477 w 1241"/>
                <a:gd name="T75" fmla="*/ 535 h 1062"/>
                <a:gd name="T76" fmla="*/ 476 w 1241"/>
                <a:gd name="T77" fmla="*/ 538 h 1062"/>
                <a:gd name="T78" fmla="*/ 218 w 1241"/>
                <a:gd name="T79" fmla="*/ 315 h 1062"/>
                <a:gd name="T80" fmla="*/ 0 w 1241"/>
                <a:gd name="T81" fmla="*/ 17 h 1062"/>
                <a:gd name="T82" fmla="*/ 3 w 1241"/>
                <a:gd name="T83" fmla="*/ 16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1" h="1062">
                  <a:moveTo>
                    <a:pt x="477" y="571"/>
                  </a:moveTo>
                  <a:cubicBezTo>
                    <a:pt x="400" y="594"/>
                    <a:pt x="324" y="605"/>
                    <a:pt x="249" y="607"/>
                  </a:cubicBezTo>
                  <a:cubicBezTo>
                    <a:pt x="175" y="608"/>
                    <a:pt x="101" y="600"/>
                    <a:pt x="28" y="583"/>
                  </a:cubicBezTo>
                  <a:cubicBezTo>
                    <a:pt x="29" y="580"/>
                    <a:pt x="29" y="580"/>
                    <a:pt x="29" y="580"/>
                  </a:cubicBezTo>
                  <a:cubicBezTo>
                    <a:pt x="101" y="597"/>
                    <a:pt x="175" y="605"/>
                    <a:pt x="249" y="603"/>
                  </a:cubicBezTo>
                  <a:cubicBezTo>
                    <a:pt x="324" y="602"/>
                    <a:pt x="399" y="591"/>
                    <a:pt x="476" y="568"/>
                  </a:cubicBezTo>
                  <a:cubicBezTo>
                    <a:pt x="477" y="571"/>
                    <a:pt x="477" y="571"/>
                    <a:pt x="477" y="571"/>
                  </a:cubicBezTo>
                  <a:close/>
                  <a:moveTo>
                    <a:pt x="517" y="602"/>
                  </a:moveTo>
                  <a:cubicBezTo>
                    <a:pt x="563" y="684"/>
                    <a:pt x="612" y="763"/>
                    <a:pt x="664" y="840"/>
                  </a:cubicBezTo>
                  <a:cubicBezTo>
                    <a:pt x="715" y="916"/>
                    <a:pt x="770" y="990"/>
                    <a:pt x="827" y="1060"/>
                  </a:cubicBezTo>
                  <a:cubicBezTo>
                    <a:pt x="825" y="1062"/>
                    <a:pt x="825" y="1062"/>
                    <a:pt x="825" y="1062"/>
                  </a:cubicBezTo>
                  <a:cubicBezTo>
                    <a:pt x="767" y="992"/>
                    <a:pt x="713" y="918"/>
                    <a:pt x="661" y="842"/>
                  </a:cubicBezTo>
                  <a:cubicBezTo>
                    <a:pt x="609" y="765"/>
                    <a:pt x="561" y="686"/>
                    <a:pt x="515" y="603"/>
                  </a:cubicBezTo>
                  <a:cubicBezTo>
                    <a:pt x="517" y="602"/>
                    <a:pt x="517" y="602"/>
                    <a:pt x="517" y="602"/>
                  </a:cubicBezTo>
                  <a:close/>
                  <a:moveTo>
                    <a:pt x="557" y="601"/>
                  </a:moveTo>
                  <a:cubicBezTo>
                    <a:pt x="704" y="669"/>
                    <a:pt x="828" y="713"/>
                    <a:pt x="939" y="742"/>
                  </a:cubicBezTo>
                  <a:cubicBezTo>
                    <a:pt x="1050" y="772"/>
                    <a:pt x="1148" y="786"/>
                    <a:pt x="1241" y="797"/>
                  </a:cubicBezTo>
                  <a:cubicBezTo>
                    <a:pt x="1241" y="800"/>
                    <a:pt x="1241" y="800"/>
                    <a:pt x="1241" y="800"/>
                  </a:cubicBezTo>
                  <a:cubicBezTo>
                    <a:pt x="1147" y="790"/>
                    <a:pt x="1050" y="775"/>
                    <a:pt x="939" y="745"/>
                  </a:cubicBezTo>
                  <a:cubicBezTo>
                    <a:pt x="827" y="716"/>
                    <a:pt x="703" y="672"/>
                    <a:pt x="556" y="604"/>
                  </a:cubicBezTo>
                  <a:cubicBezTo>
                    <a:pt x="557" y="601"/>
                    <a:pt x="557" y="601"/>
                    <a:pt x="557" y="601"/>
                  </a:cubicBezTo>
                  <a:close/>
                  <a:moveTo>
                    <a:pt x="1005" y="321"/>
                  </a:moveTo>
                  <a:cubicBezTo>
                    <a:pt x="1002" y="324"/>
                    <a:pt x="995" y="328"/>
                    <a:pt x="988" y="332"/>
                  </a:cubicBezTo>
                  <a:cubicBezTo>
                    <a:pt x="892" y="396"/>
                    <a:pt x="721" y="508"/>
                    <a:pt x="557" y="571"/>
                  </a:cubicBezTo>
                  <a:cubicBezTo>
                    <a:pt x="556" y="568"/>
                    <a:pt x="556" y="568"/>
                    <a:pt x="556" y="568"/>
                  </a:cubicBezTo>
                  <a:cubicBezTo>
                    <a:pt x="720" y="505"/>
                    <a:pt x="891" y="393"/>
                    <a:pt x="987" y="330"/>
                  </a:cubicBezTo>
                  <a:cubicBezTo>
                    <a:pt x="992" y="327"/>
                    <a:pt x="997" y="323"/>
                    <a:pt x="1004" y="319"/>
                  </a:cubicBezTo>
                  <a:cubicBezTo>
                    <a:pt x="1005" y="321"/>
                    <a:pt x="1005" y="321"/>
                    <a:pt x="1005" y="321"/>
                  </a:cubicBezTo>
                  <a:close/>
                  <a:moveTo>
                    <a:pt x="496" y="0"/>
                  </a:moveTo>
                  <a:cubicBezTo>
                    <a:pt x="488" y="88"/>
                    <a:pt x="486" y="194"/>
                    <a:pt x="490" y="294"/>
                  </a:cubicBezTo>
                  <a:cubicBezTo>
                    <a:pt x="494" y="387"/>
                    <a:pt x="503" y="475"/>
                    <a:pt x="518" y="536"/>
                  </a:cubicBezTo>
                  <a:cubicBezTo>
                    <a:pt x="515" y="537"/>
                    <a:pt x="515" y="537"/>
                    <a:pt x="515" y="537"/>
                  </a:cubicBezTo>
                  <a:cubicBezTo>
                    <a:pt x="500" y="475"/>
                    <a:pt x="491" y="388"/>
                    <a:pt x="487" y="294"/>
                  </a:cubicBezTo>
                  <a:cubicBezTo>
                    <a:pt x="483" y="194"/>
                    <a:pt x="485" y="87"/>
                    <a:pt x="493" y="0"/>
                  </a:cubicBezTo>
                  <a:cubicBezTo>
                    <a:pt x="496" y="0"/>
                    <a:pt x="496" y="0"/>
                    <a:pt x="496" y="0"/>
                  </a:cubicBezTo>
                  <a:close/>
                  <a:moveTo>
                    <a:pt x="3" y="16"/>
                  </a:moveTo>
                  <a:cubicBezTo>
                    <a:pt x="71" y="119"/>
                    <a:pt x="142" y="222"/>
                    <a:pt x="220" y="313"/>
                  </a:cubicBezTo>
                  <a:cubicBezTo>
                    <a:pt x="299" y="404"/>
                    <a:pt x="383" y="482"/>
                    <a:pt x="477" y="535"/>
                  </a:cubicBezTo>
                  <a:cubicBezTo>
                    <a:pt x="476" y="538"/>
                    <a:pt x="476" y="538"/>
                    <a:pt x="476" y="538"/>
                  </a:cubicBezTo>
                  <a:cubicBezTo>
                    <a:pt x="382" y="485"/>
                    <a:pt x="297" y="406"/>
                    <a:pt x="218" y="315"/>
                  </a:cubicBezTo>
                  <a:cubicBezTo>
                    <a:pt x="140" y="224"/>
                    <a:pt x="68" y="120"/>
                    <a:pt x="0" y="17"/>
                  </a:cubicBezTo>
                  <a:cubicBezTo>
                    <a:pt x="3" y="16"/>
                    <a:pt x="3" y="16"/>
                    <a:pt x="3" y="16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V="1">
              <a:off x="2319338" y="4429126"/>
              <a:ext cx="1168400" cy="755650"/>
            </a:xfrm>
            <a:prstGeom prst="line">
              <a:avLst/>
            </a:prstGeom>
            <a:noFill/>
            <a:ln w="3175" cap="flat">
              <a:solidFill>
                <a:schemeClr val="accent6">
                  <a:lumMod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3619501" y="4479926"/>
              <a:ext cx="654050" cy="869950"/>
            </a:xfrm>
            <a:custGeom>
              <a:avLst/>
              <a:gdLst>
                <a:gd name="T0" fmla="*/ 7 w 395"/>
                <a:gd name="T1" fmla="*/ 0 h 526"/>
                <a:gd name="T2" fmla="*/ 393 w 395"/>
                <a:gd name="T3" fmla="*/ 519 h 526"/>
                <a:gd name="T4" fmla="*/ 387 w 395"/>
                <a:gd name="T5" fmla="*/ 524 h 526"/>
                <a:gd name="T6" fmla="*/ 0 w 395"/>
                <a:gd name="T7" fmla="*/ 5 h 526"/>
                <a:gd name="T8" fmla="*/ 7 w 395"/>
                <a:gd name="T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526">
                  <a:moveTo>
                    <a:pt x="7" y="0"/>
                  </a:moveTo>
                  <a:cubicBezTo>
                    <a:pt x="393" y="519"/>
                    <a:pt x="393" y="519"/>
                    <a:pt x="393" y="519"/>
                  </a:cubicBezTo>
                  <a:cubicBezTo>
                    <a:pt x="395" y="521"/>
                    <a:pt x="389" y="526"/>
                    <a:pt x="387" y="5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2930526" y="4092576"/>
              <a:ext cx="576263" cy="257175"/>
            </a:xfrm>
            <a:custGeom>
              <a:avLst/>
              <a:gdLst>
                <a:gd name="T0" fmla="*/ 330 w 348"/>
                <a:gd name="T1" fmla="*/ 155 h 155"/>
                <a:gd name="T2" fmla="*/ 3 w 348"/>
                <a:gd name="T3" fmla="*/ 8 h 155"/>
                <a:gd name="T4" fmla="*/ 6 w 348"/>
                <a:gd name="T5" fmla="*/ 1 h 155"/>
                <a:gd name="T6" fmla="*/ 348 w 348"/>
                <a:gd name="T7" fmla="*/ 154 h 155"/>
                <a:gd name="T8" fmla="*/ 330 w 348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155">
                  <a:moveTo>
                    <a:pt x="330" y="155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0" y="7"/>
                    <a:pt x="4" y="0"/>
                    <a:pt x="6" y="1"/>
                  </a:cubicBezTo>
                  <a:cubicBezTo>
                    <a:pt x="348" y="154"/>
                    <a:pt x="348" y="154"/>
                    <a:pt x="348" y="154"/>
                  </a:cubicBezTo>
                  <a:cubicBezTo>
                    <a:pt x="330" y="155"/>
                    <a:pt x="330" y="155"/>
                    <a:pt x="330" y="155"/>
                  </a:cubicBez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3416301" y="4341813"/>
              <a:ext cx="222250" cy="203200"/>
            </a:xfrm>
            <a:custGeom>
              <a:avLst/>
              <a:gdLst>
                <a:gd name="T0" fmla="*/ 125 w 134"/>
                <a:gd name="T1" fmla="*/ 94 h 123"/>
                <a:gd name="T2" fmla="*/ 113 w 134"/>
                <a:gd name="T3" fmla="*/ 109 h 123"/>
                <a:gd name="T4" fmla="*/ 41 w 134"/>
                <a:gd name="T5" fmla="*/ 91 h 123"/>
                <a:gd name="T6" fmla="*/ 12 w 134"/>
                <a:gd name="T7" fmla="*/ 24 h 123"/>
                <a:gd name="T8" fmla="*/ 25 w 134"/>
                <a:gd name="T9" fmla="*/ 9 h 123"/>
                <a:gd name="T10" fmla="*/ 125 w 134"/>
                <a:gd name="T11" fmla="*/ 9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23">
                  <a:moveTo>
                    <a:pt x="125" y="94"/>
                  </a:moveTo>
                  <a:cubicBezTo>
                    <a:pt x="113" y="109"/>
                    <a:pt x="113" y="109"/>
                    <a:pt x="113" y="109"/>
                  </a:cubicBezTo>
                  <a:cubicBezTo>
                    <a:pt x="101" y="123"/>
                    <a:pt x="69" y="115"/>
                    <a:pt x="41" y="91"/>
                  </a:cubicBezTo>
                  <a:cubicBezTo>
                    <a:pt x="14" y="68"/>
                    <a:pt x="0" y="38"/>
                    <a:pt x="12" y="24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2" y="0"/>
                    <a:pt x="134" y="83"/>
                    <a:pt x="125" y="94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3438526" y="4333876"/>
              <a:ext cx="204788" cy="184150"/>
            </a:xfrm>
            <a:custGeom>
              <a:avLst/>
              <a:gdLst>
                <a:gd name="T0" fmla="*/ 83 w 124"/>
                <a:gd name="T1" fmla="*/ 31 h 111"/>
                <a:gd name="T2" fmla="*/ 112 w 124"/>
                <a:gd name="T3" fmla="*/ 98 h 111"/>
                <a:gd name="T4" fmla="*/ 41 w 124"/>
                <a:gd name="T5" fmla="*/ 80 h 111"/>
                <a:gd name="T6" fmla="*/ 12 w 124"/>
                <a:gd name="T7" fmla="*/ 13 h 111"/>
                <a:gd name="T8" fmla="*/ 83 w 124"/>
                <a:gd name="T9" fmla="*/ 3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1">
                  <a:moveTo>
                    <a:pt x="83" y="31"/>
                  </a:moveTo>
                  <a:cubicBezTo>
                    <a:pt x="110" y="54"/>
                    <a:pt x="124" y="84"/>
                    <a:pt x="112" y="98"/>
                  </a:cubicBezTo>
                  <a:cubicBezTo>
                    <a:pt x="101" y="111"/>
                    <a:pt x="69" y="104"/>
                    <a:pt x="41" y="80"/>
                  </a:cubicBezTo>
                  <a:cubicBezTo>
                    <a:pt x="13" y="57"/>
                    <a:pt x="0" y="27"/>
                    <a:pt x="12" y="13"/>
                  </a:cubicBezTo>
                  <a:cubicBezTo>
                    <a:pt x="23" y="0"/>
                    <a:pt x="55" y="8"/>
                    <a:pt x="83" y="31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3609976" y="4225926"/>
              <a:ext cx="111125" cy="100013"/>
            </a:xfrm>
            <a:custGeom>
              <a:avLst/>
              <a:gdLst>
                <a:gd name="T0" fmla="*/ 45 w 67"/>
                <a:gd name="T1" fmla="*/ 17 h 61"/>
                <a:gd name="T2" fmla="*/ 61 w 67"/>
                <a:gd name="T3" fmla="*/ 54 h 61"/>
                <a:gd name="T4" fmla="*/ 22 w 67"/>
                <a:gd name="T5" fmla="*/ 44 h 61"/>
                <a:gd name="T6" fmla="*/ 6 w 67"/>
                <a:gd name="T7" fmla="*/ 8 h 61"/>
                <a:gd name="T8" fmla="*/ 45 w 67"/>
                <a:gd name="T9" fmla="*/ 1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45" y="17"/>
                  </a:moveTo>
                  <a:cubicBezTo>
                    <a:pt x="60" y="30"/>
                    <a:pt x="67" y="46"/>
                    <a:pt x="61" y="54"/>
                  </a:cubicBezTo>
                  <a:cubicBezTo>
                    <a:pt x="55" y="61"/>
                    <a:pt x="37" y="57"/>
                    <a:pt x="22" y="44"/>
                  </a:cubicBezTo>
                  <a:cubicBezTo>
                    <a:pt x="7" y="32"/>
                    <a:pt x="0" y="15"/>
                    <a:pt x="6" y="8"/>
                  </a:cubicBezTo>
                  <a:cubicBezTo>
                    <a:pt x="12" y="0"/>
                    <a:pt x="30" y="5"/>
                    <a:pt x="45" y="17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3490913" y="4238626"/>
              <a:ext cx="220663" cy="230188"/>
            </a:xfrm>
            <a:custGeom>
              <a:avLst/>
              <a:gdLst>
                <a:gd name="T0" fmla="*/ 61 w 133"/>
                <a:gd name="T1" fmla="*/ 132 h 139"/>
                <a:gd name="T2" fmla="*/ 22 w 133"/>
                <a:gd name="T3" fmla="*/ 122 h 139"/>
                <a:gd name="T4" fmla="*/ 6 w 133"/>
                <a:gd name="T5" fmla="*/ 86 h 139"/>
                <a:gd name="T6" fmla="*/ 78 w 133"/>
                <a:gd name="T7" fmla="*/ 0 h 139"/>
                <a:gd name="T8" fmla="*/ 94 w 133"/>
                <a:gd name="T9" fmla="*/ 36 h 139"/>
                <a:gd name="T10" fmla="*/ 133 w 133"/>
                <a:gd name="T11" fmla="*/ 46 h 139"/>
                <a:gd name="T12" fmla="*/ 61 w 133"/>
                <a:gd name="T13" fmla="*/ 13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139">
                  <a:moveTo>
                    <a:pt x="61" y="132"/>
                  </a:moveTo>
                  <a:cubicBezTo>
                    <a:pt x="54" y="139"/>
                    <a:pt x="37" y="135"/>
                    <a:pt x="22" y="122"/>
                  </a:cubicBezTo>
                  <a:cubicBezTo>
                    <a:pt x="7" y="110"/>
                    <a:pt x="0" y="93"/>
                    <a:pt x="6" y="8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7"/>
                    <a:pt x="79" y="24"/>
                    <a:pt x="94" y="36"/>
                  </a:cubicBezTo>
                  <a:cubicBezTo>
                    <a:pt x="109" y="49"/>
                    <a:pt x="127" y="53"/>
                    <a:pt x="133" y="46"/>
                  </a:cubicBezTo>
                  <a:cubicBezTo>
                    <a:pt x="61" y="132"/>
                    <a:pt x="61" y="132"/>
                    <a:pt x="61" y="132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2314576" y="4424363"/>
              <a:ext cx="1174750" cy="765175"/>
            </a:xfrm>
            <a:custGeom>
              <a:avLst/>
              <a:gdLst>
                <a:gd name="T0" fmla="*/ 0 w 710"/>
                <a:gd name="T1" fmla="*/ 457 h 463"/>
                <a:gd name="T2" fmla="*/ 700 w 710"/>
                <a:gd name="T3" fmla="*/ 4 h 463"/>
                <a:gd name="T4" fmla="*/ 704 w 710"/>
                <a:gd name="T5" fmla="*/ 11 h 463"/>
                <a:gd name="T6" fmla="*/ 5 w 710"/>
                <a:gd name="T7" fmla="*/ 463 h 463"/>
                <a:gd name="T8" fmla="*/ 0 w 710"/>
                <a:gd name="T9" fmla="*/ 45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0" h="463">
                  <a:moveTo>
                    <a:pt x="0" y="457"/>
                  </a:moveTo>
                  <a:cubicBezTo>
                    <a:pt x="700" y="4"/>
                    <a:pt x="700" y="4"/>
                    <a:pt x="700" y="4"/>
                  </a:cubicBezTo>
                  <a:cubicBezTo>
                    <a:pt x="705" y="0"/>
                    <a:pt x="710" y="7"/>
                    <a:pt x="704" y="11"/>
                  </a:cubicBezTo>
                  <a:cubicBezTo>
                    <a:pt x="5" y="463"/>
                    <a:pt x="5" y="463"/>
                    <a:pt x="5" y="463"/>
                  </a:cubicBezTo>
                  <a:cubicBezTo>
                    <a:pt x="0" y="457"/>
                    <a:pt x="0" y="457"/>
                    <a:pt x="0" y="457"/>
                  </a:cubicBez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文本框 16"/>
          <p:cNvSpPr txBox="1"/>
          <p:nvPr/>
        </p:nvSpPr>
        <p:spPr>
          <a:xfrm>
            <a:off x="5070589" y="3670606"/>
            <a:ext cx="203233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en-US" altLang="zh-CN" sz="1400" dirty="0" smtClean="0">
              <a:solidFill>
                <a:srgbClr val="8DBD6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在这里输入文本信息，在这里输入文本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TextBox 31"/>
          <p:cNvSpPr txBox="1"/>
          <p:nvPr/>
        </p:nvSpPr>
        <p:spPr>
          <a:xfrm>
            <a:off x="3500929" y="5806811"/>
            <a:ext cx="80181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在这里输入文本信息，在这里输入文本信息，在这里输入文本信息在这里输入文本信息，在这里输入文本信息，在这里输入文本信息</a:t>
            </a:r>
            <a:endParaRPr lang="en-US" altLang="zh-CN" sz="1050" dirty="0" smtClean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在这里输入文本信息，在这里输入文本信息，在这里输入文本信息</a:t>
            </a:r>
            <a:endParaRPr lang="en-US" altLang="zh-CN" sz="1050" dirty="0" smtClean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16"/>
          <p:cNvSpPr txBox="1"/>
          <p:nvPr/>
        </p:nvSpPr>
        <p:spPr>
          <a:xfrm>
            <a:off x="1979660" y="1777412"/>
            <a:ext cx="203233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en-US" altLang="zh-CN" sz="1400" dirty="0" smtClean="0">
              <a:solidFill>
                <a:srgbClr val="8DBD6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在这里输入文本信息，在这里输入文本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16"/>
          <p:cNvSpPr txBox="1"/>
          <p:nvPr/>
        </p:nvSpPr>
        <p:spPr>
          <a:xfrm>
            <a:off x="9204708" y="2588781"/>
            <a:ext cx="203233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en-US" altLang="zh-CN" sz="1400" dirty="0" smtClean="0">
              <a:solidFill>
                <a:srgbClr val="8DBD6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在这里输入文本信息，在这里输入文本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808841" y="1739453"/>
          <a:ext cx="4725060" cy="4031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任意多边形 2"/>
          <p:cNvSpPr/>
          <p:nvPr/>
        </p:nvSpPr>
        <p:spPr>
          <a:xfrm>
            <a:off x="-22649" y="5638800"/>
            <a:ext cx="1823009" cy="1241707"/>
          </a:xfrm>
          <a:custGeom>
            <a:avLst/>
            <a:gdLst>
              <a:gd name="connsiteX0" fmla="*/ 1482114 w 1823009"/>
              <a:gd name="connsiteY0" fmla="*/ 0 h 1241707"/>
              <a:gd name="connsiteX1" fmla="*/ 1823009 w 1823009"/>
              <a:gd name="connsiteY1" fmla="*/ 4011 h 1241707"/>
              <a:gd name="connsiteX2" fmla="*/ 387845 w 1823009"/>
              <a:gd name="connsiteY2" fmla="*/ 1241707 h 1241707"/>
              <a:gd name="connsiteX3" fmla="*/ 0 w 1823009"/>
              <a:gd name="connsiteY3" fmla="*/ 1241707 h 1241707"/>
              <a:gd name="connsiteX4" fmla="*/ 2230 w 1823009"/>
              <a:gd name="connsiteY4" fmla="*/ 1038726 h 124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3009" h="1241707">
                <a:moveTo>
                  <a:pt x="1482114" y="0"/>
                </a:moveTo>
                <a:lnTo>
                  <a:pt x="1823009" y="4011"/>
                </a:lnTo>
                <a:lnTo>
                  <a:pt x="387845" y="1241707"/>
                </a:lnTo>
                <a:lnTo>
                  <a:pt x="0" y="1241707"/>
                </a:lnTo>
                <a:lnTo>
                  <a:pt x="2230" y="103872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1323764" y="5638800"/>
            <a:ext cx="1316242" cy="1241707"/>
          </a:xfrm>
          <a:custGeom>
            <a:avLst/>
            <a:gdLst>
              <a:gd name="connsiteX0" fmla="*/ 975347 w 1316242"/>
              <a:gd name="connsiteY0" fmla="*/ 0 h 1241707"/>
              <a:gd name="connsiteX1" fmla="*/ 1316242 w 1316242"/>
              <a:gd name="connsiteY1" fmla="*/ 4011 h 1241707"/>
              <a:gd name="connsiteX2" fmla="*/ 677686 w 1316242"/>
              <a:gd name="connsiteY2" fmla="*/ 1241707 h 1241707"/>
              <a:gd name="connsiteX3" fmla="*/ 0 w 1316242"/>
              <a:gd name="connsiteY3" fmla="*/ 1241707 h 124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6242" h="1241707">
                <a:moveTo>
                  <a:pt x="975347" y="0"/>
                </a:moveTo>
                <a:lnTo>
                  <a:pt x="1316242" y="4011"/>
                </a:lnTo>
                <a:lnTo>
                  <a:pt x="677686" y="1241707"/>
                </a:lnTo>
                <a:lnTo>
                  <a:pt x="0" y="124170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2989576" y="5638800"/>
            <a:ext cx="672541" cy="1241707"/>
          </a:xfrm>
          <a:custGeom>
            <a:avLst/>
            <a:gdLst>
              <a:gd name="connsiteX0" fmla="*/ 159193 w 672541"/>
              <a:gd name="connsiteY0" fmla="*/ 0 h 1241707"/>
              <a:gd name="connsiteX1" fmla="*/ 500088 w 672541"/>
              <a:gd name="connsiteY1" fmla="*/ 4011 h 1241707"/>
              <a:gd name="connsiteX2" fmla="*/ 672541 w 672541"/>
              <a:gd name="connsiteY2" fmla="*/ 1227221 h 1241707"/>
              <a:gd name="connsiteX3" fmla="*/ 375577 w 672541"/>
              <a:gd name="connsiteY3" fmla="*/ 1241707 h 1241707"/>
              <a:gd name="connsiteX4" fmla="*/ 0 w 672541"/>
              <a:gd name="connsiteY4" fmla="*/ 1241707 h 124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2541" h="1241707">
                <a:moveTo>
                  <a:pt x="159193" y="0"/>
                </a:moveTo>
                <a:lnTo>
                  <a:pt x="500088" y="4011"/>
                </a:lnTo>
                <a:lnTo>
                  <a:pt x="672541" y="1227221"/>
                </a:lnTo>
                <a:lnTo>
                  <a:pt x="375577" y="1241707"/>
                </a:lnTo>
                <a:lnTo>
                  <a:pt x="0" y="124170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3997973" y="5638800"/>
            <a:ext cx="1307433" cy="1241707"/>
          </a:xfrm>
          <a:custGeom>
            <a:avLst/>
            <a:gdLst>
              <a:gd name="connsiteX0" fmla="*/ 0 w 1307433"/>
              <a:gd name="connsiteY0" fmla="*/ 0 h 1241707"/>
              <a:gd name="connsiteX1" fmla="*/ 340895 w 1307433"/>
              <a:gd name="connsiteY1" fmla="*/ 4011 h 1241707"/>
              <a:gd name="connsiteX2" fmla="*/ 1307433 w 1307433"/>
              <a:gd name="connsiteY2" fmla="*/ 1235242 h 1241707"/>
              <a:gd name="connsiteX3" fmla="*/ 1046139 w 1307433"/>
              <a:gd name="connsiteY3" fmla="*/ 1241707 h 1241707"/>
              <a:gd name="connsiteX4" fmla="*/ 645843 w 1307433"/>
              <a:gd name="connsiteY4" fmla="*/ 1241707 h 124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433" h="1241707">
                <a:moveTo>
                  <a:pt x="0" y="0"/>
                </a:moveTo>
                <a:lnTo>
                  <a:pt x="340895" y="4011"/>
                </a:lnTo>
                <a:lnTo>
                  <a:pt x="1307433" y="1235242"/>
                </a:lnTo>
                <a:lnTo>
                  <a:pt x="1046139" y="1241707"/>
                </a:lnTo>
                <a:lnTo>
                  <a:pt x="645843" y="124170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4850381" y="5638800"/>
            <a:ext cx="2116721" cy="1241707"/>
          </a:xfrm>
          <a:custGeom>
            <a:avLst/>
            <a:gdLst>
              <a:gd name="connsiteX0" fmla="*/ 0 w 2116721"/>
              <a:gd name="connsiteY0" fmla="*/ 0 h 1241707"/>
              <a:gd name="connsiteX1" fmla="*/ 340895 w 2116721"/>
              <a:gd name="connsiteY1" fmla="*/ 4011 h 1241707"/>
              <a:gd name="connsiteX2" fmla="*/ 2116721 w 2116721"/>
              <a:gd name="connsiteY2" fmla="*/ 1241707 h 1241707"/>
              <a:gd name="connsiteX3" fmla="*/ 1416965 w 2116721"/>
              <a:gd name="connsiteY3" fmla="*/ 1241707 h 124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6721" h="1241707">
                <a:moveTo>
                  <a:pt x="0" y="0"/>
                </a:moveTo>
                <a:lnTo>
                  <a:pt x="340895" y="4011"/>
                </a:lnTo>
                <a:lnTo>
                  <a:pt x="2116721" y="1241707"/>
                </a:lnTo>
                <a:lnTo>
                  <a:pt x="1416965" y="124170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625904" y="1934784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25904" y="2909286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25904" y="3883788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25904" y="4858289"/>
            <a:ext cx="47301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8DBD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这里输入标题</a:t>
            </a:r>
            <a:endParaRPr lang="en-US" altLang="zh-CN" sz="1400" dirty="0" smtClean="0">
              <a:solidFill>
                <a:srgbClr val="8DBD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这里输入文本信息，在这里输入文本信息，在这里输入文本信息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图表 19"/>
          <p:cNvGraphicFramePr/>
          <p:nvPr/>
        </p:nvGraphicFramePr>
        <p:xfrm>
          <a:off x="8863784" y="1479820"/>
          <a:ext cx="5754642" cy="3903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1" name="图表 20"/>
          <p:cNvGraphicFramePr/>
          <p:nvPr/>
        </p:nvGraphicFramePr>
        <p:xfrm>
          <a:off x="-745067" y="1479820"/>
          <a:ext cx="9914952" cy="3903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31"/>
          <p:cNvSpPr txBox="1"/>
          <p:nvPr/>
        </p:nvSpPr>
        <p:spPr>
          <a:xfrm>
            <a:off x="562506" y="5497562"/>
            <a:ext cx="10850560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文本信息，在这里输入文本信息，在这里输入文本信息在这里输入文本信息，在这里输入文本信息，在这里输入文本信息在这里输入文本信息，在这里输入文本信息，在这里输入文本信息在这里输入文本信息，在这里输入文本信息，在这里输入文本信息</a:t>
            </a:r>
            <a:endParaRPr lang="en-US" altLang="zh-CN" sz="1050" dirty="0" smtClean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53980" y="16964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553980" y="21536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553980" y="26108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553980" y="30680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553980" y="35252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53980" y="39824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53980" y="4426344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53980" y="4870258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045047" y="16964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045047" y="21536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045047" y="26108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045047" y="30680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045047" y="35252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045047" y="3982430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045047" y="4426344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045047" y="4870258"/>
            <a:ext cx="711200" cy="27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45%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442791" y="6223896"/>
            <a:ext cx="3306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 company year-end summary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17649" y="2392558"/>
            <a:ext cx="4723151" cy="17714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400" dirty="0" smtClean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rPr>
              <a:t>THANKS FOR </a:t>
            </a:r>
            <a:endParaRPr lang="en-US" altLang="zh-CN" sz="4400" dirty="0" smtClean="0">
              <a:solidFill>
                <a:prstClr val="white">
                  <a:lumMod val="9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" panose="020B0502040204020203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sz="4400" dirty="0" smtClean="0">
                <a:solidFill>
                  <a:prstClr val="white">
                    <a:lumMod val="9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" panose="020B0502040204020203" pitchFamily="34" charset="0"/>
              </a:rPr>
              <a:t>YOUR WATCHING</a:t>
            </a:r>
            <a:endParaRPr lang="zh-CN" altLang="en-US" sz="4400" dirty="0">
              <a:solidFill>
                <a:prstClr val="white">
                  <a:lumMod val="95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" panose="020B0502040204020203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01143" y="1034143"/>
            <a:ext cx="4789715" cy="4789715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2994</Words>
  <Application>WPS 演示</Application>
  <PresentationFormat>宽屏</PresentationFormat>
  <Paragraphs>216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Wingdings</vt:lpstr>
      <vt:lpstr>微软雅黑 Light</vt:lpstr>
      <vt:lpstr>Segoe UI</vt:lpstr>
      <vt:lpstr>Microsoft YaHei UI</vt:lpstr>
      <vt:lpstr>Arial Narrow</vt:lpstr>
      <vt:lpstr>Gungsuh</vt:lpstr>
      <vt:lpstr>Calibri</vt:lpstr>
      <vt:lpstr>微软雅黑</vt:lpstr>
      <vt:lpstr>Calibri</vt:lpstr>
      <vt:lpstr>Arial Unicode MS</vt:lpstr>
      <vt:lpstr>Tahoma</vt:lpstr>
      <vt:lpstr>黑体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张默然</dc:creator>
  <cp:lastModifiedBy>Administrator</cp:lastModifiedBy>
  <cp:revision>9</cp:revision>
  <dcterms:created xsi:type="dcterms:W3CDTF">2015-11-15T12:46:00Z</dcterms:created>
  <dcterms:modified xsi:type="dcterms:W3CDTF">2017-03-05T02:16:10Z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